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2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7" r:id="rId2"/>
    <p:sldId id="258" r:id="rId3"/>
    <p:sldId id="259" r:id="rId4"/>
    <p:sldId id="260" r:id="rId5"/>
    <p:sldId id="261" r:id="rId6"/>
    <p:sldId id="262" r:id="rId7"/>
    <p:sldId id="266" r:id="rId8"/>
    <p:sldId id="265" r:id="rId9"/>
    <p:sldId id="263" r:id="rId10"/>
    <p:sldId id="268" r:id="rId11"/>
    <p:sldId id="264" r:id="rId12"/>
    <p:sldId id="290" r:id="rId13"/>
    <p:sldId id="270" r:id="rId14"/>
    <p:sldId id="271" r:id="rId15"/>
    <p:sldId id="272" r:id="rId16"/>
    <p:sldId id="274" r:id="rId17"/>
    <p:sldId id="267" r:id="rId18"/>
    <p:sldId id="273" r:id="rId19"/>
    <p:sldId id="289" r:id="rId20"/>
    <p:sldId id="276" r:id="rId21"/>
    <p:sldId id="280" r:id="rId22"/>
    <p:sldId id="278" r:id="rId23"/>
    <p:sldId id="277" r:id="rId24"/>
    <p:sldId id="279" r:id="rId25"/>
    <p:sldId id="291" r:id="rId26"/>
    <p:sldId id="282" r:id="rId27"/>
    <p:sldId id="283" r:id="rId28"/>
    <p:sldId id="285" r:id="rId29"/>
    <p:sldId id="284" r:id="rId30"/>
    <p:sldId id="286" r:id="rId31"/>
    <p:sldId id="287" r:id="rId32"/>
    <p:sldId id="288" r:id="rId33"/>
  </p:sldIdLst>
  <p:sldSz cx="12192000" cy="6858000"/>
  <p:notesSz cx="6858000" cy="9144000"/>
  <p:embeddedFontLst>
    <p:embeddedFont>
      <p:font typeface="微软雅黑" panose="020B0503020204020204" pitchFamily="34" charset="-122"/>
      <p:regular r:id="rId35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方正字迹-邢体草书简体" panose="03000502000000000000" pitchFamily="66" charset="-122"/>
      <p:regular r:id="rId41"/>
    </p:embeddedFont>
    <p:embeddedFont>
      <p:font typeface="Open Sans" panose="020B0606030504020204" pitchFamily="34" charset="0"/>
      <p:regular r:id="rId42"/>
      <p:bold r:id="rId43"/>
      <p:italic r:id="rId44"/>
      <p:boldItalic r:id="rId45"/>
    </p:embeddedFont>
    <p:embeddedFont>
      <p:font typeface="方正清刻本悦宋简体" panose="02000000000000000000" pitchFamily="2" charset="-122"/>
      <p:regular r:id="rId46"/>
    </p:embeddedFont>
    <p:embeddedFont>
      <p:font typeface="Calibri Light" panose="020F0302020204030204" pitchFamily="34" charset="0"/>
      <p:regular r:id="rId47"/>
      <p:italic r:id="rId48"/>
    </p:embeddedFont>
  </p:embeddedFontLst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3E4C"/>
    <a:srgbClr val="64B1CE"/>
    <a:srgbClr val="599D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84" y="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altLang="zh-CN" sz="1800" b="0" spc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Date of sale by year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CB3E4C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7C0-423A-871C-A0D6090DC68C}"/>
              </c:ext>
            </c:extLst>
          </c:dPt>
          <c:cat>
            <c:strRef>
              <c:f>Sheet1!$A$2:$A$8</c:f>
              <c:strCache>
                <c:ptCount val="7"/>
                <c:pt idx="0">
                  <c:v>2005年</c:v>
                </c:pt>
                <c:pt idx="1">
                  <c:v>2008年</c:v>
                </c:pt>
                <c:pt idx="2">
                  <c:v>2009年</c:v>
                </c:pt>
                <c:pt idx="3">
                  <c:v>2010年</c:v>
                </c:pt>
                <c:pt idx="4">
                  <c:v>2011年</c:v>
                </c:pt>
                <c:pt idx="5">
                  <c:v>2012年</c:v>
                </c:pt>
                <c:pt idx="6">
                  <c:v>2014年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5</c:v>
                </c:pt>
                <c:pt idx="5">
                  <c:v>6.9</c:v>
                </c:pt>
                <c:pt idx="6">
                  <c:v>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C0-423A-871C-A0D6090DC6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9"/>
        <c:overlap val="-22"/>
        <c:axId val="212316984"/>
        <c:axId val="212178624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系列 12</c:v>
                </c:pt>
              </c:strCache>
            </c:strRef>
          </c:tx>
          <c:spPr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marker>
          <c:cat>
            <c:strRef>
              <c:f>Sheet1!$A$2:$A$8</c:f>
              <c:strCache>
                <c:ptCount val="7"/>
                <c:pt idx="0">
                  <c:v>2005年</c:v>
                </c:pt>
                <c:pt idx="1">
                  <c:v>2008年</c:v>
                </c:pt>
                <c:pt idx="2">
                  <c:v>2009年</c:v>
                </c:pt>
                <c:pt idx="3">
                  <c:v>2010年</c:v>
                </c:pt>
                <c:pt idx="4">
                  <c:v>2011年</c:v>
                </c:pt>
                <c:pt idx="5">
                  <c:v>2012年</c:v>
                </c:pt>
                <c:pt idx="6">
                  <c:v>2014年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2</c:v>
                </c:pt>
                <c:pt idx="1">
                  <c:v>2.4</c:v>
                </c:pt>
                <c:pt idx="2">
                  <c:v>3</c:v>
                </c:pt>
                <c:pt idx="3">
                  <c:v>4.7</c:v>
                </c:pt>
                <c:pt idx="4">
                  <c:v>5.3</c:v>
                </c:pt>
                <c:pt idx="5">
                  <c:v>7.1</c:v>
                </c:pt>
                <c:pt idx="6">
                  <c:v>7.6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7C0-423A-871C-A0D6090DC6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316984"/>
        <c:axId val="212178624"/>
      </c:lineChart>
      <c:catAx>
        <c:axId val="212316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AXIS Std L" panose="020B0400000000000000" pitchFamily="34" charset="-128"/>
                <a:ea typeface="AXIS Std L" panose="020B0400000000000000" pitchFamily="34" charset="-128"/>
                <a:cs typeface="+mn-cs"/>
              </a:defRPr>
            </a:pPr>
            <a:endParaRPr lang="zh-CN"/>
          </a:p>
        </c:txPr>
        <c:crossAx val="212178624"/>
        <c:crosses val="autoZero"/>
        <c:auto val="0"/>
        <c:lblAlgn val="ctr"/>
        <c:lblOffset val="100"/>
        <c:noMultiLvlLbl val="0"/>
      </c:catAx>
      <c:valAx>
        <c:axId val="212178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zh-CN"/>
          </a:p>
        </c:txPr>
        <c:crossAx val="212316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12700">
              <a:solidFill>
                <a:srgbClr val="9CACC0"/>
              </a:solidFill>
            </a:ln>
          </c:spPr>
          <c:marker>
            <c:symbol val="circle"/>
            <c:size val="5"/>
            <c:spPr>
              <a:solidFill>
                <a:schemeClr val="bg1"/>
              </a:solidFill>
              <a:ln w="12700">
                <a:solidFill>
                  <a:srgbClr val="9CACC0"/>
                </a:solidFill>
              </a:ln>
            </c:spPr>
          </c:marker>
          <c:cat>
            <c:numRef>
              <c:f>Sheet1!$A$2:$A$7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1895</c:v>
                </c:pt>
                <c:pt idx="1">
                  <c:v>926</c:v>
                </c:pt>
                <c:pt idx="2">
                  <c:v>2805</c:v>
                </c:pt>
                <c:pt idx="3">
                  <c:v>1290</c:v>
                </c:pt>
                <c:pt idx="4">
                  <c:v>1690</c:v>
                </c:pt>
                <c:pt idx="5">
                  <c:v>3590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9525">
              <a:solidFill>
                <a:srgbClr val="CB3E4C"/>
              </a:solidFill>
            </a:ln>
          </c:spPr>
          <c:marker>
            <c:symbol val="circle"/>
            <c:size val="7"/>
            <c:spPr>
              <a:solidFill>
                <a:srgbClr val="CB3E4C"/>
              </a:solidFill>
              <a:ln w="9525">
                <a:solidFill>
                  <a:srgbClr val="CB3E4C"/>
                </a:solidFill>
              </a:ln>
            </c:spPr>
          </c:marker>
          <c:cat>
            <c:numRef>
              <c:f>Sheet1!$A$2:$A$7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2574</c:v>
                </c:pt>
                <c:pt idx="1">
                  <c:v>943</c:v>
                </c:pt>
                <c:pt idx="2">
                  <c:v>1982</c:v>
                </c:pt>
                <c:pt idx="3">
                  <c:v>1722</c:v>
                </c:pt>
                <c:pt idx="4">
                  <c:v>3136</c:v>
                </c:pt>
                <c:pt idx="5">
                  <c:v>2042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189168"/>
        <c:axId val="212184856"/>
      </c:lineChart>
      <c:catAx>
        <c:axId val="212189168"/>
        <c:scaling>
          <c:orientation val="minMax"/>
        </c:scaling>
        <c:delete val="0"/>
        <c:axPos val="b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pPr>
            <a:endParaRPr lang="zh-CN"/>
          </a:p>
        </c:txPr>
        <c:crossAx val="212184856"/>
        <c:crosses val="autoZero"/>
        <c:auto val="1"/>
        <c:lblAlgn val="ctr"/>
        <c:lblOffset val="100"/>
        <c:noMultiLvlLbl val="0"/>
      </c:catAx>
      <c:valAx>
        <c:axId val="212184856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6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pPr>
            <a:endParaRPr lang="zh-CN"/>
          </a:p>
        </c:txPr>
        <c:crossAx val="212189168"/>
        <c:crosses val="autoZero"/>
        <c:crossBetween val="between"/>
      </c:valAx>
      <c:spPr>
        <a:ln>
          <a:solidFill>
            <a:schemeClr val="bg1">
              <a:lumMod val="75000"/>
            </a:schemeClr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A736B-B312-45F4-8299-42858737638A}" type="datetimeFigureOut">
              <a:rPr lang="zh-CN" altLang="en-US" smtClean="0"/>
              <a:t>2017/2/23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F053B-06B8-4F9B-B7DB-5480CF88FA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50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77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029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303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160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993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079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9376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7555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4771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801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012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3322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8058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2106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2316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8089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3431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8434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2168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0959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2178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723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0286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4456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6880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874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06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1944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3055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29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880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103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2017/2/23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1635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2017/2/23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257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2017/2/23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984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2017/2/23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4714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2017/2/23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428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2017/2/23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126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2017/2/23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71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2017/2/23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70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2017/2/23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42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2017/2/23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6459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2017/2/23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513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99608-7868-45A6-8381-BE2C73B26F96}" type="datetimeFigureOut">
              <a:rPr lang="zh-CN" altLang="en-US" smtClean="0"/>
              <a:t>2017/2/23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34" y="-35996"/>
            <a:ext cx="12252361" cy="689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56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5.png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emf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9.emf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emf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image" Target="../media/image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5.png"/><Relationship Id="rId4" Type="http://schemas.openxmlformats.org/officeDocument/2006/relationships/image" Target="../media/image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5.png"/><Relationship Id="rId4" Type="http://schemas.openxmlformats.org/officeDocument/2006/relationships/image" Target="../media/image9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8.png"/><Relationship Id="rId4" Type="http://schemas.openxmlformats.org/officeDocument/2006/relationships/image" Target="../media/image9.emf"/><Relationship Id="rId9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.png"/><Relationship Id="rId4" Type="http://schemas.openxmlformats.org/officeDocument/2006/relationships/image" Target="../media/image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emf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5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em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6.png"/><Relationship Id="rId4" Type="http://schemas.openxmlformats.org/officeDocument/2006/relationships/image" Target="../media/image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6.png"/><Relationship Id="rId4" Type="http://schemas.openxmlformats.org/officeDocument/2006/relationships/image" Target="../media/image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em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9.em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9.emf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张杰 - 三生三世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917" y="-741577"/>
            <a:ext cx="609600" cy="609600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6878" y="-35996"/>
            <a:ext cx="4188253" cy="3638141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35996"/>
            <a:ext cx="4087430" cy="3550561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31" y="4997862"/>
            <a:ext cx="2947011" cy="1699817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962" y="2861499"/>
            <a:ext cx="2015293" cy="1597573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>
            <a:off x="7366061" y="3825086"/>
            <a:ext cx="4456185" cy="3032914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247" y="2940918"/>
            <a:ext cx="2015293" cy="1597573"/>
          </a:xfrm>
          <a:prstGeom prst="rect">
            <a:avLst/>
          </a:prstGeom>
        </p:spPr>
      </p:pic>
      <p:grpSp>
        <p:nvGrpSpPr>
          <p:cNvPr id="74" name="组合 73"/>
          <p:cNvGrpSpPr/>
          <p:nvPr/>
        </p:nvGrpSpPr>
        <p:grpSpPr>
          <a:xfrm>
            <a:off x="4622813" y="802586"/>
            <a:ext cx="2632909" cy="5045184"/>
            <a:chOff x="4779545" y="1162806"/>
            <a:chExt cx="2632909" cy="5045184"/>
          </a:xfrm>
          <a:noFill/>
        </p:grpSpPr>
        <p:sp>
          <p:nvSpPr>
            <p:cNvPr id="75" name="矩形 74"/>
            <p:cNvSpPr/>
            <p:nvPr/>
          </p:nvSpPr>
          <p:spPr>
            <a:xfrm>
              <a:off x="4779545" y="1162806"/>
              <a:ext cx="2632909" cy="5045184"/>
            </a:xfrm>
            <a:prstGeom prst="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矩形 75"/>
            <p:cNvSpPr/>
            <p:nvPr/>
          </p:nvSpPr>
          <p:spPr>
            <a:xfrm>
              <a:off x="4889884" y="1255026"/>
              <a:ext cx="2397607" cy="4813265"/>
            </a:xfrm>
            <a:prstGeom prst="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5169054" y="986936"/>
            <a:ext cx="741363" cy="2673350"/>
            <a:chOff x="4180105" y="2695575"/>
            <a:chExt cx="741363" cy="2673350"/>
          </a:xfrm>
        </p:grpSpPr>
        <p:sp>
          <p:nvSpPr>
            <p:cNvPr id="78" name="Freeform 6"/>
            <p:cNvSpPr>
              <a:spLocks noEditPoints="1"/>
            </p:cNvSpPr>
            <p:nvPr/>
          </p:nvSpPr>
          <p:spPr bwMode="auto">
            <a:xfrm>
              <a:off x="4262655" y="2695575"/>
              <a:ext cx="587375" cy="504825"/>
            </a:xfrm>
            <a:custGeom>
              <a:avLst/>
              <a:gdLst>
                <a:gd name="T0" fmla="*/ 12 w 154"/>
                <a:gd name="T1" fmla="*/ 103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2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8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5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4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2 h 134"/>
                <a:gd name="T58" fmla="*/ 81 w 154"/>
                <a:gd name="T59" fmla="*/ 87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1 h 134"/>
                <a:gd name="T66" fmla="*/ 36 w 154"/>
                <a:gd name="T67" fmla="*/ 112 h 134"/>
                <a:gd name="T68" fmla="*/ 91 w 154"/>
                <a:gd name="T69" fmla="*/ 0 h 134"/>
                <a:gd name="T70" fmla="*/ 118 w 154"/>
                <a:gd name="T71" fmla="*/ 20 h 134"/>
                <a:gd name="T72" fmla="*/ 117 w 154"/>
                <a:gd name="T73" fmla="*/ 34 h 134"/>
                <a:gd name="T74" fmla="*/ 88 w 154"/>
                <a:gd name="T75" fmla="*/ 39 h 134"/>
                <a:gd name="T76" fmla="*/ 58 w 154"/>
                <a:gd name="T77" fmla="*/ 42 h 134"/>
                <a:gd name="T78" fmla="*/ 40 w 154"/>
                <a:gd name="T79" fmla="*/ 3 h 134"/>
                <a:gd name="T80" fmla="*/ 54 w 154"/>
                <a:gd name="T81" fmla="*/ 11 h 134"/>
                <a:gd name="T82" fmla="*/ 58 w 154"/>
                <a:gd name="T83" fmla="*/ 16 h 134"/>
                <a:gd name="T84" fmla="*/ 91 w 154"/>
                <a:gd name="T85" fmla="*/ 7 h 134"/>
                <a:gd name="T86" fmla="*/ 46 w 154"/>
                <a:gd name="T87" fmla="*/ 108 h 134"/>
                <a:gd name="T88" fmla="*/ 52 w 154"/>
                <a:gd name="T89" fmla="*/ 108 h 134"/>
                <a:gd name="T90" fmla="*/ 52 w 154"/>
                <a:gd name="T91" fmla="*/ 108 h 134"/>
                <a:gd name="T92" fmla="*/ 67 w 154"/>
                <a:gd name="T93" fmla="*/ 105 h 134"/>
                <a:gd name="T94" fmla="*/ 68 w 154"/>
                <a:gd name="T95" fmla="*/ 58 h 134"/>
                <a:gd name="T96" fmla="*/ 71 w 154"/>
                <a:gd name="T97" fmla="*/ 57 h 134"/>
                <a:gd name="T98" fmla="*/ 75 w 154"/>
                <a:gd name="T99" fmla="*/ 103 h 134"/>
                <a:gd name="T100" fmla="*/ 77 w 154"/>
                <a:gd name="T101" fmla="*/ 103 h 134"/>
                <a:gd name="T102" fmla="*/ 95 w 154"/>
                <a:gd name="T103" fmla="*/ 10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7"/>
                  </a:moveTo>
                  <a:cubicBezTo>
                    <a:pt x="17" y="96"/>
                    <a:pt x="18" y="95"/>
                    <a:pt x="18" y="96"/>
                  </a:cubicBezTo>
                  <a:cubicBezTo>
                    <a:pt x="18" y="96"/>
                    <a:pt x="17" y="98"/>
                    <a:pt x="15" y="99"/>
                  </a:cubicBezTo>
                  <a:cubicBezTo>
                    <a:pt x="13" y="101"/>
                    <a:pt x="12" y="103"/>
                    <a:pt x="12" y="103"/>
                  </a:cubicBezTo>
                  <a:cubicBezTo>
                    <a:pt x="12" y="104"/>
                    <a:pt x="12" y="105"/>
                    <a:pt x="11" y="106"/>
                  </a:cubicBezTo>
                  <a:cubicBezTo>
                    <a:pt x="10" y="108"/>
                    <a:pt x="9" y="109"/>
                    <a:pt x="9" y="111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4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6"/>
                  </a:cubicBezTo>
                  <a:cubicBezTo>
                    <a:pt x="16" y="117"/>
                    <a:pt x="17" y="118"/>
                    <a:pt x="19" y="117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6"/>
                    <a:pt x="20" y="116"/>
                    <a:pt x="20" y="116"/>
                  </a:cubicBezTo>
                  <a:cubicBezTo>
                    <a:pt x="19" y="115"/>
                    <a:pt x="19" y="115"/>
                    <a:pt x="21" y="114"/>
                  </a:cubicBezTo>
                  <a:cubicBezTo>
                    <a:pt x="22" y="114"/>
                    <a:pt x="23" y="114"/>
                    <a:pt x="26" y="113"/>
                  </a:cubicBezTo>
                  <a:cubicBezTo>
                    <a:pt x="28" y="113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4"/>
                    <a:pt x="35" y="114"/>
                  </a:cubicBezTo>
                  <a:cubicBezTo>
                    <a:pt x="39" y="113"/>
                    <a:pt x="40" y="112"/>
                    <a:pt x="41" y="113"/>
                  </a:cubicBezTo>
                  <a:cubicBezTo>
                    <a:pt x="42" y="113"/>
                    <a:pt x="42" y="113"/>
                    <a:pt x="43" y="112"/>
                  </a:cubicBezTo>
                  <a:cubicBezTo>
                    <a:pt x="44" y="111"/>
                    <a:pt x="49" y="111"/>
                    <a:pt x="57" y="110"/>
                  </a:cubicBezTo>
                  <a:cubicBezTo>
                    <a:pt x="60" y="109"/>
                    <a:pt x="62" y="109"/>
                    <a:pt x="63" y="108"/>
                  </a:cubicBezTo>
                  <a:cubicBezTo>
                    <a:pt x="64" y="108"/>
                    <a:pt x="64" y="107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09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8"/>
                    <a:pt x="77" y="108"/>
                  </a:cubicBezTo>
                  <a:cubicBezTo>
                    <a:pt x="78" y="108"/>
                    <a:pt x="79" y="108"/>
                    <a:pt x="79" y="107"/>
                  </a:cubicBezTo>
                  <a:cubicBezTo>
                    <a:pt x="79" y="107"/>
                    <a:pt x="80" y="106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6"/>
                    <a:pt x="82" y="107"/>
                  </a:cubicBezTo>
                  <a:cubicBezTo>
                    <a:pt x="82" y="107"/>
                    <a:pt x="83" y="107"/>
                    <a:pt x="84" y="107"/>
                  </a:cubicBezTo>
                  <a:cubicBezTo>
                    <a:pt x="86" y="106"/>
                    <a:pt x="95" y="105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1"/>
                    <a:pt x="122" y="101"/>
                    <a:pt x="121" y="100"/>
                  </a:cubicBezTo>
                  <a:cubicBezTo>
                    <a:pt x="120" y="99"/>
                    <a:pt x="120" y="99"/>
                    <a:pt x="120" y="98"/>
                  </a:cubicBezTo>
                  <a:cubicBezTo>
                    <a:pt x="121" y="98"/>
                    <a:pt x="122" y="99"/>
                    <a:pt x="124" y="100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3"/>
                    <a:pt x="131" y="104"/>
                  </a:cubicBezTo>
                  <a:cubicBezTo>
                    <a:pt x="132" y="105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6"/>
                  </a:cubicBezTo>
                  <a:cubicBezTo>
                    <a:pt x="150" y="117"/>
                    <a:pt x="150" y="118"/>
                    <a:pt x="151" y="118"/>
                  </a:cubicBezTo>
                  <a:cubicBezTo>
                    <a:pt x="152" y="118"/>
                    <a:pt x="153" y="118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5"/>
                    <a:pt x="152" y="127"/>
                    <a:pt x="151" y="128"/>
                  </a:cubicBezTo>
                  <a:cubicBezTo>
                    <a:pt x="150" y="129"/>
                    <a:pt x="148" y="129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6"/>
                    <a:pt x="129" y="125"/>
                  </a:cubicBezTo>
                  <a:cubicBezTo>
                    <a:pt x="128" y="124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6"/>
                    <a:pt x="44" y="128"/>
                    <a:pt x="38" y="130"/>
                  </a:cubicBezTo>
                  <a:cubicBezTo>
                    <a:pt x="22" y="134"/>
                    <a:pt x="12" y="133"/>
                    <a:pt x="6" y="128"/>
                  </a:cubicBezTo>
                  <a:cubicBezTo>
                    <a:pt x="4" y="126"/>
                    <a:pt x="3" y="123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8"/>
                    <a:pt x="1" y="107"/>
                    <a:pt x="2" y="106"/>
                  </a:cubicBezTo>
                  <a:cubicBezTo>
                    <a:pt x="2" y="104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5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0"/>
                    <a:pt x="14" y="99"/>
                    <a:pt x="15" y="97"/>
                  </a:cubicBezTo>
                  <a:close/>
                  <a:moveTo>
                    <a:pt x="16" y="116"/>
                  </a:moveTo>
                  <a:cubicBezTo>
                    <a:pt x="16" y="115"/>
                    <a:pt x="16" y="115"/>
                    <a:pt x="16" y="115"/>
                  </a:cubicBezTo>
                  <a:cubicBezTo>
                    <a:pt x="16" y="115"/>
                    <a:pt x="17" y="115"/>
                    <a:pt x="17" y="115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0"/>
                    <a:pt x="27" y="90"/>
                    <a:pt x="27" y="91"/>
                  </a:cubicBezTo>
                  <a:cubicBezTo>
                    <a:pt x="27" y="91"/>
                    <a:pt x="26" y="92"/>
                    <a:pt x="24" y="93"/>
                  </a:cubicBezTo>
                  <a:cubicBezTo>
                    <a:pt x="21" y="94"/>
                    <a:pt x="21" y="94"/>
                    <a:pt x="21" y="94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4"/>
                    <a:pt x="28" y="114"/>
                  </a:cubicBezTo>
                  <a:cubicBezTo>
                    <a:pt x="28" y="114"/>
                    <a:pt x="28" y="114"/>
                    <a:pt x="27" y="114"/>
                  </a:cubicBezTo>
                  <a:cubicBezTo>
                    <a:pt x="25" y="114"/>
                    <a:pt x="25" y="114"/>
                    <a:pt x="24" y="115"/>
                  </a:cubicBezTo>
                  <a:cubicBezTo>
                    <a:pt x="24" y="116"/>
                    <a:pt x="24" y="116"/>
                    <a:pt x="25" y="116"/>
                  </a:cubicBezTo>
                  <a:cubicBezTo>
                    <a:pt x="26" y="116"/>
                    <a:pt x="26" y="115"/>
                    <a:pt x="27" y="115"/>
                  </a:cubicBezTo>
                  <a:close/>
                  <a:moveTo>
                    <a:pt x="44" y="55"/>
                  </a:moveTo>
                  <a:cubicBezTo>
                    <a:pt x="44" y="55"/>
                    <a:pt x="44" y="55"/>
                    <a:pt x="44" y="54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5" y="55"/>
                    <a:pt x="45" y="56"/>
                    <a:pt x="44" y="58"/>
                  </a:cubicBezTo>
                  <a:cubicBezTo>
                    <a:pt x="43" y="60"/>
                    <a:pt x="43" y="61"/>
                    <a:pt x="43" y="61"/>
                  </a:cubicBezTo>
                  <a:cubicBezTo>
                    <a:pt x="44" y="62"/>
                    <a:pt x="44" y="62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59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1"/>
                    <a:pt x="60" y="61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3"/>
                    <a:pt x="57" y="64"/>
                    <a:pt x="57" y="65"/>
                  </a:cubicBezTo>
                  <a:cubicBezTo>
                    <a:pt x="58" y="66"/>
                    <a:pt x="59" y="67"/>
                    <a:pt x="59" y="67"/>
                  </a:cubicBezTo>
                  <a:cubicBezTo>
                    <a:pt x="60" y="67"/>
                    <a:pt x="61" y="66"/>
                    <a:pt x="64" y="66"/>
                  </a:cubicBezTo>
                  <a:cubicBezTo>
                    <a:pt x="67" y="64"/>
                    <a:pt x="69" y="64"/>
                    <a:pt x="70" y="63"/>
                  </a:cubicBezTo>
                  <a:cubicBezTo>
                    <a:pt x="72" y="63"/>
                    <a:pt x="73" y="62"/>
                    <a:pt x="74" y="62"/>
                  </a:cubicBezTo>
                  <a:cubicBezTo>
                    <a:pt x="75" y="62"/>
                    <a:pt x="76" y="61"/>
                    <a:pt x="77" y="60"/>
                  </a:cubicBezTo>
                  <a:cubicBezTo>
                    <a:pt x="79" y="58"/>
                    <a:pt x="80" y="57"/>
                    <a:pt x="80" y="57"/>
                  </a:cubicBezTo>
                  <a:cubicBezTo>
                    <a:pt x="80" y="56"/>
                    <a:pt x="79" y="56"/>
                    <a:pt x="77" y="56"/>
                  </a:cubicBezTo>
                  <a:cubicBezTo>
                    <a:pt x="76" y="56"/>
                    <a:pt x="75" y="57"/>
                    <a:pt x="75" y="56"/>
                  </a:cubicBezTo>
                  <a:cubicBezTo>
                    <a:pt x="75" y="56"/>
                    <a:pt x="76" y="56"/>
                    <a:pt x="76" y="56"/>
                  </a:cubicBezTo>
                  <a:cubicBezTo>
                    <a:pt x="78" y="54"/>
                    <a:pt x="82" y="55"/>
                    <a:pt x="86" y="58"/>
                  </a:cubicBezTo>
                  <a:cubicBezTo>
                    <a:pt x="89" y="61"/>
                    <a:pt x="92" y="62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6"/>
                    <a:pt x="99" y="67"/>
                  </a:cubicBezTo>
                  <a:cubicBezTo>
                    <a:pt x="101" y="68"/>
                    <a:pt x="103" y="69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0"/>
                    <a:pt x="104" y="81"/>
                    <a:pt x="102" y="82"/>
                  </a:cubicBezTo>
                  <a:cubicBezTo>
                    <a:pt x="99" y="84"/>
                    <a:pt x="97" y="85"/>
                    <a:pt x="96" y="84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6"/>
                    <a:pt x="83" y="87"/>
                  </a:cubicBezTo>
                  <a:cubicBezTo>
                    <a:pt x="83" y="88"/>
                    <a:pt x="82" y="88"/>
                    <a:pt x="81" y="87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0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0"/>
                    <a:pt x="52" y="90"/>
                  </a:cubicBezTo>
                  <a:cubicBezTo>
                    <a:pt x="51" y="90"/>
                    <a:pt x="49" y="89"/>
                    <a:pt x="47" y="87"/>
                  </a:cubicBezTo>
                  <a:cubicBezTo>
                    <a:pt x="44" y="86"/>
                    <a:pt x="42" y="84"/>
                    <a:pt x="41" y="81"/>
                  </a:cubicBezTo>
                  <a:cubicBezTo>
                    <a:pt x="40" y="79"/>
                    <a:pt x="39" y="75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59"/>
                    <a:pt x="40" y="59"/>
                  </a:cubicBezTo>
                  <a:cubicBezTo>
                    <a:pt x="43" y="56"/>
                    <a:pt x="44" y="55"/>
                    <a:pt x="44" y="55"/>
                  </a:cubicBezTo>
                  <a:close/>
                  <a:moveTo>
                    <a:pt x="36" y="111"/>
                  </a:moveTo>
                  <a:cubicBezTo>
                    <a:pt x="37" y="111"/>
                    <a:pt x="38" y="110"/>
                    <a:pt x="39" y="110"/>
                  </a:cubicBezTo>
                  <a:cubicBezTo>
                    <a:pt x="40" y="110"/>
                    <a:pt x="41" y="110"/>
                    <a:pt x="41" y="110"/>
                  </a:cubicBezTo>
                  <a:cubicBezTo>
                    <a:pt x="41" y="111"/>
                    <a:pt x="40" y="111"/>
                    <a:pt x="39" y="111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lnTo>
                    <a:pt x="36" y="111"/>
                  </a:lnTo>
                  <a:close/>
                  <a:moveTo>
                    <a:pt x="89" y="1"/>
                  </a:moveTo>
                  <a:cubicBezTo>
                    <a:pt x="89" y="0"/>
                    <a:pt x="89" y="0"/>
                    <a:pt x="91" y="0"/>
                  </a:cubicBezTo>
                  <a:cubicBezTo>
                    <a:pt x="93" y="0"/>
                    <a:pt x="96" y="2"/>
                    <a:pt x="99" y="5"/>
                  </a:cubicBezTo>
                  <a:cubicBezTo>
                    <a:pt x="103" y="9"/>
                    <a:pt x="107" y="12"/>
                    <a:pt x="111" y="14"/>
                  </a:cubicBezTo>
                  <a:cubicBezTo>
                    <a:pt x="114" y="15"/>
                    <a:pt x="115" y="16"/>
                    <a:pt x="115" y="17"/>
                  </a:cubicBezTo>
                  <a:cubicBezTo>
                    <a:pt x="115" y="17"/>
                    <a:pt x="116" y="18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8"/>
                    <a:pt x="121" y="30"/>
                  </a:cubicBezTo>
                  <a:cubicBezTo>
                    <a:pt x="120" y="31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4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39"/>
                  </a:cubicBezTo>
                  <a:cubicBezTo>
                    <a:pt x="87" y="40"/>
                    <a:pt x="84" y="40"/>
                    <a:pt x="81" y="42"/>
                  </a:cubicBezTo>
                  <a:cubicBezTo>
                    <a:pt x="78" y="43"/>
                    <a:pt x="74" y="43"/>
                    <a:pt x="69" y="44"/>
                  </a:cubicBezTo>
                  <a:cubicBezTo>
                    <a:pt x="63" y="44"/>
                    <a:pt x="61" y="44"/>
                    <a:pt x="60" y="43"/>
                  </a:cubicBezTo>
                  <a:cubicBezTo>
                    <a:pt x="60" y="43"/>
                    <a:pt x="59" y="42"/>
                    <a:pt x="58" y="42"/>
                  </a:cubicBezTo>
                  <a:cubicBezTo>
                    <a:pt x="56" y="42"/>
                    <a:pt x="53" y="40"/>
                    <a:pt x="50" y="36"/>
                  </a:cubicBezTo>
                  <a:cubicBezTo>
                    <a:pt x="47" y="32"/>
                    <a:pt x="44" y="27"/>
                    <a:pt x="43" y="23"/>
                  </a:cubicBezTo>
                  <a:cubicBezTo>
                    <a:pt x="42" y="18"/>
                    <a:pt x="41" y="14"/>
                    <a:pt x="40" y="10"/>
                  </a:cubicBezTo>
                  <a:cubicBezTo>
                    <a:pt x="40" y="5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7"/>
                  </a:cubicBezTo>
                  <a:cubicBezTo>
                    <a:pt x="49" y="9"/>
                    <a:pt x="50" y="11"/>
                    <a:pt x="50" y="11"/>
                  </a:cubicBezTo>
                  <a:cubicBezTo>
                    <a:pt x="51" y="11"/>
                    <a:pt x="52" y="11"/>
                    <a:pt x="54" y="11"/>
                  </a:cubicBezTo>
                  <a:cubicBezTo>
                    <a:pt x="57" y="11"/>
                    <a:pt x="58" y="10"/>
                    <a:pt x="58" y="11"/>
                  </a:cubicBezTo>
                  <a:cubicBezTo>
                    <a:pt x="58" y="11"/>
                    <a:pt x="57" y="11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0"/>
                  </a:cubicBezTo>
                  <a:cubicBezTo>
                    <a:pt x="84" y="9"/>
                    <a:pt x="86" y="9"/>
                    <a:pt x="87" y="9"/>
                  </a:cubicBezTo>
                  <a:cubicBezTo>
                    <a:pt x="88" y="9"/>
                    <a:pt x="89" y="9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09"/>
                  </a:moveTo>
                  <a:cubicBezTo>
                    <a:pt x="44" y="109"/>
                    <a:pt x="45" y="108"/>
                    <a:pt x="46" y="108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09"/>
                  </a:cubicBezTo>
                  <a:cubicBezTo>
                    <a:pt x="44" y="110"/>
                    <a:pt x="43" y="110"/>
                    <a:pt x="43" y="109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6"/>
                    <a:pt x="55" y="107"/>
                  </a:cubicBezTo>
                  <a:cubicBezTo>
                    <a:pt x="55" y="107"/>
                    <a:pt x="55" y="107"/>
                    <a:pt x="54" y="107"/>
                  </a:cubicBezTo>
                  <a:cubicBezTo>
                    <a:pt x="53" y="108"/>
                    <a:pt x="53" y="108"/>
                    <a:pt x="52" y="108"/>
                  </a:cubicBezTo>
                  <a:cubicBezTo>
                    <a:pt x="51" y="108"/>
                    <a:pt x="51" y="108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6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5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8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8"/>
                    <a:pt x="71" y="58"/>
                    <a:pt x="71" y="57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7"/>
                    <a:pt x="74" y="58"/>
                    <a:pt x="72" y="58"/>
                  </a:cubicBezTo>
                  <a:close/>
                  <a:moveTo>
                    <a:pt x="75" y="103"/>
                  </a:moveTo>
                  <a:cubicBezTo>
                    <a:pt x="75" y="103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6" y="104"/>
                    <a:pt x="76" y="104"/>
                    <a:pt x="75" y="103"/>
                  </a:cubicBezTo>
                  <a:close/>
                  <a:moveTo>
                    <a:pt x="94" y="102"/>
                  </a:moveTo>
                  <a:cubicBezTo>
                    <a:pt x="93" y="101"/>
                    <a:pt x="93" y="101"/>
                    <a:pt x="94" y="101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1"/>
                    <a:pt x="96" y="101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"/>
            <p:cNvSpPr>
              <a:spLocks noEditPoints="1"/>
            </p:cNvSpPr>
            <p:nvPr/>
          </p:nvSpPr>
          <p:spPr bwMode="auto">
            <a:xfrm>
              <a:off x="4354730" y="3263900"/>
              <a:ext cx="392113" cy="701675"/>
            </a:xfrm>
            <a:custGeom>
              <a:avLst/>
              <a:gdLst>
                <a:gd name="T0" fmla="*/ 68 w 103"/>
                <a:gd name="T1" fmla="*/ 6 h 186"/>
                <a:gd name="T2" fmla="*/ 70 w 103"/>
                <a:gd name="T3" fmla="*/ 27 h 186"/>
                <a:gd name="T4" fmla="*/ 75 w 103"/>
                <a:gd name="T5" fmla="*/ 43 h 186"/>
                <a:gd name="T6" fmla="*/ 89 w 103"/>
                <a:gd name="T7" fmla="*/ 49 h 186"/>
                <a:gd name="T8" fmla="*/ 100 w 103"/>
                <a:gd name="T9" fmla="*/ 57 h 186"/>
                <a:gd name="T10" fmla="*/ 89 w 103"/>
                <a:gd name="T11" fmla="*/ 61 h 186"/>
                <a:gd name="T12" fmla="*/ 69 w 103"/>
                <a:gd name="T13" fmla="*/ 83 h 186"/>
                <a:gd name="T14" fmla="*/ 74 w 103"/>
                <a:gd name="T15" fmla="*/ 101 h 186"/>
                <a:gd name="T16" fmla="*/ 94 w 103"/>
                <a:gd name="T17" fmla="*/ 109 h 186"/>
                <a:gd name="T18" fmla="*/ 90 w 103"/>
                <a:gd name="T19" fmla="*/ 128 h 186"/>
                <a:gd name="T20" fmla="*/ 72 w 103"/>
                <a:gd name="T21" fmla="*/ 148 h 186"/>
                <a:gd name="T22" fmla="*/ 68 w 103"/>
                <a:gd name="T23" fmla="*/ 155 h 186"/>
                <a:gd name="T24" fmla="*/ 77 w 103"/>
                <a:gd name="T25" fmla="*/ 158 h 186"/>
                <a:gd name="T26" fmla="*/ 94 w 103"/>
                <a:gd name="T27" fmla="*/ 162 h 186"/>
                <a:gd name="T28" fmla="*/ 100 w 103"/>
                <a:gd name="T29" fmla="*/ 165 h 186"/>
                <a:gd name="T30" fmla="*/ 101 w 103"/>
                <a:gd name="T31" fmla="*/ 175 h 186"/>
                <a:gd name="T32" fmla="*/ 82 w 103"/>
                <a:gd name="T33" fmla="*/ 178 h 186"/>
                <a:gd name="T34" fmla="*/ 46 w 103"/>
                <a:gd name="T35" fmla="*/ 180 h 186"/>
                <a:gd name="T36" fmla="*/ 24 w 103"/>
                <a:gd name="T37" fmla="*/ 184 h 186"/>
                <a:gd name="T38" fmla="*/ 16 w 103"/>
                <a:gd name="T39" fmla="*/ 186 h 186"/>
                <a:gd name="T40" fmla="*/ 12 w 103"/>
                <a:gd name="T41" fmla="*/ 180 h 186"/>
                <a:gd name="T42" fmla="*/ 11 w 103"/>
                <a:gd name="T43" fmla="*/ 164 h 186"/>
                <a:gd name="T44" fmla="*/ 37 w 103"/>
                <a:gd name="T45" fmla="*/ 149 h 186"/>
                <a:gd name="T46" fmla="*/ 37 w 103"/>
                <a:gd name="T47" fmla="*/ 145 h 186"/>
                <a:gd name="T48" fmla="*/ 20 w 103"/>
                <a:gd name="T49" fmla="*/ 136 h 186"/>
                <a:gd name="T50" fmla="*/ 14 w 103"/>
                <a:gd name="T51" fmla="*/ 130 h 186"/>
                <a:gd name="T52" fmla="*/ 24 w 103"/>
                <a:gd name="T53" fmla="*/ 122 h 186"/>
                <a:gd name="T54" fmla="*/ 49 w 103"/>
                <a:gd name="T55" fmla="*/ 108 h 186"/>
                <a:gd name="T56" fmla="*/ 56 w 103"/>
                <a:gd name="T57" fmla="*/ 89 h 186"/>
                <a:gd name="T58" fmla="*/ 58 w 103"/>
                <a:gd name="T59" fmla="*/ 70 h 186"/>
                <a:gd name="T60" fmla="*/ 54 w 103"/>
                <a:gd name="T61" fmla="*/ 69 h 186"/>
                <a:gd name="T62" fmla="*/ 40 w 103"/>
                <a:gd name="T63" fmla="*/ 77 h 186"/>
                <a:gd name="T64" fmla="*/ 34 w 103"/>
                <a:gd name="T65" fmla="*/ 80 h 186"/>
                <a:gd name="T66" fmla="*/ 28 w 103"/>
                <a:gd name="T67" fmla="*/ 85 h 186"/>
                <a:gd name="T68" fmla="*/ 24 w 103"/>
                <a:gd name="T69" fmla="*/ 89 h 186"/>
                <a:gd name="T70" fmla="*/ 18 w 103"/>
                <a:gd name="T71" fmla="*/ 106 h 186"/>
                <a:gd name="T72" fmla="*/ 13 w 103"/>
                <a:gd name="T73" fmla="*/ 109 h 186"/>
                <a:gd name="T74" fmla="*/ 5 w 103"/>
                <a:gd name="T75" fmla="*/ 100 h 186"/>
                <a:gd name="T76" fmla="*/ 2 w 103"/>
                <a:gd name="T77" fmla="*/ 80 h 186"/>
                <a:gd name="T78" fmla="*/ 11 w 103"/>
                <a:gd name="T79" fmla="*/ 65 h 186"/>
                <a:gd name="T80" fmla="*/ 15 w 103"/>
                <a:gd name="T81" fmla="*/ 57 h 186"/>
                <a:gd name="T82" fmla="*/ 27 w 103"/>
                <a:gd name="T83" fmla="*/ 39 h 186"/>
                <a:gd name="T84" fmla="*/ 34 w 103"/>
                <a:gd name="T85" fmla="*/ 43 h 186"/>
                <a:gd name="T86" fmla="*/ 34 w 103"/>
                <a:gd name="T87" fmla="*/ 56 h 186"/>
                <a:gd name="T88" fmla="*/ 33 w 103"/>
                <a:gd name="T89" fmla="*/ 62 h 186"/>
                <a:gd name="T90" fmla="*/ 53 w 103"/>
                <a:gd name="T91" fmla="*/ 55 h 186"/>
                <a:gd name="T92" fmla="*/ 60 w 103"/>
                <a:gd name="T93" fmla="*/ 52 h 186"/>
                <a:gd name="T94" fmla="*/ 61 w 103"/>
                <a:gd name="T95" fmla="*/ 11 h 186"/>
                <a:gd name="T96" fmla="*/ 54 w 103"/>
                <a:gd name="T97" fmla="*/ 117 h 186"/>
                <a:gd name="T98" fmla="*/ 53 w 103"/>
                <a:gd name="T99" fmla="*/ 114 h 186"/>
                <a:gd name="T100" fmla="*/ 31 w 103"/>
                <a:gd name="T101" fmla="*/ 123 h 186"/>
                <a:gd name="T102" fmla="*/ 27 w 103"/>
                <a:gd name="T103" fmla="*/ 131 h 186"/>
                <a:gd name="T104" fmla="*/ 43 w 103"/>
                <a:gd name="T105" fmla="*/ 136 h 186"/>
                <a:gd name="T106" fmla="*/ 53 w 103"/>
                <a:gd name="T107" fmla="*/ 128 h 186"/>
                <a:gd name="T108" fmla="*/ 77 w 103"/>
                <a:gd name="T109" fmla="*/ 111 h 186"/>
                <a:gd name="T110" fmla="*/ 74 w 103"/>
                <a:gd name="T111" fmla="*/ 109 h 186"/>
                <a:gd name="T112" fmla="*/ 69 w 103"/>
                <a:gd name="T113" fmla="*/ 117 h 186"/>
                <a:gd name="T114" fmla="*/ 72 w 103"/>
                <a:gd name="T115" fmla="*/ 121 h 186"/>
                <a:gd name="T116" fmla="*/ 77 w 103"/>
                <a:gd name="T117" fmla="*/ 1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3" h="186">
                  <a:moveTo>
                    <a:pt x="64" y="3"/>
                  </a:moveTo>
                  <a:cubicBezTo>
                    <a:pt x="66" y="0"/>
                    <a:pt x="67" y="1"/>
                    <a:pt x="68" y="6"/>
                  </a:cubicBezTo>
                  <a:cubicBezTo>
                    <a:pt x="68" y="9"/>
                    <a:pt x="68" y="11"/>
                    <a:pt x="69" y="13"/>
                  </a:cubicBezTo>
                  <a:cubicBezTo>
                    <a:pt x="70" y="14"/>
                    <a:pt x="70" y="19"/>
                    <a:pt x="70" y="27"/>
                  </a:cubicBezTo>
                  <a:cubicBezTo>
                    <a:pt x="70" y="36"/>
                    <a:pt x="71" y="40"/>
                    <a:pt x="71" y="41"/>
                  </a:cubicBezTo>
                  <a:cubicBezTo>
                    <a:pt x="71" y="42"/>
                    <a:pt x="73" y="43"/>
                    <a:pt x="75" y="43"/>
                  </a:cubicBezTo>
                  <a:cubicBezTo>
                    <a:pt x="78" y="44"/>
                    <a:pt x="80" y="45"/>
                    <a:pt x="83" y="47"/>
                  </a:cubicBezTo>
                  <a:cubicBezTo>
                    <a:pt x="86" y="48"/>
                    <a:pt x="88" y="49"/>
                    <a:pt x="89" y="49"/>
                  </a:cubicBezTo>
                  <a:cubicBezTo>
                    <a:pt x="91" y="49"/>
                    <a:pt x="93" y="50"/>
                    <a:pt x="96" y="52"/>
                  </a:cubicBezTo>
                  <a:cubicBezTo>
                    <a:pt x="99" y="54"/>
                    <a:pt x="100" y="55"/>
                    <a:pt x="100" y="57"/>
                  </a:cubicBezTo>
                  <a:cubicBezTo>
                    <a:pt x="101" y="58"/>
                    <a:pt x="100" y="59"/>
                    <a:pt x="100" y="59"/>
                  </a:cubicBezTo>
                  <a:cubicBezTo>
                    <a:pt x="99" y="60"/>
                    <a:pt x="96" y="60"/>
                    <a:pt x="89" y="61"/>
                  </a:cubicBezTo>
                  <a:cubicBezTo>
                    <a:pt x="78" y="61"/>
                    <a:pt x="72" y="62"/>
                    <a:pt x="70" y="64"/>
                  </a:cubicBezTo>
                  <a:cubicBezTo>
                    <a:pt x="70" y="64"/>
                    <a:pt x="69" y="71"/>
                    <a:pt x="69" y="83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81" y="101"/>
                    <a:pt x="86" y="102"/>
                    <a:pt x="90" y="105"/>
                  </a:cubicBezTo>
                  <a:cubicBezTo>
                    <a:pt x="91" y="105"/>
                    <a:pt x="93" y="107"/>
                    <a:pt x="94" y="109"/>
                  </a:cubicBezTo>
                  <a:cubicBezTo>
                    <a:pt x="96" y="114"/>
                    <a:pt x="96" y="118"/>
                    <a:pt x="93" y="122"/>
                  </a:cubicBezTo>
                  <a:cubicBezTo>
                    <a:pt x="92" y="124"/>
                    <a:pt x="91" y="126"/>
                    <a:pt x="90" y="128"/>
                  </a:cubicBezTo>
                  <a:cubicBezTo>
                    <a:pt x="89" y="130"/>
                    <a:pt x="85" y="133"/>
                    <a:pt x="80" y="139"/>
                  </a:cubicBezTo>
                  <a:cubicBezTo>
                    <a:pt x="75" y="145"/>
                    <a:pt x="72" y="148"/>
                    <a:pt x="72" y="148"/>
                  </a:cubicBezTo>
                  <a:cubicBezTo>
                    <a:pt x="71" y="148"/>
                    <a:pt x="70" y="149"/>
                    <a:pt x="69" y="150"/>
                  </a:cubicBezTo>
                  <a:cubicBezTo>
                    <a:pt x="68" y="152"/>
                    <a:pt x="68" y="153"/>
                    <a:pt x="68" y="155"/>
                  </a:cubicBezTo>
                  <a:cubicBezTo>
                    <a:pt x="69" y="156"/>
                    <a:pt x="69" y="156"/>
                    <a:pt x="70" y="157"/>
                  </a:cubicBezTo>
                  <a:cubicBezTo>
                    <a:pt x="71" y="157"/>
                    <a:pt x="73" y="158"/>
                    <a:pt x="77" y="158"/>
                  </a:cubicBezTo>
                  <a:cubicBezTo>
                    <a:pt x="82" y="160"/>
                    <a:pt x="87" y="160"/>
                    <a:pt x="89" y="161"/>
                  </a:cubicBezTo>
                  <a:cubicBezTo>
                    <a:pt x="92" y="161"/>
                    <a:pt x="94" y="161"/>
                    <a:pt x="94" y="162"/>
                  </a:cubicBezTo>
                  <a:cubicBezTo>
                    <a:pt x="95" y="162"/>
                    <a:pt x="95" y="163"/>
                    <a:pt x="96" y="163"/>
                  </a:cubicBezTo>
                  <a:cubicBezTo>
                    <a:pt x="98" y="163"/>
                    <a:pt x="99" y="163"/>
                    <a:pt x="100" y="165"/>
                  </a:cubicBezTo>
                  <a:cubicBezTo>
                    <a:pt x="101" y="166"/>
                    <a:pt x="102" y="167"/>
                    <a:pt x="102" y="169"/>
                  </a:cubicBezTo>
                  <a:cubicBezTo>
                    <a:pt x="103" y="171"/>
                    <a:pt x="102" y="173"/>
                    <a:pt x="101" y="175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82" y="178"/>
                    <a:pt x="82" y="178"/>
                    <a:pt x="82" y="178"/>
                  </a:cubicBezTo>
                  <a:cubicBezTo>
                    <a:pt x="72" y="178"/>
                    <a:pt x="64" y="178"/>
                    <a:pt x="60" y="178"/>
                  </a:cubicBezTo>
                  <a:cubicBezTo>
                    <a:pt x="56" y="178"/>
                    <a:pt x="51" y="179"/>
                    <a:pt x="46" y="180"/>
                  </a:cubicBezTo>
                  <a:cubicBezTo>
                    <a:pt x="41" y="181"/>
                    <a:pt x="38" y="182"/>
                    <a:pt x="37" y="182"/>
                  </a:cubicBezTo>
                  <a:cubicBezTo>
                    <a:pt x="37" y="182"/>
                    <a:pt x="32" y="183"/>
                    <a:pt x="24" y="184"/>
                  </a:cubicBezTo>
                  <a:cubicBezTo>
                    <a:pt x="21" y="184"/>
                    <a:pt x="19" y="185"/>
                    <a:pt x="18" y="185"/>
                  </a:cubicBezTo>
                  <a:cubicBezTo>
                    <a:pt x="17" y="186"/>
                    <a:pt x="16" y="186"/>
                    <a:pt x="16" y="186"/>
                  </a:cubicBezTo>
                  <a:cubicBezTo>
                    <a:pt x="16" y="186"/>
                    <a:pt x="15" y="185"/>
                    <a:pt x="14" y="184"/>
                  </a:cubicBezTo>
                  <a:cubicBezTo>
                    <a:pt x="13" y="182"/>
                    <a:pt x="12" y="181"/>
                    <a:pt x="12" y="180"/>
                  </a:cubicBezTo>
                  <a:cubicBezTo>
                    <a:pt x="11" y="179"/>
                    <a:pt x="11" y="176"/>
                    <a:pt x="11" y="173"/>
                  </a:cubicBezTo>
                  <a:cubicBezTo>
                    <a:pt x="11" y="168"/>
                    <a:pt x="11" y="165"/>
                    <a:pt x="11" y="164"/>
                  </a:cubicBezTo>
                  <a:cubicBezTo>
                    <a:pt x="12" y="162"/>
                    <a:pt x="14" y="161"/>
                    <a:pt x="18" y="160"/>
                  </a:cubicBezTo>
                  <a:cubicBezTo>
                    <a:pt x="24" y="158"/>
                    <a:pt x="30" y="154"/>
                    <a:pt x="37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7" y="145"/>
                    <a:pt x="37" y="145"/>
                    <a:pt x="37" y="145"/>
                  </a:cubicBezTo>
                  <a:cubicBezTo>
                    <a:pt x="35" y="143"/>
                    <a:pt x="32" y="141"/>
                    <a:pt x="29" y="139"/>
                  </a:cubicBezTo>
                  <a:cubicBezTo>
                    <a:pt x="25" y="137"/>
                    <a:pt x="22" y="136"/>
                    <a:pt x="20" y="136"/>
                  </a:cubicBezTo>
                  <a:cubicBezTo>
                    <a:pt x="17" y="135"/>
                    <a:pt x="15" y="135"/>
                    <a:pt x="15" y="134"/>
                  </a:cubicBezTo>
                  <a:cubicBezTo>
                    <a:pt x="14" y="133"/>
                    <a:pt x="14" y="131"/>
                    <a:pt x="14" y="130"/>
                  </a:cubicBezTo>
                  <a:cubicBezTo>
                    <a:pt x="15" y="128"/>
                    <a:pt x="16" y="127"/>
                    <a:pt x="18" y="126"/>
                  </a:cubicBezTo>
                  <a:cubicBezTo>
                    <a:pt x="21" y="125"/>
                    <a:pt x="23" y="123"/>
                    <a:pt x="24" y="122"/>
                  </a:cubicBezTo>
                  <a:cubicBezTo>
                    <a:pt x="26" y="120"/>
                    <a:pt x="30" y="118"/>
                    <a:pt x="35" y="115"/>
                  </a:cubicBezTo>
                  <a:cubicBezTo>
                    <a:pt x="40" y="112"/>
                    <a:pt x="45" y="110"/>
                    <a:pt x="49" y="108"/>
                  </a:cubicBezTo>
                  <a:cubicBezTo>
                    <a:pt x="53" y="107"/>
                    <a:pt x="55" y="106"/>
                    <a:pt x="55" y="105"/>
                  </a:cubicBezTo>
                  <a:cubicBezTo>
                    <a:pt x="55" y="104"/>
                    <a:pt x="56" y="98"/>
                    <a:pt x="56" y="89"/>
                  </a:cubicBezTo>
                  <a:cubicBezTo>
                    <a:pt x="57" y="79"/>
                    <a:pt x="58" y="74"/>
                    <a:pt x="58" y="72"/>
                  </a:cubicBezTo>
                  <a:cubicBezTo>
                    <a:pt x="58" y="71"/>
                    <a:pt x="58" y="70"/>
                    <a:pt x="58" y="70"/>
                  </a:cubicBezTo>
                  <a:cubicBezTo>
                    <a:pt x="58" y="69"/>
                    <a:pt x="58" y="69"/>
                    <a:pt x="57" y="69"/>
                  </a:cubicBezTo>
                  <a:cubicBezTo>
                    <a:pt x="56" y="69"/>
                    <a:pt x="56" y="69"/>
                    <a:pt x="54" y="69"/>
                  </a:cubicBezTo>
                  <a:cubicBezTo>
                    <a:pt x="53" y="70"/>
                    <a:pt x="52" y="70"/>
                    <a:pt x="50" y="71"/>
                  </a:cubicBezTo>
                  <a:cubicBezTo>
                    <a:pt x="45" y="74"/>
                    <a:pt x="41" y="76"/>
                    <a:pt x="40" y="77"/>
                  </a:cubicBezTo>
                  <a:cubicBezTo>
                    <a:pt x="38" y="78"/>
                    <a:pt x="37" y="79"/>
                    <a:pt x="36" y="79"/>
                  </a:cubicBezTo>
                  <a:cubicBezTo>
                    <a:pt x="35" y="79"/>
                    <a:pt x="34" y="79"/>
                    <a:pt x="34" y="80"/>
                  </a:cubicBezTo>
                  <a:cubicBezTo>
                    <a:pt x="34" y="80"/>
                    <a:pt x="33" y="81"/>
                    <a:pt x="31" y="82"/>
                  </a:cubicBezTo>
                  <a:cubicBezTo>
                    <a:pt x="29" y="84"/>
                    <a:pt x="28" y="85"/>
                    <a:pt x="28" y="85"/>
                  </a:cubicBezTo>
                  <a:cubicBezTo>
                    <a:pt x="28" y="85"/>
                    <a:pt x="27" y="86"/>
                    <a:pt x="26" y="87"/>
                  </a:cubicBezTo>
                  <a:cubicBezTo>
                    <a:pt x="24" y="87"/>
                    <a:pt x="24" y="88"/>
                    <a:pt x="24" y="89"/>
                  </a:cubicBezTo>
                  <a:cubicBezTo>
                    <a:pt x="24" y="90"/>
                    <a:pt x="23" y="93"/>
                    <a:pt x="21" y="97"/>
                  </a:cubicBezTo>
                  <a:cubicBezTo>
                    <a:pt x="20" y="102"/>
                    <a:pt x="19" y="105"/>
                    <a:pt x="18" y="106"/>
                  </a:cubicBezTo>
                  <a:cubicBezTo>
                    <a:pt x="17" y="107"/>
                    <a:pt x="16" y="108"/>
                    <a:pt x="16" y="109"/>
                  </a:cubicBezTo>
                  <a:cubicBezTo>
                    <a:pt x="15" y="109"/>
                    <a:pt x="14" y="109"/>
                    <a:pt x="13" y="109"/>
                  </a:cubicBezTo>
                  <a:cubicBezTo>
                    <a:pt x="11" y="109"/>
                    <a:pt x="9" y="109"/>
                    <a:pt x="8" y="108"/>
                  </a:cubicBezTo>
                  <a:cubicBezTo>
                    <a:pt x="7" y="106"/>
                    <a:pt x="6" y="104"/>
                    <a:pt x="5" y="100"/>
                  </a:cubicBezTo>
                  <a:cubicBezTo>
                    <a:pt x="4" y="96"/>
                    <a:pt x="3" y="93"/>
                    <a:pt x="3" y="89"/>
                  </a:cubicBezTo>
                  <a:cubicBezTo>
                    <a:pt x="3" y="84"/>
                    <a:pt x="3" y="81"/>
                    <a:pt x="2" y="80"/>
                  </a:cubicBezTo>
                  <a:cubicBezTo>
                    <a:pt x="0" y="77"/>
                    <a:pt x="1" y="74"/>
                    <a:pt x="5" y="71"/>
                  </a:cubicBezTo>
                  <a:cubicBezTo>
                    <a:pt x="6" y="70"/>
                    <a:pt x="8" y="68"/>
                    <a:pt x="11" y="65"/>
                  </a:cubicBezTo>
                  <a:cubicBezTo>
                    <a:pt x="13" y="61"/>
                    <a:pt x="15" y="59"/>
                    <a:pt x="15" y="58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6" y="57"/>
                    <a:pt x="16" y="55"/>
                    <a:pt x="17" y="51"/>
                  </a:cubicBezTo>
                  <a:cubicBezTo>
                    <a:pt x="19" y="44"/>
                    <a:pt x="22" y="40"/>
                    <a:pt x="27" y="39"/>
                  </a:cubicBezTo>
                  <a:cubicBezTo>
                    <a:pt x="29" y="39"/>
                    <a:pt x="31" y="39"/>
                    <a:pt x="33" y="40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4"/>
                    <a:pt x="35" y="46"/>
                    <a:pt x="35" y="49"/>
                  </a:cubicBezTo>
                  <a:cubicBezTo>
                    <a:pt x="35" y="53"/>
                    <a:pt x="34" y="55"/>
                    <a:pt x="34" y="56"/>
                  </a:cubicBezTo>
                  <a:cubicBezTo>
                    <a:pt x="33" y="57"/>
                    <a:pt x="33" y="58"/>
                    <a:pt x="33" y="59"/>
                  </a:cubicBezTo>
                  <a:cubicBezTo>
                    <a:pt x="33" y="60"/>
                    <a:pt x="33" y="61"/>
                    <a:pt x="33" y="62"/>
                  </a:cubicBezTo>
                  <a:cubicBezTo>
                    <a:pt x="34" y="62"/>
                    <a:pt x="36" y="61"/>
                    <a:pt x="41" y="60"/>
                  </a:cubicBezTo>
                  <a:cubicBezTo>
                    <a:pt x="45" y="58"/>
                    <a:pt x="49" y="56"/>
                    <a:pt x="53" y="55"/>
                  </a:cubicBezTo>
                  <a:cubicBezTo>
                    <a:pt x="56" y="53"/>
                    <a:pt x="57" y="53"/>
                    <a:pt x="58" y="53"/>
                  </a:cubicBezTo>
                  <a:cubicBezTo>
                    <a:pt x="59" y="53"/>
                    <a:pt x="60" y="52"/>
                    <a:pt x="60" y="52"/>
                  </a:cubicBezTo>
                  <a:cubicBezTo>
                    <a:pt x="60" y="52"/>
                    <a:pt x="60" y="47"/>
                    <a:pt x="61" y="40"/>
                  </a:cubicBezTo>
                  <a:cubicBezTo>
                    <a:pt x="62" y="23"/>
                    <a:pt x="62" y="13"/>
                    <a:pt x="61" y="11"/>
                  </a:cubicBezTo>
                  <a:cubicBezTo>
                    <a:pt x="61" y="9"/>
                    <a:pt x="61" y="6"/>
                    <a:pt x="64" y="3"/>
                  </a:cubicBezTo>
                  <a:close/>
                  <a:moveTo>
                    <a:pt x="54" y="117"/>
                  </a:moveTo>
                  <a:cubicBezTo>
                    <a:pt x="54" y="116"/>
                    <a:pt x="54" y="115"/>
                    <a:pt x="54" y="115"/>
                  </a:cubicBezTo>
                  <a:cubicBezTo>
                    <a:pt x="54" y="114"/>
                    <a:pt x="54" y="114"/>
                    <a:pt x="53" y="114"/>
                  </a:cubicBezTo>
                  <a:cubicBezTo>
                    <a:pt x="51" y="114"/>
                    <a:pt x="46" y="116"/>
                    <a:pt x="38" y="120"/>
                  </a:cubicBezTo>
                  <a:cubicBezTo>
                    <a:pt x="35" y="121"/>
                    <a:pt x="33" y="122"/>
                    <a:pt x="31" y="123"/>
                  </a:cubicBezTo>
                  <a:cubicBezTo>
                    <a:pt x="28" y="124"/>
                    <a:pt x="26" y="125"/>
                    <a:pt x="25" y="128"/>
                  </a:cubicBezTo>
                  <a:cubicBezTo>
                    <a:pt x="24" y="130"/>
                    <a:pt x="25" y="131"/>
                    <a:pt x="27" y="131"/>
                  </a:cubicBezTo>
                  <a:cubicBezTo>
                    <a:pt x="29" y="132"/>
                    <a:pt x="30" y="132"/>
                    <a:pt x="31" y="133"/>
                  </a:cubicBezTo>
                  <a:cubicBezTo>
                    <a:pt x="35" y="134"/>
                    <a:pt x="39" y="136"/>
                    <a:pt x="43" y="136"/>
                  </a:cubicBezTo>
                  <a:cubicBezTo>
                    <a:pt x="47" y="137"/>
                    <a:pt x="50" y="137"/>
                    <a:pt x="51" y="136"/>
                  </a:cubicBezTo>
                  <a:cubicBezTo>
                    <a:pt x="52" y="135"/>
                    <a:pt x="52" y="132"/>
                    <a:pt x="53" y="128"/>
                  </a:cubicBezTo>
                  <a:cubicBezTo>
                    <a:pt x="53" y="123"/>
                    <a:pt x="53" y="119"/>
                    <a:pt x="54" y="117"/>
                  </a:cubicBezTo>
                  <a:close/>
                  <a:moveTo>
                    <a:pt x="77" y="111"/>
                  </a:moveTo>
                  <a:cubicBezTo>
                    <a:pt x="77" y="110"/>
                    <a:pt x="77" y="110"/>
                    <a:pt x="76" y="110"/>
                  </a:cubicBezTo>
                  <a:cubicBezTo>
                    <a:pt x="76" y="109"/>
                    <a:pt x="75" y="109"/>
                    <a:pt x="74" y="109"/>
                  </a:cubicBezTo>
                  <a:cubicBezTo>
                    <a:pt x="71" y="109"/>
                    <a:pt x="70" y="110"/>
                    <a:pt x="69" y="111"/>
                  </a:cubicBezTo>
                  <a:cubicBezTo>
                    <a:pt x="69" y="111"/>
                    <a:pt x="69" y="113"/>
                    <a:pt x="69" y="117"/>
                  </a:cubicBezTo>
                  <a:cubicBezTo>
                    <a:pt x="69" y="121"/>
                    <a:pt x="69" y="123"/>
                    <a:pt x="69" y="123"/>
                  </a:cubicBezTo>
                  <a:cubicBezTo>
                    <a:pt x="70" y="123"/>
                    <a:pt x="71" y="122"/>
                    <a:pt x="72" y="121"/>
                  </a:cubicBezTo>
                  <a:cubicBezTo>
                    <a:pt x="74" y="119"/>
                    <a:pt x="75" y="117"/>
                    <a:pt x="76" y="116"/>
                  </a:cubicBezTo>
                  <a:cubicBezTo>
                    <a:pt x="76" y="115"/>
                    <a:pt x="77" y="113"/>
                    <a:pt x="77" y="1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8"/>
            <p:cNvSpPr>
              <a:spLocks noEditPoints="1"/>
            </p:cNvSpPr>
            <p:nvPr/>
          </p:nvSpPr>
          <p:spPr bwMode="auto">
            <a:xfrm>
              <a:off x="4262655" y="4092575"/>
              <a:ext cx="587375" cy="504825"/>
            </a:xfrm>
            <a:custGeom>
              <a:avLst/>
              <a:gdLst>
                <a:gd name="T0" fmla="*/ 12 w 154"/>
                <a:gd name="T1" fmla="*/ 104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3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9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6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5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3 h 134"/>
                <a:gd name="T58" fmla="*/ 81 w 154"/>
                <a:gd name="T59" fmla="*/ 88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2 h 134"/>
                <a:gd name="T66" fmla="*/ 36 w 154"/>
                <a:gd name="T67" fmla="*/ 112 h 134"/>
                <a:gd name="T68" fmla="*/ 99 w 154"/>
                <a:gd name="T69" fmla="*/ 6 h 134"/>
                <a:gd name="T70" fmla="*/ 121 w 154"/>
                <a:gd name="T71" fmla="*/ 25 h 134"/>
                <a:gd name="T72" fmla="*/ 115 w 154"/>
                <a:gd name="T73" fmla="*/ 35 h 134"/>
                <a:gd name="T74" fmla="*/ 81 w 154"/>
                <a:gd name="T75" fmla="*/ 42 h 134"/>
                <a:gd name="T76" fmla="*/ 50 w 154"/>
                <a:gd name="T77" fmla="*/ 36 h 134"/>
                <a:gd name="T78" fmla="*/ 43 w 154"/>
                <a:gd name="T79" fmla="*/ 3 h 134"/>
                <a:gd name="T80" fmla="*/ 58 w 154"/>
                <a:gd name="T81" fmla="*/ 11 h 134"/>
                <a:gd name="T82" fmla="*/ 81 w 154"/>
                <a:gd name="T83" fmla="*/ 11 h 134"/>
                <a:gd name="T84" fmla="*/ 90 w 154"/>
                <a:gd name="T85" fmla="*/ 2 h 134"/>
                <a:gd name="T86" fmla="*/ 48 w 154"/>
                <a:gd name="T87" fmla="*/ 109 h 134"/>
                <a:gd name="T88" fmla="*/ 55 w 154"/>
                <a:gd name="T89" fmla="*/ 107 h 134"/>
                <a:gd name="T90" fmla="*/ 65 w 154"/>
                <a:gd name="T91" fmla="*/ 106 h 134"/>
                <a:gd name="T92" fmla="*/ 65 w 154"/>
                <a:gd name="T93" fmla="*/ 106 h 134"/>
                <a:gd name="T94" fmla="*/ 69 w 154"/>
                <a:gd name="T95" fmla="*/ 59 h 134"/>
                <a:gd name="T96" fmla="*/ 72 w 154"/>
                <a:gd name="T97" fmla="*/ 57 h 134"/>
                <a:gd name="T98" fmla="*/ 76 w 154"/>
                <a:gd name="T99" fmla="*/ 103 h 134"/>
                <a:gd name="T100" fmla="*/ 75 w 154"/>
                <a:gd name="T101" fmla="*/ 104 h 134"/>
                <a:gd name="T102" fmla="*/ 96 w 154"/>
                <a:gd name="T103" fmla="*/ 10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8"/>
                  </a:moveTo>
                  <a:cubicBezTo>
                    <a:pt x="17" y="96"/>
                    <a:pt x="18" y="96"/>
                    <a:pt x="18" y="96"/>
                  </a:cubicBezTo>
                  <a:cubicBezTo>
                    <a:pt x="18" y="97"/>
                    <a:pt x="17" y="98"/>
                    <a:pt x="15" y="99"/>
                  </a:cubicBezTo>
                  <a:cubicBezTo>
                    <a:pt x="13" y="101"/>
                    <a:pt x="12" y="103"/>
                    <a:pt x="12" y="104"/>
                  </a:cubicBezTo>
                  <a:cubicBezTo>
                    <a:pt x="12" y="105"/>
                    <a:pt x="12" y="106"/>
                    <a:pt x="11" y="107"/>
                  </a:cubicBezTo>
                  <a:cubicBezTo>
                    <a:pt x="10" y="108"/>
                    <a:pt x="9" y="109"/>
                    <a:pt x="9" y="112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5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7"/>
                  </a:cubicBezTo>
                  <a:cubicBezTo>
                    <a:pt x="16" y="118"/>
                    <a:pt x="17" y="118"/>
                    <a:pt x="19" y="118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7"/>
                    <a:pt x="20" y="116"/>
                    <a:pt x="20" y="116"/>
                  </a:cubicBezTo>
                  <a:cubicBezTo>
                    <a:pt x="19" y="116"/>
                    <a:pt x="19" y="115"/>
                    <a:pt x="21" y="115"/>
                  </a:cubicBezTo>
                  <a:cubicBezTo>
                    <a:pt x="22" y="115"/>
                    <a:pt x="23" y="114"/>
                    <a:pt x="26" y="114"/>
                  </a:cubicBezTo>
                  <a:cubicBezTo>
                    <a:pt x="28" y="113"/>
                    <a:pt x="29" y="113"/>
                    <a:pt x="29" y="114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5"/>
                    <a:pt x="35" y="114"/>
                  </a:cubicBezTo>
                  <a:cubicBezTo>
                    <a:pt x="39" y="113"/>
                    <a:pt x="40" y="113"/>
                    <a:pt x="41" y="113"/>
                  </a:cubicBezTo>
                  <a:cubicBezTo>
                    <a:pt x="42" y="113"/>
                    <a:pt x="42" y="113"/>
                    <a:pt x="43" y="113"/>
                  </a:cubicBezTo>
                  <a:cubicBezTo>
                    <a:pt x="44" y="112"/>
                    <a:pt x="49" y="111"/>
                    <a:pt x="57" y="110"/>
                  </a:cubicBezTo>
                  <a:cubicBezTo>
                    <a:pt x="60" y="110"/>
                    <a:pt x="62" y="109"/>
                    <a:pt x="63" y="109"/>
                  </a:cubicBezTo>
                  <a:cubicBezTo>
                    <a:pt x="64" y="108"/>
                    <a:pt x="64" y="108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10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9"/>
                    <a:pt x="77" y="109"/>
                  </a:cubicBezTo>
                  <a:cubicBezTo>
                    <a:pt x="78" y="109"/>
                    <a:pt x="79" y="108"/>
                    <a:pt x="79" y="107"/>
                  </a:cubicBezTo>
                  <a:cubicBezTo>
                    <a:pt x="79" y="107"/>
                    <a:pt x="80" y="107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7"/>
                    <a:pt x="82" y="107"/>
                  </a:cubicBezTo>
                  <a:cubicBezTo>
                    <a:pt x="82" y="108"/>
                    <a:pt x="83" y="108"/>
                    <a:pt x="84" y="107"/>
                  </a:cubicBezTo>
                  <a:cubicBezTo>
                    <a:pt x="86" y="106"/>
                    <a:pt x="95" y="106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2"/>
                    <a:pt x="122" y="101"/>
                    <a:pt x="121" y="100"/>
                  </a:cubicBezTo>
                  <a:cubicBezTo>
                    <a:pt x="120" y="100"/>
                    <a:pt x="120" y="99"/>
                    <a:pt x="120" y="99"/>
                  </a:cubicBezTo>
                  <a:cubicBezTo>
                    <a:pt x="121" y="98"/>
                    <a:pt x="122" y="99"/>
                    <a:pt x="124" y="101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4"/>
                    <a:pt x="131" y="105"/>
                  </a:cubicBezTo>
                  <a:cubicBezTo>
                    <a:pt x="132" y="106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7"/>
                  </a:cubicBezTo>
                  <a:cubicBezTo>
                    <a:pt x="150" y="118"/>
                    <a:pt x="150" y="118"/>
                    <a:pt x="151" y="118"/>
                  </a:cubicBezTo>
                  <a:cubicBezTo>
                    <a:pt x="152" y="118"/>
                    <a:pt x="153" y="119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6"/>
                    <a:pt x="152" y="127"/>
                    <a:pt x="151" y="128"/>
                  </a:cubicBezTo>
                  <a:cubicBezTo>
                    <a:pt x="150" y="129"/>
                    <a:pt x="148" y="130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7"/>
                    <a:pt x="129" y="126"/>
                  </a:cubicBezTo>
                  <a:cubicBezTo>
                    <a:pt x="128" y="125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7"/>
                    <a:pt x="44" y="128"/>
                    <a:pt x="38" y="130"/>
                  </a:cubicBezTo>
                  <a:cubicBezTo>
                    <a:pt x="22" y="134"/>
                    <a:pt x="12" y="134"/>
                    <a:pt x="6" y="128"/>
                  </a:cubicBezTo>
                  <a:cubicBezTo>
                    <a:pt x="4" y="126"/>
                    <a:pt x="3" y="124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9"/>
                    <a:pt x="1" y="107"/>
                    <a:pt x="2" y="106"/>
                  </a:cubicBezTo>
                  <a:cubicBezTo>
                    <a:pt x="2" y="105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1"/>
                    <a:pt x="14" y="99"/>
                    <a:pt x="15" y="98"/>
                  </a:cubicBezTo>
                  <a:close/>
                  <a:moveTo>
                    <a:pt x="16" y="116"/>
                  </a:moveTo>
                  <a:cubicBezTo>
                    <a:pt x="16" y="116"/>
                    <a:pt x="16" y="116"/>
                    <a:pt x="16" y="116"/>
                  </a:cubicBezTo>
                  <a:cubicBezTo>
                    <a:pt x="16" y="115"/>
                    <a:pt x="17" y="115"/>
                    <a:pt x="17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1"/>
                    <a:pt x="27" y="90"/>
                    <a:pt x="27" y="91"/>
                  </a:cubicBezTo>
                  <a:cubicBezTo>
                    <a:pt x="27" y="92"/>
                    <a:pt x="26" y="92"/>
                    <a:pt x="24" y="93"/>
                  </a:cubicBezTo>
                  <a:cubicBezTo>
                    <a:pt x="21" y="95"/>
                    <a:pt x="21" y="95"/>
                    <a:pt x="21" y="95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5"/>
                    <a:pt x="28" y="115"/>
                  </a:cubicBezTo>
                  <a:cubicBezTo>
                    <a:pt x="28" y="115"/>
                    <a:pt x="28" y="115"/>
                    <a:pt x="27" y="115"/>
                  </a:cubicBezTo>
                  <a:cubicBezTo>
                    <a:pt x="25" y="114"/>
                    <a:pt x="25" y="115"/>
                    <a:pt x="24" y="115"/>
                  </a:cubicBezTo>
                  <a:cubicBezTo>
                    <a:pt x="24" y="116"/>
                    <a:pt x="24" y="117"/>
                    <a:pt x="25" y="116"/>
                  </a:cubicBezTo>
                  <a:cubicBezTo>
                    <a:pt x="26" y="116"/>
                    <a:pt x="26" y="116"/>
                    <a:pt x="27" y="115"/>
                  </a:cubicBezTo>
                  <a:close/>
                  <a:moveTo>
                    <a:pt x="44" y="56"/>
                  </a:moveTo>
                  <a:cubicBezTo>
                    <a:pt x="44" y="56"/>
                    <a:pt x="44" y="55"/>
                    <a:pt x="44" y="55"/>
                  </a:cubicBezTo>
                  <a:cubicBezTo>
                    <a:pt x="45" y="54"/>
                    <a:pt x="45" y="54"/>
                    <a:pt x="45" y="55"/>
                  </a:cubicBezTo>
                  <a:cubicBezTo>
                    <a:pt x="45" y="56"/>
                    <a:pt x="45" y="57"/>
                    <a:pt x="44" y="58"/>
                  </a:cubicBezTo>
                  <a:cubicBezTo>
                    <a:pt x="43" y="60"/>
                    <a:pt x="43" y="61"/>
                    <a:pt x="43" y="62"/>
                  </a:cubicBezTo>
                  <a:cubicBezTo>
                    <a:pt x="44" y="62"/>
                    <a:pt x="44" y="63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60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2"/>
                    <a:pt x="60" y="62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4"/>
                    <a:pt x="57" y="64"/>
                    <a:pt x="57" y="66"/>
                  </a:cubicBezTo>
                  <a:cubicBezTo>
                    <a:pt x="58" y="67"/>
                    <a:pt x="59" y="67"/>
                    <a:pt x="59" y="67"/>
                  </a:cubicBezTo>
                  <a:cubicBezTo>
                    <a:pt x="60" y="67"/>
                    <a:pt x="61" y="67"/>
                    <a:pt x="64" y="66"/>
                  </a:cubicBezTo>
                  <a:cubicBezTo>
                    <a:pt x="67" y="65"/>
                    <a:pt x="69" y="64"/>
                    <a:pt x="70" y="63"/>
                  </a:cubicBezTo>
                  <a:cubicBezTo>
                    <a:pt x="72" y="63"/>
                    <a:pt x="73" y="63"/>
                    <a:pt x="74" y="63"/>
                  </a:cubicBezTo>
                  <a:cubicBezTo>
                    <a:pt x="75" y="63"/>
                    <a:pt x="76" y="62"/>
                    <a:pt x="77" y="60"/>
                  </a:cubicBezTo>
                  <a:cubicBezTo>
                    <a:pt x="79" y="59"/>
                    <a:pt x="80" y="58"/>
                    <a:pt x="80" y="57"/>
                  </a:cubicBezTo>
                  <a:cubicBezTo>
                    <a:pt x="80" y="56"/>
                    <a:pt x="79" y="56"/>
                    <a:pt x="77" y="57"/>
                  </a:cubicBezTo>
                  <a:cubicBezTo>
                    <a:pt x="76" y="57"/>
                    <a:pt x="75" y="57"/>
                    <a:pt x="75" y="57"/>
                  </a:cubicBezTo>
                  <a:cubicBezTo>
                    <a:pt x="75" y="57"/>
                    <a:pt x="76" y="56"/>
                    <a:pt x="76" y="56"/>
                  </a:cubicBezTo>
                  <a:cubicBezTo>
                    <a:pt x="78" y="54"/>
                    <a:pt x="82" y="55"/>
                    <a:pt x="86" y="59"/>
                  </a:cubicBezTo>
                  <a:cubicBezTo>
                    <a:pt x="89" y="61"/>
                    <a:pt x="92" y="63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7"/>
                    <a:pt x="99" y="67"/>
                  </a:cubicBezTo>
                  <a:cubicBezTo>
                    <a:pt x="101" y="68"/>
                    <a:pt x="103" y="70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1"/>
                    <a:pt x="104" y="81"/>
                    <a:pt x="102" y="83"/>
                  </a:cubicBezTo>
                  <a:cubicBezTo>
                    <a:pt x="99" y="84"/>
                    <a:pt x="97" y="85"/>
                    <a:pt x="96" y="85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7"/>
                    <a:pt x="83" y="87"/>
                  </a:cubicBezTo>
                  <a:cubicBezTo>
                    <a:pt x="83" y="88"/>
                    <a:pt x="82" y="88"/>
                    <a:pt x="81" y="88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1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1"/>
                    <a:pt x="52" y="90"/>
                  </a:cubicBezTo>
                  <a:cubicBezTo>
                    <a:pt x="51" y="90"/>
                    <a:pt x="49" y="89"/>
                    <a:pt x="47" y="88"/>
                  </a:cubicBezTo>
                  <a:cubicBezTo>
                    <a:pt x="44" y="86"/>
                    <a:pt x="42" y="84"/>
                    <a:pt x="41" y="82"/>
                  </a:cubicBezTo>
                  <a:cubicBezTo>
                    <a:pt x="40" y="79"/>
                    <a:pt x="39" y="76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60"/>
                    <a:pt x="40" y="59"/>
                  </a:cubicBezTo>
                  <a:cubicBezTo>
                    <a:pt x="43" y="57"/>
                    <a:pt x="44" y="56"/>
                    <a:pt x="44" y="56"/>
                  </a:cubicBezTo>
                  <a:close/>
                  <a:moveTo>
                    <a:pt x="36" y="112"/>
                  </a:moveTo>
                  <a:cubicBezTo>
                    <a:pt x="37" y="111"/>
                    <a:pt x="38" y="111"/>
                    <a:pt x="39" y="111"/>
                  </a:cubicBezTo>
                  <a:cubicBezTo>
                    <a:pt x="40" y="111"/>
                    <a:pt x="41" y="111"/>
                    <a:pt x="41" y="111"/>
                  </a:cubicBezTo>
                  <a:cubicBezTo>
                    <a:pt x="41" y="111"/>
                    <a:pt x="40" y="111"/>
                    <a:pt x="39" y="112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close/>
                  <a:moveTo>
                    <a:pt x="89" y="1"/>
                  </a:moveTo>
                  <a:cubicBezTo>
                    <a:pt x="89" y="1"/>
                    <a:pt x="89" y="0"/>
                    <a:pt x="91" y="0"/>
                  </a:cubicBezTo>
                  <a:cubicBezTo>
                    <a:pt x="93" y="0"/>
                    <a:pt x="96" y="2"/>
                    <a:pt x="99" y="6"/>
                  </a:cubicBezTo>
                  <a:cubicBezTo>
                    <a:pt x="103" y="9"/>
                    <a:pt x="107" y="12"/>
                    <a:pt x="111" y="15"/>
                  </a:cubicBezTo>
                  <a:cubicBezTo>
                    <a:pt x="114" y="16"/>
                    <a:pt x="115" y="17"/>
                    <a:pt x="115" y="17"/>
                  </a:cubicBezTo>
                  <a:cubicBezTo>
                    <a:pt x="115" y="18"/>
                    <a:pt x="116" y="19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9"/>
                    <a:pt x="121" y="30"/>
                  </a:cubicBezTo>
                  <a:cubicBezTo>
                    <a:pt x="120" y="32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5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40"/>
                  </a:cubicBezTo>
                  <a:cubicBezTo>
                    <a:pt x="87" y="40"/>
                    <a:pt x="84" y="41"/>
                    <a:pt x="81" y="42"/>
                  </a:cubicBezTo>
                  <a:cubicBezTo>
                    <a:pt x="78" y="43"/>
                    <a:pt x="74" y="44"/>
                    <a:pt x="69" y="44"/>
                  </a:cubicBezTo>
                  <a:cubicBezTo>
                    <a:pt x="63" y="45"/>
                    <a:pt x="61" y="44"/>
                    <a:pt x="60" y="44"/>
                  </a:cubicBezTo>
                  <a:cubicBezTo>
                    <a:pt x="60" y="43"/>
                    <a:pt x="59" y="43"/>
                    <a:pt x="58" y="43"/>
                  </a:cubicBezTo>
                  <a:cubicBezTo>
                    <a:pt x="56" y="43"/>
                    <a:pt x="53" y="41"/>
                    <a:pt x="50" y="36"/>
                  </a:cubicBezTo>
                  <a:cubicBezTo>
                    <a:pt x="47" y="32"/>
                    <a:pt x="44" y="28"/>
                    <a:pt x="43" y="23"/>
                  </a:cubicBezTo>
                  <a:cubicBezTo>
                    <a:pt x="42" y="19"/>
                    <a:pt x="41" y="14"/>
                    <a:pt x="40" y="10"/>
                  </a:cubicBezTo>
                  <a:cubicBezTo>
                    <a:pt x="40" y="6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8"/>
                  </a:cubicBezTo>
                  <a:cubicBezTo>
                    <a:pt x="49" y="10"/>
                    <a:pt x="50" y="11"/>
                    <a:pt x="50" y="11"/>
                  </a:cubicBezTo>
                  <a:cubicBezTo>
                    <a:pt x="51" y="12"/>
                    <a:pt x="52" y="12"/>
                    <a:pt x="54" y="11"/>
                  </a:cubicBezTo>
                  <a:cubicBezTo>
                    <a:pt x="57" y="11"/>
                    <a:pt x="58" y="11"/>
                    <a:pt x="58" y="11"/>
                  </a:cubicBezTo>
                  <a:cubicBezTo>
                    <a:pt x="58" y="11"/>
                    <a:pt x="57" y="12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1"/>
                  </a:cubicBezTo>
                  <a:cubicBezTo>
                    <a:pt x="84" y="10"/>
                    <a:pt x="86" y="9"/>
                    <a:pt x="87" y="10"/>
                  </a:cubicBezTo>
                  <a:cubicBezTo>
                    <a:pt x="88" y="10"/>
                    <a:pt x="89" y="10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10"/>
                  </a:moveTo>
                  <a:cubicBezTo>
                    <a:pt x="44" y="109"/>
                    <a:pt x="45" y="109"/>
                    <a:pt x="46" y="109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10"/>
                  </a:cubicBezTo>
                  <a:cubicBezTo>
                    <a:pt x="44" y="111"/>
                    <a:pt x="43" y="111"/>
                    <a:pt x="43" y="110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7"/>
                    <a:pt x="55" y="107"/>
                  </a:cubicBezTo>
                  <a:cubicBezTo>
                    <a:pt x="55" y="107"/>
                    <a:pt x="55" y="108"/>
                    <a:pt x="54" y="108"/>
                  </a:cubicBezTo>
                  <a:cubicBezTo>
                    <a:pt x="53" y="108"/>
                    <a:pt x="53" y="109"/>
                    <a:pt x="52" y="109"/>
                  </a:cubicBezTo>
                  <a:cubicBezTo>
                    <a:pt x="51" y="109"/>
                    <a:pt x="51" y="109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7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6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9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9"/>
                    <a:pt x="71" y="58"/>
                    <a:pt x="71" y="58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8"/>
                    <a:pt x="74" y="58"/>
                    <a:pt x="72" y="58"/>
                  </a:cubicBezTo>
                  <a:close/>
                  <a:moveTo>
                    <a:pt x="75" y="104"/>
                  </a:moveTo>
                  <a:cubicBezTo>
                    <a:pt x="75" y="104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4"/>
                  </a:cubicBezTo>
                  <a:cubicBezTo>
                    <a:pt x="77" y="104"/>
                    <a:pt x="77" y="104"/>
                    <a:pt x="77" y="104"/>
                  </a:cubicBezTo>
                  <a:cubicBezTo>
                    <a:pt x="76" y="104"/>
                    <a:pt x="76" y="104"/>
                    <a:pt x="75" y="104"/>
                  </a:cubicBezTo>
                  <a:close/>
                  <a:moveTo>
                    <a:pt x="94" y="102"/>
                  </a:moveTo>
                  <a:cubicBezTo>
                    <a:pt x="93" y="102"/>
                    <a:pt x="93" y="102"/>
                    <a:pt x="94" y="102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2"/>
                    <a:pt x="96" y="102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9"/>
            <p:cNvSpPr>
              <a:spLocks noEditPoints="1"/>
            </p:cNvSpPr>
            <p:nvPr/>
          </p:nvSpPr>
          <p:spPr bwMode="auto">
            <a:xfrm>
              <a:off x="4180105" y="4835525"/>
              <a:ext cx="741363" cy="533400"/>
            </a:xfrm>
            <a:custGeom>
              <a:avLst/>
              <a:gdLst>
                <a:gd name="T0" fmla="*/ 73 w 195"/>
                <a:gd name="T1" fmla="*/ 0 h 142"/>
                <a:gd name="T2" fmla="*/ 73 w 195"/>
                <a:gd name="T3" fmla="*/ 8 h 142"/>
                <a:gd name="T4" fmla="*/ 102 w 195"/>
                <a:gd name="T5" fmla="*/ 29 h 142"/>
                <a:gd name="T6" fmla="*/ 132 w 195"/>
                <a:gd name="T7" fmla="*/ 24 h 142"/>
                <a:gd name="T8" fmla="*/ 121 w 195"/>
                <a:gd name="T9" fmla="*/ 13 h 142"/>
                <a:gd name="T10" fmla="*/ 128 w 195"/>
                <a:gd name="T11" fmla="*/ 13 h 142"/>
                <a:gd name="T12" fmla="*/ 129 w 195"/>
                <a:gd name="T13" fmla="*/ 8 h 142"/>
                <a:gd name="T14" fmla="*/ 124 w 195"/>
                <a:gd name="T15" fmla="*/ 8 h 142"/>
                <a:gd name="T16" fmla="*/ 136 w 195"/>
                <a:gd name="T17" fmla="*/ 8 h 142"/>
                <a:gd name="T18" fmla="*/ 150 w 195"/>
                <a:gd name="T19" fmla="*/ 14 h 142"/>
                <a:gd name="T20" fmla="*/ 175 w 195"/>
                <a:gd name="T21" fmla="*/ 20 h 142"/>
                <a:gd name="T22" fmla="*/ 188 w 195"/>
                <a:gd name="T23" fmla="*/ 28 h 142"/>
                <a:gd name="T24" fmla="*/ 195 w 195"/>
                <a:gd name="T25" fmla="*/ 39 h 142"/>
                <a:gd name="T26" fmla="*/ 190 w 195"/>
                <a:gd name="T27" fmla="*/ 44 h 142"/>
                <a:gd name="T28" fmla="*/ 151 w 195"/>
                <a:gd name="T29" fmla="*/ 43 h 142"/>
                <a:gd name="T30" fmla="*/ 135 w 195"/>
                <a:gd name="T31" fmla="*/ 57 h 142"/>
                <a:gd name="T32" fmla="*/ 121 w 195"/>
                <a:gd name="T33" fmla="*/ 78 h 142"/>
                <a:gd name="T34" fmla="*/ 117 w 195"/>
                <a:gd name="T35" fmla="*/ 89 h 142"/>
                <a:gd name="T36" fmla="*/ 90 w 195"/>
                <a:gd name="T37" fmla="*/ 100 h 142"/>
                <a:gd name="T38" fmla="*/ 77 w 195"/>
                <a:gd name="T39" fmla="*/ 69 h 142"/>
                <a:gd name="T40" fmla="*/ 75 w 195"/>
                <a:gd name="T41" fmla="*/ 61 h 142"/>
                <a:gd name="T42" fmla="*/ 58 w 195"/>
                <a:gd name="T43" fmla="*/ 68 h 142"/>
                <a:gd name="T44" fmla="*/ 69 w 195"/>
                <a:gd name="T45" fmla="*/ 117 h 142"/>
                <a:gd name="T46" fmla="*/ 93 w 195"/>
                <a:gd name="T47" fmla="*/ 119 h 142"/>
                <a:gd name="T48" fmla="*/ 113 w 195"/>
                <a:gd name="T49" fmla="*/ 114 h 142"/>
                <a:gd name="T50" fmla="*/ 126 w 195"/>
                <a:gd name="T51" fmla="*/ 107 h 142"/>
                <a:gd name="T52" fmla="*/ 158 w 195"/>
                <a:gd name="T53" fmla="*/ 118 h 142"/>
                <a:gd name="T54" fmla="*/ 150 w 195"/>
                <a:gd name="T55" fmla="*/ 131 h 142"/>
                <a:gd name="T56" fmla="*/ 116 w 195"/>
                <a:gd name="T57" fmla="*/ 138 h 142"/>
                <a:gd name="T58" fmla="*/ 65 w 195"/>
                <a:gd name="T59" fmla="*/ 135 h 142"/>
                <a:gd name="T60" fmla="*/ 51 w 195"/>
                <a:gd name="T61" fmla="*/ 85 h 142"/>
                <a:gd name="T62" fmla="*/ 42 w 195"/>
                <a:gd name="T63" fmla="*/ 71 h 142"/>
                <a:gd name="T64" fmla="*/ 22 w 195"/>
                <a:gd name="T65" fmla="*/ 78 h 142"/>
                <a:gd name="T66" fmla="*/ 0 w 195"/>
                <a:gd name="T67" fmla="*/ 74 h 142"/>
                <a:gd name="T68" fmla="*/ 1 w 195"/>
                <a:gd name="T69" fmla="*/ 52 h 142"/>
                <a:gd name="T70" fmla="*/ 15 w 195"/>
                <a:gd name="T71" fmla="*/ 51 h 142"/>
                <a:gd name="T72" fmla="*/ 27 w 195"/>
                <a:gd name="T73" fmla="*/ 52 h 142"/>
                <a:gd name="T74" fmla="*/ 33 w 195"/>
                <a:gd name="T75" fmla="*/ 48 h 142"/>
                <a:gd name="T76" fmla="*/ 46 w 195"/>
                <a:gd name="T77" fmla="*/ 45 h 142"/>
                <a:gd name="T78" fmla="*/ 48 w 195"/>
                <a:gd name="T79" fmla="*/ 31 h 142"/>
                <a:gd name="T80" fmla="*/ 55 w 195"/>
                <a:gd name="T81" fmla="*/ 43 h 142"/>
                <a:gd name="T82" fmla="*/ 67 w 195"/>
                <a:gd name="T83" fmla="*/ 39 h 142"/>
                <a:gd name="T84" fmla="*/ 71 w 195"/>
                <a:gd name="T85" fmla="*/ 19 h 142"/>
                <a:gd name="T86" fmla="*/ 122 w 195"/>
                <a:gd name="T87" fmla="*/ 48 h 142"/>
                <a:gd name="T88" fmla="*/ 97 w 195"/>
                <a:gd name="T89" fmla="*/ 54 h 142"/>
                <a:gd name="T90" fmla="*/ 101 w 195"/>
                <a:gd name="T91" fmla="*/ 68 h 142"/>
                <a:gd name="T92" fmla="*/ 112 w 195"/>
                <a:gd name="T93" fmla="*/ 9 h 142"/>
                <a:gd name="T94" fmla="*/ 113 w 195"/>
                <a:gd name="T95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5" h="142">
                  <a:moveTo>
                    <a:pt x="67" y="5"/>
                  </a:moveTo>
                  <a:cubicBezTo>
                    <a:pt x="67" y="2"/>
                    <a:pt x="67" y="1"/>
                    <a:pt x="68" y="0"/>
                  </a:cubicBezTo>
                  <a:cubicBezTo>
                    <a:pt x="68" y="0"/>
                    <a:pt x="69" y="0"/>
                    <a:pt x="71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0"/>
                    <a:pt x="73" y="0"/>
                    <a:pt x="72" y="1"/>
                  </a:cubicBezTo>
                  <a:cubicBezTo>
                    <a:pt x="71" y="1"/>
                    <a:pt x="71" y="2"/>
                    <a:pt x="71" y="2"/>
                  </a:cubicBezTo>
                  <a:cubicBezTo>
                    <a:pt x="71" y="3"/>
                    <a:pt x="71" y="4"/>
                    <a:pt x="71" y="5"/>
                  </a:cubicBezTo>
                  <a:cubicBezTo>
                    <a:pt x="72" y="7"/>
                    <a:pt x="73" y="8"/>
                    <a:pt x="73" y="8"/>
                  </a:cubicBezTo>
                  <a:cubicBezTo>
                    <a:pt x="74" y="9"/>
                    <a:pt x="76" y="15"/>
                    <a:pt x="79" y="25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5" y="34"/>
                    <a:pt x="85" y="34"/>
                    <a:pt x="85" y="34"/>
                  </a:cubicBezTo>
                  <a:cubicBezTo>
                    <a:pt x="88" y="33"/>
                    <a:pt x="94" y="32"/>
                    <a:pt x="102" y="29"/>
                  </a:cubicBezTo>
                  <a:cubicBezTo>
                    <a:pt x="102" y="29"/>
                    <a:pt x="104" y="28"/>
                    <a:pt x="106" y="28"/>
                  </a:cubicBezTo>
                  <a:cubicBezTo>
                    <a:pt x="108" y="28"/>
                    <a:pt x="112" y="28"/>
                    <a:pt x="117" y="27"/>
                  </a:cubicBezTo>
                  <a:cubicBezTo>
                    <a:pt x="123" y="26"/>
                    <a:pt x="127" y="25"/>
                    <a:pt x="128" y="25"/>
                  </a:cubicBezTo>
                  <a:cubicBezTo>
                    <a:pt x="130" y="25"/>
                    <a:pt x="132" y="25"/>
                    <a:pt x="132" y="24"/>
                  </a:cubicBezTo>
                  <a:cubicBezTo>
                    <a:pt x="133" y="23"/>
                    <a:pt x="133" y="23"/>
                    <a:pt x="133" y="22"/>
                  </a:cubicBezTo>
                  <a:cubicBezTo>
                    <a:pt x="133" y="22"/>
                    <a:pt x="133" y="22"/>
                    <a:pt x="132" y="21"/>
                  </a:cubicBezTo>
                  <a:cubicBezTo>
                    <a:pt x="130" y="20"/>
                    <a:pt x="129" y="19"/>
                    <a:pt x="127" y="17"/>
                  </a:cubicBezTo>
                  <a:cubicBezTo>
                    <a:pt x="125" y="15"/>
                    <a:pt x="123" y="14"/>
                    <a:pt x="121" y="13"/>
                  </a:cubicBezTo>
                  <a:cubicBezTo>
                    <a:pt x="119" y="12"/>
                    <a:pt x="118" y="11"/>
                    <a:pt x="118" y="11"/>
                  </a:cubicBezTo>
                  <a:cubicBezTo>
                    <a:pt x="118" y="10"/>
                    <a:pt x="118" y="10"/>
                    <a:pt x="119" y="10"/>
                  </a:cubicBezTo>
                  <a:cubicBezTo>
                    <a:pt x="120" y="10"/>
                    <a:pt x="120" y="10"/>
                    <a:pt x="121" y="11"/>
                  </a:cubicBezTo>
                  <a:cubicBezTo>
                    <a:pt x="121" y="11"/>
                    <a:pt x="123" y="12"/>
                    <a:pt x="128" y="13"/>
                  </a:cubicBezTo>
                  <a:cubicBezTo>
                    <a:pt x="132" y="14"/>
                    <a:pt x="134" y="14"/>
                    <a:pt x="134" y="14"/>
                  </a:cubicBezTo>
                  <a:cubicBezTo>
                    <a:pt x="135" y="13"/>
                    <a:pt x="135" y="12"/>
                    <a:pt x="134" y="11"/>
                  </a:cubicBezTo>
                  <a:cubicBezTo>
                    <a:pt x="133" y="10"/>
                    <a:pt x="132" y="10"/>
                    <a:pt x="131" y="9"/>
                  </a:cubicBezTo>
                  <a:cubicBezTo>
                    <a:pt x="130" y="9"/>
                    <a:pt x="129" y="8"/>
                    <a:pt x="129" y="8"/>
                  </a:cubicBezTo>
                  <a:cubicBezTo>
                    <a:pt x="128" y="8"/>
                    <a:pt x="128" y="7"/>
                    <a:pt x="128" y="7"/>
                  </a:cubicBezTo>
                  <a:cubicBezTo>
                    <a:pt x="129" y="7"/>
                    <a:pt x="128" y="7"/>
                    <a:pt x="128" y="7"/>
                  </a:cubicBezTo>
                  <a:cubicBezTo>
                    <a:pt x="128" y="7"/>
                    <a:pt x="127" y="7"/>
                    <a:pt x="127" y="7"/>
                  </a:cubicBezTo>
                  <a:cubicBezTo>
                    <a:pt x="125" y="8"/>
                    <a:pt x="124" y="8"/>
                    <a:pt x="124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4" y="7"/>
                    <a:pt x="125" y="7"/>
                  </a:cubicBezTo>
                  <a:cubicBezTo>
                    <a:pt x="126" y="5"/>
                    <a:pt x="128" y="4"/>
                    <a:pt x="130" y="4"/>
                  </a:cubicBezTo>
                  <a:cubicBezTo>
                    <a:pt x="132" y="5"/>
                    <a:pt x="134" y="6"/>
                    <a:pt x="136" y="8"/>
                  </a:cubicBezTo>
                  <a:cubicBezTo>
                    <a:pt x="137" y="9"/>
                    <a:pt x="138" y="10"/>
                    <a:pt x="139" y="10"/>
                  </a:cubicBezTo>
                  <a:cubicBezTo>
                    <a:pt x="139" y="9"/>
                    <a:pt x="140" y="10"/>
                    <a:pt x="141" y="12"/>
                  </a:cubicBezTo>
                  <a:cubicBezTo>
                    <a:pt x="141" y="13"/>
                    <a:pt x="142" y="14"/>
                    <a:pt x="143" y="14"/>
                  </a:cubicBezTo>
                  <a:cubicBezTo>
                    <a:pt x="144" y="14"/>
                    <a:pt x="146" y="14"/>
                    <a:pt x="150" y="14"/>
                  </a:cubicBezTo>
                  <a:cubicBezTo>
                    <a:pt x="156" y="14"/>
                    <a:pt x="160" y="13"/>
                    <a:pt x="162" y="13"/>
                  </a:cubicBezTo>
                  <a:cubicBezTo>
                    <a:pt x="164" y="12"/>
                    <a:pt x="165" y="12"/>
                    <a:pt x="165" y="12"/>
                  </a:cubicBezTo>
                  <a:cubicBezTo>
                    <a:pt x="166" y="12"/>
                    <a:pt x="166" y="12"/>
                    <a:pt x="166" y="13"/>
                  </a:cubicBezTo>
                  <a:cubicBezTo>
                    <a:pt x="166" y="14"/>
                    <a:pt x="169" y="16"/>
                    <a:pt x="175" y="20"/>
                  </a:cubicBezTo>
                  <a:cubicBezTo>
                    <a:pt x="182" y="24"/>
                    <a:pt x="185" y="26"/>
                    <a:pt x="186" y="26"/>
                  </a:cubicBezTo>
                  <a:cubicBezTo>
                    <a:pt x="187" y="26"/>
                    <a:pt x="187" y="26"/>
                    <a:pt x="187" y="26"/>
                  </a:cubicBezTo>
                  <a:cubicBezTo>
                    <a:pt x="187" y="26"/>
                    <a:pt x="187" y="27"/>
                    <a:pt x="187" y="27"/>
                  </a:cubicBezTo>
                  <a:cubicBezTo>
                    <a:pt x="187" y="28"/>
                    <a:pt x="188" y="28"/>
                    <a:pt x="188" y="28"/>
                  </a:cubicBezTo>
                  <a:cubicBezTo>
                    <a:pt x="189" y="28"/>
                    <a:pt x="190" y="29"/>
                    <a:pt x="192" y="30"/>
                  </a:cubicBezTo>
                  <a:cubicBezTo>
                    <a:pt x="193" y="32"/>
                    <a:pt x="194" y="32"/>
                    <a:pt x="195" y="32"/>
                  </a:cubicBezTo>
                  <a:cubicBezTo>
                    <a:pt x="195" y="32"/>
                    <a:pt x="195" y="33"/>
                    <a:pt x="195" y="34"/>
                  </a:cubicBezTo>
                  <a:cubicBezTo>
                    <a:pt x="195" y="36"/>
                    <a:pt x="195" y="37"/>
                    <a:pt x="195" y="39"/>
                  </a:cubicBezTo>
                  <a:cubicBezTo>
                    <a:pt x="195" y="40"/>
                    <a:pt x="195" y="41"/>
                    <a:pt x="194" y="42"/>
                  </a:cubicBezTo>
                  <a:cubicBezTo>
                    <a:pt x="194" y="42"/>
                    <a:pt x="193" y="43"/>
                    <a:pt x="192" y="43"/>
                  </a:cubicBezTo>
                  <a:cubicBezTo>
                    <a:pt x="191" y="43"/>
                    <a:pt x="191" y="43"/>
                    <a:pt x="191" y="44"/>
                  </a:cubicBezTo>
                  <a:cubicBezTo>
                    <a:pt x="191" y="45"/>
                    <a:pt x="190" y="45"/>
                    <a:pt x="190" y="44"/>
                  </a:cubicBezTo>
                  <a:cubicBezTo>
                    <a:pt x="189" y="44"/>
                    <a:pt x="186" y="43"/>
                    <a:pt x="180" y="43"/>
                  </a:cubicBezTo>
                  <a:cubicBezTo>
                    <a:pt x="174" y="43"/>
                    <a:pt x="171" y="43"/>
                    <a:pt x="171" y="43"/>
                  </a:cubicBezTo>
                  <a:cubicBezTo>
                    <a:pt x="170" y="42"/>
                    <a:pt x="169" y="42"/>
                    <a:pt x="166" y="42"/>
                  </a:cubicBezTo>
                  <a:cubicBezTo>
                    <a:pt x="163" y="43"/>
                    <a:pt x="158" y="43"/>
                    <a:pt x="151" y="43"/>
                  </a:cubicBezTo>
                  <a:cubicBezTo>
                    <a:pt x="147" y="43"/>
                    <a:pt x="144" y="43"/>
                    <a:pt x="143" y="43"/>
                  </a:cubicBezTo>
                  <a:cubicBezTo>
                    <a:pt x="142" y="43"/>
                    <a:pt x="141" y="44"/>
                    <a:pt x="141" y="44"/>
                  </a:cubicBezTo>
                  <a:cubicBezTo>
                    <a:pt x="139" y="50"/>
                    <a:pt x="138" y="53"/>
                    <a:pt x="136" y="54"/>
                  </a:cubicBezTo>
                  <a:cubicBezTo>
                    <a:pt x="135" y="55"/>
                    <a:pt x="135" y="56"/>
                    <a:pt x="135" y="57"/>
                  </a:cubicBezTo>
                  <a:cubicBezTo>
                    <a:pt x="135" y="57"/>
                    <a:pt x="134" y="59"/>
                    <a:pt x="133" y="60"/>
                  </a:cubicBezTo>
                  <a:cubicBezTo>
                    <a:pt x="132" y="61"/>
                    <a:pt x="130" y="63"/>
                    <a:pt x="129" y="65"/>
                  </a:cubicBezTo>
                  <a:cubicBezTo>
                    <a:pt x="128" y="67"/>
                    <a:pt x="127" y="70"/>
                    <a:pt x="125" y="72"/>
                  </a:cubicBezTo>
                  <a:cubicBezTo>
                    <a:pt x="122" y="74"/>
                    <a:pt x="121" y="76"/>
                    <a:pt x="121" y="78"/>
                  </a:cubicBezTo>
                  <a:cubicBezTo>
                    <a:pt x="120" y="79"/>
                    <a:pt x="121" y="80"/>
                    <a:pt x="121" y="81"/>
                  </a:cubicBezTo>
                  <a:cubicBezTo>
                    <a:pt x="122" y="82"/>
                    <a:pt x="122" y="83"/>
                    <a:pt x="122" y="84"/>
                  </a:cubicBezTo>
                  <a:cubicBezTo>
                    <a:pt x="122" y="84"/>
                    <a:pt x="121" y="85"/>
                    <a:pt x="120" y="86"/>
                  </a:cubicBezTo>
                  <a:cubicBezTo>
                    <a:pt x="119" y="88"/>
                    <a:pt x="117" y="89"/>
                    <a:pt x="117" y="89"/>
                  </a:cubicBezTo>
                  <a:cubicBezTo>
                    <a:pt x="116" y="89"/>
                    <a:pt x="114" y="90"/>
                    <a:pt x="111" y="92"/>
                  </a:cubicBezTo>
                  <a:cubicBezTo>
                    <a:pt x="107" y="93"/>
                    <a:pt x="105" y="94"/>
                    <a:pt x="105" y="95"/>
                  </a:cubicBezTo>
                  <a:cubicBezTo>
                    <a:pt x="101" y="99"/>
                    <a:pt x="98" y="101"/>
                    <a:pt x="95" y="101"/>
                  </a:cubicBezTo>
                  <a:cubicBezTo>
                    <a:pt x="93" y="101"/>
                    <a:pt x="91" y="101"/>
                    <a:pt x="90" y="100"/>
                  </a:cubicBezTo>
                  <a:cubicBezTo>
                    <a:pt x="89" y="99"/>
                    <a:pt x="88" y="97"/>
                    <a:pt x="88" y="96"/>
                  </a:cubicBezTo>
                  <a:cubicBezTo>
                    <a:pt x="88" y="95"/>
                    <a:pt x="87" y="92"/>
                    <a:pt x="84" y="88"/>
                  </a:cubicBezTo>
                  <a:cubicBezTo>
                    <a:pt x="83" y="85"/>
                    <a:pt x="81" y="82"/>
                    <a:pt x="79" y="78"/>
                  </a:cubicBezTo>
                  <a:cubicBezTo>
                    <a:pt x="78" y="74"/>
                    <a:pt x="77" y="71"/>
                    <a:pt x="77" y="69"/>
                  </a:cubicBezTo>
                  <a:cubicBezTo>
                    <a:pt x="77" y="68"/>
                    <a:pt x="77" y="68"/>
                    <a:pt x="76" y="67"/>
                  </a:cubicBezTo>
                  <a:cubicBezTo>
                    <a:pt x="75" y="67"/>
                    <a:pt x="75" y="66"/>
                    <a:pt x="76" y="66"/>
                  </a:cubicBezTo>
                  <a:cubicBezTo>
                    <a:pt x="76" y="65"/>
                    <a:pt x="77" y="64"/>
                    <a:pt x="76" y="63"/>
                  </a:cubicBezTo>
                  <a:cubicBezTo>
                    <a:pt x="76" y="61"/>
                    <a:pt x="76" y="61"/>
                    <a:pt x="75" y="61"/>
                  </a:cubicBezTo>
                  <a:cubicBezTo>
                    <a:pt x="75" y="61"/>
                    <a:pt x="72" y="61"/>
                    <a:pt x="68" y="62"/>
                  </a:cubicBezTo>
                  <a:cubicBezTo>
                    <a:pt x="63" y="64"/>
                    <a:pt x="61" y="64"/>
                    <a:pt x="59" y="64"/>
                  </a:cubicBezTo>
                  <a:cubicBezTo>
                    <a:pt x="59" y="65"/>
                    <a:pt x="58" y="65"/>
                    <a:pt x="58" y="65"/>
                  </a:cubicBezTo>
                  <a:cubicBezTo>
                    <a:pt x="58" y="66"/>
                    <a:pt x="58" y="67"/>
                    <a:pt x="58" y="68"/>
                  </a:cubicBezTo>
                  <a:cubicBezTo>
                    <a:pt x="58" y="73"/>
                    <a:pt x="59" y="81"/>
                    <a:pt x="62" y="92"/>
                  </a:cubicBezTo>
                  <a:cubicBezTo>
                    <a:pt x="64" y="99"/>
                    <a:pt x="65" y="103"/>
                    <a:pt x="65" y="104"/>
                  </a:cubicBezTo>
                  <a:cubicBezTo>
                    <a:pt x="65" y="105"/>
                    <a:pt x="66" y="107"/>
                    <a:pt x="66" y="110"/>
                  </a:cubicBezTo>
                  <a:cubicBezTo>
                    <a:pt x="67" y="113"/>
                    <a:pt x="68" y="115"/>
                    <a:pt x="69" y="117"/>
                  </a:cubicBezTo>
                  <a:cubicBezTo>
                    <a:pt x="70" y="119"/>
                    <a:pt x="72" y="120"/>
                    <a:pt x="74" y="121"/>
                  </a:cubicBezTo>
                  <a:cubicBezTo>
                    <a:pt x="76" y="121"/>
                    <a:pt x="78" y="121"/>
                    <a:pt x="78" y="121"/>
                  </a:cubicBezTo>
                  <a:cubicBezTo>
                    <a:pt x="79" y="121"/>
                    <a:pt x="80" y="121"/>
                    <a:pt x="82" y="121"/>
                  </a:cubicBezTo>
                  <a:cubicBezTo>
                    <a:pt x="87" y="120"/>
                    <a:pt x="90" y="119"/>
                    <a:pt x="93" y="119"/>
                  </a:cubicBezTo>
                  <a:cubicBezTo>
                    <a:pt x="94" y="118"/>
                    <a:pt x="96" y="118"/>
                    <a:pt x="97" y="118"/>
                  </a:cubicBezTo>
                  <a:cubicBezTo>
                    <a:pt x="98" y="118"/>
                    <a:pt x="99" y="118"/>
                    <a:pt x="99" y="118"/>
                  </a:cubicBezTo>
                  <a:cubicBezTo>
                    <a:pt x="99" y="117"/>
                    <a:pt x="100" y="117"/>
                    <a:pt x="103" y="116"/>
                  </a:cubicBezTo>
                  <a:cubicBezTo>
                    <a:pt x="106" y="116"/>
                    <a:pt x="110" y="115"/>
                    <a:pt x="113" y="114"/>
                  </a:cubicBezTo>
                  <a:cubicBezTo>
                    <a:pt x="117" y="113"/>
                    <a:pt x="120" y="112"/>
                    <a:pt x="122" y="112"/>
                  </a:cubicBezTo>
                  <a:cubicBezTo>
                    <a:pt x="123" y="112"/>
                    <a:pt x="123" y="112"/>
                    <a:pt x="124" y="111"/>
                  </a:cubicBezTo>
                  <a:cubicBezTo>
                    <a:pt x="124" y="111"/>
                    <a:pt x="124" y="111"/>
                    <a:pt x="124" y="110"/>
                  </a:cubicBezTo>
                  <a:cubicBezTo>
                    <a:pt x="124" y="109"/>
                    <a:pt x="124" y="108"/>
                    <a:pt x="126" y="107"/>
                  </a:cubicBezTo>
                  <a:cubicBezTo>
                    <a:pt x="127" y="106"/>
                    <a:pt x="129" y="106"/>
                    <a:pt x="130" y="107"/>
                  </a:cubicBezTo>
                  <a:cubicBezTo>
                    <a:pt x="132" y="108"/>
                    <a:pt x="134" y="109"/>
                    <a:pt x="135" y="109"/>
                  </a:cubicBezTo>
                  <a:cubicBezTo>
                    <a:pt x="142" y="110"/>
                    <a:pt x="147" y="112"/>
                    <a:pt x="150" y="113"/>
                  </a:cubicBezTo>
                  <a:cubicBezTo>
                    <a:pt x="154" y="114"/>
                    <a:pt x="156" y="116"/>
                    <a:pt x="158" y="118"/>
                  </a:cubicBezTo>
                  <a:cubicBezTo>
                    <a:pt x="159" y="119"/>
                    <a:pt x="160" y="121"/>
                    <a:pt x="160" y="124"/>
                  </a:cubicBezTo>
                  <a:cubicBezTo>
                    <a:pt x="160" y="126"/>
                    <a:pt x="160" y="127"/>
                    <a:pt x="159" y="128"/>
                  </a:cubicBezTo>
                  <a:cubicBezTo>
                    <a:pt x="158" y="128"/>
                    <a:pt x="158" y="129"/>
                    <a:pt x="157" y="130"/>
                  </a:cubicBezTo>
                  <a:cubicBezTo>
                    <a:pt x="157" y="131"/>
                    <a:pt x="155" y="131"/>
                    <a:pt x="150" y="131"/>
                  </a:cubicBezTo>
                  <a:cubicBezTo>
                    <a:pt x="146" y="131"/>
                    <a:pt x="141" y="131"/>
                    <a:pt x="137" y="133"/>
                  </a:cubicBezTo>
                  <a:cubicBezTo>
                    <a:pt x="132" y="134"/>
                    <a:pt x="129" y="134"/>
                    <a:pt x="128" y="135"/>
                  </a:cubicBezTo>
                  <a:cubicBezTo>
                    <a:pt x="126" y="135"/>
                    <a:pt x="125" y="135"/>
                    <a:pt x="123" y="136"/>
                  </a:cubicBezTo>
                  <a:cubicBezTo>
                    <a:pt x="121" y="137"/>
                    <a:pt x="118" y="137"/>
                    <a:pt x="116" y="138"/>
                  </a:cubicBezTo>
                  <a:cubicBezTo>
                    <a:pt x="113" y="138"/>
                    <a:pt x="109" y="139"/>
                    <a:pt x="104" y="140"/>
                  </a:cubicBezTo>
                  <a:cubicBezTo>
                    <a:pt x="97" y="142"/>
                    <a:pt x="89" y="142"/>
                    <a:pt x="81" y="142"/>
                  </a:cubicBezTo>
                  <a:cubicBezTo>
                    <a:pt x="78" y="142"/>
                    <a:pt x="75" y="141"/>
                    <a:pt x="72" y="140"/>
                  </a:cubicBezTo>
                  <a:cubicBezTo>
                    <a:pt x="69" y="138"/>
                    <a:pt x="67" y="137"/>
                    <a:pt x="65" y="135"/>
                  </a:cubicBezTo>
                  <a:cubicBezTo>
                    <a:pt x="63" y="133"/>
                    <a:pt x="62" y="131"/>
                    <a:pt x="61" y="128"/>
                  </a:cubicBezTo>
                  <a:cubicBezTo>
                    <a:pt x="60" y="125"/>
                    <a:pt x="59" y="123"/>
                    <a:pt x="58" y="121"/>
                  </a:cubicBezTo>
                  <a:cubicBezTo>
                    <a:pt x="56" y="117"/>
                    <a:pt x="54" y="109"/>
                    <a:pt x="53" y="97"/>
                  </a:cubicBezTo>
                  <a:cubicBezTo>
                    <a:pt x="52" y="91"/>
                    <a:pt x="51" y="87"/>
                    <a:pt x="51" y="85"/>
                  </a:cubicBezTo>
                  <a:cubicBezTo>
                    <a:pt x="50" y="83"/>
                    <a:pt x="50" y="80"/>
                    <a:pt x="49" y="76"/>
                  </a:cubicBezTo>
                  <a:cubicBezTo>
                    <a:pt x="49" y="72"/>
                    <a:pt x="49" y="69"/>
                    <a:pt x="48" y="69"/>
                  </a:cubicBezTo>
                  <a:cubicBezTo>
                    <a:pt x="47" y="69"/>
                    <a:pt x="46" y="69"/>
                    <a:pt x="45" y="70"/>
                  </a:cubicBezTo>
                  <a:cubicBezTo>
                    <a:pt x="44" y="71"/>
                    <a:pt x="43" y="71"/>
                    <a:pt x="42" y="71"/>
                  </a:cubicBezTo>
                  <a:cubicBezTo>
                    <a:pt x="41" y="71"/>
                    <a:pt x="39" y="72"/>
                    <a:pt x="37" y="73"/>
                  </a:cubicBezTo>
                  <a:cubicBezTo>
                    <a:pt x="35" y="74"/>
                    <a:pt x="34" y="75"/>
                    <a:pt x="33" y="74"/>
                  </a:cubicBezTo>
                  <a:cubicBezTo>
                    <a:pt x="33" y="74"/>
                    <a:pt x="31" y="74"/>
                    <a:pt x="28" y="75"/>
                  </a:cubicBezTo>
                  <a:cubicBezTo>
                    <a:pt x="25" y="76"/>
                    <a:pt x="23" y="77"/>
                    <a:pt x="22" y="78"/>
                  </a:cubicBezTo>
                  <a:cubicBezTo>
                    <a:pt x="22" y="78"/>
                    <a:pt x="20" y="79"/>
                    <a:pt x="17" y="81"/>
                  </a:cubicBezTo>
                  <a:cubicBezTo>
                    <a:pt x="13" y="83"/>
                    <a:pt x="11" y="84"/>
                    <a:pt x="11" y="84"/>
                  </a:cubicBezTo>
                  <a:cubicBezTo>
                    <a:pt x="10" y="84"/>
                    <a:pt x="9" y="83"/>
                    <a:pt x="6" y="82"/>
                  </a:cubicBezTo>
                  <a:cubicBezTo>
                    <a:pt x="2" y="80"/>
                    <a:pt x="0" y="77"/>
                    <a:pt x="0" y="74"/>
                  </a:cubicBezTo>
                  <a:cubicBezTo>
                    <a:pt x="0" y="72"/>
                    <a:pt x="0" y="70"/>
                    <a:pt x="0" y="65"/>
                  </a:cubicBezTo>
                  <a:cubicBezTo>
                    <a:pt x="1" y="61"/>
                    <a:pt x="1" y="59"/>
                    <a:pt x="2" y="58"/>
                  </a:cubicBezTo>
                  <a:cubicBezTo>
                    <a:pt x="2" y="57"/>
                    <a:pt x="2" y="56"/>
                    <a:pt x="2" y="54"/>
                  </a:cubicBezTo>
                  <a:cubicBezTo>
                    <a:pt x="1" y="53"/>
                    <a:pt x="1" y="53"/>
                    <a:pt x="1" y="52"/>
                  </a:cubicBezTo>
                  <a:cubicBezTo>
                    <a:pt x="1" y="52"/>
                    <a:pt x="2" y="51"/>
                    <a:pt x="3" y="50"/>
                  </a:cubicBezTo>
                  <a:cubicBezTo>
                    <a:pt x="4" y="49"/>
                    <a:pt x="6" y="48"/>
                    <a:pt x="9" y="48"/>
                  </a:cubicBezTo>
                  <a:cubicBezTo>
                    <a:pt x="12" y="47"/>
                    <a:pt x="14" y="47"/>
                    <a:pt x="15" y="48"/>
                  </a:cubicBezTo>
                  <a:cubicBezTo>
                    <a:pt x="16" y="49"/>
                    <a:pt x="16" y="50"/>
                    <a:pt x="15" y="51"/>
                  </a:cubicBezTo>
                  <a:cubicBezTo>
                    <a:pt x="14" y="52"/>
                    <a:pt x="15" y="53"/>
                    <a:pt x="17" y="53"/>
                  </a:cubicBezTo>
                  <a:cubicBezTo>
                    <a:pt x="18" y="53"/>
                    <a:pt x="20" y="53"/>
                    <a:pt x="22" y="52"/>
                  </a:cubicBezTo>
                  <a:cubicBezTo>
                    <a:pt x="24" y="51"/>
                    <a:pt x="25" y="51"/>
                    <a:pt x="26" y="51"/>
                  </a:cubicBezTo>
                  <a:cubicBezTo>
                    <a:pt x="26" y="51"/>
                    <a:pt x="27" y="51"/>
                    <a:pt x="27" y="52"/>
                  </a:cubicBezTo>
                  <a:cubicBezTo>
                    <a:pt x="28" y="53"/>
                    <a:pt x="28" y="53"/>
                    <a:pt x="29" y="53"/>
                  </a:cubicBezTo>
                  <a:cubicBezTo>
                    <a:pt x="29" y="53"/>
                    <a:pt x="29" y="52"/>
                    <a:pt x="30" y="51"/>
                  </a:cubicBezTo>
                  <a:cubicBezTo>
                    <a:pt x="32" y="50"/>
                    <a:pt x="32" y="49"/>
                    <a:pt x="31" y="49"/>
                  </a:cubicBezTo>
                  <a:cubicBezTo>
                    <a:pt x="32" y="49"/>
                    <a:pt x="32" y="48"/>
                    <a:pt x="33" y="48"/>
                  </a:cubicBezTo>
                  <a:cubicBezTo>
                    <a:pt x="34" y="48"/>
                    <a:pt x="36" y="48"/>
                    <a:pt x="37" y="48"/>
                  </a:cubicBezTo>
                  <a:cubicBezTo>
                    <a:pt x="39" y="47"/>
                    <a:pt x="40" y="47"/>
                    <a:pt x="40" y="47"/>
                  </a:cubicBezTo>
                  <a:cubicBezTo>
                    <a:pt x="41" y="48"/>
                    <a:pt x="42" y="48"/>
                    <a:pt x="44" y="47"/>
                  </a:cubicBezTo>
                  <a:cubicBezTo>
                    <a:pt x="45" y="47"/>
                    <a:pt x="46" y="46"/>
                    <a:pt x="46" y="45"/>
                  </a:cubicBezTo>
                  <a:cubicBezTo>
                    <a:pt x="46" y="45"/>
                    <a:pt x="46" y="43"/>
                    <a:pt x="46" y="41"/>
                  </a:cubicBezTo>
                  <a:cubicBezTo>
                    <a:pt x="46" y="38"/>
                    <a:pt x="46" y="37"/>
                    <a:pt x="45" y="36"/>
                  </a:cubicBezTo>
                  <a:cubicBezTo>
                    <a:pt x="45" y="35"/>
                    <a:pt x="45" y="34"/>
                    <a:pt x="46" y="33"/>
                  </a:cubicBezTo>
                  <a:cubicBezTo>
                    <a:pt x="46" y="32"/>
                    <a:pt x="47" y="31"/>
                    <a:pt x="48" y="31"/>
                  </a:cubicBezTo>
                  <a:cubicBezTo>
                    <a:pt x="49" y="31"/>
                    <a:pt x="49" y="32"/>
                    <a:pt x="49" y="33"/>
                  </a:cubicBezTo>
                  <a:cubicBezTo>
                    <a:pt x="49" y="34"/>
                    <a:pt x="49" y="34"/>
                    <a:pt x="50" y="34"/>
                  </a:cubicBezTo>
                  <a:cubicBezTo>
                    <a:pt x="50" y="34"/>
                    <a:pt x="51" y="36"/>
                    <a:pt x="52" y="38"/>
                  </a:cubicBezTo>
                  <a:cubicBezTo>
                    <a:pt x="54" y="41"/>
                    <a:pt x="55" y="43"/>
                    <a:pt x="55" y="43"/>
                  </a:cubicBezTo>
                  <a:cubicBezTo>
                    <a:pt x="55" y="43"/>
                    <a:pt x="56" y="42"/>
                    <a:pt x="57" y="41"/>
                  </a:cubicBezTo>
                  <a:cubicBezTo>
                    <a:pt x="59" y="40"/>
                    <a:pt x="60" y="40"/>
                    <a:pt x="60" y="40"/>
                  </a:cubicBezTo>
                  <a:cubicBezTo>
                    <a:pt x="60" y="41"/>
                    <a:pt x="61" y="41"/>
                    <a:pt x="63" y="40"/>
                  </a:cubicBezTo>
                  <a:cubicBezTo>
                    <a:pt x="64" y="40"/>
                    <a:pt x="66" y="39"/>
                    <a:pt x="67" y="39"/>
                  </a:cubicBezTo>
                  <a:cubicBezTo>
                    <a:pt x="68" y="39"/>
                    <a:pt x="69" y="39"/>
                    <a:pt x="71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3" y="26"/>
                    <a:pt x="72" y="22"/>
                    <a:pt x="71" y="19"/>
                  </a:cubicBezTo>
                  <a:cubicBezTo>
                    <a:pt x="70" y="15"/>
                    <a:pt x="69" y="13"/>
                    <a:pt x="69" y="12"/>
                  </a:cubicBezTo>
                  <a:cubicBezTo>
                    <a:pt x="69" y="12"/>
                    <a:pt x="69" y="11"/>
                    <a:pt x="68" y="11"/>
                  </a:cubicBezTo>
                  <a:cubicBezTo>
                    <a:pt x="67" y="10"/>
                    <a:pt x="67" y="8"/>
                    <a:pt x="67" y="5"/>
                  </a:cubicBezTo>
                  <a:close/>
                  <a:moveTo>
                    <a:pt x="122" y="48"/>
                  </a:moveTo>
                  <a:cubicBezTo>
                    <a:pt x="122" y="47"/>
                    <a:pt x="122" y="47"/>
                    <a:pt x="122" y="47"/>
                  </a:cubicBezTo>
                  <a:cubicBezTo>
                    <a:pt x="122" y="47"/>
                    <a:pt x="122" y="47"/>
                    <a:pt x="121" y="47"/>
                  </a:cubicBezTo>
                  <a:cubicBezTo>
                    <a:pt x="119" y="47"/>
                    <a:pt x="113" y="48"/>
                    <a:pt x="102" y="51"/>
                  </a:cubicBezTo>
                  <a:cubicBezTo>
                    <a:pt x="100" y="52"/>
                    <a:pt x="98" y="53"/>
                    <a:pt x="97" y="54"/>
                  </a:cubicBezTo>
                  <a:cubicBezTo>
                    <a:pt x="97" y="55"/>
                    <a:pt x="95" y="58"/>
                    <a:pt x="94" y="62"/>
                  </a:cubicBezTo>
                  <a:cubicBezTo>
                    <a:pt x="92" y="65"/>
                    <a:pt x="92" y="67"/>
                    <a:pt x="93" y="68"/>
                  </a:cubicBezTo>
                  <a:cubicBezTo>
                    <a:pt x="93" y="68"/>
                    <a:pt x="95" y="68"/>
                    <a:pt x="97" y="68"/>
                  </a:cubicBezTo>
                  <a:cubicBezTo>
                    <a:pt x="99" y="68"/>
                    <a:pt x="100" y="68"/>
                    <a:pt x="101" y="68"/>
                  </a:cubicBezTo>
                  <a:cubicBezTo>
                    <a:pt x="101" y="68"/>
                    <a:pt x="102" y="68"/>
                    <a:pt x="102" y="69"/>
                  </a:cubicBezTo>
                  <a:cubicBezTo>
                    <a:pt x="102" y="70"/>
                    <a:pt x="104" y="68"/>
                    <a:pt x="109" y="63"/>
                  </a:cubicBezTo>
                  <a:cubicBezTo>
                    <a:pt x="115" y="56"/>
                    <a:pt x="120" y="51"/>
                    <a:pt x="122" y="48"/>
                  </a:cubicBezTo>
                  <a:close/>
                  <a:moveTo>
                    <a:pt x="112" y="9"/>
                  </a:moveTo>
                  <a:cubicBezTo>
                    <a:pt x="112" y="8"/>
                    <a:pt x="112" y="8"/>
                    <a:pt x="114" y="9"/>
                  </a:cubicBezTo>
                  <a:cubicBezTo>
                    <a:pt x="114" y="9"/>
                    <a:pt x="115" y="9"/>
                    <a:pt x="115" y="10"/>
                  </a:cubicBezTo>
                  <a:cubicBezTo>
                    <a:pt x="115" y="10"/>
                    <a:pt x="115" y="10"/>
                    <a:pt x="115" y="10"/>
                  </a:cubicBezTo>
                  <a:cubicBezTo>
                    <a:pt x="114" y="11"/>
                    <a:pt x="114" y="11"/>
                    <a:pt x="113" y="10"/>
                  </a:cubicBezTo>
                  <a:cubicBezTo>
                    <a:pt x="112" y="10"/>
                    <a:pt x="112" y="10"/>
                    <a:pt x="11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82" name="Group 12"/>
          <p:cNvGrpSpPr>
            <a:grpSpLocks noChangeAspect="1"/>
          </p:cNvGrpSpPr>
          <p:nvPr/>
        </p:nvGrpSpPr>
        <p:grpSpPr bwMode="auto">
          <a:xfrm>
            <a:off x="6013147" y="1555263"/>
            <a:ext cx="836613" cy="3516315"/>
            <a:chOff x="3842" y="1660"/>
            <a:chExt cx="527" cy="2215"/>
          </a:xfrm>
        </p:grpSpPr>
        <p:sp>
          <p:nvSpPr>
            <p:cNvPr id="83" name="Freeform 13"/>
            <p:cNvSpPr>
              <a:spLocks noEditPoints="1"/>
            </p:cNvSpPr>
            <p:nvPr/>
          </p:nvSpPr>
          <p:spPr bwMode="auto">
            <a:xfrm>
              <a:off x="3885" y="1660"/>
              <a:ext cx="433" cy="587"/>
            </a:xfrm>
            <a:custGeom>
              <a:avLst/>
              <a:gdLst>
                <a:gd name="T0" fmla="*/ 84 w 181"/>
                <a:gd name="T1" fmla="*/ 3 h 248"/>
                <a:gd name="T2" fmla="*/ 90 w 181"/>
                <a:gd name="T3" fmla="*/ 6 h 248"/>
                <a:gd name="T4" fmla="*/ 92 w 181"/>
                <a:gd name="T5" fmla="*/ 8 h 248"/>
                <a:gd name="T6" fmla="*/ 106 w 181"/>
                <a:gd name="T7" fmla="*/ 23 h 248"/>
                <a:gd name="T8" fmla="*/ 107 w 181"/>
                <a:gd name="T9" fmla="*/ 52 h 248"/>
                <a:gd name="T10" fmla="*/ 106 w 181"/>
                <a:gd name="T11" fmla="*/ 78 h 248"/>
                <a:gd name="T12" fmla="*/ 112 w 181"/>
                <a:gd name="T13" fmla="*/ 77 h 248"/>
                <a:gd name="T14" fmla="*/ 120 w 181"/>
                <a:gd name="T15" fmla="*/ 76 h 248"/>
                <a:gd name="T16" fmla="*/ 131 w 181"/>
                <a:gd name="T17" fmla="*/ 75 h 248"/>
                <a:gd name="T18" fmla="*/ 140 w 181"/>
                <a:gd name="T19" fmla="*/ 73 h 248"/>
                <a:gd name="T20" fmla="*/ 138 w 181"/>
                <a:gd name="T21" fmla="*/ 70 h 248"/>
                <a:gd name="T22" fmla="*/ 137 w 181"/>
                <a:gd name="T23" fmla="*/ 70 h 248"/>
                <a:gd name="T24" fmla="*/ 131 w 181"/>
                <a:gd name="T25" fmla="*/ 68 h 248"/>
                <a:gd name="T26" fmla="*/ 130 w 181"/>
                <a:gd name="T27" fmla="*/ 67 h 248"/>
                <a:gd name="T28" fmla="*/ 136 w 181"/>
                <a:gd name="T29" fmla="*/ 66 h 248"/>
                <a:gd name="T30" fmla="*/ 142 w 181"/>
                <a:gd name="T31" fmla="*/ 67 h 248"/>
                <a:gd name="T32" fmla="*/ 149 w 181"/>
                <a:gd name="T33" fmla="*/ 69 h 248"/>
                <a:gd name="T34" fmla="*/ 156 w 181"/>
                <a:gd name="T35" fmla="*/ 72 h 248"/>
                <a:gd name="T36" fmla="*/ 164 w 181"/>
                <a:gd name="T37" fmla="*/ 77 h 248"/>
                <a:gd name="T38" fmla="*/ 170 w 181"/>
                <a:gd name="T39" fmla="*/ 79 h 248"/>
                <a:gd name="T40" fmla="*/ 177 w 181"/>
                <a:gd name="T41" fmla="*/ 84 h 248"/>
                <a:gd name="T42" fmla="*/ 181 w 181"/>
                <a:gd name="T43" fmla="*/ 91 h 248"/>
                <a:gd name="T44" fmla="*/ 177 w 181"/>
                <a:gd name="T45" fmla="*/ 97 h 248"/>
                <a:gd name="T46" fmla="*/ 168 w 181"/>
                <a:gd name="T47" fmla="*/ 100 h 248"/>
                <a:gd name="T48" fmla="*/ 118 w 181"/>
                <a:gd name="T49" fmla="*/ 103 h 248"/>
                <a:gd name="T50" fmla="*/ 109 w 181"/>
                <a:gd name="T51" fmla="*/ 106 h 248"/>
                <a:gd name="T52" fmla="*/ 107 w 181"/>
                <a:gd name="T53" fmla="*/ 129 h 248"/>
                <a:gd name="T54" fmla="*/ 104 w 181"/>
                <a:gd name="T55" fmla="*/ 197 h 248"/>
                <a:gd name="T56" fmla="*/ 103 w 181"/>
                <a:gd name="T57" fmla="*/ 206 h 248"/>
                <a:gd name="T58" fmla="*/ 101 w 181"/>
                <a:gd name="T59" fmla="*/ 220 h 248"/>
                <a:gd name="T60" fmla="*/ 100 w 181"/>
                <a:gd name="T61" fmla="*/ 230 h 248"/>
                <a:gd name="T62" fmla="*/ 98 w 181"/>
                <a:gd name="T63" fmla="*/ 239 h 248"/>
                <a:gd name="T64" fmla="*/ 96 w 181"/>
                <a:gd name="T65" fmla="*/ 244 h 248"/>
                <a:gd name="T66" fmla="*/ 94 w 181"/>
                <a:gd name="T67" fmla="*/ 248 h 248"/>
                <a:gd name="T68" fmla="*/ 92 w 181"/>
                <a:gd name="T69" fmla="*/ 241 h 248"/>
                <a:gd name="T70" fmla="*/ 92 w 181"/>
                <a:gd name="T71" fmla="*/ 218 h 248"/>
                <a:gd name="T72" fmla="*/ 90 w 181"/>
                <a:gd name="T73" fmla="*/ 115 h 248"/>
                <a:gd name="T74" fmla="*/ 81 w 181"/>
                <a:gd name="T75" fmla="*/ 116 h 248"/>
                <a:gd name="T76" fmla="*/ 72 w 181"/>
                <a:gd name="T77" fmla="*/ 120 h 248"/>
                <a:gd name="T78" fmla="*/ 57 w 181"/>
                <a:gd name="T79" fmla="*/ 125 h 248"/>
                <a:gd name="T80" fmla="*/ 43 w 181"/>
                <a:gd name="T81" fmla="*/ 130 h 248"/>
                <a:gd name="T82" fmla="*/ 21 w 181"/>
                <a:gd name="T83" fmla="*/ 130 h 248"/>
                <a:gd name="T84" fmla="*/ 6 w 181"/>
                <a:gd name="T85" fmla="*/ 123 h 248"/>
                <a:gd name="T86" fmla="*/ 2 w 181"/>
                <a:gd name="T87" fmla="*/ 114 h 248"/>
                <a:gd name="T88" fmla="*/ 0 w 181"/>
                <a:gd name="T89" fmla="*/ 104 h 248"/>
                <a:gd name="T90" fmla="*/ 1 w 181"/>
                <a:gd name="T91" fmla="*/ 100 h 248"/>
                <a:gd name="T92" fmla="*/ 4 w 181"/>
                <a:gd name="T93" fmla="*/ 97 h 248"/>
                <a:gd name="T94" fmla="*/ 8 w 181"/>
                <a:gd name="T95" fmla="*/ 102 h 248"/>
                <a:gd name="T96" fmla="*/ 12 w 181"/>
                <a:gd name="T97" fmla="*/ 106 h 248"/>
                <a:gd name="T98" fmla="*/ 17 w 181"/>
                <a:gd name="T99" fmla="*/ 107 h 248"/>
                <a:gd name="T100" fmla="*/ 36 w 181"/>
                <a:gd name="T101" fmla="*/ 102 h 248"/>
                <a:gd name="T102" fmla="*/ 70 w 181"/>
                <a:gd name="T103" fmla="*/ 90 h 248"/>
                <a:gd name="T104" fmla="*/ 89 w 181"/>
                <a:gd name="T105" fmla="*/ 81 h 248"/>
                <a:gd name="T106" fmla="*/ 90 w 181"/>
                <a:gd name="T107" fmla="*/ 70 h 248"/>
                <a:gd name="T108" fmla="*/ 90 w 181"/>
                <a:gd name="T109" fmla="*/ 24 h 248"/>
                <a:gd name="T110" fmla="*/ 89 w 181"/>
                <a:gd name="T111" fmla="*/ 16 h 248"/>
                <a:gd name="T112" fmla="*/ 87 w 181"/>
                <a:gd name="T113" fmla="*/ 10 h 248"/>
                <a:gd name="T114" fmla="*/ 84 w 181"/>
                <a:gd name="T115" fmla="*/ 3 h 248"/>
                <a:gd name="T116" fmla="*/ 82 w 181"/>
                <a:gd name="T117" fmla="*/ 3 h 248"/>
                <a:gd name="T118" fmla="*/ 82 w 181"/>
                <a:gd name="T119" fmla="*/ 1 h 248"/>
                <a:gd name="T120" fmla="*/ 83 w 181"/>
                <a:gd name="T121" fmla="*/ 0 h 248"/>
                <a:gd name="T122" fmla="*/ 83 w 181"/>
                <a:gd name="T123" fmla="*/ 1 h 248"/>
                <a:gd name="T124" fmla="*/ 82 w 181"/>
                <a:gd name="T125" fmla="*/ 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" h="248">
                  <a:moveTo>
                    <a:pt x="84" y="3"/>
                  </a:moveTo>
                  <a:cubicBezTo>
                    <a:pt x="84" y="2"/>
                    <a:pt x="86" y="3"/>
                    <a:pt x="90" y="6"/>
                  </a:cubicBezTo>
                  <a:cubicBezTo>
                    <a:pt x="91" y="6"/>
                    <a:pt x="92" y="7"/>
                    <a:pt x="92" y="8"/>
                  </a:cubicBezTo>
                  <a:cubicBezTo>
                    <a:pt x="100" y="14"/>
                    <a:pt x="104" y="20"/>
                    <a:pt x="106" y="23"/>
                  </a:cubicBezTo>
                  <a:cubicBezTo>
                    <a:pt x="107" y="25"/>
                    <a:pt x="107" y="34"/>
                    <a:pt x="107" y="52"/>
                  </a:cubicBezTo>
                  <a:cubicBezTo>
                    <a:pt x="106" y="78"/>
                    <a:pt x="106" y="78"/>
                    <a:pt x="106" y="78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6" y="76"/>
                    <a:pt x="119" y="76"/>
                    <a:pt x="120" y="76"/>
                  </a:cubicBezTo>
                  <a:cubicBezTo>
                    <a:pt x="123" y="76"/>
                    <a:pt x="126" y="75"/>
                    <a:pt x="131" y="75"/>
                  </a:cubicBezTo>
                  <a:cubicBezTo>
                    <a:pt x="136" y="74"/>
                    <a:pt x="139" y="73"/>
                    <a:pt x="140" y="73"/>
                  </a:cubicBezTo>
                  <a:cubicBezTo>
                    <a:pt x="141" y="72"/>
                    <a:pt x="140" y="71"/>
                    <a:pt x="138" y="70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34" y="69"/>
                    <a:pt x="132" y="68"/>
                    <a:pt x="131" y="68"/>
                  </a:cubicBezTo>
                  <a:cubicBezTo>
                    <a:pt x="130" y="68"/>
                    <a:pt x="129" y="68"/>
                    <a:pt x="130" y="67"/>
                  </a:cubicBezTo>
                  <a:cubicBezTo>
                    <a:pt x="130" y="66"/>
                    <a:pt x="132" y="66"/>
                    <a:pt x="136" y="66"/>
                  </a:cubicBezTo>
                  <a:cubicBezTo>
                    <a:pt x="139" y="66"/>
                    <a:pt x="141" y="66"/>
                    <a:pt x="142" y="67"/>
                  </a:cubicBezTo>
                  <a:cubicBezTo>
                    <a:pt x="142" y="68"/>
                    <a:pt x="144" y="69"/>
                    <a:pt x="149" y="69"/>
                  </a:cubicBezTo>
                  <a:cubicBezTo>
                    <a:pt x="153" y="70"/>
                    <a:pt x="155" y="71"/>
                    <a:pt x="156" y="72"/>
                  </a:cubicBezTo>
                  <a:cubicBezTo>
                    <a:pt x="158" y="73"/>
                    <a:pt x="160" y="75"/>
                    <a:pt x="164" y="77"/>
                  </a:cubicBezTo>
                  <a:cubicBezTo>
                    <a:pt x="167" y="79"/>
                    <a:pt x="169" y="79"/>
                    <a:pt x="170" y="79"/>
                  </a:cubicBezTo>
                  <a:cubicBezTo>
                    <a:pt x="171" y="79"/>
                    <a:pt x="173" y="81"/>
                    <a:pt x="177" y="84"/>
                  </a:cubicBezTo>
                  <a:cubicBezTo>
                    <a:pt x="180" y="88"/>
                    <a:pt x="181" y="90"/>
                    <a:pt x="181" y="91"/>
                  </a:cubicBezTo>
                  <a:cubicBezTo>
                    <a:pt x="181" y="93"/>
                    <a:pt x="180" y="95"/>
                    <a:pt x="177" y="97"/>
                  </a:cubicBezTo>
                  <a:cubicBezTo>
                    <a:pt x="174" y="99"/>
                    <a:pt x="171" y="100"/>
                    <a:pt x="168" y="100"/>
                  </a:cubicBezTo>
                  <a:cubicBezTo>
                    <a:pt x="142" y="100"/>
                    <a:pt x="126" y="101"/>
                    <a:pt x="118" y="103"/>
                  </a:cubicBezTo>
                  <a:cubicBezTo>
                    <a:pt x="112" y="105"/>
                    <a:pt x="109" y="106"/>
                    <a:pt x="109" y="106"/>
                  </a:cubicBezTo>
                  <a:cubicBezTo>
                    <a:pt x="108" y="107"/>
                    <a:pt x="108" y="115"/>
                    <a:pt x="107" y="129"/>
                  </a:cubicBezTo>
                  <a:cubicBezTo>
                    <a:pt x="106" y="173"/>
                    <a:pt x="105" y="196"/>
                    <a:pt x="104" y="197"/>
                  </a:cubicBezTo>
                  <a:cubicBezTo>
                    <a:pt x="104" y="198"/>
                    <a:pt x="103" y="201"/>
                    <a:pt x="103" y="206"/>
                  </a:cubicBezTo>
                  <a:cubicBezTo>
                    <a:pt x="102" y="214"/>
                    <a:pt x="101" y="218"/>
                    <a:pt x="101" y="220"/>
                  </a:cubicBezTo>
                  <a:cubicBezTo>
                    <a:pt x="100" y="221"/>
                    <a:pt x="100" y="224"/>
                    <a:pt x="100" y="230"/>
                  </a:cubicBezTo>
                  <a:cubicBezTo>
                    <a:pt x="99" y="235"/>
                    <a:pt x="99" y="238"/>
                    <a:pt x="98" y="239"/>
                  </a:cubicBezTo>
                  <a:cubicBezTo>
                    <a:pt x="98" y="239"/>
                    <a:pt x="97" y="241"/>
                    <a:pt x="96" y="244"/>
                  </a:cubicBezTo>
                  <a:cubicBezTo>
                    <a:pt x="96" y="246"/>
                    <a:pt x="95" y="248"/>
                    <a:pt x="94" y="248"/>
                  </a:cubicBezTo>
                  <a:cubicBezTo>
                    <a:pt x="93" y="248"/>
                    <a:pt x="92" y="246"/>
                    <a:pt x="92" y="241"/>
                  </a:cubicBezTo>
                  <a:cubicBezTo>
                    <a:pt x="92" y="237"/>
                    <a:pt x="92" y="229"/>
                    <a:pt x="92" y="218"/>
                  </a:cubicBezTo>
                  <a:cubicBezTo>
                    <a:pt x="91" y="196"/>
                    <a:pt x="91" y="162"/>
                    <a:pt x="90" y="115"/>
                  </a:cubicBezTo>
                  <a:cubicBezTo>
                    <a:pt x="90" y="113"/>
                    <a:pt x="87" y="113"/>
                    <a:pt x="81" y="116"/>
                  </a:cubicBezTo>
                  <a:cubicBezTo>
                    <a:pt x="78" y="117"/>
                    <a:pt x="75" y="119"/>
                    <a:pt x="72" y="120"/>
                  </a:cubicBezTo>
                  <a:cubicBezTo>
                    <a:pt x="70" y="121"/>
                    <a:pt x="65" y="123"/>
                    <a:pt x="57" y="125"/>
                  </a:cubicBezTo>
                  <a:cubicBezTo>
                    <a:pt x="50" y="128"/>
                    <a:pt x="45" y="129"/>
                    <a:pt x="43" y="130"/>
                  </a:cubicBezTo>
                  <a:cubicBezTo>
                    <a:pt x="36" y="131"/>
                    <a:pt x="29" y="131"/>
                    <a:pt x="21" y="130"/>
                  </a:cubicBezTo>
                  <a:cubicBezTo>
                    <a:pt x="14" y="128"/>
                    <a:pt x="9" y="126"/>
                    <a:pt x="6" y="123"/>
                  </a:cubicBezTo>
                  <a:cubicBezTo>
                    <a:pt x="5" y="122"/>
                    <a:pt x="4" y="119"/>
                    <a:pt x="2" y="114"/>
                  </a:cubicBezTo>
                  <a:cubicBezTo>
                    <a:pt x="0" y="109"/>
                    <a:pt x="0" y="106"/>
                    <a:pt x="0" y="104"/>
                  </a:cubicBezTo>
                  <a:cubicBezTo>
                    <a:pt x="0" y="103"/>
                    <a:pt x="0" y="101"/>
                    <a:pt x="1" y="100"/>
                  </a:cubicBezTo>
                  <a:cubicBezTo>
                    <a:pt x="2" y="98"/>
                    <a:pt x="3" y="97"/>
                    <a:pt x="4" y="97"/>
                  </a:cubicBezTo>
                  <a:cubicBezTo>
                    <a:pt x="4" y="97"/>
                    <a:pt x="6" y="99"/>
                    <a:pt x="8" y="102"/>
                  </a:cubicBezTo>
                  <a:cubicBezTo>
                    <a:pt x="10" y="104"/>
                    <a:pt x="11" y="105"/>
                    <a:pt x="12" y="106"/>
                  </a:cubicBezTo>
                  <a:cubicBezTo>
                    <a:pt x="13" y="106"/>
                    <a:pt x="14" y="107"/>
                    <a:pt x="17" y="107"/>
                  </a:cubicBezTo>
                  <a:cubicBezTo>
                    <a:pt x="22" y="107"/>
                    <a:pt x="29" y="105"/>
                    <a:pt x="36" y="102"/>
                  </a:cubicBezTo>
                  <a:cubicBezTo>
                    <a:pt x="39" y="101"/>
                    <a:pt x="50" y="97"/>
                    <a:pt x="70" y="90"/>
                  </a:cubicBezTo>
                  <a:cubicBezTo>
                    <a:pt x="82" y="85"/>
                    <a:pt x="89" y="83"/>
                    <a:pt x="89" y="81"/>
                  </a:cubicBezTo>
                  <a:cubicBezTo>
                    <a:pt x="90" y="80"/>
                    <a:pt x="90" y="77"/>
                    <a:pt x="90" y="70"/>
                  </a:cubicBezTo>
                  <a:cubicBezTo>
                    <a:pt x="89" y="59"/>
                    <a:pt x="89" y="43"/>
                    <a:pt x="90" y="24"/>
                  </a:cubicBezTo>
                  <a:cubicBezTo>
                    <a:pt x="90" y="20"/>
                    <a:pt x="90" y="18"/>
                    <a:pt x="89" y="16"/>
                  </a:cubicBezTo>
                  <a:cubicBezTo>
                    <a:pt x="89" y="14"/>
                    <a:pt x="88" y="12"/>
                    <a:pt x="87" y="10"/>
                  </a:cubicBezTo>
                  <a:cubicBezTo>
                    <a:pt x="85" y="6"/>
                    <a:pt x="84" y="4"/>
                    <a:pt x="84" y="3"/>
                  </a:cubicBezTo>
                  <a:close/>
                  <a:moveTo>
                    <a:pt x="82" y="3"/>
                  </a:moveTo>
                  <a:cubicBezTo>
                    <a:pt x="82" y="3"/>
                    <a:pt x="82" y="2"/>
                    <a:pt x="82" y="1"/>
                  </a:cubicBezTo>
                  <a:cubicBezTo>
                    <a:pt x="82" y="1"/>
                    <a:pt x="82" y="0"/>
                    <a:pt x="83" y="0"/>
                  </a:cubicBezTo>
                  <a:cubicBezTo>
                    <a:pt x="84" y="0"/>
                    <a:pt x="84" y="1"/>
                    <a:pt x="83" y="1"/>
                  </a:cubicBezTo>
                  <a:cubicBezTo>
                    <a:pt x="83" y="2"/>
                    <a:pt x="83" y="3"/>
                    <a:pt x="8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14"/>
            <p:cNvSpPr>
              <a:spLocks noEditPoints="1"/>
            </p:cNvSpPr>
            <p:nvPr/>
          </p:nvSpPr>
          <p:spPr bwMode="auto">
            <a:xfrm>
              <a:off x="3933" y="2264"/>
              <a:ext cx="349" cy="512"/>
            </a:xfrm>
            <a:custGeom>
              <a:avLst/>
              <a:gdLst>
                <a:gd name="T0" fmla="*/ 127 w 146"/>
                <a:gd name="T1" fmla="*/ 9 h 216"/>
                <a:gd name="T2" fmla="*/ 138 w 146"/>
                <a:gd name="T3" fmla="*/ 34 h 216"/>
                <a:gd name="T4" fmla="*/ 130 w 146"/>
                <a:gd name="T5" fmla="*/ 66 h 216"/>
                <a:gd name="T6" fmla="*/ 118 w 146"/>
                <a:gd name="T7" fmla="*/ 86 h 216"/>
                <a:gd name="T8" fmla="*/ 87 w 146"/>
                <a:gd name="T9" fmla="*/ 118 h 216"/>
                <a:gd name="T10" fmla="*/ 109 w 146"/>
                <a:gd name="T11" fmla="*/ 131 h 216"/>
                <a:gd name="T12" fmla="*/ 112 w 146"/>
                <a:gd name="T13" fmla="*/ 155 h 216"/>
                <a:gd name="T14" fmla="*/ 89 w 146"/>
                <a:gd name="T15" fmla="*/ 164 h 216"/>
                <a:gd name="T16" fmla="*/ 86 w 146"/>
                <a:gd name="T17" fmla="*/ 182 h 216"/>
                <a:gd name="T18" fmla="*/ 109 w 146"/>
                <a:gd name="T19" fmla="*/ 177 h 216"/>
                <a:gd name="T20" fmla="*/ 146 w 146"/>
                <a:gd name="T21" fmla="*/ 196 h 216"/>
                <a:gd name="T22" fmla="*/ 112 w 146"/>
                <a:gd name="T23" fmla="*/ 203 h 216"/>
                <a:gd name="T24" fmla="*/ 74 w 146"/>
                <a:gd name="T25" fmla="*/ 207 h 216"/>
                <a:gd name="T26" fmla="*/ 65 w 146"/>
                <a:gd name="T27" fmla="*/ 200 h 216"/>
                <a:gd name="T28" fmla="*/ 1 w 146"/>
                <a:gd name="T29" fmla="*/ 212 h 216"/>
                <a:gd name="T30" fmla="*/ 19 w 146"/>
                <a:gd name="T31" fmla="*/ 186 h 216"/>
                <a:gd name="T32" fmla="*/ 42 w 146"/>
                <a:gd name="T33" fmla="*/ 172 h 216"/>
                <a:gd name="T34" fmla="*/ 47 w 146"/>
                <a:gd name="T35" fmla="*/ 162 h 216"/>
                <a:gd name="T36" fmla="*/ 18 w 146"/>
                <a:gd name="T37" fmla="*/ 155 h 216"/>
                <a:gd name="T38" fmla="*/ 43 w 146"/>
                <a:gd name="T39" fmla="*/ 138 h 216"/>
                <a:gd name="T40" fmla="*/ 66 w 146"/>
                <a:gd name="T41" fmla="*/ 121 h 216"/>
                <a:gd name="T42" fmla="*/ 44 w 146"/>
                <a:gd name="T43" fmla="*/ 125 h 216"/>
                <a:gd name="T44" fmla="*/ 39 w 146"/>
                <a:gd name="T45" fmla="*/ 112 h 216"/>
                <a:gd name="T46" fmla="*/ 18 w 146"/>
                <a:gd name="T47" fmla="*/ 94 h 216"/>
                <a:gd name="T48" fmla="*/ 6 w 146"/>
                <a:gd name="T49" fmla="*/ 58 h 216"/>
                <a:gd name="T50" fmla="*/ 17 w 146"/>
                <a:gd name="T51" fmla="*/ 23 h 216"/>
                <a:gd name="T52" fmla="*/ 32 w 146"/>
                <a:gd name="T53" fmla="*/ 8 h 216"/>
                <a:gd name="T54" fmla="*/ 64 w 146"/>
                <a:gd name="T55" fmla="*/ 16 h 216"/>
                <a:gd name="T56" fmla="*/ 67 w 146"/>
                <a:gd name="T57" fmla="*/ 26 h 216"/>
                <a:gd name="T58" fmla="*/ 33 w 146"/>
                <a:gd name="T59" fmla="*/ 58 h 216"/>
                <a:gd name="T60" fmla="*/ 60 w 146"/>
                <a:gd name="T61" fmla="*/ 50 h 216"/>
                <a:gd name="T62" fmla="*/ 70 w 146"/>
                <a:gd name="T63" fmla="*/ 27 h 216"/>
                <a:gd name="T64" fmla="*/ 35 w 146"/>
                <a:gd name="T65" fmla="*/ 77 h 216"/>
                <a:gd name="T66" fmla="*/ 56 w 146"/>
                <a:gd name="T67" fmla="*/ 92 h 216"/>
                <a:gd name="T68" fmla="*/ 51 w 146"/>
                <a:gd name="T69" fmla="*/ 74 h 216"/>
                <a:gd name="T70" fmla="*/ 46 w 146"/>
                <a:gd name="T71" fmla="*/ 183 h 216"/>
                <a:gd name="T72" fmla="*/ 46 w 146"/>
                <a:gd name="T73" fmla="*/ 187 h 216"/>
                <a:gd name="T74" fmla="*/ 57 w 146"/>
                <a:gd name="T75" fmla="*/ 181 h 216"/>
                <a:gd name="T76" fmla="*/ 48 w 146"/>
                <a:gd name="T77" fmla="*/ 146 h 216"/>
                <a:gd name="T78" fmla="*/ 62 w 146"/>
                <a:gd name="T79" fmla="*/ 161 h 216"/>
                <a:gd name="T80" fmla="*/ 70 w 146"/>
                <a:gd name="T81" fmla="*/ 65 h 216"/>
                <a:gd name="T82" fmla="*/ 66 w 146"/>
                <a:gd name="T83" fmla="*/ 69 h 216"/>
                <a:gd name="T84" fmla="*/ 66 w 146"/>
                <a:gd name="T85" fmla="*/ 98 h 216"/>
                <a:gd name="T86" fmla="*/ 67 w 146"/>
                <a:gd name="T87" fmla="*/ 100 h 216"/>
                <a:gd name="T88" fmla="*/ 80 w 146"/>
                <a:gd name="T89" fmla="*/ 20 h 216"/>
                <a:gd name="T90" fmla="*/ 87 w 146"/>
                <a:gd name="T91" fmla="*/ 42 h 216"/>
                <a:gd name="T92" fmla="*/ 95 w 146"/>
                <a:gd name="T93" fmla="*/ 65 h 216"/>
                <a:gd name="T94" fmla="*/ 109 w 146"/>
                <a:gd name="T95" fmla="*/ 54 h 216"/>
                <a:gd name="T96" fmla="*/ 119 w 146"/>
                <a:gd name="T97" fmla="*/ 28 h 216"/>
                <a:gd name="T98" fmla="*/ 84 w 146"/>
                <a:gd name="T99" fmla="*/ 58 h 216"/>
                <a:gd name="T100" fmla="*/ 101 w 146"/>
                <a:gd name="T101" fmla="*/ 140 h 216"/>
                <a:gd name="T102" fmla="*/ 85 w 146"/>
                <a:gd name="T103" fmla="*/ 145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6" h="216">
                  <a:moveTo>
                    <a:pt x="89" y="6"/>
                  </a:moveTo>
                  <a:cubicBezTo>
                    <a:pt x="102" y="1"/>
                    <a:pt x="111" y="0"/>
                    <a:pt x="115" y="3"/>
                  </a:cubicBezTo>
                  <a:cubicBezTo>
                    <a:pt x="118" y="4"/>
                    <a:pt x="119" y="5"/>
                    <a:pt x="120" y="5"/>
                  </a:cubicBezTo>
                  <a:cubicBezTo>
                    <a:pt x="121" y="5"/>
                    <a:pt x="123" y="6"/>
                    <a:pt x="127" y="9"/>
                  </a:cubicBezTo>
                  <a:cubicBezTo>
                    <a:pt x="130" y="11"/>
                    <a:pt x="132" y="13"/>
                    <a:pt x="132" y="14"/>
                  </a:cubicBezTo>
                  <a:cubicBezTo>
                    <a:pt x="132" y="15"/>
                    <a:pt x="132" y="15"/>
                    <a:pt x="133" y="15"/>
                  </a:cubicBezTo>
                  <a:cubicBezTo>
                    <a:pt x="133" y="15"/>
                    <a:pt x="134" y="17"/>
                    <a:pt x="136" y="20"/>
                  </a:cubicBezTo>
                  <a:cubicBezTo>
                    <a:pt x="137" y="23"/>
                    <a:pt x="138" y="28"/>
                    <a:pt x="138" y="34"/>
                  </a:cubicBezTo>
                  <a:cubicBezTo>
                    <a:pt x="138" y="40"/>
                    <a:pt x="137" y="45"/>
                    <a:pt x="136" y="48"/>
                  </a:cubicBezTo>
                  <a:cubicBezTo>
                    <a:pt x="135" y="50"/>
                    <a:pt x="134" y="52"/>
                    <a:pt x="134" y="53"/>
                  </a:cubicBezTo>
                  <a:cubicBezTo>
                    <a:pt x="134" y="54"/>
                    <a:pt x="133" y="57"/>
                    <a:pt x="132" y="60"/>
                  </a:cubicBezTo>
                  <a:cubicBezTo>
                    <a:pt x="130" y="63"/>
                    <a:pt x="130" y="65"/>
                    <a:pt x="130" y="66"/>
                  </a:cubicBezTo>
                  <a:cubicBezTo>
                    <a:pt x="130" y="68"/>
                    <a:pt x="129" y="69"/>
                    <a:pt x="129" y="69"/>
                  </a:cubicBezTo>
                  <a:cubicBezTo>
                    <a:pt x="128" y="69"/>
                    <a:pt x="127" y="70"/>
                    <a:pt x="126" y="73"/>
                  </a:cubicBezTo>
                  <a:cubicBezTo>
                    <a:pt x="125" y="76"/>
                    <a:pt x="124" y="78"/>
                    <a:pt x="123" y="79"/>
                  </a:cubicBezTo>
                  <a:cubicBezTo>
                    <a:pt x="122" y="79"/>
                    <a:pt x="120" y="82"/>
                    <a:pt x="118" y="86"/>
                  </a:cubicBezTo>
                  <a:cubicBezTo>
                    <a:pt x="114" y="93"/>
                    <a:pt x="109" y="100"/>
                    <a:pt x="101" y="108"/>
                  </a:cubicBezTo>
                  <a:cubicBezTo>
                    <a:pt x="98" y="111"/>
                    <a:pt x="96" y="114"/>
                    <a:pt x="95" y="115"/>
                  </a:cubicBezTo>
                  <a:cubicBezTo>
                    <a:pt x="93" y="117"/>
                    <a:pt x="92" y="118"/>
                    <a:pt x="89" y="117"/>
                  </a:cubicBezTo>
                  <a:cubicBezTo>
                    <a:pt x="88" y="117"/>
                    <a:pt x="87" y="117"/>
                    <a:pt x="87" y="118"/>
                  </a:cubicBezTo>
                  <a:cubicBezTo>
                    <a:pt x="86" y="118"/>
                    <a:pt x="86" y="119"/>
                    <a:pt x="86" y="122"/>
                  </a:cubicBezTo>
                  <a:cubicBezTo>
                    <a:pt x="86" y="128"/>
                    <a:pt x="86" y="128"/>
                    <a:pt x="86" y="128"/>
                  </a:cubicBezTo>
                  <a:cubicBezTo>
                    <a:pt x="95" y="128"/>
                    <a:pt x="95" y="128"/>
                    <a:pt x="95" y="128"/>
                  </a:cubicBezTo>
                  <a:cubicBezTo>
                    <a:pt x="100" y="129"/>
                    <a:pt x="105" y="130"/>
                    <a:pt x="109" y="131"/>
                  </a:cubicBezTo>
                  <a:cubicBezTo>
                    <a:pt x="113" y="132"/>
                    <a:pt x="116" y="134"/>
                    <a:pt x="118" y="135"/>
                  </a:cubicBezTo>
                  <a:cubicBezTo>
                    <a:pt x="119" y="136"/>
                    <a:pt x="120" y="138"/>
                    <a:pt x="120" y="141"/>
                  </a:cubicBezTo>
                  <a:cubicBezTo>
                    <a:pt x="121" y="143"/>
                    <a:pt x="120" y="146"/>
                    <a:pt x="118" y="149"/>
                  </a:cubicBezTo>
                  <a:cubicBezTo>
                    <a:pt x="116" y="151"/>
                    <a:pt x="114" y="153"/>
                    <a:pt x="112" y="155"/>
                  </a:cubicBezTo>
                  <a:cubicBezTo>
                    <a:pt x="109" y="157"/>
                    <a:pt x="107" y="157"/>
                    <a:pt x="105" y="158"/>
                  </a:cubicBezTo>
                  <a:cubicBezTo>
                    <a:pt x="103" y="158"/>
                    <a:pt x="102" y="158"/>
                    <a:pt x="100" y="159"/>
                  </a:cubicBezTo>
                  <a:cubicBezTo>
                    <a:pt x="99" y="160"/>
                    <a:pt x="97" y="161"/>
                    <a:pt x="96" y="161"/>
                  </a:cubicBezTo>
                  <a:cubicBezTo>
                    <a:pt x="95" y="161"/>
                    <a:pt x="93" y="162"/>
                    <a:pt x="89" y="164"/>
                  </a:cubicBezTo>
                  <a:cubicBezTo>
                    <a:pt x="83" y="167"/>
                    <a:pt x="83" y="167"/>
                    <a:pt x="83" y="167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82"/>
                    <a:pt x="83" y="182"/>
                    <a:pt x="83" y="182"/>
                  </a:cubicBezTo>
                  <a:cubicBezTo>
                    <a:pt x="86" y="182"/>
                    <a:pt x="86" y="182"/>
                    <a:pt x="86" y="182"/>
                  </a:cubicBezTo>
                  <a:cubicBezTo>
                    <a:pt x="89" y="182"/>
                    <a:pt x="91" y="182"/>
                    <a:pt x="91" y="182"/>
                  </a:cubicBezTo>
                  <a:cubicBezTo>
                    <a:pt x="92" y="182"/>
                    <a:pt x="94" y="182"/>
                    <a:pt x="97" y="182"/>
                  </a:cubicBezTo>
                  <a:cubicBezTo>
                    <a:pt x="101" y="181"/>
                    <a:pt x="103" y="181"/>
                    <a:pt x="106" y="179"/>
                  </a:cubicBezTo>
                  <a:cubicBezTo>
                    <a:pt x="107" y="178"/>
                    <a:pt x="108" y="178"/>
                    <a:pt x="109" y="177"/>
                  </a:cubicBezTo>
                  <a:cubicBezTo>
                    <a:pt x="109" y="177"/>
                    <a:pt x="111" y="178"/>
                    <a:pt x="112" y="179"/>
                  </a:cubicBezTo>
                  <a:cubicBezTo>
                    <a:pt x="115" y="180"/>
                    <a:pt x="120" y="182"/>
                    <a:pt x="127" y="183"/>
                  </a:cubicBezTo>
                  <a:cubicBezTo>
                    <a:pt x="134" y="185"/>
                    <a:pt x="139" y="187"/>
                    <a:pt x="142" y="189"/>
                  </a:cubicBezTo>
                  <a:cubicBezTo>
                    <a:pt x="144" y="191"/>
                    <a:pt x="146" y="193"/>
                    <a:pt x="146" y="196"/>
                  </a:cubicBezTo>
                  <a:cubicBezTo>
                    <a:pt x="146" y="199"/>
                    <a:pt x="145" y="201"/>
                    <a:pt x="144" y="203"/>
                  </a:cubicBezTo>
                  <a:cubicBezTo>
                    <a:pt x="142" y="204"/>
                    <a:pt x="141" y="205"/>
                    <a:pt x="140" y="205"/>
                  </a:cubicBezTo>
                  <a:cubicBezTo>
                    <a:pt x="138" y="205"/>
                    <a:pt x="134" y="205"/>
                    <a:pt x="127" y="205"/>
                  </a:cubicBezTo>
                  <a:cubicBezTo>
                    <a:pt x="118" y="204"/>
                    <a:pt x="113" y="203"/>
                    <a:pt x="112" y="203"/>
                  </a:cubicBezTo>
                  <a:cubicBezTo>
                    <a:pt x="111" y="202"/>
                    <a:pt x="106" y="202"/>
                    <a:pt x="97" y="202"/>
                  </a:cubicBezTo>
                  <a:cubicBezTo>
                    <a:pt x="91" y="203"/>
                    <a:pt x="87" y="203"/>
                    <a:pt x="85" y="203"/>
                  </a:cubicBezTo>
                  <a:cubicBezTo>
                    <a:pt x="82" y="204"/>
                    <a:pt x="81" y="204"/>
                    <a:pt x="79" y="206"/>
                  </a:cubicBezTo>
                  <a:cubicBezTo>
                    <a:pt x="76" y="207"/>
                    <a:pt x="75" y="207"/>
                    <a:pt x="74" y="207"/>
                  </a:cubicBezTo>
                  <a:cubicBezTo>
                    <a:pt x="73" y="206"/>
                    <a:pt x="72" y="205"/>
                    <a:pt x="70" y="205"/>
                  </a:cubicBezTo>
                  <a:cubicBezTo>
                    <a:pt x="69" y="205"/>
                    <a:pt x="68" y="205"/>
                    <a:pt x="68" y="205"/>
                  </a:cubicBezTo>
                  <a:cubicBezTo>
                    <a:pt x="68" y="204"/>
                    <a:pt x="68" y="204"/>
                    <a:pt x="68" y="203"/>
                  </a:cubicBezTo>
                  <a:cubicBezTo>
                    <a:pt x="69" y="201"/>
                    <a:pt x="68" y="200"/>
                    <a:pt x="65" y="200"/>
                  </a:cubicBezTo>
                  <a:cubicBezTo>
                    <a:pt x="63" y="200"/>
                    <a:pt x="59" y="201"/>
                    <a:pt x="54" y="202"/>
                  </a:cubicBezTo>
                  <a:cubicBezTo>
                    <a:pt x="47" y="204"/>
                    <a:pt x="43" y="206"/>
                    <a:pt x="42" y="206"/>
                  </a:cubicBezTo>
                  <a:cubicBezTo>
                    <a:pt x="40" y="206"/>
                    <a:pt x="37" y="207"/>
                    <a:pt x="32" y="209"/>
                  </a:cubicBezTo>
                  <a:cubicBezTo>
                    <a:pt x="13" y="215"/>
                    <a:pt x="3" y="216"/>
                    <a:pt x="1" y="212"/>
                  </a:cubicBezTo>
                  <a:cubicBezTo>
                    <a:pt x="1" y="210"/>
                    <a:pt x="0" y="208"/>
                    <a:pt x="1" y="203"/>
                  </a:cubicBezTo>
                  <a:cubicBezTo>
                    <a:pt x="1" y="198"/>
                    <a:pt x="2" y="195"/>
                    <a:pt x="3" y="194"/>
                  </a:cubicBezTo>
                  <a:cubicBezTo>
                    <a:pt x="3" y="192"/>
                    <a:pt x="5" y="191"/>
                    <a:pt x="8" y="191"/>
                  </a:cubicBezTo>
                  <a:cubicBezTo>
                    <a:pt x="11" y="190"/>
                    <a:pt x="14" y="189"/>
                    <a:pt x="19" y="186"/>
                  </a:cubicBezTo>
                  <a:cubicBezTo>
                    <a:pt x="23" y="183"/>
                    <a:pt x="27" y="181"/>
                    <a:pt x="30" y="180"/>
                  </a:cubicBezTo>
                  <a:cubicBezTo>
                    <a:pt x="33" y="178"/>
                    <a:pt x="35" y="177"/>
                    <a:pt x="35" y="176"/>
                  </a:cubicBezTo>
                  <a:cubicBezTo>
                    <a:pt x="35" y="176"/>
                    <a:pt x="35" y="175"/>
                    <a:pt x="36" y="175"/>
                  </a:cubicBezTo>
                  <a:cubicBezTo>
                    <a:pt x="37" y="175"/>
                    <a:pt x="39" y="174"/>
                    <a:pt x="42" y="172"/>
                  </a:cubicBezTo>
                  <a:cubicBezTo>
                    <a:pt x="46" y="170"/>
                    <a:pt x="48" y="169"/>
                    <a:pt x="48" y="169"/>
                  </a:cubicBezTo>
                  <a:cubicBezTo>
                    <a:pt x="49" y="169"/>
                    <a:pt x="49" y="168"/>
                    <a:pt x="49" y="167"/>
                  </a:cubicBezTo>
                  <a:cubicBezTo>
                    <a:pt x="49" y="165"/>
                    <a:pt x="49" y="165"/>
                    <a:pt x="48" y="165"/>
                  </a:cubicBezTo>
                  <a:cubicBezTo>
                    <a:pt x="48" y="165"/>
                    <a:pt x="47" y="164"/>
                    <a:pt x="47" y="162"/>
                  </a:cubicBezTo>
                  <a:cubicBezTo>
                    <a:pt x="47" y="161"/>
                    <a:pt x="45" y="159"/>
                    <a:pt x="41" y="157"/>
                  </a:cubicBezTo>
                  <a:cubicBezTo>
                    <a:pt x="37" y="155"/>
                    <a:pt x="34" y="154"/>
                    <a:pt x="32" y="154"/>
                  </a:cubicBezTo>
                  <a:cubicBezTo>
                    <a:pt x="30" y="154"/>
                    <a:pt x="27" y="155"/>
                    <a:pt x="25" y="156"/>
                  </a:cubicBezTo>
                  <a:cubicBezTo>
                    <a:pt x="21" y="158"/>
                    <a:pt x="19" y="158"/>
                    <a:pt x="18" y="155"/>
                  </a:cubicBezTo>
                  <a:cubicBezTo>
                    <a:pt x="16" y="153"/>
                    <a:pt x="17" y="151"/>
                    <a:pt x="20" y="148"/>
                  </a:cubicBezTo>
                  <a:cubicBezTo>
                    <a:pt x="21" y="146"/>
                    <a:pt x="23" y="145"/>
                    <a:pt x="25" y="144"/>
                  </a:cubicBezTo>
                  <a:cubicBezTo>
                    <a:pt x="28" y="143"/>
                    <a:pt x="30" y="142"/>
                    <a:pt x="32" y="142"/>
                  </a:cubicBezTo>
                  <a:cubicBezTo>
                    <a:pt x="33" y="142"/>
                    <a:pt x="36" y="141"/>
                    <a:pt x="43" y="138"/>
                  </a:cubicBezTo>
                  <a:cubicBezTo>
                    <a:pt x="45" y="137"/>
                    <a:pt x="49" y="136"/>
                    <a:pt x="55" y="134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6" y="123"/>
                    <a:pt x="66" y="122"/>
                    <a:pt x="66" y="121"/>
                  </a:cubicBezTo>
                  <a:cubicBezTo>
                    <a:pt x="65" y="121"/>
                    <a:pt x="65" y="120"/>
                    <a:pt x="64" y="120"/>
                  </a:cubicBezTo>
                  <a:cubicBezTo>
                    <a:pt x="63" y="120"/>
                    <a:pt x="61" y="121"/>
                    <a:pt x="60" y="122"/>
                  </a:cubicBezTo>
                  <a:cubicBezTo>
                    <a:pt x="58" y="123"/>
                    <a:pt x="55" y="124"/>
                    <a:pt x="51" y="125"/>
                  </a:cubicBezTo>
                  <a:cubicBezTo>
                    <a:pt x="47" y="125"/>
                    <a:pt x="45" y="125"/>
                    <a:pt x="44" y="125"/>
                  </a:cubicBezTo>
                  <a:cubicBezTo>
                    <a:pt x="44" y="125"/>
                    <a:pt x="43" y="124"/>
                    <a:pt x="42" y="122"/>
                  </a:cubicBezTo>
                  <a:cubicBezTo>
                    <a:pt x="40" y="120"/>
                    <a:pt x="39" y="119"/>
                    <a:pt x="39" y="118"/>
                  </a:cubicBezTo>
                  <a:cubicBezTo>
                    <a:pt x="40" y="117"/>
                    <a:pt x="40" y="116"/>
                    <a:pt x="40" y="114"/>
                  </a:cubicBezTo>
                  <a:cubicBezTo>
                    <a:pt x="40" y="113"/>
                    <a:pt x="39" y="112"/>
                    <a:pt x="39" y="112"/>
                  </a:cubicBezTo>
                  <a:cubicBezTo>
                    <a:pt x="39" y="111"/>
                    <a:pt x="38" y="111"/>
                    <a:pt x="38" y="111"/>
                  </a:cubicBezTo>
                  <a:cubicBezTo>
                    <a:pt x="36" y="112"/>
                    <a:pt x="34" y="111"/>
                    <a:pt x="31" y="110"/>
                  </a:cubicBezTo>
                  <a:cubicBezTo>
                    <a:pt x="28" y="109"/>
                    <a:pt x="26" y="107"/>
                    <a:pt x="24" y="105"/>
                  </a:cubicBezTo>
                  <a:cubicBezTo>
                    <a:pt x="21" y="102"/>
                    <a:pt x="19" y="98"/>
                    <a:pt x="18" y="94"/>
                  </a:cubicBezTo>
                  <a:cubicBezTo>
                    <a:pt x="17" y="90"/>
                    <a:pt x="17" y="87"/>
                    <a:pt x="16" y="86"/>
                  </a:cubicBezTo>
                  <a:cubicBezTo>
                    <a:pt x="15" y="84"/>
                    <a:pt x="14" y="81"/>
                    <a:pt x="13" y="75"/>
                  </a:cubicBezTo>
                  <a:cubicBezTo>
                    <a:pt x="12" y="70"/>
                    <a:pt x="10" y="66"/>
                    <a:pt x="9" y="63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11" y="54"/>
                    <a:pt x="12" y="52"/>
                    <a:pt x="12" y="51"/>
                  </a:cubicBezTo>
                  <a:cubicBezTo>
                    <a:pt x="12" y="49"/>
                    <a:pt x="13" y="46"/>
                    <a:pt x="13" y="41"/>
                  </a:cubicBezTo>
                  <a:cubicBezTo>
                    <a:pt x="14" y="34"/>
                    <a:pt x="15" y="28"/>
                    <a:pt x="17" y="23"/>
                  </a:cubicBezTo>
                  <a:cubicBezTo>
                    <a:pt x="18" y="19"/>
                    <a:pt x="19" y="15"/>
                    <a:pt x="19" y="13"/>
                  </a:cubicBezTo>
                  <a:cubicBezTo>
                    <a:pt x="19" y="11"/>
                    <a:pt x="21" y="8"/>
                    <a:pt x="23" y="6"/>
                  </a:cubicBezTo>
                  <a:cubicBezTo>
                    <a:pt x="26" y="3"/>
                    <a:pt x="28" y="2"/>
                    <a:pt x="30" y="3"/>
                  </a:cubicBezTo>
                  <a:cubicBezTo>
                    <a:pt x="32" y="3"/>
                    <a:pt x="33" y="5"/>
                    <a:pt x="32" y="8"/>
                  </a:cubicBezTo>
                  <a:cubicBezTo>
                    <a:pt x="32" y="10"/>
                    <a:pt x="32" y="15"/>
                    <a:pt x="32" y="22"/>
                  </a:cubicBezTo>
                  <a:cubicBezTo>
                    <a:pt x="33" y="29"/>
                    <a:pt x="33" y="33"/>
                    <a:pt x="34" y="33"/>
                  </a:cubicBezTo>
                  <a:cubicBezTo>
                    <a:pt x="35" y="33"/>
                    <a:pt x="37" y="31"/>
                    <a:pt x="41" y="29"/>
                  </a:cubicBezTo>
                  <a:cubicBezTo>
                    <a:pt x="47" y="25"/>
                    <a:pt x="54" y="21"/>
                    <a:pt x="64" y="16"/>
                  </a:cubicBezTo>
                  <a:cubicBezTo>
                    <a:pt x="74" y="11"/>
                    <a:pt x="82" y="8"/>
                    <a:pt x="89" y="6"/>
                  </a:cubicBezTo>
                  <a:close/>
                  <a:moveTo>
                    <a:pt x="70" y="27"/>
                  </a:moveTo>
                  <a:cubicBezTo>
                    <a:pt x="70" y="25"/>
                    <a:pt x="70" y="25"/>
                    <a:pt x="70" y="25"/>
                  </a:cubicBezTo>
                  <a:cubicBezTo>
                    <a:pt x="69" y="25"/>
                    <a:pt x="68" y="25"/>
                    <a:pt x="67" y="26"/>
                  </a:cubicBezTo>
                  <a:cubicBezTo>
                    <a:pt x="58" y="31"/>
                    <a:pt x="50" y="37"/>
                    <a:pt x="42" y="45"/>
                  </a:cubicBezTo>
                  <a:cubicBezTo>
                    <a:pt x="37" y="50"/>
                    <a:pt x="34" y="53"/>
                    <a:pt x="34" y="53"/>
                  </a:cubicBezTo>
                  <a:cubicBezTo>
                    <a:pt x="33" y="53"/>
                    <a:pt x="33" y="54"/>
                    <a:pt x="32" y="56"/>
                  </a:cubicBezTo>
                  <a:cubicBezTo>
                    <a:pt x="32" y="57"/>
                    <a:pt x="32" y="58"/>
                    <a:pt x="33" y="58"/>
                  </a:cubicBezTo>
                  <a:cubicBezTo>
                    <a:pt x="33" y="58"/>
                    <a:pt x="34" y="58"/>
                    <a:pt x="36" y="58"/>
                  </a:cubicBezTo>
                  <a:cubicBezTo>
                    <a:pt x="39" y="58"/>
                    <a:pt x="41" y="57"/>
                    <a:pt x="42" y="56"/>
                  </a:cubicBezTo>
                  <a:cubicBezTo>
                    <a:pt x="42" y="56"/>
                    <a:pt x="45" y="55"/>
                    <a:pt x="50" y="53"/>
                  </a:cubicBezTo>
                  <a:cubicBezTo>
                    <a:pt x="55" y="51"/>
                    <a:pt x="58" y="50"/>
                    <a:pt x="60" y="50"/>
                  </a:cubicBezTo>
                  <a:cubicBezTo>
                    <a:pt x="60" y="49"/>
                    <a:pt x="62" y="49"/>
                    <a:pt x="65" y="48"/>
                  </a:cubicBezTo>
                  <a:cubicBezTo>
                    <a:pt x="68" y="47"/>
                    <a:pt x="69" y="46"/>
                    <a:pt x="70" y="46"/>
                  </a:cubicBezTo>
                  <a:cubicBezTo>
                    <a:pt x="70" y="45"/>
                    <a:pt x="71" y="42"/>
                    <a:pt x="70" y="37"/>
                  </a:cubicBezTo>
                  <a:cubicBezTo>
                    <a:pt x="70" y="31"/>
                    <a:pt x="70" y="28"/>
                    <a:pt x="70" y="27"/>
                  </a:cubicBezTo>
                  <a:close/>
                  <a:moveTo>
                    <a:pt x="45" y="70"/>
                  </a:moveTo>
                  <a:cubicBezTo>
                    <a:pt x="44" y="69"/>
                    <a:pt x="42" y="68"/>
                    <a:pt x="40" y="68"/>
                  </a:cubicBezTo>
                  <a:cubicBezTo>
                    <a:pt x="38" y="68"/>
                    <a:pt x="36" y="68"/>
                    <a:pt x="35" y="69"/>
                  </a:cubicBezTo>
                  <a:cubicBezTo>
                    <a:pt x="34" y="70"/>
                    <a:pt x="34" y="72"/>
                    <a:pt x="35" y="77"/>
                  </a:cubicBezTo>
                  <a:cubicBezTo>
                    <a:pt x="36" y="82"/>
                    <a:pt x="38" y="87"/>
                    <a:pt x="40" y="92"/>
                  </a:cubicBezTo>
                  <a:cubicBezTo>
                    <a:pt x="44" y="100"/>
                    <a:pt x="44" y="100"/>
                    <a:pt x="44" y="100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50" y="97"/>
                    <a:pt x="53" y="95"/>
                    <a:pt x="56" y="92"/>
                  </a:cubicBezTo>
                  <a:cubicBezTo>
                    <a:pt x="59" y="89"/>
                    <a:pt x="61" y="87"/>
                    <a:pt x="62" y="87"/>
                  </a:cubicBezTo>
                  <a:cubicBezTo>
                    <a:pt x="63" y="86"/>
                    <a:pt x="64" y="85"/>
                    <a:pt x="63" y="85"/>
                  </a:cubicBezTo>
                  <a:cubicBezTo>
                    <a:pt x="63" y="84"/>
                    <a:pt x="62" y="83"/>
                    <a:pt x="60" y="81"/>
                  </a:cubicBezTo>
                  <a:cubicBezTo>
                    <a:pt x="56" y="77"/>
                    <a:pt x="53" y="75"/>
                    <a:pt x="51" y="74"/>
                  </a:cubicBezTo>
                  <a:cubicBezTo>
                    <a:pt x="49" y="72"/>
                    <a:pt x="47" y="71"/>
                    <a:pt x="45" y="70"/>
                  </a:cubicBezTo>
                  <a:close/>
                  <a:moveTo>
                    <a:pt x="57" y="181"/>
                  </a:moveTo>
                  <a:cubicBezTo>
                    <a:pt x="56" y="180"/>
                    <a:pt x="54" y="180"/>
                    <a:pt x="52" y="180"/>
                  </a:cubicBezTo>
                  <a:cubicBezTo>
                    <a:pt x="50" y="180"/>
                    <a:pt x="48" y="181"/>
                    <a:pt x="46" y="183"/>
                  </a:cubicBezTo>
                  <a:cubicBezTo>
                    <a:pt x="45" y="184"/>
                    <a:pt x="43" y="185"/>
                    <a:pt x="41" y="186"/>
                  </a:cubicBezTo>
                  <a:cubicBezTo>
                    <a:pt x="38" y="186"/>
                    <a:pt x="37" y="187"/>
                    <a:pt x="37" y="188"/>
                  </a:cubicBezTo>
                  <a:cubicBezTo>
                    <a:pt x="37" y="189"/>
                    <a:pt x="38" y="189"/>
                    <a:pt x="39" y="188"/>
                  </a:cubicBezTo>
                  <a:cubicBezTo>
                    <a:pt x="40" y="188"/>
                    <a:pt x="43" y="188"/>
                    <a:pt x="46" y="187"/>
                  </a:cubicBezTo>
                  <a:cubicBezTo>
                    <a:pt x="52" y="185"/>
                    <a:pt x="52" y="185"/>
                    <a:pt x="52" y="185"/>
                  </a:cubicBezTo>
                  <a:cubicBezTo>
                    <a:pt x="54" y="185"/>
                    <a:pt x="55" y="184"/>
                    <a:pt x="56" y="184"/>
                  </a:cubicBezTo>
                  <a:cubicBezTo>
                    <a:pt x="57" y="183"/>
                    <a:pt x="58" y="183"/>
                    <a:pt x="58" y="182"/>
                  </a:cubicBezTo>
                  <a:cubicBezTo>
                    <a:pt x="58" y="182"/>
                    <a:pt x="57" y="182"/>
                    <a:pt x="57" y="181"/>
                  </a:cubicBezTo>
                  <a:close/>
                  <a:moveTo>
                    <a:pt x="64" y="146"/>
                  </a:moveTo>
                  <a:cubicBezTo>
                    <a:pt x="64" y="144"/>
                    <a:pt x="63" y="143"/>
                    <a:pt x="63" y="143"/>
                  </a:cubicBezTo>
                  <a:cubicBezTo>
                    <a:pt x="62" y="142"/>
                    <a:pt x="59" y="143"/>
                    <a:pt x="56" y="144"/>
                  </a:cubicBezTo>
                  <a:cubicBezTo>
                    <a:pt x="54" y="144"/>
                    <a:pt x="51" y="145"/>
                    <a:pt x="48" y="146"/>
                  </a:cubicBezTo>
                  <a:cubicBezTo>
                    <a:pt x="45" y="147"/>
                    <a:pt x="44" y="147"/>
                    <a:pt x="44" y="148"/>
                  </a:cubicBezTo>
                  <a:cubicBezTo>
                    <a:pt x="44" y="149"/>
                    <a:pt x="46" y="150"/>
                    <a:pt x="49" y="152"/>
                  </a:cubicBezTo>
                  <a:cubicBezTo>
                    <a:pt x="53" y="153"/>
                    <a:pt x="56" y="155"/>
                    <a:pt x="58" y="158"/>
                  </a:cubicBezTo>
                  <a:cubicBezTo>
                    <a:pt x="60" y="160"/>
                    <a:pt x="62" y="161"/>
                    <a:pt x="62" y="161"/>
                  </a:cubicBezTo>
                  <a:cubicBezTo>
                    <a:pt x="62" y="161"/>
                    <a:pt x="63" y="159"/>
                    <a:pt x="63" y="156"/>
                  </a:cubicBezTo>
                  <a:cubicBezTo>
                    <a:pt x="64" y="152"/>
                    <a:pt x="64" y="151"/>
                    <a:pt x="64" y="150"/>
                  </a:cubicBezTo>
                  <a:cubicBezTo>
                    <a:pt x="64" y="149"/>
                    <a:pt x="64" y="148"/>
                    <a:pt x="64" y="146"/>
                  </a:cubicBezTo>
                  <a:close/>
                  <a:moveTo>
                    <a:pt x="70" y="65"/>
                  </a:moveTo>
                  <a:cubicBezTo>
                    <a:pt x="70" y="62"/>
                    <a:pt x="70" y="60"/>
                    <a:pt x="70" y="59"/>
                  </a:cubicBezTo>
                  <a:cubicBezTo>
                    <a:pt x="69" y="59"/>
                    <a:pt x="66" y="59"/>
                    <a:pt x="61" y="61"/>
                  </a:cubicBezTo>
                  <a:cubicBezTo>
                    <a:pt x="56" y="62"/>
                    <a:pt x="53" y="63"/>
                    <a:pt x="52" y="64"/>
                  </a:cubicBezTo>
                  <a:cubicBezTo>
                    <a:pt x="52" y="65"/>
                    <a:pt x="56" y="67"/>
                    <a:pt x="66" y="69"/>
                  </a:cubicBezTo>
                  <a:cubicBezTo>
                    <a:pt x="68" y="70"/>
                    <a:pt x="69" y="70"/>
                    <a:pt x="69" y="69"/>
                  </a:cubicBezTo>
                  <a:cubicBezTo>
                    <a:pt x="69" y="69"/>
                    <a:pt x="70" y="68"/>
                    <a:pt x="70" y="65"/>
                  </a:cubicBezTo>
                  <a:close/>
                  <a:moveTo>
                    <a:pt x="67" y="100"/>
                  </a:moveTo>
                  <a:cubicBezTo>
                    <a:pt x="67" y="98"/>
                    <a:pt x="67" y="98"/>
                    <a:pt x="66" y="98"/>
                  </a:cubicBezTo>
                  <a:cubicBezTo>
                    <a:pt x="65" y="98"/>
                    <a:pt x="64" y="100"/>
                    <a:pt x="61" y="103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62" y="104"/>
                    <a:pt x="63" y="103"/>
                    <a:pt x="65" y="102"/>
                  </a:cubicBezTo>
                  <a:cubicBezTo>
                    <a:pt x="66" y="101"/>
                    <a:pt x="67" y="100"/>
                    <a:pt x="67" y="100"/>
                  </a:cubicBezTo>
                  <a:close/>
                  <a:moveTo>
                    <a:pt x="119" y="13"/>
                  </a:moveTo>
                  <a:cubicBezTo>
                    <a:pt x="118" y="12"/>
                    <a:pt x="113" y="11"/>
                    <a:pt x="105" y="12"/>
                  </a:cubicBezTo>
                  <a:cubicBezTo>
                    <a:pt x="97" y="13"/>
                    <a:pt x="90" y="15"/>
                    <a:pt x="84" y="18"/>
                  </a:cubicBezTo>
                  <a:cubicBezTo>
                    <a:pt x="81" y="19"/>
                    <a:pt x="80" y="20"/>
                    <a:pt x="80" y="20"/>
                  </a:cubicBezTo>
                  <a:cubicBezTo>
                    <a:pt x="80" y="21"/>
                    <a:pt x="80" y="22"/>
                    <a:pt x="81" y="24"/>
                  </a:cubicBezTo>
                  <a:cubicBezTo>
                    <a:pt x="82" y="26"/>
                    <a:pt x="83" y="30"/>
                    <a:pt x="83" y="35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92" y="42"/>
                    <a:pt x="96" y="43"/>
                    <a:pt x="100" y="45"/>
                  </a:cubicBezTo>
                  <a:cubicBezTo>
                    <a:pt x="104" y="47"/>
                    <a:pt x="106" y="49"/>
                    <a:pt x="106" y="51"/>
                  </a:cubicBezTo>
                  <a:cubicBezTo>
                    <a:pt x="106" y="52"/>
                    <a:pt x="106" y="53"/>
                    <a:pt x="104" y="55"/>
                  </a:cubicBezTo>
                  <a:cubicBezTo>
                    <a:pt x="103" y="56"/>
                    <a:pt x="100" y="60"/>
                    <a:pt x="95" y="65"/>
                  </a:cubicBezTo>
                  <a:cubicBezTo>
                    <a:pt x="90" y="71"/>
                    <a:pt x="87" y="74"/>
                    <a:pt x="87" y="76"/>
                  </a:cubicBezTo>
                  <a:cubicBezTo>
                    <a:pt x="87" y="78"/>
                    <a:pt x="88" y="79"/>
                    <a:pt x="88" y="80"/>
                  </a:cubicBezTo>
                  <a:cubicBezTo>
                    <a:pt x="89" y="80"/>
                    <a:pt x="92" y="77"/>
                    <a:pt x="97" y="72"/>
                  </a:cubicBezTo>
                  <a:cubicBezTo>
                    <a:pt x="102" y="65"/>
                    <a:pt x="106" y="59"/>
                    <a:pt x="109" y="54"/>
                  </a:cubicBezTo>
                  <a:cubicBezTo>
                    <a:pt x="110" y="52"/>
                    <a:pt x="110" y="51"/>
                    <a:pt x="111" y="50"/>
                  </a:cubicBezTo>
                  <a:cubicBezTo>
                    <a:pt x="112" y="50"/>
                    <a:pt x="113" y="48"/>
                    <a:pt x="114" y="47"/>
                  </a:cubicBezTo>
                  <a:cubicBezTo>
                    <a:pt x="115" y="46"/>
                    <a:pt x="115" y="44"/>
                    <a:pt x="116" y="40"/>
                  </a:cubicBezTo>
                  <a:cubicBezTo>
                    <a:pt x="116" y="36"/>
                    <a:pt x="117" y="32"/>
                    <a:pt x="119" y="28"/>
                  </a:cubicBezTo>
                  <a:cubicBezTo>
                    <a:pt x="122" y="22"/>
                    <a:pt x="122" y="17"/>
                    <a:pt x="119" y="13"/>
                  </a:cubicBezTo>
                  <a:close/>
                  <a:moveTo>
                    <a:pt x="93" y="52"/>
                  </a:moveTo>
                  <a:cubicBezTo>
                    <a:pt x="92" y="51"/>
                    <a:pt x="90" y="51"/>
                    <a:pt x="86" y="53"/>
                  </a:cubicBezTo>
                  <a:cubicBezTo>
                    <a:pt x="85" y="54"/>
                    <a:pt x="84" y="55"/>
                    <a:pt x="84" y="58"/>
                  </a:cubicBezTo>
                  <a:cubicBezTo>
                    <a:pt x="84" y="61"/>
                    <a:pt x="84" y="63"/>
                    <a:pt x="85" y="63"/>
                  </a:cubicBezTo>
                  <a:cubicBezTo>
                    <a:pt x="86" y="63"/>
                    <a:pt x="88" y="62"/>
                    <a:pt x="90" y="59"/>
                  </a:cubicBezTo>
                  <a:cubicBezTo>
                    <a:pt x="93" y="55"/>
                    <a:pt x="94" y="53"/>
                    <a:pt x="93" y="52"/>
                  </a:cubicBezTo>
                  <a:close/>
                  <a:moveTo>
                    <a:pt x="101" y="140"/>
                  </a:moveTo>
                  <a:cubicBezTo>
                    <a:pt x="101" y="139"/>
                    <a:pt x="100" y="138"/>
                    <a:pt x="98" y="138"/>
                  </a:cubicBezTo>
                  <a:cubicBezTo>
                    <a:pt x="95" y="138"/>
                    <a:pt x="92" y="138"/>
                    <a:pt x="89" y="138"/>
                  </a:cubicBezTo>
                  <a:cubicBezTo>
                    <a:pt x="87" y="139"/>
                    <a:pt x="86" y="139"/>
                    <a:pt x="86" y="140"/>
                  </a:cubicBezTo>
                  <a:cubicBezTo>
                    <a:pt x="85" y="140"/>
                    <a:pt x="85" y="142"/>
                    <a:pt x="85" y="145"/>
                  </a:cubicBezTo>
                  <a:cubicBezTo>
                    <a:pt x="85" y="151"/>
                    <a:pt x="85" y="151"/>
                    <a:pt x="85" y="151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9" y="143"/>
                    <a:pt x="101" y="141"/>
                    <a:pt x="101" y="1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15"/>
            <p:cNvSpPr>
              <a:spLocks noEditPoints="1"/>
            </p:cNvSpPr>
            <p:nvPr/>
          </p:nvSpPr>
          <p:spPr bwMode="auto">
            <a:xfrm>
              <a:off x="3842" y="2833"/>
              <a:ext cx="527" cy="488"/>
            </a:xfrm>
            <a:custGeom>
              <a:avLst/>
              <a:gdLst>
                <a:gd name="T0" fmla="*/ 68 w 220"/>
                <a:gd name="T1" fmla="*/ 15 h 206"/>
                <a:gd name="T2" fmla="*/ 75 w 220"/>
                <a:gd name="T3" fmla="*/ 60 h 206"/>
                <a:gd name="T4" fmla="*/ 73 w 220"/>
                <a:gd name="T5" fmla="*/ 76 h 206"/>
                <a:gd name="T6" fmla="*/ 65 w 220"/>
                <a:gd name="T7" fmla="*/ 124 h 206"/>
                <a:gd name="T8" fmla="*/ 108 w 220"/>
                <a:gd name="T9" fmla="*/ 70 h 206"/>
                <a:gd name="T10" fmla="*/ 131 w 220"/>
                <a:gd name="T11" fmla="*/ 68 h 206"/>
                <a:gd name="T12" fmla="*/ 136 w 220"/>
                <a:gd name="T13" fmla="*/ 135 h 206"/>
                <a:gd name="T14" fmla="*/ 113 w 220"/>
                <a:gd name="T15" fmla="*/ 163 h 206"/>
                <a:gd name="T16" fmla="*/ 101 w 220"/>
                <a:gd name="T17" fmla="*/ 143 h 206"/>
                <a:gd name="T18" fmla="*/ 98 w 220"/>
                <a:gd name="T19" fmla="*/ 98 h 206"/>
                <a:gd name="T20" fmla="*/ 115 w 220"/>
                <a:gd name="T21" fmla="*/ 107 h 206"/>
                <a:gd name="T22" fmla="*/ 120 w 220"/>
                <a:gd name="T23" fmla="*/ 71 h 206"/>
                <a:gd name="T24" fmla="*/ 102 w 220"/>
                <a:gd name="T25" fmla="*/ 81 h 206"/>
                <a:gd name="T26" fmla="*/ 86 w 220"/>
                <a:gd name="T27" fmla="*/ 123 h 206"/>
                <a:gd name="T28" fmla="*/ 72 w 220"/>
                <a:gd name="T29" fmla="*/ 141 h 206"/>
                <a:gd name="T30" fmla="*/ 70 w 220"/>
                <a:gd name="T31" fmla="*/ 188 h 206"/>
                <a:gd name="T32" fmla="*/ 58 w 220"/>
                <a:gd name="T33" fmla="*/ 204 h 206"/>
                <a:gd name="T34" fmla="*/ 43 w 220"/>
                <a:gd name="T35" fmla="*/ 163 h 206"/>
                <a:gd name="T36" fmla="*/ 52 w 220"/>
                <a:gd name="T37" fmla="*/ 175 h 206"/>
                <a:gd name="T38" fmla="*/ 48 w 220"/>
                <a:gd name="T39" fmla="*/ 134 h 206"/>
                <a:gd name="T40" fmla="*/ 10 w 220"/>
                <a:gd name="T41" fmla="*/ 159 h 206"/>
                <a:gd name="T42" fmla="*/ 1 w 220"/>
                <a:gd name="T43" fmla="*/ 136 h 206"/>
                <a:gd name="T44" fmla="*/ 16 w 220"/>
                <a:gd name="T45" fmla="*/ 123 h 206"/>
                <a:gd name="T46" fmla="*/ 50 w 220"/>
                <a:gd name="T47" fmla="*/ 87 h 206"/>
                <a:gd name="T48" fmla="*/ 17 w 220"/>
                <a:gd name="T49" fmla="*/ 67 h 206"/>
                <a:gd name="T50" fmla="*/ 39 w 220"/>
                <a:gd name="T51" fmla="*/ 63 h 206"/>
                <a:gd name="T52" fmla="*/ 52 w 220"/>
                <a:gd name="T53" fmla="*/ 46 h 206"/>
                <a:gd name="T54" fmla="*/ 51 w 220"/>
                <a:gd name="T55" fmla="*/ 40 h 206"/>
                <a:gd name="T56" fmla="*/ 4 w 220"/>
                <a:gd name="T57" fmla="*/ 131 h 206"/>
                <a:gd name="T58" fmla="*/ 51 w 220"/>
                <a:gd name="T59" fmla="*/ 115 h 206"/>
                <a:gd name="T60" fmla="*/ 42 w 220"/>
                <a:gd name="T61" fmla="*/ 118 h 206"/>
                <a:gd name="T62" fmla="*/ 47 w 220"/>
                <a:gd name="T63" fmla="*/ 125 h 206"/>
                <a:gd name="T64" fmla="*/ 52 w 220"/>
                <a:gd name="T65" fmla="*/ 32 h 206"/>
                <a:gd name="T66" fmla="*/ 97 w 220"/>
                <a:gd name="T67" fmla="*/ 114 h 206"/>
                <a:gd name="T68" fmla="*/ 121 w 220"/>
                <a:gd name="T69" fmla="*/ 102 h 206"/>
                <a:gd name="T70" fmla="*/ 114 w 220"/>
                <a:gd name="T71" fmla="*/ 115 h 206"/>
                <a:gd name="T72" fmla="*/ 111 w 220"/>
                <a:gd name="T73" fmla="*/ 134 h 206"/>
                <a:gd name="T74" fmla="*/ 175 w 220"/>
                <a:gd name="T75" fmla="*/ 23 h 206"/>
                <a:gd name="T76" fmla="*/ 180 w 220"/>
                <a:gd name="T77" fmla="*/ 39 h 206"/>
                <a:gd name="T78" fmla="*/ 173 w 220"/>
                <a:gd name="T79" fmla="*/ 81 h 206"/>
                <a:gd name="T80" fmla="*/ 189 w 220"/>
                <a:gd name="T81" fmla="*/ 63 h 206"/>
                <a:gd name="T82" fmla="*/ 195 w 220"/>
                <a:gd name="T83" fmla="*/ 88 h 206"/>
                <a:gd name="T84" fmla="*/ 194 w 220"/>
                <a:gd name="T85" fmla="*/ 104 h 206"/>
                <a:gd name="T86" fmla="*/ 205 w 220"/>
                <a:gd name="T87" fmla="*/ 128 h 206"/>
                <a:gd name="T88" fmla="*/ 220 w 220"/>
                <a:gd name="T89" fmla="*/ 156 h 206"/>
                <a:gd name="T90" fmla="*/ 206 w 220"/>
                <a:gd name="T91" fmla="*/ 174 h 206"/>
                <a:gd name="T92" fmla="*/ 153 w 220"/>
                <a:gd name="T93" fmla="*/ 150 h 206"/>
                <a:gd name="T94" fmla="*/ 152 w 220"/>
                <a:gd name="T95" fmla="*/ 115 h 206"/>
                <a:gd name="T96" fmla="*/ 158 w 220"/>
                <a:gd name="T97" fmla="*/ 68 h 206"/>
                <a:gd name="T98" fmla="*/ 160 w 220"/>
                <a:gd name="T99" fmla="*/ 33 h 206"/>
                <a:gd name="T100" fmla="*/ 161 w 220"/>
                <a:gd name="T101" fmla="*/ 29 h 206"/>
                <a:gd name="T102" fmla="*/ 173 w 220"/>
                <a:gd name="T103" fmla="*/ 120 h 206"/>
                <a:gd name="T104" fmla="*/ 170 w 220"/>
                <a:gd name="T105" fmla="*/ 153 h 206"/>
                <a:gd name="T106" fmla="*/ 188 w 220"/>
                <a:gd name="T107" fmla="*/ 146 h 206"/>
                <a:gd name="T108" fmla="*/ 186 w 220"/>
                <a:gd name="T109" fmla="*/ 10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0" h="206">
                  <a:moveTo>
                    <a:pt x="55" y="4"/>
                  </a:moveTo>
                  <a:cubicBezTo>
                    <a:pt x="57" y="2"/>
                    <a:pt x="58" y="1"/>
                    <a:pt x="59" y="0"/>
                  </a:cubicBezTo>
                  <a:cubicBezTo>
                    <a:pt x="60" y="0"/>
                    <a:pt x="61" y="0"/>
                    <a:pt x="64" y="1"/>
                  </a:cubicBezTo>
                  <a:cubicBezTo>
                    <a:pt x="65" y="2"/>
                    <a:pt x="66" y="3"/>
                    <a:pt x="67" y="4"/>
                  </a:cubicBezTo>
                  <a:cubicBezTo>
                    <a:pt x="67" y="6"/>
                    <a:pt x="67" y="9"/>
                    <a:pt x="68" y="15"/>
                  </a:cubicBezTo>
                  <a:cubicBezTo>
                    <a:pt x="68" y="22"/>
                    <a:pt x="68" y="26"/>
                    <a:pt x="69" y="28"/>
                  </a:cubicBezTo>
                  <a:cubicBezTo>
                    <a:pt x="70" y="31"/>
                    <a:pt x="70" y="34"/>
                    <a:pt x="70" y="38"/>
                  </a:cubicBezTo>
                  <a:cubicBezTo>
                    <a:pt x="71" y="49"/>
                    <a:pt x="72" y="54"/>
                    <a:pt x="73" y="54"/>
                  </a:cubicBezTo>
                  <a:cubicBezTo>
                    <a:pt x="74" y="54"/>
                    <a:pt x="74" y="55"/>
                    <a:pt x="74" y="56"/>
                  </a:cubicBezTo>
                  <a:cubicBezTo>
                    <a:pt x="74" y="57"/>
                    <a:pt x="74" y="59"/>
                    <a:pt x="75" y="60"/>
                  </a:cubicBezTo>
                  <a:cubicBezTo>
                    <a:pt x="76" y="61"/>
                    <a:pt x="77" y="62"/>
                    <a:pt x="78" y="62"/>
                  </a:cubicBezTo>
                  <a:cubicBezTo>
                    <a:pt x="79" y="62"/>
                    <a:pt x="79" y="63"/>
                    <a:pt x="80" y="64"/>
                  </a:cubicBezTo>
                  <a:cubicBezTo>
                    <a:pt x="81" y="65"/>
                    <a:pt x="82" y="67"/>
                    <a:pt x="82" y="68"/>
                  </a:cubicBezTo>
                  <a:cubicBezTo>
                    <a:pt x="83" y="69"/>
                    <a:pt x="82" y="71"/>
                    <a:pt x="80" y="73"/>
                  </a:cubicBezTo>
                  <a:cubicBezTo>
                    <a:pt x="78" y="74"/>
                    <a:pt x="76" y="75"/>
                    <a:pt x="73" y="76"/>
                  </a:cubicBezTo>
                  <a:cubicBezTo>
                    <a:pt x="72" y="76"/>
                    <a:pt x="72" y="76"/>
                    <a:pt x="71" y="76"/>
                  </a:cubicBezTo>
                  <a:cubicBezTo>
                    <a:pt x="69" y="76"/>
                    <a:pt x="67" y="78"/>
                    <a:pt x="67" y="79"/>
                  </a:cubicBezTo>
                  <a:cubicBezTo>
                    <a:pt x="66" y="81"/>
                    <a:pt x="66" y="87"/>
                    <a:pt x="66" y="97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5" y="124"/>
                    <a:pt x="65" y="124"/>
                    <a:pt x="65" y="124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70" y="120"/>
                    <a:pt x="75" y="115"/>
                    <a:pt x="81" y="106"/>
                  </a:cubicBezTo>
                  <a:cubicBezTo>
                    <a:pt x="88" y="98"/>
                    <a:pt x="93" y="91"/>
                    <a:pt x="97" y="85"/>
                  </a:cubicBezTo>
                  <a:cubicBezTo>
                    <a:pt x="99" y="82"/>
                    <a:pt x="102" y="79"/>
                    <a:pt x="104" y="76"/>
                  </a:cubicBezTo>
                  <a:cubicBezTo>
                    <a:pt x="107" y="73"/>
                    <a:pt x="108" y="71"/>
                    <a:pt x="108" y="70"/>
                  </a:cubicBezTo>
                  <a:cubicBezTo>
                    <a:pt x="108" y="70"/>
                    <a:pt x="109" y="69"/>
                    <a:pt x="109" y="69"/>
                  </a:cubicBezTo>
                  <a:cubicBezTo>
                    <a:pt x="109" y="69"/>
                    <a:pt x="110" y="68"/>
                    <a:pt x="110" y="67"/>
                  </a:cubicBezTo>
                  <a:cubicBezTo>
                    <a:pt x="111" y="65"/>
                    <a:pt x="113" y="64"/>
                    <a:pt x="115" y="64"/>
                  </a:cubicBezTo>
                  <a:cubicBezTo>
                    <a:pt x="117" y="63"/>
                    <a:pt x="120" y="63"/>
                    <a:pt x="123" y="64"/>
                  </a:cubicBezTo>
                  <a:cubicBezTo>
                    <a:pt x="126" y="64"/>
                    <a:pt x="129" y="66"/>
                    <a:pt x="131" y="68"/>
                  </a:cubicBezTo>
                  <a:cubicBezTo>
                    <a:pt x="133" y="71"/>
                    <a:pt x="135" y="74"/>
                    <a:pt x="135" y="76"/>
                  </a:cubicBezTo>
                  <a:cubicBezTo>
                    <a:pt x="136" y="78"/>
                    <a:pt x="136" y="84"/>
                    <a:pt x="137" y="92"/>
                  </a:cubicBezTo>
                  <a:cubicBezTo>
                    <a:pt x="138" y="100"/>
                    <a:pt x="138" y="106"/>
                    <a:pt x="138" y="109"/>
                  </a:cubicBezTo>
                  <a:cubicBezTo>
                    <a:pt x="138" y="113"/>
                    <a:pt x="138" y="118"/>
                    <a:pt x="137" y="124"/>
                  </a:cubicBezTo>
                  <a:cubicBezTo>
                    <a:pt x="137" y="129"/>
                    <a:pt x="136" y="133"/>
                    <a:pt x="136" y="135"/>
                  </a:cubicBezTo>
                  <a:cubicBezTo>
                    <a:pt x="135" y="138"/>
                    <a:pt x="133" y="142"/>
                    <a:pt x="132" y="148"/>
                  </a:cubicBezTo>
                  <a:cubicBezTo>
                    <a:pt x="131" y="152"/>
                    <a:pt x="130" y="154"/>
                    <a:pt x="129" y="156"/>
                  </a:cubicBezTo>
                  <a:cubicBezTo>
                    <a:pt x="128" y="157"/>
                    <a:pt x="127" y="158"/>
                    <a:pt x="126" y="159"/>
                  </a:cubicBezTo>
                  <a:cubicBezTo>
                    <a:pt x="123" y="160"/>
                    <a:pt x="121" y="161"/>
                    <a:pt x="118" y="162"/>
                  </a:cubicBezTo>
                  <a:cubicBezTo>
                    <a:pt x="115" y="163"/>
                    <a:pt x="114" y="164"/>
                    <a:pt x="113" y="163"/>
                  </a:cubicBezTo>
                  <a:cubicBezTo>
                    <a:pt x="113" y="163"/>
                    <a:pt x="112" y="163"/>
                    <a:pt x="111" y="163"/>
                  </a:cubicBezTo>
                  <a:cubicBezTo>
                    <a:pt x="110" y="164"/>
                    <a:pt x="110" y="163"/>
                    <a:pt x="109" y="162"/>
                  </a:cubicBezTo>
                  <a:cubicBezTo>
                    <a:pt x="108" y="160"/>
                    <a:pt x="107" y="156"/>
                    <a:pt x="105" y="152"/>
                  </a:cubicBezTo>
                  <a:cubicBezTo>
                    <a:pt x="103" y="147"/>
                    <a:pt x="102" y="144"/>
                    <a:pt x="102" y="144"/>
                  </a:cubicBezTo>
                  <a:cubicBezTo>
                    <a:pt x="102" y="143"/>
                    <a:pt x="101" y="143"/>
                    <a:pt x="101" y="143"/>
                  </a:cubicBezTo>
                  <a:cubicBezTo>
                    <a:pt x="100" y="143"/>
                    <a:pt x="100" y="142"/>
                    <a:pt x="99" y="140"/>
                  </a:cubicBezTo>
                  <a:cubicBezTo>
                    <a:pt x="99" y="138"/>
                    <a:pt x="98" y="137"/>
                    <a:pt x="98" y="137"/>
                  </a:cubicBezTo>
                  <a:cubicBezTo>
                    <a:pt x="97" y="136"/>
                    <a:pt x="96" y="130"/>
                    <a:pt x="96" y="119"/>
                  </a:cubicBezTo>
                  <a:cubicBezTo>
                    <a:pt x="96" y="108"/>
                    <a:pt x="96" y="102"/>
                    <a:pt x="97" y="100"/>
                  </a:cubicBezTo>
                  <a:cubicBezTo>
                    <a:pt x="97" y="99"/>
                    <a:pt x="98" y="98"/>
                    <a:pt x="98" y="98"/>
                  </a:cubicBezTo>
                  <a:cubicBezTo>
                    <a:pt x="99" y="97"/>
                    <a:pt x="100" y="97"/>
                    <a:pt x="102" y="97"/>
                  </a:cubicBezTo>
                  <a:cubicBezTo>
                    <a:pt x="104" y="97"/>
                    <a:pt x="106" y="98"/>
                    <a:pt x="108" y="99"/>
                  </a:cubicBezTo>
                  <a:cubicBezTo>
                    <a:pt x="109" y="100"/>
                    <a:pt x="111" y="101"/>
                    <a:pt x="112" y="104"/>
                  </a:cubicBezTo>
                  <a:cubicBezTo>
                    <a:pt x="112" y="105"/>
                    <a:pt x="113" y="106"/>
                    <a:pt x="113" y="107"/>
                  </a:cubicBezTo>
                  <a:cubicBezTo>
                    <a:pt x="114" y="107"/>
                    <a:pt x="114" y="107"/>
                    <a:pt x="115" y="107"/>
                  </a:cubicBezTo>
                  <a:cubicBezTo>
                    <a:pt x="115" y="106"/>
                    <a:pt x="116" y="106"/>
                    <a:pt x="117" y="105"/>
                  </a:cubicBezTo>
                  <a:cubicBezTo>
                    <a:pt x="117" y="104"/>
                    <a:pt x="118" y="102"/>
                    <a:pt x="119" y="100"/>
                  </a:cubicBezTo>
                  <a:cubicBezTo>
                    <a:pt x="121" y="96"/>
                    <a:pt x="122" y="93"/>
                    <a:pt x="122" y="91"/>
                  </a:cubicBezTo>
                  <a:cubicBezTo>
                    <a:pt x="122" y="88"/>
                    <a:pt x="121" y="83"/>
                    <a:pt x="121" y="75"/>
                  </a:cubicBezTo>
                  <a:cubicBezTo>
                    <a:pt x="120" y="71"/>
                    <a:pt x="120" y="71"/>
                    <a:pt x="120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4" y="72"/>
                    <a:pt x="113" y="71"/>
                    <a:pt x="113" y="71"/>
                  </a:cubicBezTo>
                  <a:cubicBezTo>
                    <a:pt x="112" y="70"/>
                    <a:pt x="112" y="70"/>
                    <a:pt x="112" y="71"/>
                  </a:cubicBezTo>
                  <a:cubicBezTo>
                    <a:pt x="112" y="72"/>
                    <a:pt x="111" y="72"/>
                    <a:pt x="110" y="73"/>
                  </a:cubicBezTo>
                  <a:cubicBezTo>
                    <a:pt x="108" y="73"/>
                    <a:pt x="106" y="76"/>
                    <a:pt x="102" y="81"/>
                  </a:cubicBezTo>
                  <a:cubicBezTo>
                    <a:pt x="98" y="86"/>
                    <a:pt x="96" y="89"/>
                    <a:pt x="96" y="91"/>
                  </a:cubicBezTo>
                  <a:cubicBezTo>
                    <a:pt x="95" y="95"/>
                    <a:pt x="93" y="99"/>
                    <a:pt x="91" y="104"/>
                  </a:cubicBezTo>
                  <a:cubicBezTo>
                    <a:pt x="90" y="107"/>
                    <a:pt x="89" y="109"/>
                    <a:pt x="89" y="110"/>
                  </a:cubicBezTo>
                  <a:cubicBezTo>
                    <a:pt x="90" y="111"/>
                    <a:pt x="89" y="112"/>
                    <a:pt x="88" y="114"/>
                  </a:cubicBezTo>
                  <a:cubicBezTo>
                    <a:pt x="88" y="116"/>
                    <a:pt x="87" y="119"/>
                    <a:pt x="86" y="123"/>
                  </a:cubicBezTo>
                  <a:cubicBezTo>
                    <a:pt x="85" y="127"/>
                    <a:pt x="85" y="129"/>
                    <a:pt x="85" y="130"/>
                  </a:cubicBezTo>
                  <a:cubicBezTo>
                    <a:pt x="86" y="130"/>
                    <a:pt x="85" y="131"/>
                    <a:pt x="84" y="132"/>
                  </a:cubicBezTo>
                  <a:cubicBezTo>
                    <a:pt x="84" y="133"/>
                    <a:pt x="83" y="134"/>
                    <a:pt x="83" y="135"/>
                  </a:cubicBezTo>
                  <a:cubicBezTo>
                    <a:pt x="83" y="137"/>
                    <a:pt x="82" y="139"/>
                    <a:pt x="80" y="140"/>
                  </a:cubicBezTo>
                  <a:cubicBezTo>
                    <a:pt x="78" y="141"/>
                    <a:pt x="75" y="141"/>
                    <a:pt x="72" y="141"/>
                  </a:cubicBezTo>
                  <a:cubicBezTo>
                    <a:pt x="67" y="141"/>
                    <a:pt x="67" y="141"/>
                    <a:pt x="67" y="141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7" y="147"/>
                    <a:pt x="67" y="152"/>
                    <a:pt x="68" y="159"/>
                  </a:cubicBezTo>
                  <a:cubicBezTo>
                    <a:pt x="68" y="166"/>
                    <a:pt x="68" y="170"/>
                    <a:pt x="69" y="171"/>
                  </a:cubicBezTo>
                  <a:cubicBezTo>
                    <a:pt x="69" y="172"/>
                    <a:pt x="70" y="178"/>
                    <a:pt x="70" y="188"/>
                  </a:cubicBezTo>
                  <a:cubicBezTo>
                    <a:pt x="70" y="194"/>
                    <a:pt x="70" y="197"/>
                    <a:pt x="70" y="199"/>
                  </a:cubicBezTo>
                  <a:cubicBezTo>
                    <a:pt x="70" y="200"/>
                    <a:pt x="69" y="201"/>
                    <a:pt x="68" y="203"/>
                  </a:cubicBezTo>
                  <a:cubicBezTo>
                    <a:pt x="67" y="204"/>
                    <a:pt x="66" y="205"/>
                    <a:pt x="66" y="206"/>
                  </a:cubicBezTo>
                  <a:cubicBezTo>
                    <a:pt x="65" y="206"/>
                    <a:pt x="64" y="206"/>
                    <a:pt x="62" y="206"/>
                  </a:cubicBezTo>
                  <a:cubicBezTo>
                    <a:pt x="60" y="205"/>
                    <a:pt x="58" y="205"/>
                    <a:pt x="58" y="204"/>
                  </a:cubicBezTo>
                  <a:cubicBezTo>
                    <a:pt x="57" y="204"/>
                    <a:pt x="56" y="201"/>
                    <a:pt x="53" y="196"/>
                  </a:cubicBezTo>
                  <a:cubicBezTo>
                    <a:pt x="51" y="191"/>
                    <a:pt x="48" y="187"/>
                    <a:pt x="46" y="185"/>
                  </a:cubicBezTo>
                  <a:cubicBezTo>
                    <a:pt x="42" y="180"/>
                    <a:pt x="40" y="173"/>
                    <a:pt x="41" y="166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43" y="163"/>
                    <a:pt x="43" y="163"/>
                    <a:pt x="43" y="163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5" y="167"/>
                    <a:pt x="45" y="167"/>
                    <a:pt x="45" y="167"/>
                  </a:cubicBezTo>
                  <a:cubicBezTo>
                    <a:pt x="46" y="167"/>
                    <a:pt x="46" y="168"/>
                    <a:pt x="46" y="168"/>
                  </a:cubicBezTo>
                  <a:cubicBezTo>
                    <a:pt x="49" y="174"/>
                    <a:pt x="50" y="176"/>
                    <a:pt x="52" y="175"/>
                  </a:cubicBezTo>
                  <a:cubicBezTo>
                    <a:pt x="52" y="174"/>
                    <a:pt x="52" y="170"/>
                    <a:pt x="52" y="162"/>
                  </a:cubicBezTo>
                  <a:cubicBezTo>
                    <a:pt x="52" y="154"/>
                    <a:pt x="52" y="148"/>
                    <a:pt x="51" y="145"/>
                  </a:cubicBezTo>
                  <a:cubicBezTo>
                    <a:pt x="51" y="144"/>
                    <a:pt x="51" y="142"/>
                    <a:pt x="52" y="141"/>
                  </a:cubicBezTo>
                  <a:cubicBezTo>
                    <a:pt x="52" y="139"/>
                    <a:pt x="52" y="137"/>
                    <a:pt x="50" y="136"/>
                  </a:cubicBezTo>
                  <a:cubicBezTo>
                    <a:pt x="50" y="135"/>
                    <a:pt x="49" y="134"/>
                    <a:pt x="48" y="134"/>
                  </a:cubicBezTo>
                  <a:cubicBezTo>
                    <a:pt x="47" y="134"/>
                    <a:pt x="45" y="134"/>
                    <a:pt x="41" y="134"/>
                  </a:cubicBezTo>
                  <a:cubicBezTo>
                    <a:pt x="37" y="134"/>
                    <a:pt x="34" y="135"/>
                    <a:pt x="33" y="136"/>
                  </a:cubicBezTo>
                  <a:cubicBezTo>
                    <a:pt x="31" y="137"/>
                    <a:pt x="29" y="139"/>
                    <a:pt x="28" y="142"/>
                  </a:cubicBezTo>
                  <a:cubicBezTo>
                    <a:pt x="27" y="144"/>
                    <a:pt x="25" y="146"/>
                    <a:pt x="23" y="148"/>
                  </a:cubicBezTo>
                  <a:cubicBezTo>
                    <a:pt x="20" y="151"/>
                    <a:pt x="16" y="154"/>
                    <a:pt x="10" y="159"/>
                  </a:cubicBezTo>
                  <a:cubicBezTo>
                    <a:pt x="8" y="160"/>
                    <a:pt x="6" y="159"/>
                    <a:pt x="5" y="155"/>
                  </a:cubicBezTo>
                  <a:cubicBezTo>
                    <a:pt x="4" y="153"/>
                    <a:pt x="3" y="152"/>
                    <a:pt x="2" y="152"/>
                  </a:cubicBezTo>
                  <a:cubicBezTo>
                    <a:pt x="2" y="152"/>
                    <a:pt x="1" y="150"/>
                    <a:pt x="2" y="148"/>
                  </a:cubicBezTo>
                  <a:cubicBezTo>
                    <a:pt x="2" y="145"/>
                    <a:pt x="2" y="143"/>
                    <a:pt x="1" y="141"/>
                  </a:cubicBezTo>
                  <a:cubicBezTo>
                    <a:pt x="0" y="139"/>
                    <a:pt x="0" y="137"/>
                    <a:pt x="1" y="136"/>
                  </a:cubicBezTo>
                  <a:cubicBezTo>
                    <a:pt x="1" y="135"/>
                    <a:pt x="1" y="135"/>
                    <a:pt x="2" y="135"/>
                  </a:cubicBezTo>
                  <a:cubicBezTo>
                    <a:pt x="5" y="137"/>
                    <a:pt x="8" y="135"/>
                    <a:pt x="13" y="130"/>
                  </a:cubicBezTo>
                  <a:cubicBezTo>
                    <a:pt x="17" y="127"/>
                    <a:pt x="18" y="125"/>
                    <a:pt x="18" y="124"/>
                  </a:cubicBezTo>
                  <a:cubicBezTo>
                    <a:pt x="18" y="124"/>
                    <a:pt x="18" y="123"/>
                    <a:pt x="17" y="124"/>
                  </a:cubicBezTo>
                  <a:cubicBezTo>
                    <a:pt x="17" y="124"/>
                    <a:pt x="16" y="124"/>
                    <a:pt x="16" y="123"/>
                  </a:cubicBezTo>
                  <a:cubicBezTo>
                    <a:pt x="16" y="123"/>
                    <a:pt x="16" y="122"/>
                    <a:pt x="17" y="122"/>
                  </a:cubicBezTo>
                  <a:cubicBezTo>
                    <a:pt x="18" y="122"/>
                    <a:pt x="20" y="120"/>
                    <a:pt x="24" y="115"/>
                  </a:cubicBezTo>
                  <a:cubicBezTo>
                    <a:pt x="39" y="99"/>
                    <a:pt x="47" y="91"/>
                    <a:pt x="49" y="91"/>
                  </a:cubicBezTo>
                  <a:cubicBezTo>
                    <a:pt x="51" y="91"/>
                    <a:pt x="52" y="91"/>
                    <a:pt x="52" y="89"/>
                  </a:cubicBezTo>
                  <a:cubicBezTo>
                    <a:pt x="52" y="88"/>
                    <a:pt x="51" y="87"/>
                    <a:pt x="50" y="87"/>
                  </a:cubicBezTo>
                  <a:cubicBezTo>
                    <a:pt x="49" y="87"/>
                    <a:pt x="48" y="87"/>
                    <a:pt x="45" y="89"/>
                  </a:cubicBezTo>
                  <a:cubicBezTo>
                    <a:pt x="39" y="90"/>
                    <a:pt x="34" y="91"/>
                    <a:pt x="29" y="89"/>
                  </a:cubicBezTo>
                  <a:cubicBezTo>
                    <a:pt x="25" y="89"/>
                    <a:pt x="21" y="86"/>
                    <a:pt x="18" y="82"/>
                  </a:cubicBezTo>
                  <a:cubicBezTo>
                    <a:pt x="14" y="78"/>
                    <a:pt x="12" y="75"/>
                    <a:pt x="13" y="72"/>
                  </a:cubicBezTo>
                  <a:cubicBezTo>
                    <a:pt x="13" y="71"/>
                    <a:pt x="15" y="70"/>
                    <a:pt x="17" y="67"/>
                  </a:cubicBezTo>
                  <a:cubicBezTo>
                    <a:pt x="18" y="65"/>
                    <a:pt x="20" y="64"/>
                    <a:pt x="20" y="64"/>
                  </a:cubicBezTo>
                  <a:cubicBezTo>
                    <a:pt x="21" y="64"/>
                    <a:pt x="21" y="65"/>
                    <a:pt x="21" y="66"/>
                  </a:cubicBezTo>
                  <a:cubicBezTo>
                    <a:pt x="21" y="67"/>
                    <a:pt x="21" y="68"/>
                    <a:pt x="22" y="69"/>
                  </a:cubicBezTo>
                  <a:cubicBezTo>
                    <a:pt x="23" y="69"/>
                    <a:pt x="26" y="69"/>
                    <a:pt x="30" y="67"/>
                  </a:cubicBezTo>
                  <a:cubicBezTo>
                    <a:pt x="34" y="66"/>
                    <a:pt x="37" y="65"/>
                    <a:pt x="39" y="63"/>
                  </a:cubicBezTo>
                  <a:cubicBezTo>
                    <a:pt x="41" y="62"/>
                    <a:pt x="42" y="61"/>
                    <a:pt x="43" y="61"/>
                  </a:cubicBezTo>
                  <a:cubicBezTo>
                    <a:pt x="43" y="61"/>
                    <a:pt x="45" y="60"/>
                    <a:pt x="48" y="58"/>
                  </a:cubicBezTo>
                  <a:cubicBezTo>
                    <a:pt x="49" y="57"/>
                    <a:pt x="50" y="56"/>
                    <a:pt x="51" y="55"/>
                  </a:cubicBezTo>
                  <a:cubicBezTo>
                    <a:pt x="51" y="54"/>
                    <a:pt x="52" y="53"/>
                    <a:pt x="52" y="52"/>
                  </a:cubicBezTo>
                  <a:cubicBezTo>
                    <a:pt x="52" y="49"/>
                    <a:pt x="52" y="47"/>
                    <a:pt x="52" y="46"/>
                  </a:cubicBezTo>
                  <a:cubicBezTo>
                    <a:pt x="53" y="45"/>
                    <a:pt x="53" y="43"/>
                    <a:pt x="52" y="41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2" y="39"/>
                    <a:pt x="52" y="40"/>
                    <a:pt x="51" y="40"/>
                  </a:cubicBezTo>
                  <a:cubicBezTo>
                    <a:pt x="51" y="41"/>
                    <a:pt x="51" y="42"/>
                    <a:pt x="51" y="41"/>
                  </a:cubicBezTo>
                  <a:cubicBezTo>
                    <a:pt x="51" y="41"/>
                    <a:pt x="51" y="41"/>
                    <a:pt x="51" y="40"/>
                  </a:cubicBezTo>
                  <a:cubicBezTo>
                    <a:pt x="52" y="37"/>
                    <a:pt x="52" y="31"/>
                    <a:pt x="52" y="24"/>
                  </a:cubicBezTo>
                  <a:cubicBezTo>
                    <a:pt x="53" y="17"/>
                    <a:pt x="53" y="12"/>
                    <a:pt x="52" y="11"/>
                  </a:cubicBezTo>
                  <a:cubicBezTo>
                    <a:pt x="52" y="9"/>
                    <a:pt x="53" y="7"/>
                    <a:pt x="55" y="4"/>
                  </a:cubicBezTo>
                  <a:close/>
                  <a:moveTo>
                    <a:pt x="3" y="132"/>
                  </a:moveTo>
                  <a:cubicBezTo>
                    <a:pt x="3" y="131"/>
                    <a:pt x="4" y="131"/>
                    <a:pt x="4" y="131"/>
                  </a:cubicBezTo>
                  <a:cubicBezTo>
                    <a:pt x="5" y="131"/>
                    <a:pt x="5" y="132"/>
                    <a:pt x="5" y="133"/>
                  </a:cubicBezTo>
                  <a:cubicBezTo>
                    <a:pt x="5" y="134"/>
                    <a:pt x="5" y="135"/>
                    <a:pt x="4" y="135"/>
                  </a:cubicBezTo>
                  <a:cubicBezTo>
                    <a:pt x="4" y="135"/>
                    <a:pt x="3" y="135"/>
                    <a:pt x="3" y="134"/>
                  </a:cubicBezTo>
                  <a:cubicBezTo>
                    <a:pt x="3" y="133"/>
                    <a:pt x="3" y="133"/>
                    <a:pt x="3" y="132"/>
                  </a:cubicBezTo>
                  <a:close/>
                  <a:moveTo>
                    <a:pt x="51" y="115"/>
                  </a:moveTo>
                  <a:cubicBezTo>
                    <a:pt x="51" y="108"/>
                    <a:pt x="51" y="105"/>
                    <a:pt x="50" y="104"/>
                  </a:cubicBezTo>
                  <a:cubicBezTo>
                    <a:pt x="50" y="104"/>
                    <a:pt x="49" y="105"/>
                    <a:pt x="48" y="107"/>
                  </a:cubicBezTo>
                  <a:cubicBezTo>
                    <a:pt x="47" y="109"/>
                    <a:pt x="45" y="111"/>
                    <a:pt x="44" y="113"/>
                  </a:cubicBezTo>
                  <a:cubicBezTo>
                    <a:pt x="43" y="115"/>
                    <a:pt x="43" y="117"/>
                    <a:pt x="43" y="117"/>
                  </a:cubicBezTo>
                  <a:cubicBezTo>
                    <a:pt x="43" y="118"/>
                    <a:pt x="43" y="118"/>
                    <a:pt x="42" y="118"/>
                  </a:cubicBezTo>
                  <a:cubicBezTo>
                    <a:pt x="42" y="118"/>
                    <a:pt x="41" y="119"/>
                    <a:pt x="41" y="120"/>
                  </a:cubicBezTo>
                  <a:cubicBezTo>
                    <a:pt x="41" y="121"/>
                    <a:pt x="41" y="122"/>
                    <a:pt x="40" y="122"/>
                  </a:cubicBezTo>
                  <a:cubicBezTo>
                    <a:pt x="39" y="123"/>
                    <a:pt x="39" y="124"/>
                    <a:pt x="39" y="124"/>
                  </a:cubicBezTo>
                  <a:cubicBezTo>
                    <a:pt x="39" y="124"/>
                    <a:pt x="39" y="124"/>
                    <a:pt x="41" y="124"/>
                  </a:cubicBezTo>
                  <a:cubicBezTo>
                    <a:pt x="42" y="125"/>
                    <a:pt x="44" y="125"/>
                    <a:pt x="47" y="125"/>
                  </a:cubicBezTo>
                  <a:cubicBezTo>
                    <a:pt x="51" y="125"/>
                    <a:pt x="51" y="125"/>
                    <a:pt x="51" y="125"/>
                  </a:cubicBezTo>
                  <a:lnTo>
                    <a:pt x="51" y="115"/>
                  </a:lnTo>
                  <a:close/>
                  <a:moveTo>
                    <a:pt x="53" y="34"/>
                  </a:moveTo>
                  <a:cubicBezTo>
                    <a:pt x="53" y="33"/>
                    <a:pt x="53" y="33"/>
                    <a:pt x="53" y="32"/>
                  </a:cubicBezTo>
                  <a:cubicBezTo>
                    <a:pt x="53" y="31"/>
                    <a:pt x="53" y="31"/>
                    <a:pt x="52" y="32"/>
                  </a:cubicBezTo>
                  <a:cubicBezTo>
                    <a:pt x="53" y="33"/>
                    <a:pt x="53" y="34"/>
                    <a:pt x="53" y="34"/>
                  </a:cubicBezTo>
                  <a:close/>
                  <a:moveTo>
                    <a:pt x="99" y="108"/>
                  </a:moveTo>
                  <a:cubicBezTo>
                    <a:pt x="100" y="105"/>
                    <a:pt x="100" y="103"/>
                    <a:pt x="99" y="103"/>
                  </a:cubicBezTo>
                  <a:cubicBezTo>
                    <a:pt x="98" y="103"/>
                    <a:pt x="98" y="105"/>
                    <a:pt x="97" y="108"/>
                  </a:cubicBezTo>
                  <a:cubicBezTo>
                    <a:pt x="97" y="112"/>
                    <a:pt x="97" y="114"/>
                    <a:pt x="97" y="114"/>
                  </a:cubicBezTo>
                  <a:cubicBezTo>
                    <a:pt x="98" y="115"/>
                    <a:pt x="98" y="115"/>
                    <a:pt x="99" y="113"/>
                  </a:cubicBezTo>
                  <a:cubicBezTo>
                    <a:pt x="99" y="112"/>
                    <a:pt x="99" y="110"/>
                    <a:pt x="99" y="108"/>
                  </a:cubicBezTo>
                  <a:close/>
                  <a:moveTo>
                    <a:pt x="121" y="106"/>
                  </a:moveTo>
                  <a:cubicBezTo>
                    <a:pt x="121" y="104"/>
                    <a:pt x="121" y="104"/>
                    <a:pt x="121" y="104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0" y="103"/>
                    <a:pt x="119" y="104"/>
                  </a:cubicBezTo>
                  <a:cubicBezTo>
                    <a:pt x="118" y="105"/>
                    <a:pt x="117" y="106"/>
                    <a:pt x="117" y="107"/>
                  </a:cubicBezTo>
                  <a:cubicBezTo>
                    <a:pt x="117" y="107"/>
                    <a:pt x="117" y="108"/>
                    <a:pt x="116" y="111"/>
                  </a:cubicBezTo>
                  <a:cubicBezTo>
                    <a:pt x="114" y="113"/>
                    <a:pt x="114" y="115"/>
                    <a:pt x="114" y="115"/>
                  </a:cubicBezTo>
                  <a:cubicBezTo>
                    <a:pt x="115" y="115"/>
                    <a:pt x="114" y="117"/>
                    <a:pt x="113" y="119"/>
                  </a:cubicBezTo>
                  <a:cubicBezTo>
                    <a:pt x="112" y="121"/>
                    <a:pt x="112" y="123"/>
                    <a:pt x="112" y="125"/>
                  </a:cubicBezTo>
                  <a:cubicBezTo>
                    <a:pt x="112" y="126"/>
                    <a:pt x="111" y="127"/>
                    <a:pt x="111" y="129"/>
                  </a:cubicBezTo>
                  <a:cubicBezTo>
                    <a:pt x="108" y="134"/>
                    <a:pt x="107" y="137"/>
                    <a:pt x="108" y="138"/>
                  </a:cubicBezTo>
                  <a:cubicBezTo>
                    <a:pt x="108" y="138"/>
                    <a:pt x="109" y="137"/>
                    <a:pt x="111" y="134"/>
                  </a:cubicBezTo>
                  <a:cubicBezTo>
                    <a:pt x="113" y="132"/>
                    <a:pt x="115" y="128"/>
                    <a:pt x="117" y="124"/>
                  </a:cubicBezTo>
                  <a:cubicBezTo>
                    <a:pt x="118" y="120"/>
                    <a:pt x="119" y="117"/>
                    <a:pt x="120" y="115"/>
                  </a:cubicBezTo>
                  <a:cubicBezTo>
                    <a:pt x="120" y="112"/>
                    <a:pt x="120" y="109"/>
                    <a:pt x="121" y="106"/>
                  </a:cubicBezTo>
                  <a:close/>
                  <a:moveTo>
                    <a:pt x="167" y="23"/>
                  </a:moveTo>
                  <a:cubicBezTo>
                    <a:pt x="171" y="23"/>
                    <a:pt x="174" y="22"/>
                    <a:pt x="175" y="23"/>
                  </a:cubicBezTo>
                  <a:cubicBezTo>
                    <a:pt x="177" y="23"/>
                    <a:pt x="178" y="24"/>
                    <a:pt x="179" y="25"/>
                  </a:cubicBezTo>
                  <a:cubicBezTo>
                    <a:pt x="179" y="26"/>
                    <a:pt x="180" y="27"/>
                    <a:pt x="180" y="27"/>
                  </a:cubicBezTo>
                  <a:cubicBezTo>
                    <a:pt x="181" y="27"/>
                    <a:pt x="182" y="28"/>
                    <a:pt x="182" y="30"/>
                  </a:cubicBezTo>
                  <a:cubicBezTo>
                    <a:pt x="182" y="32"/>
                    <a:pt x="182" y="34"/>
                    <a:pt x="181" y="35"/>
                  </a:cubicBezTo>
                  <a:cubicBezTo>
                    <a:pt x="181" y="36"/>
                    <a:pt x="180" y="38"/>
                    <a:pt x="180" y="39"/>
                  </a:cubicBezTo>
                  <a:cubicBezTo>
                    <a:pt x="179" y="41"/>
                    <a:pt x="179" y="43"/>
                    <a:pt x="178" y="46"/>
                  </a:cubicBezTo>
                  <a:cubicBezTo>
                    <a:pt x="178" y="49"/>
                    <a:pt x="177" y="51"/>
                    <a:pt x="177" y="52"/>
                  </a:cubicBezTo>
                  <a:cubicBezTo>
                    <a:pt x="176" y="53"/>
                    <a:pt x="176" y="55"/>
                    <a:pt x="175" y="59"/>
                  </a:cubicBezTo>
                  <a:cubicBezTo>
                    <a:pt x="174" y="63"/>
                    <a:pt x="174" y="66"/>
                    <a:pt x="173" y="69"/>
                  </a:cubicBezTo>
                  <a:cubicBezTo>
                    <a:pt x="173" y="72"/>
                    <a:pt x="173" y="76"/>
                    <a:pt x="173" y="81"/>
                  </a:cubicBezTo>
                  <a:cubicBezTo>
                    <a:pt x="172" y="86"/>
                    <a:pt x="172" y="88"/>
                    <a:pt x="173" y="88"/>
                  </a:cubicBezTo>
                  <a:cubicBezTo>
                    <a:pt x="173" y="88"/>
                    <a:pt x="174" y="88"/>
                    <a:pt x="174" y="87"/>
                  </a:cubicBezTo>
                  <a:cubicBezTo>
                    <a:pt x="179" y="82"/>
                    <a:pt x="182" y="78"/>
                    <a:pt x="185" y="73"/>
                  </a:cubicBezTo>
                  <a:cubicBezTo>
                    <a:pt x="188" y="69"/>
                    <a:pt x="189" y="66"/>
                    <a:pt x="188" y="64"/>
                  </a:cubicBezTo>
                  <a:cubicBezTo>
                    <a:pt x="188" y="63"/>
                    <a:pt x="188" y="63"/>
                    <a:pt x="189" y="63"/>
                  </a:cubicBezTo>
                  <a:cubicBezTo>
                    <a:pt x="189" y="62"/>
                    <a:pt x="190" y="62"/>
                    <a:pt x="192" y="63"/>
                  </a:cubicBezTo>
                  <a:cubicBezTo>
                    <a:pt x="194" y="63"/>
                    <a:pt x="197" y="64"/>
                    <a:pt x="199" y="65"/>
                  </a:cubicBezTo>
                  <a:cubicBezTo>
                    <a:pt x="202" y="67"/>
                    <a:pt x="203" y="69"/>
                    <a:pt x="203" y="71"/>
                  </a:cubicBezTo>
                  <a:cubicBezTo>
                    <a:pt x="204" y="73"/>
                    <a:pt x="203" y="75"/>
                    <a:pt x="202" y="77"/>
                  </a:cubicBezTo>
                  <a:cubicBezTo>
                    <a:pt x="201" y="80"/>
                    <a:pt x="199" y="83"/>
                    <a:pt x="195" y="88"/>
                  </a:cubicBezTo>
                  <a:cubicBezTo>
                    <a:pt x="193" y="91"/>
                    <a:pt x="192" y="93"/>
                    <a:pt x="191" y="94"/>
                  </a:cubicBezTo>
                  <a:cubicBezTo>
                    <a:pt x="191" y="95"/>
                    <a:pt x="191" y="96"/>
                    <a:pt x="191" y="97"/>
                  </a:cubicBezTo>
                  <a:cubicBezTo>
                    <a:pt x="192" y="98"/>
                    <a:pt x="192" y="99"/>
                    <a:pt x="193" y="99"/>
                  </a:cubicBezTo>
                  <a:cubicBezTo>
                    <a:pt x="193" y="99"/>
                    <a:pt x="193" y="100"/>
                    <a:pt x="193" y="101"/>
                  </a:cubicBezTo>
                  <a:cubicBezTo>
                    <a:pt x="193" y="103"/>
                    <a:pt x="194" y="104"/>
                    <a:pt x="194" y="104"/>
                  </a:cubicBezTo>
                  <a:cubicBezTo>
                    <a:pt x="195" y="104"/>
                    <a:pt x="196" y="106"/>
                    <a:pt x="197" y="108"/>
                  </a:cubicBezTo>
                  <a:cubicBezTo>
                    <a:pt x="198" y="111"/>
                    <a:pt x="199" y="113"/>
                    <a:pt x="199" y="114"/>
                  </a:cubicBezTo>
                  <a:cubicBezTo>
                    <a:pt x="199" y="116"/>
                    <a:pt x="199" y="117"/>
                    <a:pt x="200" y="117"/>
                  </a:cubicBezTo>
                  <a:cubicBezTo>
                    <a:pt x="201" y="118"/>
                    <a:pt x="202" y="119"/>
                    <a:pt x="202" y="121"/>
                  </a:cubicBezTo>
                  <a:cubicBezTo>
                    <a:pt x="203" y="123"/>
                    <a:pt x="204" y="125"/>
                    <a:pt x="205" y="128"/>
                  </a:cubicBezTo>
                  <a:cubicBezTo>
                    <a:pt x="207" y="130"/>
                    <a:pt x="208" y="131"/>
                    <a:pt x="209" y="133"/>
                  </a:cubicBezTo>
                  <a:cubicBezTo>
                    <a:pt x="210" y="134"/>
                    <a:pt x="212" y="136"/>
                    <a:pt x="213" y="138"/>
                  </a:cubicBezTo>
                  <a:cubicBezTo>
                    <a:pt x="215" y="140"/>
                    <a:pt x="216" y="143"/>
                    <a:pt x="217" y="146"/>
                  </a:cubicBezTo>
                  <a:cubicBezTo>
                    <a:pt x="218" y="149"/>
                    <a:pt x="218" y="150"/>
                    <a:pt x="219" y="151"/>
                  </a:cubicBezTo>
                  <a:cubicBezTo>
                    <a:pt x="219" y="152"/>
                    <a:pt x="220" y="154"/>
                    <a:pt x="220" y="156"/>
                  </a:cubicBezTo>
                  <a:cubicBezTo>
                    <a:pt x="220" y="158"/>
                    <a:pt x="220" y="160"/>
                    <a:pt x="219" y="160"/>
                  </a:cubicBezTo>
                  <a:cubicBezTo>
                    <a:pt x="218" y="162"/>
                    <a:pt x="217" y="163"/>
                    <a:pt x="215" y="164"/>
                  </a:cubicBezTo>
                  <a:cubicBezTo>
                    <a:pt x="213" y="165"/>
                    <a:pt x="212" y="166"/>
                    <a:pt x="212" y="167"/>
                  </a:cubicBezTo>
                  <a:cubicBezTo>
                    <a:pt x="212" y="168"/>
                    <a:pt x="211" y="169"/>
                    <a:pt x="210" y="170"/>
                  </a:cubicBezTo>
                  <a:cubicBezTo>
                    <a:pt x="209" y="172"/>
                    <a:pt x="207" y="173"/>
                    <a:pt x="206" y="174"/>
                  </a:cubicBezTo>
                  <a:cubicBezTo>
                    <a:pt x="199" y="177"/>
                    <a:pt x="192" y="179"/>
                    <a:pt x="185" y="179"/>
                  </a:cubicBezTo>
                  <a:cubicBezTo>
                    <a:pt x="180" y="179"/>
                    <a:pt x="177" y="178"/>
                    <a:pt x="176" y="178"/>
                  </a:cubicBezTo>
                  <a:cubicBezTo>
                    <a:pt x="176" y="177"/>
                    <a:pt x="175" y="177"/>
                    <a:pt x="173" y="177"/>
                  </a:cubicBezTo>
                  <a:cubicBezTo>
                    <a:pt x="170" y="177"/>
                    <a:pt x="166" y="174"/>
                    <a:pt x="162" y="169"/>
                  </a:cubicBezTo>
                  <a:cubicBezTo>
                    <a:pt x="158" y="164"/>
                    <a:pt x="155" y="157"/>
                    <a:pt x="153" y="150"/>
                  </a:cubicBezTo>
                  <a:cubicBezTo>
                    <a:pt x="152" y="147"/>
                    <a:pt x="152" y="144"/>
                    <a:pt x="152" y="140"/>
                  </a:cubicBezTo>
                  <a:cubicBezTo>
                    <a:pt x="151" y="136"/>
                    <a:pt x="152" y="134"/>
                    <a:pt x="152" y="133"/>
                  </a:cubicBezTo>
                  <a:cubicBezTo>
                    <a:pt x="153" y="132"/>
                    <a:pt x="152" y="132"/>
                    <a:pt x="152" y="131"/>
                  </a:cubicBezTo>
                  <a:cubicBezTo>
                    <a:pt x="151" y="130"/>
                    <a:pt x="151" y="128"/>
                    <a:pt x="152" y="126"/>
                  </a:cubicBezTo>
                  <a:cubicBezTo>
                    <a:pt x="152" y="124"/>
                    <a:pt x="152" y="121"/>
                    <a:pt x="152" y="115"/>
                  </a:cubicBezTo>
                  <a:cubicBezTo>
                    <a:pt x="152" y="110"/>
                    <a:pt x="152" y="107"/>
                    <a:pt x="151" y="106"/>
                  </a:cubicBezTo>
                  <a:cubicBezTo>
                    <a:pt x="151" y="106"/>
                    <a:pt x="151" y="105"/>
                    <a:pt x="152" y="103"/>
                  </a:cubicBezTo>
                  <a:cubicBezTo>
                    <a:pt x="153" y="102"/>
                    <a:pt x="154" y="98"/>
                    <a:pt x="155" y="92"/>
                  </a:cubicBezTo>
                  <a:cubicBezTo>
                    <a:pt x="155" y="87"/>
                    <a:pt x="156" y="83"/>
                    <a:pt x="157" y="80"/>
                  </a:cubicBezTo>
                  <a:cubicBezTo>
                    <a:pt x="157" y="78"/>
                    <a:pt x="158" y="74"/>
                    <a:pt x="158" y="68"/>
                  </a:cubicBezTo>
                  <a:cubicBezTo>
                    <a:pt x="158" y="63"/>
                    <a:pt x="159" y="57"/>
                    <a:pt x="160" y="51"/>
                  </a:cubicBezTo>
                  <a:cubicBezTo>
                    <a:pt x="161" y="42"/>
                    <a:pt x="162" y="37"/>
                    <a:pt x="162" y="36"/>
                  </a:cubicBezTo>
                  <a:cubicBezTo>
                    <a:pt x="162" y="34"/>
                    <a:pt x="162" y="33"/>
                    <a:pt x="161" y="32"/>
                  </a:cubicBezTo>
                  <a:cubicBezTo>
                    <a:pt x="161" y="32"/>
                    <a:pt x="160" y="31"/>
                    <a:pt x="160" y="31"/>
                  </a:cubicBezTo>
                  <a:cubicBezTo>
                    <a:pt x="160" y="31"/>
                    <a:pt x="160" y="32"/>
                    <a:pt x="160" y="33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0" y="33"/>
                    <a:pt x="160" y="33"/>
                    <a:pt x="159" y="34"/>
                  </a:cubicBezTo>
                  <a:cubicBezTo>
                    <a:pt x="159" y="31"/>
                    <a:pt x="159" y="31"/>
                    <a:pt x="159" y="31"/>
                  </a:cubicBezTo>
                  <a:cubicBezTo>
                    <a:pt x="160" y="31"/>
                    <a:pt x="160" y="30"/>
                    <a:pt x="161" y="29"/>
                  </a:cubicBezTo>
                  <a:cubicBezTo>
                    <a:pt x="162" y="27"/>
                    <a:pt x="163" y="25"/>
                    <a:pt x="163" y="25"/>
                  </a:cubicBezTo>
                  <a:cubicBezTo>
                    <a:pt x="164" y="24"/>
                    <a:pt x="165" y="23"/>
                    <a:pt x="167" y="23"/>
                  </a:cubicBezTo>
                  <a:close/>
                  <a:moveTo>
                    <a:pt x="188" y="119"/>
                  </a:moveTo>
                  <a:cubicBezTo>
                    <a:pt x="187" y="119"/>
                    <a:pt x="185" y="119"/>
                    <a:pt x="180" y="119"/>
                  </a:cubicBezTo>
                  <a:cubicBezTo>
                    <a:pt x="176" y="119"/>
                    <a:pt x="174" y="119"/>
                    <a:pt x="173" y="120"/>
                  </a:cubicBezTo>
                  <a:cubicBezTo>
                    <a:pt x="173" y="120"/>
                    <a:pt x="172" y="121"/>
                    <a:pt x="171" y="121"/>
                  </a:cubicBezTo>
                  <a:cubicBezTo>
                    <a:pt x="170" y="121"/>
                    <a:pt x="170" y="122"/>
                    <a:pt x="169" y="126"/>
                  </a:cubicBezTo>
                  <a:cubicBezTo>
                    <a:pt x="169" y="129"/>
                    <a:pt x="169" y="131"/>
                    <a:pt x="169" y="132"/>
                  </a:cubicBezTo>
                  <a:cubicBezTo>
                    <a:pt x="169" y="133"/>
                    <a:pt x="170" y="136"/>
                    <a:pt x="170" y="142"/>
                  </a:cubicBezTo>
                  <a:cubicBezTo>
                    <a:pt x="170" y="147"/>
                    <a:pt x="170" y="151"/>
                    <a:pt x="170" y="153"/>
                  </a:cubicBezTo>
                  <a:cubicBezTo>
                    <a:pt x="170" y="154"/>
                    <a:pt x="170" y="155"/>
                    <a:pt x="171" y="155"/>
                  </a:cubicBezTo>
                  <a:cubicBezTo>
                    <a:pt x="171" y="155"/>
                    <a:pt x="172" y="155"/>
                    <a:pt x="173" y="155"/>
                  </a:cubicBezTo>
                  <a:cubicBezTo>
                    <a:pt x="175" y="154"/>
                    <a:pt x="177" y="154"/>
                    <a:pt x="179" y="154"/>
                  </a:cubicBezTo>
                  <a:cubicBezTo>
                    <a:pt x="184" y="153"/>
                    <a:pt x="186" y="152"/>
                    <a:pt x="186" y="150"/>
                  </a:cubicBezTo>
                  <a:cubicBezTo>
                    <a:pt x="186" y="149"/>
                    <a:pt x="187" y="147"/>
                    <a:pt x="188" y="146"/>
                  </a:cubicBezTo>
                  <a:cubicBezTo>
                    <a:pt x="189" y="144"/>
                    <a:pt x="189" y="139"/>
                    <a:pt x="189" y="132"/>
                  </a:cubicBezTo>
                  <a:cubicBezTo>
                    <a:pt x="190" y="124"/>
                    <a:pt x="189" y="120"/>
                    <a:pt x="188" y="119"/>
                  </a:cubicBezTo>
                  <a:close/>
                  <a:moveTo>
                    <a:pt x="188" y="101"/>
                  </a:moveTo>
                  <a:cubicBezTo>
                    <a:pt x="188" y="99"/>
                    <a:pt x="188" y="98"/>
                    <a:pt x="188" y="98"/>
                  </a:cubicBezTo>
                  <a:cubicBezTo>
                    <a:pt x="187" y="98"/>
                    <a:pt x="187" y="99"/>
                    <a:pt x="186" y="100"/>
                  </a:cubicBezTo>
                  <a:cubicBezTo>
                    <a:pt x="184" y="102"/>
                    <a:pt x="184" y="103"/>
                    <a:pt x="186" y="103"/>
                  </a:cubicBezTo>
                  <a:cubicBezTo>
                    <a:pt x="187" y="103"/>
                    <a:pt x="188" y="102"/>
                    <a:pt x="188" y="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16"/>
            <p:cNvSpPr>
              <a:spLocks noEditPoints="1"/>
            </p:cNvSpPr>
            <p:nvPr/>
          </p:nvSpPr>
          <p:spPr bwMode="auto">
            <a:xfrm>
              <a:off x="3859" y="3356"/>
              <a:ext cx="490" cy="519"/>
            </a:xfrm>
            <a:custGeom>
              <a:avLst/>
              <a:gdLst>
                <a:gd name="T0" fmla="*/ 133 w 205"/>
                <a:gd name="T1" fmla="*/ 7 h 219"/>
                <a:gd name="T2" fmla="*/ 144 w 205"/>
                <a:gd name="T3" fmla="*/ 46 h 219"/>
                <a:gd name="T4" fmla="*/ 107 w 205"/>
                <a:gd name="T5" fmla="*/ 66 h 219"/>
                <a:gd name="T6" fmla="*/ 102 w 205"/>
                <a:gd name="T7" fmla="*/ 71 h 219"/>
                <a:gd name="T8" fmla="*/ 114 w 205"/>
                <a:gd name="T9" fmla="*/ 79 h 219"/>
                <a:gd name="T10" fmla="*/ 111 w 205"/>
                <a:gd name="T11" fmla="*/ 93 h 219"/>
                <a:gd name="T12" fmla="*/ 63 w 205"/>
                <a:gd name="T13" fmla="*/ 151 h 219"/>
                <a:gd name="T14" fmla="*/ 68 w 205"/>
                <a:gd name="T15" fmla="*/ 171 h 219"/>
                <a:gd name="T16" fmla="*/ 70 w 205"/>
                <a:gd name="T17" fmla="*/ 179 h 219"/>
                <a:gd name="T18" fmla="*/ 61 w 205"/>
                <a:gd name="T19" fmla="*/ 219 h 219"/>
                <a:gd name="T20" fmla="*/ 52 w 205"/>
                <a:gd name="T21" fmla="*/ 209 h 219"/>
                <a:gd name="T22" fmla="*/ 53 w 205"/>
                <a:gd name="T23" fmla="*/ 180 h 219"/>
                <a:gd name="T24" fmla="*/ 52 w 205"/>
                <a:gd name="T25" fmla="*/ 162 h 219"/>
                <a:gd name="T26" fmla="*/ 17 w 205"/>
                <a:gd name="T27" fmla="*/ 206 h 219"/>
                <a:gd name="T28" fmla="*/ 5 w 205"/>
                <a:gd name="T29" fmla="*/ 208 h 219"/>
                <a:gd name="T30" fmla="*/ 0 w 205"/>
                <a:gd name="T31" fmla="*/ 185 h 219"/>
                <a:gd name="T32" fmla="*/ 18 w 205"/>
                <a:gd name="T33" fmla="*/ 165 h 219"/>
                <a:gd name="T34" fmla="*/ 34 w 205"/>
                <a:gd name="T35" fmla="*/ 148 h 219"/>
                <a:gd name="T36" fmla="*/ 72 w 205"/>
                <a:gd name="T37" fmla="*/ 101 h 219"/>
                <a:gd name="T38" fmla="*/ 48 w 205"/>
                <a:gd name="T39" fmla="*/ 111 h 219"/>
                <a:gd name="T40" fmla="*/ 49 w 205"/>
                <a:gd name="T41" fmla="*/ 84 h 219"/>
                <a:gd name="T42" fmla="*/ 72 w 205"/>
                <a:gd name="T43" fmla="*/ 66 h 219"/>
                <a:gd name="T44" fmla="*/ 65 w 205"/>
                <a:gd name="T45" fmla="*/ 37 h 219"/>
                <a:gd name="T46" fmla="*/ 60 w 205"/>
                <a:gd name="T47" fmla="*/ 15 h 219"/>
                <a:gd name="T48" fmla="*/ 84 w 205"/>
                <a:gd name="T49" fmla="*/ 18 h 219"/>
                <a:gd name="T50" fmla="*/ 107 w 205"/>
                <a:gd name="T51" fmla="*/ 3 h 219"/>
                <a:gd name="T52" fmla="*/ 178 w 205"/>
                <a:gd name="T53" fmla="*/ 103 h 219"/>
                <a:gd name="T54" fmla="*/ 185 w 205"/>
                <a:gd name="T55" fmla="*/ 117 h 219"/>
                <a:gd name="T56" fmla="*/ 193 w 205"/>
                <a:gd name="T57" fmla="*/ 161 h 219"/>
                <a:gd name="T58" fmla="*/ 203 w 205"/>
                <a:gd name="T59" fmla="*/ 192 h 219"/>
                <a:gd name="T60" fmla="*/ 197 w 205"/>
                <a:gd name="T61" fmla="*/ 206 h 219"/>
                <a:gd name="T62" fmla="*/ 139 w 205"/>
                <a:gd name="T63" fmla="*/ 217 h 219"/>
                <a:gd name="T64" fmla="*/ 114 w 205"/>
                <a:gd name="T65" fmla="*/ 189 h 219"/>
                <a:gd name="T66" fmla="*/ 102 w 205"/>
                <a:gd name="T67" fmla="*/ 180 h 219"/>
                <a:gd name="T68" fmla="*/ 88 w 205"/>
                <a:gd name="T69" fmla="*/ 163 h 219"/>
                <a:gd name="T70" fmla="*/ 89 w 205"/>
                <a:gd name="T71" fmla="*/ 150 h 219"/>
                <a:gd name="T72" fmla="*/ 94 w 205"/>
                <a:gd name="T73" fmla="*/ 149 h 219"/>
                <a:gd name="T74" fmla="*/ 93 w 205"/>
                <a:gd name="T75" fmla="*/ 156 h 219"/>
                <a:gd name="T76" fmla="*/ 106 w 205"/>
                <a:gd name="T77" fmla="*/ 143 h 219"/>
                <a:gd name="T78" fmla="*/ 109 w 205"/>
                <a:gd name="T79" fmla="*/ 113 h 219"/>
                <a:gd name="T80" fmla="*/ 109 w 205"/>
                <a:gd name="T81" fmla="*/ 105 h 219"/>
                <a:gd name="T82" fmla="*/ 120 w 205"/>
                <a:gd name="T83" fmla="*/ 121 h 219"/>
                <a:gd name="T84" fmla="*/ 130 w 205"/>
                <a:gd name="T85" fmla="*/ 121 h 219"/>
                <a:gd name="T86" fmla="*/ 133 w 205"/>
                <a:gd name="T87" fmla="*/ 113 h 219"/>
                <a:gd name="T88" fmla="*/ 142 w 205"/>
                <a:gd name="T89" fmla="*/ 101 h 219"/>
                <a:gd name="T90" fmla="*/ 154 w 205"/>
                <a:gd name="T91" fmla="*/ 106 h 219"/>
                <a:gd name="T92" fmla="*/ 150 w 205"/>
                <a:gd name="T93" fmla="*/ 129 h 219"/>
                <a:gd name="T94" fmla="*/ 123 w 205"/>
                <a:gd name="T95" fmla="*/ 164 h 219"/>
                <a:gd name="T96" fmla="*/ 130 w 205"/>
                <a:gd name="T97" fmla="*/ 195 h 219"/>
                <a:gd name="T98" fmla="*/ 162 w 205"/>
                <a:gd name="T99" fmla="*/ 191 h 219"/>
                <a:gd name="T100" fmla="*/ 169 w 205"/>
                <a:gd name="T101" fmla="*/ 185 h 219"/>
                <a:gd name="T102" fmla="*/ 172 w 205"/>
                <a:gd name="T103" fmla="*/ 160 h 219"/>
                <a:gd name="T104" fmla="*/ 177 w 205"/>
                <a:gd name="T105" fmla="*/ 115 h 219"/>
                <a:gd name="T106" fmla="*/ 114 w 205"/>
                <a:gd name="T107" fmla="*/ 9 h 219"/>
                <a:gd name="T108" fmla="*/ 92 w 205"/>
                <a:gd name="T109" fmla="*/ 25 h 219"/>
                <a:gd name="T110" fmla="*/ 90 w 205"/>
                <a:gd name="T111" fmla="*/ 40 h 219"/>
                <a:gd name="T112" fmla="*/ 109 w 205"/>
                <a:gd name="T113" fmla="*/ 35 h 219"/>
                <a:gd name="T114" fmla="*/ 127 w 205"/>
                <a:gd name="T115" fmla="*/ 1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5" h="219">
                  <a:moveTo>
                    <a:pt x="107" y="3"/>
                  </a:moveTo>
                  <a:cubicBezTo>
                    <a:pt x="117" y="0"/>
                    <a:pt x="125" y="2"/>
                    <a:pt x="133" y="7"/>
                  </a:cubicBezTo>
                  <a:cubicBezTo>
                    <a:pt x="147" y="17"/>
                    <a:pt x="152" y="28"/>
                    <a:pt x="148" y="39"/>
                  </a:cubicBezTo>
                  <a:cubicBezTo>
                    <a:pt x="147" y="42"/>
                    <a:pt x="146" y="45"/>
                    <a:pt x="144" y="46"/>
                  </a:cubicBezTo>
                  <a:cubicBezTo>
                    <a:pt x="142" y="48"/>
                    <a:pt x="135" y="51"/>
                    <a:pt x="126" y="56"/>
                  </a:cubicBezTo>
                  <a:cubicBezTo>
                    <a:pt x="120" y="59"/>
                    <a:pt x="114" y="62"/>
                    <a:pt x="107" y="66"/>
                  </a:cubicBezTo>
                  <a:cubicBezTo>
                    <a:pt x="105" y="67"/>
                    <a:pt x="103" y="68"/>
                    <a:pt x="102" y="69"/>
                  </a:cubicBezTo>
                  <a:cubicBezTo>
                    <a:pt x="102" y="70"/>
                    <a:pt x="101" y="70"/>
                    <a:pt x="102" y="71"/>
                  </a:cubicBezTo>
                  <a:cubicBezTo>
                    <a:pt x="102" y="72"/>
                    <a:pt x="104" y="73"/>
                    <a:pt x="106" y="73"/>
                  </a:cubicBezTo>
                  <a:cubicBezTo>
                    <a:pt x="108" y="75"/>
                    <a:pt x="111" y="76"/>
                    <a:pt x="114" y="79"/>
                  </a:cubicBezTo>
                  <a:cubicBezTo>
                    <a:pt x="117" y="81"/>
                    <a:pt x="118" y="83"/>
                    <a:pt x="118" y="84"/>
                  </a:cubicBezTo>
                  <a:cubicBezTo>
                    <a:pt x="118" y="86"/>
                    <a:pt x="116" y="89"/>
                    <a:pt x="111" y="93"/>
                  </a:cubicBezTo>
                  <a:cubicBezTo>
                    <a:pt x="100" y="102"/>
                    <a:pt x="90" y="114"/>
                    <a:pt x="78" y="127"/>
                  </a:cubicBezTo>
                  <a:cubicBezTo>
                    <a:pt x="67" y="141"/>
                    <a:pt x="62" y="148"/>
                    <a:pt x="63" y="151"/>
                  </a:cubicBezTo>
                  <a:cubicBezTo>
                    <a:pt x="63" y="153"/>
                    <a:pt x="64" y="156"/>
                    <a:pt x="66" y="160"/>
                  </a:cubicBezTo>
                  <a:cubicBezTo>
                    <a:pt x="67" y="164"/>
                    <a:pt x="68" y="167"/>
                    <a:pt x="68" y="171"/>
                  </a:cubicBezTo>
                  <a:cubicBezTo>
                    <a:pt x="68" y="175"/>
                    <a:pt x="69" y="177"/>
                    <a:pt x="70" y="177"/>
                  </a:cubicBezTo>
                  <a:cubicBezTo>
                    <a:pt x="71" y="177"/>
                    <a:pt x="71" y="178"/>
                    <a:pt x="70" y="179"/>
                  </a:cubicBezTo>
                  <a:cubicBezTo>
                    <a:pt x="70" y="181"/>
                    <a:pt x="69" y="186"/>
                    <a:pt x="68" y="195"/>
                  </a:cubicBezTo>
                  <a:cubicBezTo>
                    <a:pt x="66" y="211"/>
                    <a:pt x="64" y="219"/>
                    <a:pt x="61" y="219"/>
                  </a:cubicBezTo>
                  <a:cubicBezTo>
                    <a:pt x="59" y="219"/>
                    <a:pt x="58" y="218"/>
                    <a:pt x="57" y="217"/>
                  </a:cubicBezTo>
                  <a:cubicBezTo>
                    <a:pt x="55" y="216"/>
                    <a:pt x="54" y="213"/>
                    <a:pt x="52" y="209"/>
                  </a:cubicBezTo>
                  <a:cubicBezTo>
                    <a:pt x="51" y="205"/>
                    <a:pt x="50" y="201"/>
                    <a:pt x="50" y="198"/>
                  </a:cubicBezTo>
                  <a:cubicBezTo>
                    <a:pt x="50" y="195"/>
                    <a:pt x="51" y="189"/>
                    <a:pt x="53" y="180"/>
                  </a:cubicBezTo>
                  <a:cubicBezTo>
                    <a:pt x="56" y="167"/>
                    <a:pt x="56" y="161"/>
                    <a:pt x="53" y="162"/>
                  </a:cubicBezTo>
                  <a:cubicBezTo>
                    <a:pt x="53" y="162"/>
                    <a:pt x="53" y="162"/>
                    <a:pt x="52" y="162"/>
                  </a:cubicBezTo>
                  <a:cubicBezTo>
                    <a:pt x="51" y="163"/>
                    <a:pt x="45" y="171"/>
                    <a:pt x="34" y="184"/>
                  </a:cubicBezTo>
                  <a:cubicBezTo>
                    <a:pt x="24" y="197"/>
                    <a:pt x="18" y="204"/>
                    <a:pt x="17" y="206"/>
                  </a:cubicBezTo>
                  <a:cubicBezTo>
                    <a:pt x="16" y="208"/>
                    <a:pt x="14" y="209"/>
                    <a:pt x="13" y="210"/>
                  </a:cubicBezTo>
                  <a:cubicBezTo>
                    <a:pt x="9" y="211"/>
                    <a:pt x="7" y="210"/>
                    <a:pt x="5" y="208"/>
                  </a:cubicBezTo>
                  <a:cubicBezTo>
                    <a:pt x="3" y="205"/>
                    <a:pt x="2" y="200"/>
                    <a:pt x="1" y="192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15" y="169"/>
                    <a:pt x="18" y="166"/>
                    <a:pt x="18" y="165"/>
                  </a:cubicBezTo>
                  <a:cubicBezTo>
                    <a:pt x="18" y="164"/>
                    <a:pt x="19" y="163"/>
                    <a:pt x="22" y="160"/>
                  </a:cubicBezTo>
                  <a:cubicBezTo>
                    <a:pt x="26" y="158"/>
                    <a:pt x="29" y="154"/>
                    <a:pt x="34" y="148"/>
                  </a:cubicBezTo>
                  <a:cubicBezTo>
                    <a:pt x="52" y="126"/>
                    <a:pt x="63" y="113"/>
                    <a:pt x="67" y="108"/>
                  </a:cubicBezTo>
                  <a:cubicBezTo>
                    <a:pt x="71" y="103"/>
                    <a:pt x="72" y="101"/>
                    <a:pt x="72" y="101"/>
                  </a:cubicBezTo>
                  <a:cubicBezTo>
                    <a:pt x="71" y="100"/>
                    <a:pt x="68" y="102"/>
                    <a:pt x="61" y="105"/>
                  </a:cubicBezTo>
                  <a:cubicBezTo>
                    <a:pt x="54" y="109"/>
                    <a:pt x="49" y="111"/>
                    <a:pt x="48" y="111"/>
                  </a:cubicBezTo>
                  <a:cubicBezTo>
                    <a:pt x="44" y="111"/>
                    <a:pt x="42" y="107"/>
                    <a:pt x="42" y="99"/>
                  </a:cubicBezTo>
                  <a:cubicBezTo>
                    <a:pt x="42" y="91"/>
                    <a:pt x="44" y="86"/>
                    <a:pt x="49" y="84"/>
                  </a:cubicBezTo>
                  <a:cubicBezTo>
                    <a:pt x="52" y="83"/>
                    <a:pt x="56" y="80"/>
                    <a:pt x="62" y="76"/>
                  </a:cubicBezTo>
                  <a:cubicBezTo>
                    <a:pt x="68" y="71"/>
                    <a:pt x="71" y="68"/>
                    <a:pt x="72" y="66"/>
                  </a:cubicBezTo>
                  <a:cubicBezTo>
                    <a:pt x="72" y="65"/>
                    <a:pt x="71" y="60"/>
                    <a:pt x="69" y="53"/>
                  </a:cubicBezTo>
                  <a:cubicBezTo>
                    <a:pt x="66" y="46"/>
                    <a:pt x="65" y="40"/>
                    <a:pt x="65" y="37"/>
                  </a:cubicBezTo>
                  <a:cubicBezTo>
                    <a:pt x="65" y="33"/>
                    <a:pt x="64" y="30"/>
                    <a:pt x="63" y="28"/>
                  </a:cubicBezTo>
                  <a:cubicBezTo>
                    <a:pt x="58" y="22"/>
                    <a:pt x="57" y="17"/>
                    <a:pt x="60" y="15"/>
                  </a:cubicBezTo>
                  <a:cubicBezTo>
                    <a:pt x="64" y="12"/>
                    <a:pt x="69" y="13"/>
                    <a:pt x="76" y="17"/>
                  </a:cubicBezTo>
                  <a:cubicBezTo>
                    <a:pt x="80" y="19"/>
                    <a:pt x="83" y="19"/>
                    <a:pt x="84" y="18"/>
                  </a:cubicBezTo>
                  <a:cubicBezTo>
                    <a:pt x="86" y="17"/>
                    <a:pt x="89" y="15"/>
                    <a:pt x="94" y="10"/>
                  </a:cubicBezTo>
                  <a:cubicBezTo>
                    <a:pt x="100" y="6"/>
                    <a:pt x="104" y="3"/>
                    <a:pt x="107" y="3"/>
                  </a:cubicBezTo>
                  <a:close/>
                  <a:moveTo>
                    <a:pt x="177" y="115"/>
                  </a:moveTo>
                  <a:cubicBezTo>
                    <a:pt x="177" y="110"/>
                    <a:pt x="177" y="106"/>
                    <a:pt x="178" y="103"/>
                  </a:cubicBezTo>
                  <a:cubicBezTo>
                    <a:pt x="179" y="100"/>
                    <a:pt x="179" y="99"/>
                    <a:pt x="180" y="99"/>
                  </a:cubicBezTo>
                  <a:cubicBezTo>
                    <a:pt x="182" y="99"/>
                    <a:pt x="184" y="105"/>
                    <a:pt x="185" y="117"/>
                  </a:cubicBezTo>
                  <a:cubicBezTo>
                    <a:pt x="185" y="124"/>
                    <a:pt x="186" y="133"/>
                    <a:pt x="188" y="142"/>
                  </a:cubicBezTo>
                  <a:cubicBezTo>
                    <a:pt x="190" y="151"/>
                    <a:pt x="191" y="158"/>
                    <a:pt x="193" y="161"/>
                  </a:cubicBezTo>
                  <a:cubicBezTo>
                    <a:pt x="197" y="169"/>
                    <a:pt x="200" y="176"/>
                    <a:pt x="201" y="182"/>
                  </a:cubicBezTo>
                  <a:cubicBezTo>
                    <a:pt x="201" y="187"/>
                    <a:pt x="202" y="190"/>
                    <a:pt x="203" y="192"/>
                  </a:cubicBezTo>
                  <a:cubicBezTo>
                    <a:pt x="204" y="194"/>
                    <a:pt x="205" y="196"/>
                    <a:pt x="203" y="199"/>
                  </a:cubicBezTo>
                  <a:cubicBezTo>
                    <a:pt x="202" y="202"/>
                    <a:pt x="200" y="204"/>
                    <a:pt x="197" y="206"/>
                  </a:cubicBezTo>
                  <a:cubicBezTo>
                    <a:pt x="188" y="211"/>
                    <a:pt x="177" y="215"/>
                    <a:pt x="166" y="217"/>
                  </a:cubicBezTo>
                  <a:cubicBezTo>
                    <a:pt x="155" y="219"/>
                    <a:pt x="146" y="219"/>
                    <a:pt x="139" y="217"/>
                  </a:cubicBezTo>
                  <a:cubicBezTo>
                    <a:pt x="134" y="215"/>
                    <a:pt x="129" y="212"/>
                    <a:pt x="125" y="207"/>
                  </a:cubicBezTo>
                  <a:cubicBezTo>
                    <a:pt x="120" y="202"/>
                    <a:pt x="117" y="196"/>
                    <a:pt x="114" y="189"/>
                  </a:cubicBezTo>
                  <a:cubicBezTo>
                    <a:pt x="111" y="183"/>
                    <a:pt x="109" y="179"/>
                    <a:pt x="107" y="179"/>
                  </a:cubicBezTo>
                  <a:cubicBezTo>
                    <a:pt x="106" y="178"/>
                    <a:pt x="104" y="179"/>
                    <a:pt x="102" y="180"/>
                  </a:cubicBezTo>
                  <a:cubicBezTo>
                    <a:pt x="99" y="182"/>
                    <a:pt x="97" y="182"/>
                    <a:pt x="96" y="182"/>
                  </a:cubicBezTo>
                  <a:cubicBezTo>
                    <a:pt x="92" y="181"/>
                    <a:pt x="90" y="174"/>
                    <a:pt x="88" y="163"/>
                  </a:cubicBezTo>
                  <a:cubicBezTo>
                    <a:pt x="87" y="158"/>
                    <a:pt x="87" y="155"/>
                    <a:pt x="87" y="154"/>
                  </a:cubicBezTo>
                  <a:cubicBezTo>
                    <a:pt x="87" y="152"/>
                    <a:pt x="88" y="151"/>
                    <a:pt x="89" y="150"/>
                  </a:cubicBezTo>
                  <a:cubicBezTo>
                    <a:pt x="90" y="149"/>
                    <a:pt x="91" y="148"/>
                    <a:pt x="91" y="148"/>
                  </a:cubicBezTo>
                  <a:cubicBezTo>
                    <a:pt x="92" y="148"/>
                    <a:pt x="92" y="148"/>
                    <a:pt x="94" y="149"/>
                  </a:cubicBezTo>
                  <a:cubicBezTo>
                    <a:pt x="95" y="151"/>
                    <a:pt x="95" y="152"/>
                    <a:pt x="94" y="154"/>
                  </a:cubicBezTo>
                  <a:cubicBezTo>
                    <a:pt x="93" y="155"/>
                    <a:pt x="92" y="156"/>
                    <a:pt x="93" y="156"/>
                  </a:cubicBezTo>
                  <a:cubicBezTo>
                    <a:pt x="94" y="156"/>
                    <a:pt x="96" y="155"/>
                    <a:pt x="99" y="152"/>
                  </a:cubicBezTo>
                  <a:cubicBezTo>
                    <a:pt x="102" y="149"/>
                    <a:pt x="105" y="146"/>
                    <a:pt x="106" y="143"/>
                  </a:cubicBezTo>
                  <a:cubicBezTo>
                    <a:pt x="108" y="139"/>
                    <a:pt x="109" y="134"/>
                    <a:pt x="110" y="127"/>
                  </a:cubicBezTo>
                  <a:cubicBezTo>
                    <a:pt x="111" y="119"/>
                    <a:pt x="110" y="114"/>
                    <a:pt x="109" y="113"/>
                  </a:cubicBezTo>
                  <a:cubicBezTo>
                    <a:pt x="107" y="112"/>
                    <a:pt x="106" y="110"/>
                    <a:pt x="107" y="108"/>
                  </a:cubicBezTo>
                  <a:cubicBezTo>
                    <a:pt x="107" y="106"/>
                    <a:pt x="108" y="105"/>
                    <a:pt x="109" y="105"/>
                  </a:cubicBezTo>
                  <a:cubicBezTo>
                    <a:pt x="111" y="105"/>
                    <a:pt x="113" y="106"/>
                    <a:pt x="115" y="109"/>
                  </a:cubicBezTo>
                  <a:cubicBezTo>
                    <a:pt x="117" y="112"/>
                    <a:pt x="119" y="116"/>
                    <a:pt x="120" y="121"/>
                  </a:cubicBezTo>
                  <a:cubicBezTo>
                    <a:pt x="121" y="125"/>
                    <a:pt x="122" y="127"/>
                    <a:pt x="123" y="127"/>
                  </a:cubicBezTo>
                  <a:cubicBezTo>
                    <a:pt x="124" y="127"/>
                    <a:pt x="126" y="125"/>
                    <a:pt x="130" y="121"/>
                  </a:cubicBezTo>
                  <a:cubicBezTo>
                    <a:pt x="133" y="117"/>
                    <a:pt x="135" y="115"/>
                    <a:pt x="135" y="114"/>
                  </a:cubicBezTo>
                  <a:cubicBezTo>
                    <a:pt x="135" y="113"/>
                    <a:pt x="135" y="113"/>
                    <a:pt x="133" y="113"/>
                  </a:cubicBezTo>
                  <a:cubicBezTo>
                    <a:pt x="132" y="113"/>
                    <a:pt x="132" y="113"/>
                    <a:pt x="133" y="112"/>
                  </a:cubicBezTo>
                  <a:cubicBezTo>
                    <a:pt x="135" y="108"/>
                    <a:pt x="138" y="105"/>
                    <a:pt x="142" y="101"/>
                  </a:cubicBezTo>
                  <a:cubicBezTo>
                    <a:pt x="143" y="100"/>
                    <a:pt x="145" y="100"/>
                    <a:pt x="147" y="101"/>
                  </a:cubicBezTo>
                  <a:cubicBezTo>
                    <a:pt x="150" y="102"/>
                    <a:pt x="152" y="104"/>
                    <a:pt x="154" y="106"/>
                  </a:cubicBezTo>
                  <a:cubicBezTo>
                    <a:pt x="158" y="110"/>
                    <a:pt x="158" y="116"/>
                    <a:pt x="153" y="122"/>
                  </a:cubicBezTo>
                  <a:cubicBezTo>
                    <a:pt x="151" y="126"/>
                    <a:pt x="150" y="128"/>
                    <a:pt x="150" y="129"/>
                  </a:cubicBezTo>
                  <a:cubicBezTo>
                    <a:pt x="150" y="130"/>
                    <a:pt x="146" y="136"/>
                    <a:pt x="137" y="146"/>
                  </a:cubicBezTo>
                  <a:cubicBezTo>
                    <a:pt x="129" y="156"/>
                    <a:pt x="124" y="162"/>
                    <a:pt x="123" y="164"/>
                  </a:cubicBezTo>
                  <a:cubicBezTo>
                    <a:pt x="121" y="168"/>
                    <a:pt x="121" y="173"/>
                    <a:pt x="123" y="180"/>
                  </a:cubicBezTo>
                  <a:cubicBezTo>
                    <a:pt x="125" y="187"/>
                    <a:pt x="127" y="192"/>
                    <a:pt x="130" y="195"/>
                  </a:cubicBezTo>
                  <a:cubicBezTo>
                    <a:pt x="132" y="196"/>
                    <a:pt x="136" y="196"/>
                    <a:pt x="144" y="195"/>
                  </a:cubicBezTo>
                  <a:cubicBezTo>
                    <a:pt x="151" y="194"/>
                    <a:pt x="157" y="193"/>
                    <a:pt x="162" y="191"/>
                  </a:cubicBezTo>
                  <a:cubicBezTo>
                    <a:pt x="162" y="190"/>
                    <a:pt x="162" y="190"/>
                    <a:pt x="163" y="190"/>
                  </a:cubicBezTo>
                  <a:cubicBezTo>
                    <a:pt x="166" y="189"/>
                    <a:pt x="168" y="187"/>
                    <a:pt x="169" y="185"/>
                  </a:cubicBezTo>
                  <a:cubicBezTo>
                    <a:pt x="169" y="182"/>
                    <a:pt x="170" y="175"/>
                    <a:pt x="172" y="162"/>
                  </a:cubicBezTo>
                  <a:cubicBezTo>
                    <a:pt x="172" y="162"/>
                    <a:pt x="172" y="161"/>
                    <a:pt x="172" y="160"/>
                  </a:cubicBezTo>
                  <a:cubicBezTo>
                    <a:pt x="174" y="148"/>
                    <a:pt x="175" y="138"/>
                    <a:pt x="176" y="131"/>
                  </a:cubicBezTo>
                  <a:cubicBezTo>
                    <a:pt x="177" y="125"/>
                    <a:pt x="177" y="119"/>
                    <a:pt x="177" y="115"/>
                  </a:cubicBezTo>
                  <a:close/>
                  <a:moveTo>
                    <a:pt x="123" y="11"/>
                  </a:moveTo>
                  <a:cubicBezTo>
                    <a:pt x="120" y="9"/>
                    <a:pt x="117" y="9"/>
                    <a:pt x="114" y="9"/>
                  </a:cubicBezTo>
                  <a:cubicBezTo>
                    <a:pt x="111" y="9"/>
                    <a:pt x="108" y="10"/>
                    <a:pt x="103" y="14"/>
                  </a:cubicBezTo>
                  <a:cubicBezTo>
                    <a:pt x="98" y="17"/>
                    <a:pt x="95" y="21"/>
                    <a:pt x="92" y="25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91" y="46"/>
                    <a:pt x="92" y="49"/>
                    <a:pt x="94" y="49"/>
                  </a:cubicBezTo>
                  <a:cubicBezTo>
                    <a:pt x="95" y="49"/>
                    <a:pt x="100" y="44"/>
                    <a:pt x="109" y="35"/>
                  </a:cubicBezTo>
                  <a:cubicBezTo>
                    <a:pt x="118" y="26"/>
                    <a:pt x="123" y="21"/>
                    <a:pt x="124" y="18"/>
                  </a:cubicBezTo>
                  <a:cubicBezTo>
                    <a:pt x="127" y="13"/>
                    <a:pt x="127" y="13"/>
                    <a:pt x="127" y="13"/>
                  </a:cubicBezTo>
                  <a:lnTo>
                    <a:pt x="12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87" name="图片 8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6082821" y="4388441"/>
            <a:ext cx="974897" cy="552688"/>
          </a:xfrm>
          <a:prstGeom prst="rect">
            <a:avLst/>
          </a:prstGeom>
        </p:spPr>
      </p:pic>
      <p:sp>
        <p:nvSpPr>
          <p:cNvPr id="88" name="矩形 87"/>
          <p:cNvSpPr/>
          <p:nvPr/>
        </p:nvSpPr>
        <p:spPr>
          <a:xfrm>
            <a:off x="4785559" y="2696877"/>
            <a:ext cx="400110" cy="2964914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1400" b="0" i="0" dirty="0" smtClean="0">
                <a:solidFill>
                  <a:srgbClr val="444444"/>
                </a:solidFill>
                <a:effectLst/>
                <a:latin typeface="helvetica neue"/>
              </a:rPr>
              <a:t>忆当时年华，谁点相思，谁种桃花。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952101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9" dur="2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0" dur="2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3" dur="2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4" dur="2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8" dur="2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1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2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5" dur="2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6" dur="2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" presetClass="entr" presetSubtype="1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0" dur="2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1" dur="2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4" dur="2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5" dur="2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51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8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" presetClass="entr" presetSubtype="1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2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2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2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51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88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7092" y="368447"/>
            <a:ext cx="584649" cy="27133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443186" y="514770"/>
            <a:ext cx="430887" cy="2648245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bg1"/>
                </a:solidFill>
                <a:latin typeface="+mn-ea"/>
              </a:rPr>
              <a:t>团队建设情况</a:t>
            </a:r>
            <a:endParaRPr lang="zh-CN" altLang="en-US" sz="1600" b="1" spc="3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0328" y="2040761"/>
            <a:ext cx="831951" cy="70103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091796" y="1619704"/>
            <a:ext cx="2333169" cy="233316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370839" y="1915234"/>
            <a:ext cx="2333169" cy="233316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9476490" y="2769691"/>
            <a:ext cx="1045970" cy="104597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8881729" y="2850761"/>
            <a:ext cx="1498106" cy="149810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788151" y="4551667"/>
            <a:ext cx="1045970" cy="104597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6193390" y="4632737"/>
            <a:ext cx="1498106" cy="149810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8249807" y="4660001"/>
            <a:ext cx="980590" cy="98059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8378936" y="4741197"/>
            <a:ext cx="1137858" cy="1137858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63" y="-691092"/>
            <a:ext cx="5398465" cy="260990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0706">
            <a:off x="798865" y="1617961"/>
            <a:ext cx="622382" cy="524444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028934" y="2190509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团队建设活动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0" name="文本框 6"/>
          <p:cNvSpPr txBox="1"/>
          <p:nvPr/>
        </p:nvSpPr>
        <p:spPr>
          <a:xfrm>
            <a:off x="1699701" y="1980734"/>
            <a:ext cx="2723823" cy="1522123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。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您的内容打在这里，或者通过复制您的文本后，在此框中选择粘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贴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0706">
            <a:off x="2160776" y="4051337"/>
            <a:ext cx="622382" cy="524444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2390845" y="4623885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管理层培训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3" name="文本框 6"/>
          <p:cNvSpPr txBox="1"/>
          <p:nvPr/>
        </p:nvSpPr>
        <p:spPr>
          <a:xfrm>
            <a:off x="3061612" y="4414110"/>
            <a:ext cx="2723823" cy="1522123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。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您的内容打在这里，或者通过复制您的文本后，在此框中选择粘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贴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906877449"/>
      </p:ext>
    </p:extLst>
  </p:cSld>
  <p:clrMapOvr>
    <a:masterClrMapping/>
  </p:clrMapOvr>
  <p:transition spd="slow" advClick="0" advTm="0">
    <p:comb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7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9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7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3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43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5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4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51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3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55" presetID="2" presetClass="entr" presetSubtype="3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57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5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5000"/>
                                </p:stCondLst>
                                <p:childTnLst>
                                  <p:par>
                                    <p:cTn id="6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6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70" presetID="2" presetClass="entr" presetSubtype="3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2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73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7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9000"/>
                                </p:stCondLst>
                                <p:childTnLst>
                                  <p:par>
                                    <p:cTn id="7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animBg="1"/>
          <p:bldP spid="8" grpId="0" animBg="1"/>
          <p:bldP spid="10" grpId="0" animBg="1"/>
          <p:bldP spid="11" grpId="0" animBg="1"/>
          <p:bldP spid="13" grpId="0" animBg="1"/>
          <p:bldP spid="14" grpId="0" animBg="1"/>
          <p:bldP spid="15" grpId="0" animBg="1"/>
          <p:bldP spid="16" grpId="0" animBg="1"/>
          <p:bldP spid="19" grpId="0"/>
          <p:bldP spid="20" grpId="0"/>
          <p:bldP spid="22" grpId="0"/>
          <p:bldP spid="2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7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9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7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3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43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5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4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51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3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55" presetID="2" presetClass="entr" presetSubtype="3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5000"/>
                                </p:stCondLst>
                                <p:childTnLst>
                                  <p:par>
                                    <p:cTn id="6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6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70" presetID="2" presetClass="entr" presetSubtype="3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7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9000"/>
                                </p:stCondLst>
                                <p:childTnLst>
                                  <p:par>
                                    <p:cTn id="7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animBg="1"/>
          <p:bldP spid="8" grpId="0" animBg="1"/>
          <p:bldP spid="10" grpId="0" animBg="1"/>
          <p:bldP spid="11" grpId="0" animBg="1"/>
          <p:bldP spid="13" grpId="0" animBg="1"/>
          <p:bldP spid="14" grpId="0" animBg="1"/>
          <p:bldP spid="15" grpId="0" animBg="1"/>
          <p:bldP spid="16" grpId="0" animBg="1"/>
          <p:bldP spid="19" grpId="0"/>
          <p:bldP spid="20" grpId="0"/>
          <p:bldP spid="22" grpId="0"/>
          <p:bldP spid="23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7092" y="368447"/>
            <a:ext cx="584649" cy="27133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443186" y="514770"/>
            <a:ext cx="430887" cy="2648245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bg1"/>
                </a:solidFill>
                <a:latin typeface="+mn-ea"/>
              </a:rPr>
              <a:t>团队建设情况</a:t>
            </a:r>
            <a:endParaRPr lang="zh-CN" altLang="en-US" sz="1600" b="1" spc="3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0328" y="2040761"/>
            <a:ext cx="831951" cy="701035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7891" flipH="1">
            <a:off x="-192978" y="-738110"/>
            <a:ext cx="5726986" cy="2213116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10796088" y="4320369"/>
            <a:ext cx="335802" cy="1210899"/>
            <a:chOff x="4180105" y="2695575"/>
            <a:chExt cx="741363" cy="2673350"/>
          </a:xfrm>
        </p:grpSpPr>
        <p:sp>
          <p:nvSpPr>
            <p:cNvPr id="65" name="Freeform 6"/>
            <p:cNvSpPr>
              <a:spLocks noEditPoints="1"/>
            </p:cNvSpPr>
            <p:nvPr/>
          </p:nvSpPr>
          <p:spPr bwMode="auto">
            <a:xfrm>
              <a:off x="4262655" y="2695575"/>
              <a:ext cx="587375" cy="504825"/>
            </a:xfrm>
            <a:custGeom>
              <a:avLst/>
              <a:gdLst>
                <a:gd name="T0" fmla="*/ 12 w 154"/>
                <a:gd name="T1" fmla="*/ 103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2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8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5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4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2 h 134"/>
                <a:gd name="T58" fmla="*/ 81 w 154"/>
                <a:gd name="T59" fmla="*/ 87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1 h 134"/>
                <a:gd name="T66" fmla="*/ 36 w 154"/>
                <a:gd name="T67" fmla="*/ 112 h 134"/>
                <a:gd name="T68" fmla="*/ 91 w 154"/>
                <a:gd name="T69" fmla="*/ 0 h 134"/>
                <a:gd name="T70" fmla="*/ 118 w 154"/>
                <a:gd name="T71" fmla="*/ 20 h 134"/>
                <a:gd name="T72" fmla="*/ 117 w 154"/>
                <a:gd name="T73" fmla="*/ 34 h 134"/>
                <a:gd name="T74" fmla="*/ 88 w 154"/>
                <a:gd name="T75" fmla="*/ 39 h 134"/>
                <a:gd name="T76" fmla="*/ 58 w 154"/>
                <a:gd name="T77" fmla="*/ 42 h 134"/>
                <a:gd name="T78" fmla="*/ 40 w 154"/>
                <a:gd name="T79" fmla="*/ 3 h 134"/>
                <a:gd name="T80" fmla="*/ 54 w 154"/>
                <a:gd name="T81" fmla="*/ 11 h 134"/>
                <a:gd name="T82" fmla="*/ 58 w 154"/>
                <a:gd name="T83" fmla="*/ 16 h 134"/>
                <a:gd name="T84" fmla="*/ 91 w 154"/>
                <a:gd name="T85" fmla="*/ 7 h 134"/>
                <a:gd name="T86" fmla="*/ 46 w 154"/>
                <a:gd name="T87" fmla="*/ 108 h 134"/>
                <a:gd name="T88" fmla="*/ 52 w 154"/>
                <a:gd name="T89" fmla="*/ 108 h 134"/>
                <a:gd name="T90" fmla="*/ 52 w 154"/>
                <a:gd name="T91" fmla="*/ 108 h 134"/>
                <a:gd name="T92" fmla="*/ 67 w 154"/>
                <a:gd name="T93" fmla="*/ 105 h 134"/>
                <a:gd name="T94" fmla="*/ 68 w 154"/>
                <a:gd name="T95" fmla="*/ 58 h 134"/>
                <a:gd name="T96" fmla="*/ 71 w 154"/>
                <a:gd name="T97" fmla="*/ 57 h 134"/>
                <a:gd name="T98" fmla="*/ 75 w 154"/>
                <a:gd name="T99" fmla="*/ 103 h 134"/>
                <a:gd name="T100" fmla="*/ 77 w 154"/>
                <a:gd name="T101" fmla="*/ 103 h 134"/>
                <a:gd name="T102" fmla="*/ 95 w 154"/>
                <a:gd name="T103" fmla="*/ 10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7"/>
                  </a:moveTo>
                  <a:cubicBezTo>
                    <a:pt x="17" y="96"/>
                    <a:pt x="18" y="95"/>
                    <a:pt x="18" y="96"/>
                  </a:cubicBezTo>
                  <a:cubicBezTo>
                    <a:pt x="18" y="96"/>
                    <a:pt x="17" y="98"/>
                    <a:pt x="15" y="99"/>
                  </a:cubicBezTo>
                  <a:cubicBezTo>
                    <a:pt x="13" y="101"/>
                    <a:pt x="12" y="103"/>
                    <a:pt x="12" y="103"/>
                  </a:cubicBezTo>
                  <a:cubicBezTo>
                    <a:pt x="12" y="104"/>
                    <a:pt x="12" y="105"/>
                    <a:pt x="11" y="106"/>
                  </a:cubicBezTo>
                  <a:cubicBezTo>
                    <a:pt x="10" y="108"/>
                    <a:pt x="9" y="109"/>
                    <a:pt x="9" y="111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4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6"/>
                  </a:cubicBezTo>
                  <a:cubicBezTo>
                    <a:pt x="16" y="117"/>
                    <a:pt x="17" y="118"/>
                    <a:pt x="19" y="117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6"/>
                    <a:pt x="20" y="116"/>
                    <a:pt x="20" y="116"/>
                  </a:cubicBezTo>
                  <a:cubicBezTo>
                    <a:pt x="19" y="115"/>
                    <a:pt x="19" y="115"/>
                    <a:pt x="21" y="114"/>
                  </a:cubicBezTo>
                  <a:cubicBezTo>
                    <a:pt x="22" y="114"/>
                    <a:pt x="23" y="114"/>
                    <a:pt x="26" y="113"/>
                  </a:cubicBezTo>
                  <a:cubicBezTo>
                    <a:pt x="28" y="113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4"/>
                    <a:pt x="35" y="114"/>
                  </a:cubicBezTo>
                  <a:cubicBezTo>
                    <a:pt x="39" y="113"/>
                    <a:pt x="40" y="112"/>
                    <a:pt x="41" y="113"/>
                  </a:cubicBezTo>
                  <a:cubicBezTo>
                    <a:pt x="42" y="113"/>
                    <a:pt x="42" y="113"/>
                    <a:pt x="43" y="112"/>
                  </a:cubicBezTo>
                  <a:cubicBezTo>
                    <a:pt x="44" y="111"/>
                    <a:pt x="49" y="111"/>
                    <a:pt x="57" y="110"/>
                  </a:cubicBezTo>
                  <a:cubicBezTo>
                    <a:pt x="60" y="109"/>
                    <a:pt x="62" y="109"/>
                    <a:pt x="63" y="108"/>
                  </a:cubicBezTo>
                  <a:cubicBezTo>
                    <a:pt x="64" y="108"/>
                    <a:pt x="64" y="107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09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8"/>
                    <a:pt x="77" y="108"/>
                  </a:cubicBezTo>
                  <a:cubicBezTo>
                    <a:pt x="78" y="108"/>
                    <a:pt x="79" y="108"/>
                    <a:pt x="79" y="107"/>
                  </a:cubicBezTo>
                  <a:cubicBezTo>
                    <a:pt x="79" y="107"/>
                    <a:pt x="80" y="106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6"/>
                    <a:pt x="82" y="107"/>
                  </a:cubicBezTo>
                  <a:cubicBezTo>
                    <a:pt x="82" y="107"/>
                    <a:pt x="83" y="107"/>
                    <a:pt x="84" y="107"/>
                  </a:cubicBezTo>
                  <a:cubicBezTo>
                    <a:pt x="86" y="106"/>
                    <a:pt x="95" y="105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1"/>
                    <a:pt x="122" y="101"/>
                    <a:pt x="121" y="100"/>
                  </a:cubicBezTo>
                  <a:cubicBezTo>
                    <a:pt x="120" y="99"/>
                    <a:pt x="120" y="99"/>
                    <a:pt x="120" y="98"/>
                  </a:cubicBezTo>
                  <a:cubicBezTo>
                    <a:pt x="121" y="98"/>
                    <a:pt x="122" y="99"/>
                    <a:pt x="124" y="100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3"/>
                    <a:pt x="131" y="104"/>
                  </a:cubicBezTo>
                  <a:cubicBezTo>
                    <a:pt x="132" y="105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6"/>
                  </a:cubicBezTo>
                  <a:cubicBezTo>
                    <a:pt x="150" y="117"/>
                    <a:pt x="150" y="118"/>
                    <a:pt x="151" y="118"/>
                  </a:cubicBezTo>
                  <a:cubicBezTo>
                    <a:pt x="152" y="118"/>
                    <a:pt x="153" y="118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5"/>
                    <a:pt x="152" y="127"/>
                    <a:pt x="151" y="128"/>
                  </a:cubicBezTo>
                  <a:cubicBezTo>
                    <a:pt x="150" y="129"/>
                    <a:pt x="148" y="129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6"/>
                    <a:pt x="129" y="125"/>
                  </a:cubicBezTo>
                  <a:cubicBezTo>
                    <a:pt x="128" y="124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6"/>
                    <a:pt x="44" y="128"/>
                    <a:pt x="38" y="130"/>
                  </a:cubicBezTo>
                  <a:cubicBezTo>
                    <a:pt x="22" y="134"/>
                    <a:pt x="12" y="133"/>
                    <a:pt x="6" y="128"/>
                  </a:cubicBezTo>
                  <a:cubicBezTo>
                    <a:pt x="4" y="126"/>
                    <a:pt x="3" y="123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8"/>
                    <a:pt x="1" y="107"/>
                    <a:pt x="2" y="106"/>
                  </a:cubicBezTo>
                  <a:cubicBezTo>
                    <a:pt x="2" y="104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5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0"/>
                    <a:pt x="14" y="99"/>
                    <a:pt x="15" y="97"/>
                  </a:cubicBezTo>
                  <a:close/>
                  <a:moveTo>
                    <a:pt x="16" y="116"/>
                  </a:moveTo>
                  <a:cubicBezTo>
                    <a:pt x="16" y="115"/>
                    <a:pt x="16" y="115"/>
                    <a:pt x="16" y="115"/>
                  </a:cubicBezTo>
                  <a:cubicBezTo>
                    <a:pt x="16" y="115"/>
                    <a:pt x="17" y="115"/>
                    <a:pt x="17" y="115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0"/>
                    <a:pt x="27" y="90"/>
                    <a:pt x="27" y="91"/>
                  </a:cubicBezTo>
                  <a:cubicBezTo>
                    <a:pt x="27" y="91"/>
                    <a:pt x="26" y="92"/>
                    <a:pt x="24" y="93"/>
                  </a:cubicBezTo>
                  <a:cubicBezTo>
                    <a:pt x="21" y="94"/>
                    <a:pt x="21" y="94"/>
                    <a:pt x="21" y="94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4"/>
                    <a:pt x="28" y="114"/>
                  </a:cubicBezTo>
                  <a:cubicBezTo>
                    <a:pt x="28" y="114"/>
                    <a:pt x="28" y="114"/>
                    <a:pt x="27" y="114"/>
                  </a:cubicBezTo>
                  <a:cubicBezTo>
                    <a:pt x="25" y="114"/>
                    <a:pt x="25" y="114"/>
                    <a:pt x="24" y="115"/>
                  </a:cubicBezTo>
                  <a:cubicBezTo>
                    <a:pt x="24" y="116"/>
                    <a:pt x="24" y="116"/>
                    <a:pt x="25" y="116"/>
                  </a:cubicBezTo>
                  <a:cubicBezTo>
                    <a:pt x="26" y="116"/>
                    <a:pt x="26" y="115"/>
                    <a:pt x="27" y="115"/>
                  </a:cubicBezTo>
                  <a:close/>
                  <a:moveTo>
                    <a:pt x="44" y="55"/>
                  </a:moveTo>
                  <a:cubicBezTo>
                    <a:pt x="44" y="55"/>
                    <a:pt x="44" y="55"/>
                    <a:pt x="44" y="54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5" y="55"/>
                    <a:pt x="45" y="56"/>
                    <a:pt x="44" y="58"/>
                  </a:cubicBezTo>
                  <a:cubicBezTo>
                    <a:pt x="43" y="60"/>
                    <a:pt x="43" y="61"/>
                    <a:pt x="43" y="61"/>
                  </a:cubicBezTo>
                  <a:cubicBezTo>
                    <a:pt x="44" y="62"/>
                    <a:pt x="44" y="62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59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1"/>
                    <a:pt x="60" y="61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3"/>
                    <a:pt x="57" y="64"/>
                    <a:pt x="57" y="65"/>
                  </a:cubicBezTo>
                  <a:cubicBezTo>
                    <a:pt x="58" y="66"/>
                    <a:pt x="59" y="67"/>
                    <a:pt x="59" y="67"/>
                  </a:cubicBezTo>
                  <a:cubicBezTo>
                    <a:pt x="60" y="67"/>
                    <a:pt x="61" y="66"/>
                    <a:pt x="64" y="66"/>
                  </a:cubicBezTo>
                  <a:cubicBezTo>
                    <a:pt x="67" y="64"/>
                    <a:pt x="69" y="64"/>
                    <a:pt x="70" y="63"/>
                  </a:cubicBezTo>
                  <a:cubicBezTo>
                    <a:pt x="72" y="63"/>
                    <a:pt x="73" y="62"/>
                    <a:pt x="74" y="62"/>
                  </a:cubicBezTo>
                  <a:cubicBezTo>
                    <a:pt x="75" y="62"/>
                    <a:pt x="76" y="61"/>
                    <a:pt x="77" y="60"/>
                  </a:cubicBezTo>
                  <a:cubicBezTo>
                    <a:pt x="79" y="58"/>
                    <a:pt x="80" y="57"/>
                    <a:pt x="80" y="57"/>
                  </a:cubicBezTo>
                  <a:cubicBezTo>
                    <a:pt x="80" y="56"/>
                    <a:pt x="79" y="56"/>
                    <a:pt x="77" y="56"/>
                  </a:cubicBezTo>
                  <a:cubicBezTo>
                    <a:pt x="76" y="56"/>
                    <a:pt x="75" y="57"/>
                    <a:pt x="75" y="56"/>
                  </a:cubicBezTo>
                  <a:cubicBezTo>
                    <a:pt x="75" y="56"/>
                    <a:pt x="76" y="56"/>
                    <a:pt x="76" y="56"/>
                  </a:cubicBezTo>
                  <a:cubicBezTo>
                    <a:pt x="78" y="54"/>
                    <a:pt x="82" y="55"/>
                    <a:pt x="86" y="58"/>
                  </a:cubicBezTo>
                  <a:cubicBezTo>
                    <a:pt x="89" y="61"/>
                    <a:pt x="92" y="62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6"/>
                    <a:pt x="99" y="67"/>
                  </a:cubicBezTo>
                  <a:cubicBezTo>
                    <a:pt x="101" y="68"/>
                    <a:pt x="103" y="69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0"/>
                    <a:pt x="104" y="81"/>
                    <a:pt x="102" y="82"/>
                  </a:cubicBezTo>
                  <a:cubicBezTo>
                    <a:pt x="99" y="84"/>
                    <a:pt x="97" y="85"/>
                    <a:pt x="96" y="84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6"/>
                    <a:pt x="83" y="87"/>
                  </a:cubicBezTo>
                  <a:cubicBezTo>
                    <a:pt x="83" y="88"/>
                    <a:pt x="82" y="88"/>
                    <a:pt x="81" y="87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0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0"/>
                    <a:pt x="52" y="90"/>
                  </a:cubicBezTo>
                  <a:cubicBezTo>
                    <a:pt x="51" y="90"/>
                    <a:pt x="49" y="89"/>
                    <a:pt x="47" y="87"/>
                  </a:cubicBezTo>
                  <a:cubicBezTo>
                    <a:pt x="44" y="86"/>
                    <a:pt x="42" y="84"/>
                    <a:pt x="41" y="81"/>
                  </a:cubicBezTo>
                  <a:cubicBezTo>
                    <a:pt x="40" y="79"/>
                    <a:pt x="39" y="75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59"/>
                    <a:pt x="40" y="59"/>
                  </a:cubicBezTo>
                  <a:cubicBezTo>
                    <a:pt x="43" y="56"/>
                    <a:pt x="44" y="55"/>
                    <a:pt x="44" y="55"/>
                  </a:cubicBezTo>
                  <a:close/>
                  <a:moveTo>
                    <a:pt x="36" y="111"/>
                  </a:moveTo>
                  <a:cubicBezTo>
                    <a:pt x="37" y="111"/>
                    <a:pt x="38" y="110"/>
                    <a:pt x="39" y="110"/>
                  </a:cubicBezTo>
                  <a:cubicBezTo>
                    <a:pt x="40" y="110"/>
                    <a:pt x="41" y="110"/>
                    <a:pt x="41" y="110"/>
                  </a:cubicBezTo>
                  <a:cubicBezTo>
                    <a:pt x="41" y="111"/>
                    <a:pt x="40" y="111"/>
                    <a:pt x="39" y="111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lnTo>
                    <a:pt x="36" y="111"/>
                  </a:lnTo>
                  <a:close/>
                  <a:moveTo>
                    <a:pt x="89" y="1"/>
                  </a:moveTo>
                  <a:cubicBezTo>
                    <a:pt x="89" y="0"/>
                    <a:pt x="89" y="0"/>
                    <a:pt x="91" y="0"/>
                  </a:cubicBezTo>
                  <a:cubicBezTo>
                    <a:pt x="93" y="0"/>
                    <a:pt x="96" y="2"/>
                    <a:pt x="99" y="5"/>
                  </a:cubicBezTo>
                  <a:cubicBezTo>
                    <a:pt x="103" y="9"/>
                    <a:pt x="107" y="12"/>
                    <a:pt x="111" y="14"/>
                  </a:cubicBezTo>
                  <a:cubicBezTo>
                    <a:pt x="114" y="15"/>
                    <a:pt x="115" y="16"/>
                    <a:pt x="115" y="17"/>
                  </a:cubicBezTo>
                  <a:cubicBezTo>
                    <a:pt x="115" y="17"/>
                    <a:pt x="116" y="18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8"/>
                    <a:pt x="121" y="30"/>
                  </a:cubicBezTo>
                  <a:cubicBezTo>
                    <a:pt x="120" y="31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4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39"/>
                  </a:cubicBezTo>
                  <a:cubicBezTo>
                    <a:pt x="87" y="40"/>
                    <a:pt x="84" y="40"/>
                    <a:pt x="81" y="42"/>
                  </a:cubicBezTo>
                  <a:cubicBezTo>
                    <a:pt x="78" y="43"/>
                    <a:pt x="74" y="43"/>
                    <a:pt x="69" y="44"/>
                  </a:cubicBezTo>
                  <a:cubicBezTo>
                    <a:pt x="63" y="44"/>
                    <a:pt x="61" y="44"/>
                    <a:pt x="60" y="43"/>
                  </a:cubicBezTo>
                  <a:cubicBezTo>
                    <a:pt x="60" y="43"/>
                    <a:pt x="59" y="42"/>
                    <a:pt x="58" y="42"/>
                  </a:cubicBezTo>
                  <a:cubicBezTo>
                    <a:pt x="56" y="42"/>
                    <a:pt x="53" y="40"/>
                    <a:pt x="50" y="36"/>
                  </a:cubicBezTo>
                  <a:cubicBezTo>
                    <a:pt x="47" y="32"/>
                    <a:pt x="44" y="27"/>
                    <a:pt x="43" y="23"/>
                  </a:cubicBezTo>
                  <a:cubicBezTo>
                    <a:pt x="42" y="18"/>
                    <a:pt x="41" y="14"/>
                    <a:pt x="40" y="10"/>
                  </a:cubicBezTo>
                  <a:cubicBezTo>
                    <a:pt x="40" y="5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7"/>
                  </a:cubicBezTo>
                  <a:cubicBezTo>
                    <a:pt x="49" y="9"/>
                    <a:pt x="50" y="11"/>
                    <a:pt x="50" y="11"/>
                  </a:cubicBezTo>
                  <a:cubicBezTo>
                    <a:pt x="51" y="11"/>
                    <a:pt x="52" y="11"/>
                    <a:pt x="54" y="11"/>
                  </a:cubicBezTo>
                  <a:cubicBezTo>
                    <a:pt x="57" y="11"/>
                    <a:pt x="58" y="10"/>
                    <a:pt x="58" y="11"/>
                  </a:cubicBezTo>
                  <a:cubicBezTo>
                    <a:pt x="58" y="11"/>
                    <a:pt x="57" y="11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0"/>
                  </a:cubicBezTo>
                  <a:cubicBezTo>
                    <a:pt x="84" y="9"/>
                    <a:pt x="86" y="9"/>
                    <a:pt x="87" y="9"/>
                  </a:cubicBezTo>
                  <a:cubicBezTo>
                    <a:pt x="88" y="9"/>
                    <a:pt x="89" y="9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09"/>
                  </a:moveTo>
                  <a:cubicBezTo>
                    <a:pt x="44" y="109"/>
                    <a:pt x="45" y="108"/>
                    <a:pt x="46" y="108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09"/>
                  </a:cubicBezTo>
                  <a:cubicBezTo>
                    <a:pt x="44" y="110"/>
                    <a:pt x="43" y="110"/>
                    <a:pt x="43" y="109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6"/>
                    <a:pt x="55" y="107"/>
                  </a:cubicBezTo>
                  <a:cubicBezTo>
                    <a:pt x="55" y="107"/>
                    <a:pt x="55" y="107"/>
                    <a:pt x="54" y="107"/>
                  </a:cubicBezTo>
                  <a:cubicBezTo>
                    <a:pt x="53" y="108"/>
                    <a:pt x="53" y="108"/>
                    <a:pt x="52" y="108"/>
                  </a:cubicBezTo>
                  <a:cubicBezTo>
                    <a:pt x="51" y="108"/>
                    <a:pt x="51" y="108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6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5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8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8"/>
                    <a:pt x="71" y="58"/>
                    <a:pt x="71" y="57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7"/>
                    <a:pt x="74" y="58"/>
                    <a:pt x="72" y="58"/>
                  </a:cubicBezTo>
                  <a:close/>
                  <a:moveTo>
                    <a:pt x="75" y="103"/>
                  </a:moveTo>
                  <a:cubicBezTo>
                    <a:pt x="75" y="103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6" y="104"/>
                    <a:pt x="76" y="104"/>
                    <a:pt x="75" y="103"/>
                  </a:cubicBezTo>
                  <a:close/>
                  <a:moveTo>
                    <a:pt x="94" y="102"/>
                  </a:moveTo>
                  <a:cubicBezTo>
                    <a:pt x="93" y="101"/>
                    <a:pt x="93" y="101"/>
                    <a:pt x="94" y="101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1"/>
                    <a:pt x="96" y="101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7"/>
            <p:cNvSpPr>
              <a:spLocks noEditPoints="1"/>
            </p:cNvSpPr>
            <p:nvPr/>
          </p:nvSpPr>
          <p:spPr bwMode="auto">
            <a:xfrm>
              <a:off x="4354730" y="3263900"/>
              <a:ext cx="392113" cy="701675"/>
            </a:xfrm>
            <a:custGeom>
              <a:avLst/>
              <a:gdLst>
                <a:gd name="T0" fmla="*/ 68 w 103"/>
                <a:gd name="T1" fmla="*/ 6 h 186"/>
                <a:gd name="T2" fmla="*/ 70 w 103"/>
                <a:gd name="T3" fmla="*/ 27 h 186"/>
                <a:gd name="T4" fmla="*/ 75 w 103"/>
                <a:gd name="T5" fmla="*/ 43 h 186"/>
                <a:gd name="T6" fmla="*/ 89 w 103"/>
                <a:gd name="T7" fmla="*/ 49 h 186"/>
                <a:gd name="T8" fmla="*/ 100 w 103"/>
                <a:gd name="T9" fmla="*/ 57 h 186"/>
                <a:gd name="T10" fmla="*/ 89 w 103"/>
                <a:gd name="T11" fmla="*/ 61 h 186"/>
                <a:gd name="T12" fmla="*/ 69 w 103"/>
                <a:gd name="T13" fmla="*/ 83 h 186"/>
                <a:gd name="T14" fmla="*/ 74 w 103"/>
                <a:gd name="T15" fmla="*/ 101 h 186"/>
                <a:gd name="T16" fmla="*/ 94 w 103"/>
                <a:gd name="T17" fmla="*/ 109 h 186"/>
                <a:gd name="T18" fmla="*/ 90 w 103"/>
                <a:gd name="T19" fmla="*/ 128 h 186"/>
                <a:gd name="T20" fmla="*/ 72 w 103"/>
                <a:gd name="T21" fmla="*/ 148 h 186"/>
                <a:gd name="T22" fmla="*/ 68 w 103"/>
                <a:gd name="T23" fmla="*/ 155 h 186"/>
                <a:gd name="T24" fmla="*/ 77 w 103"/>
                <a:gd name="T25" fmla="*/ 158 h 186"/>
                <a:gd name="T26" fmla="*/ 94 w 103"/>
                <a:gd name="T27" fmla="*/ 162 h 186"/>
                <a:gd name="T28" fmla="*/ 100 w 103"/>
                <a:gd name="T29" fmla="*/ 165 h 186"/>
                <a:gd name="T30" fmla="*/ 101 w 103"/>
                <a:gd name="T31" fmla="*/ 175 h 186"/>
                <a:gd name="T32" fmla="*/ 82 w 103"/>
                <a:gd name="T33" fmla="*/ 178 h 186"/>
                <a:gd name="T34" fmla="*/ 46 w 103"/>
                <a:gd name="T35" fmla="*/ 180 h 186"/>
                <a:gd name="T36" fmla="*/ 24 w 103"/>
                <a:gd name="T37" fmla="*/ 184 h 186"/>
                <a:gd name="T38" fmla="*/ 16 w 103"/>
                <a:gd name="T39" fmla="*/ 186 h 186"/>
                <a:gd name="T40" fmla="*/ 12 w 103"/>
                <a:gd name="T41" fmla="*/ 180 h 186"/>
                <a:gd name="T42" fmla="*/ 11 w 103"/>
                <a:gd name="T43" fmla="*/ 164 h 186"/>
                <a:gd name="T44" fmla="*/ 37 w 103"/>
                <a:gd name="T45" fmla="*/ 149 h 186"/>
                <a:gd name="T46" fmla="*/ 37 w 103"/>
                <a:gd name="T47" fmla="*/ 145 h 186"/>
                <a:gd name="T48" fmla="*/ 20 w 103"/>
                <a:gd name="T49" fmla="*/ 136 h 186"/>
                <a:gd name="T50" fmla="*/ 14 w 103"/>
                <a:gd name="T51" fmla="*/ 130 h 186"/>
                <a:gd name="T52" fmla="*/ 24 w 103"/>
                <a:gd name="T53" fmla="*/ 122 h 186"/>
                <a:gd name="T54" fmla="*/ 49 w 103"/>
                <a:gd name="T55" fmla="*/ 108 h 186"/>
                <a:gd name="T56" fmla="*/ 56 w 103"/>
                <a:gd name="T57" fmla="*/ 89 h 186"/>
                <a:gd name="T58" fmla="*/ 58 w 103"/>
                <a:gd name="T59" fmla="*/ 70 h 186"/>
                <a:gd name="T60" fmla="*/ 54 w 103"/>
                <a:gd name="T61" fmla="*/ 69 h 186"/>
                <a:gd name="T62" fmla="*/ 40 w 103"/>
                <a:gd name="T63" fmla="*/ 77 h 186"/>
                <a:gd name="T64" fmla="*/ 34 w 103"/>
                <a:gd name="T65" fmla="*/ 80 h 186"/>
                <a:gd name="T66" fmla="*/ 28 w 103"/>
                <a:gd name="T67" fmla="*/ 85 h 186"/>
                <a:gd name="T68" fmla="*/ 24 w 103"/>
                <a:gd name="T69" fmla="*/ 89 h 186"/>
                <a:gd name="T70" fmla="*/ 18 w 103"/>
                <a:gd name="T71" fmla="*/ 106 h 186"/>
                <a:gd name="T72" fmla="*/ 13 w 103"/>
                <a:gd name="T73" fmla="*/ 109 h 186"/>
                <a:gd name="T74" fmla="*/ 5 w 103"/>
                <a:gd name="T75" fmla="*/ 100 h 186"/>
                <a:gd name="T76" fmla="*/ 2 w 103"/>
                <a:gd name="T77" fmla="*/ 80 h 186"/>
                <a:gd name="T78" fmla="*/ 11 w 103"/>
                <a:gd name="T79" fmla="*/ 65 h 186"/>
                <a:gd name="T80" fmla="*/ 15 w 103"/>
                <a:gd name="T81" fmla="*/ 57 h 186"/>
                <a:gd name="T82" fmla="*/ 27 w 103"/>
                <a:gd name="T83" fmla="*/ 39 h 186"/>
                <a:gd name="T84" fmla="*/ 34 w 103"/>
                <a:gd name="T85" fmla="*/ 43 h 186"/>
                <a:gd name="T86" fmla="*/ 34 w 103"/>
                <a:gd name="T87" fmla="*/ 56 h 186"/>
                <a:gd name="T88" fmla="*/ 33 w 103"/>
                <a:gd name="T89" fmla="*/ 62 h 186"/>
                <a:gd name="T90" fmla="*/ 53 w 103"/>
                <a:gd name="T91" fmla="*/ 55 h 186"/>
                <a:gd name="T92" fmla="*/ 60 w 103"/>
                <a:gd name="T93" fmla="*/ 52 h 186"/>
                <a:gd name="T94" fmla="*/ 61 w 103"/>
                <a:gd name="T95" fmla="*/ 11 h 186"/>
                <a:gd name="T96" fmla="*/ 54 w 103"/>
                <a:gd name="T97" fmla="*/ 117 h 186"/>
                <a:gd name="T98" fmla="*/ 53 w 103"/>
                <a:gd name="T99" fmla="*/ 114 h 186"/>
                <a:gd name="T100" fmla="*/ 31 w 103"/>
                <a:gd name="T101" fmla="*/ 123 h 186"/>
                <a:gd name="T102" fmla="*/ 27 w 103"/>
                <a:gd name="T103" fmla="*/ 131 h 186"/>
                <a:gd name="T104" fmla="*/ 43 w 103"/>
                <a:gd name="T105" fmla="*/ 136 h 186"/>
                <a:gd name="T106" fmla="*/ 53 w 103"/>
                <a:gd name="T107" fmla="*/ 128 h 186"/>
                <a:gd name="T108" fmla="*/ 77 w 103"/>
                <a:gd name="T109" fmla="*/ 111 h 186"/>
                <a:gd name="T110" fmla="*/ 74 w 103"/>
                <a:gd name="T111" fmla="*/ 109 h 186"/>
                <a:gd name="T112" fmla="*/ 69 w 103"/>
                <a:gd name="T113" fmla="*/ 117 h 186"/>
                <a:gd name="T114" fmla="*/ 72 w 103"/>
                <a:gd name="T115" fmla="*/ 121 h 186"/>
                <a:gd name="T116" fmla="*/ 77 w 103"/>
                <a:gd name="T117" fmla="*/ 1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3" h="186">
                  <a:moveTo>
                    <a:pt x="64" y="3"/>
                  </a:moveTo>
                  <a:cubicBezTo>
                    <a:pt x="66" y="0"/>
                    <a:pt x="67" y="1"/>
                    <a:pt x="68" y="6"/>
                  </a:cubicBezTo>
                  <a:cubicBezTo>
                    <a:pt x="68" y="9"/>
                    <a:pt x="68" y="11"/>
                    <a:pt x="69" y="13"/>
                  </a:cubicBezTo>
                  <a:cubicBezTo>
                    <a:pt x="70" y="14"/>
                    <a:pt x="70" y="19"/>
                    <a:pt x="70" y="27"/>
                  </a:cubicBezTo>
                  <a:cubicBezTo>
                    <a:pt x="70" y="36"/>
                    <a:pt x="71" y="40"/>
                    <a:pt x="71" y="41"/>
                  </a:cubicBezTo>
                  <a:cubicBezTo>
                    <a:pt x="71" y="42"/>
                    <a:pt x="73" y="43"/>
                    <a:pt x="75" y="43"/>
                  </a:cubicBezTo>
                  <a:cubicBezTo>
                    <a:pt x="78" y="44"/>
                    <a:pt x="80" y="45"/>
                    <a:pt x="83" y="47"/>
                  </a:cubicBezTo>
                  <a:cubicBezTo>
                    <a:pt x="86" y="48"/>
                    <a:pt x="88" y="49"/>
                    <a:pt x="89" y="49"/>
                  </a:cubicBezTo>
                  <a:cubicBezTo>
                    <a:pt x="91" y="49"/>
                    <a:pt x="93" y="50"/>
                    <a:pt x="96" y="52"/>
                  </a:cubicBezTo>
                  <a:cubicBezTo>
                    <a:pt x="99" y="54"/>
                    <a:pt x="100" y="55"/>
                    <a:pt x="100" y="57"/>
                  </a:cubicBezTo>
                  <a:cubicBezTo>
                    <a:pt x="101" y="58"/>
                    <a:pt x="100" y="59"/>
                    <a:pt x="100" y="59"/>
                  </a:cubicBezTo>
                  <a:cubicBezTo>
                    <a:pt x="99" y="60"/>
                    <a:pt x="96" y="60"/>
                    <a:pt x="89" y="61"/>
                  </a:cubicBezTo>
                  <a:cubicBezTo>
                    <a:pt x="78" y="61"/>
                    <a:pt x="72" y="62"/>
                    <a:pt x="70" y="64"/>
                  </a:cubicBezTo>
                  <a:cubicBezTo>
                    <a:pt x="70" y="64"/>
                    <a:pt x="69" y="71"/>
                    <a:pt x="69" y="83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81" y="101"/>
                    <a:pt x="86" y="102"/>
                    <a:pt x="90" y="105"/>
                  </a:cubicBezTo>
                  <a:cubicBezTo>
                    <a:pt x="91" y="105"/>
                    <a:pt x="93" y="107"/>
                    <a:pt x="94" y="109"/>
                  </a:cubicBezTo>
                  <a:cubicBezTo>
                    <a:pt x="96" y="114"/>
                    <a:pt x="96" y="118"/>
                    <a:pt x="93" y="122"/>
                  </a:cubicBezTo>
                  <a:cubicBezTo>
                    <a:pt x="92" y="124"/>
                    <a:pt x="91" y="126"/>
                    <a:pt x="90" y="128"/>
                  </a:cubicBezTo>
                  <a:cubicBezTo>
                    <a:pt x="89" y="130"/>
                    <a:pt x="85" y="133"/>
                    <a:pt x="80" y="139"/>
                  </a:cubicBezTo>
                  <a:cubicBezTo>
                    <a:pt x="75" y="145"/>
                    <a:pt x="72" y="148"/>
                    <a:pt x="72" y="148"/>
                  </a:cubicBezTo>
                  <a:cubicBezTo>
                    <a:pt x="71" y="148"/>
                    <a:pt x="70" y="149"/>
                    <a:pt x="69" y="150"/>
                  </a:cubicBezTo>
                  <a:cubicBezTo>
                    <a:pt x="68" y="152"/>
                    <a:pt x="68" y="153"/>
                    <a:pt x="68" y="155"/>
                  </a:cubicBezTo>
                  <a:cubicBezTo>
                    <a:pt x="69" y="156"/>
                    <a:pt x="69" y="156"/>
                    <a:pt x="70" y="157"/>
                  </a:cubicBezTo>
                  <a:cubicBezTo>
                    <a:pt x="71" y="157"/>
                    <a:pt x="73" y="158"/>
                    <a:pt x="77" y="158"/>
                  </a:cubicBezTo>
                  <a:cubicBezTo>
                    <a:pt x="82" y="160"/>
                    <a:pt x="87" y="160"/>
                    <a:pt x="89" y="161"/>
                  </a:cubicBezTo>
                  <a:cubicBezTo>
                    <a:pt x="92" y="161"/>
                    <a:pt x="94" y="161"/>
                    <a:pt x="94" y="162"/>
                  </a:cubicBezTo>
                  <a:cubicBezTo>
                    <a:pt x="95" y="162"/>
                    <a:pt x="95" y="163"/>
                    <a:pt x="96" y="163"/>
                  </a:cubicBezTo>
                  <a:cubicBezTo>
                    <a:pt x="98" y="163"/>
                    <a:pt x="99" y="163"/>
                    <a:pt x="100" y="165"/>
                  </a:cubicBezTo>
                  <a:cubicBezTo>
                    <a:pt x="101" y="166"/>
                    <a:pt x="102" y="167"/>
                    <a:pt x="102" y="169"/>
                  </a:cubicBezTo>
                  <a:cubicBezTo>
                    <a:pt x="103" y="171"/>
                    <a:pt x="102" y="173"/>
                    <a:pt x="101" y="175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82" y="178"/>
                    <a:pt x="82" y="178"/>
                    <a:pt x="82" y="178"/>
                  </a:cubicBezTo>
                  <a:cubicBezTo>
                    <a:pt x="72" y="178"/>
                    <a:pt x="64" y="178"/>
                    <a:pt x="60" y="178"/>
                  </a:cubicBezTo>
                  <a:cubicBezTo>
                    <a:pt x="56" y="178"/>
                    <a:pt x="51" y="179"/>
                    <a:pt x="46" y="180"/>
                  </a:cubicBezTo>
                  <a:cubicBezTo>
                    <a:pt x="41" y="181"/>
                    <a:pt x="38" y="182"/>
                    <a:pt x="37" y="182"/>
                  </a:cubicBezTo>
                  <a:cubicBezTo>
                    <a:pt x="37" y="182"/>
                    <a:pt x="32" y="183"/>
                    <a:pt x="24" y="184"/>
                  </a:cubicBezTo>
                  <a:cubicBezTo>
                    <a:pt x="21" y="184"/>
                    <a:pt x="19" y="185"/>
                    <a:pt x="18" y="185"/>
                  </a:cubicBezTo>
                  <a:cubicBezTo>
                    <a:pt x="17" y="186"/>
                    <a:pt x="16" y="186"/>
                    <a:pt x="16" y="186"/>
                  </a:cubicBezTo>
                  <a:cubicBezTo>
                    <a:pt x="16" y="186"/>
                    <a:pt x="15" y="185"/>
                    <a:pt x="14" y="184"/>
                  </a:cubicBezTo>
                  <a:cubicBezTo>
                    <a:pt x="13" y="182"/>
                    <a:pt x="12" y="181"/>
                    <a:pt x="12" y="180"/>
                  </a:cubicBezTo>
                  <a:cubicBezTo>
                    <a:pt x="11" y="179"/>
                    <a:pt x="11" y="176"/>
                    <a:pt x="11" y="173"/>
                  </a:cubicBezTo>
                  <a:cubicBezTo>
                    <a:pt x="11" y="168"/>
                    <a:pt x="11" y="165"/>
                    <a:pt x="11" y="164"/>
                  </a:cubicBezTo>
                  <a:cubicBezTo>
                    <a:pt x="12" y="162"/>
                    <a:pt x="14" y="161"/>
                    <a:pt x="18" y="160"/>
                  </a:cubicBezTo>
                  <a:cubicBezTo>
                    <a:pt x="24" y="158"/>
                    <a:pt x="30" y="154"/>
                    <a:pt x="37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7" y="145"/>
                    <a:pt x="37" y="145"/>
                    <a:pt x="37" y="145"/>
                  </a:cubicBezTo>
                  <a:cubicBezTo>
                    <a:pt x="35" y="143"/>
                    <a:pt x="32" y="141"/>
                    <a:pt x="29" y="139"/>
                  </a:cubicBezTo>
                  <a:cubicBezTo>
                    <a:pt x="25" y="137"/>
                    <a:pt x="22" y="136"/>
                    <a:pt x="20" y="136"/>
                  </a:cubicBezTo>
                  <a:cubicBezTo>
                    <a:pt x="17" y="135"/>
                    <a:pt x="15" y="135"/>
                    <a:pt x="15" y="134"/>
                  </a:cubicBezTo>
                  <a:cubicBezTo>
                    <a:pt x="14" y="133"/>
                    <a:pt x="14" y="131"/>
                    <a:pt x="14" y="130"/>
                  </a:cubicBezTo>
                  <a:cubicBezTo>
                    <a:pt x="15" y="128"/>
                    <a:pt x="16" y="127"/>
                    <a:pt x="18" y="126"/>
                  </a:cubicBezTo>
                  <a:cubicBezTo>
                    <a:pt x="21" y="125"/>
                    <a:pt x="23" y="123"/>
                    <a:pt x="24" y="122"/>
                  </a:cubicBezTo>
                  <a:cubicBezTo>
                    <a:pt x="26" y="120"/>
                    <a:pt x="30" y="118"/>
                    <a:pt x="35" y="115"/>
                  </a:cubicBezTo>
                  <a:cubicBezTo>
                    <a:pt x="40" y="112"/>
                    <a:pt x="45" y="110"/>
                    <a:pt x="49" y="108"/>
                  </a:cubicBezTo>
                  <a:cubicBezTo>
                    <a:pt x="53" y="107"/>
                    <a:pt x="55" y="106"/>
                    <a:pt x="55" y="105"/>
                  </a:cubicBezTo>
                  <a:cubicBezTo>
                    <a:pt x="55" y="104"/>
                    <a:pt x="56" y="98"/>
                    <a:pt x="56" y="89"/>
                  </a:cubicBezTo>
                  <a:cubicBezTo>
                    <a:pt x="57" y="79"/>
                    <a:pt x="58" y="74"/>
                    <a:pt x="58" y="72"/>
                  </a:cubicBezTo>
                  <a:cubicBezTo>
                    <a:pt x="58" y="71"/>
                    <a:pt x="58" y="70"/>
                    <a:pt x="58" y="70"/>
                  </a:cubicBezTo>
                  <a:cubicBezTo>
                    <a:pt x="58" y="69"/>
                    <a:pt x="58" y="69"/>
                    <a:pt x="57" y="69"/>
                  </a:cubicBezTo>
                  <a:cubicBezTo>
                    <a:pt x="56" y="69"/>
                    <a:pt x="56" y="69"/>
                    <a:pt x="54" y="69"/>
                  </a:cubicBezTo>
                  <a:cubicBezTo>
                    <a:pt x="53" y="70"/>
                    <a:pt x="52" y="70"/>
                    <a:pt x="50" y="71"/>
                  </a:cubicBezTo>
                  <a:cubicBezTo>
                    <a:pt x="45" y="74"/>
                    <a:pt x="41" y="76"/>
                    <a:pt x="40" y="77"/>
                  </a:cubicBezTo>
                  <a:cubicBezTo>
                    <a:pt x="38" y="78"/>
                    <a:pt x="37" y="79"/>
                    <a:pt x="36" y="79"/>
                  </a:cubicBezTo>
                  <a:cubicBezTo>
                    <a:pt x="35" y="79"/>
                    <a:pt x="34" y="79"/>
                    <a:pt x="34" y="80"/>
                  </a:cubicBezTo>
                  <a:cubicBezTo>
                    <a:pt x="34" y="80"/>
                    <a:pt x="33" y="81"/>
                    <a:pt x="31" y="82"/>
                  </a:cubicBezTo>
                  <a:cubicBezTo>
                    <a:pt x="29" y="84"/>
                    <a:pt x="28" y="85"/>
                    <a:pt x="28" y="85"/>
                  </a:cubicBezTo>
                  <a:cubicBezTo>
                    <a:pt x="28" y="85"/>
                    <a:pt x="27" y="86"/>
                    <a:pt x="26" y="87"/>
                  </a:cubicBezTo>
                  <a:cubicBezTo>
                    <a:pt x="24" y="87"/>
                    <a:pt x="24" y="88"/>
                    <a:pt x="24" y="89"/>
                  </a:cubicBezTo>
                  <a:cubicBezTo>
                    <a:pt x="24" y="90"/>
                    <a:pt x="23" y="93"/>
                    <a:pt x="21" y="97"/>
                  </a:cubicBezTo>
                  <a:cubicBezTo>
                    <a:pt x="20" y="102"/>
                    <a:pt x="19" y="105"/>
                    <a:pt x="18" y="106"/>
                  </a:cubicBezTo>
                  <a:cubicBezTo>
                    <a:pt x="17" y="107"/>
                    <a:pt x="16" y="108"/>
                    <a:pt x="16" y="109"/>
                  </a:cubicBezTo>
                  <a:cubicBezTo>
                    <a:pt x="15" y="109"/>
                    <a:pt x="14" y="109"/>
                    <a:pt x="13" y="109"/>
                  </a:cubicBezTo>
                  <a:cubicBezTo>
                    <a:pt x="11" y="109"/>
                    <a:pt x="9" y="109"/>
                    <a:pt x="8" y="108"/>
                  </a:cubicBezTo>
                  <a:cubicBezTo>
                    <a:pt x="7" y="106"/>
                    <a:pt x="6" y="104"/>
                    <a:pt x="5" y="100"/>
                  </a:cubicBezTo>
                  <a:cubicBezTo>
                    <a:pt x="4" y="96"/>
                    <a:pt x="3" y="93"/>
                    <a:pt x="3" y="89"/>
                  </a:cubicBezTo>
                  <a:cubicBezTo>
                    <a:pt x="3" y="84"/>
                    <a:pt x="3" y="81"/>
                    <a:pt x="2" y="80"/>
                  </a:cubicBezTo>
                  <a:cubicBezTo>
                    <a:pt x="0" y="77"/>
                    <a:pt x="1" y="74"/>
                    <a:pt x="5" y="71"/>
                  </a:cubicBezTo>
                  <a:cubicBezTo>
                    <a:pt x="6" y="70"/>
                    <a:pt x="8" y="68"/>
                    <a:pt x="11" y="65"/>
                  </a:cubicBezTo>
                  <a:cubicBezTo>
                    <a:pt x="13" y="61"/>
                    <a:pt x="15" y="59"/>
                    <a:pt x="15" y="58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6" y="57"/>
                    <a:pt x="16" y="55"/>
                    <a:pt x="17" y="51"/>
                  </a:cubicBezTo>
                  <a:cubicBezTo>
                    <a:pt x="19" y="44"/>
                    <a:pt x="22" y="40"/>
                    <a:pt x="27" y="39"/>
                  </a:cubicBezTo>
                  <a:cubicBezTo>
                    <a:pt x="29" y="39"/>
                    <a:pt x="31" y="39"/>
                    <a:pt x="33" y="40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4"/>
                    <a:pt x="35" y="46"/>
                    <a:pt x="35" y="49"/>
                  </a:cubicBezTo>
                  <a:cubicBezTo>
                    <a:pt x="35" y="53"/>
                    <a:pt x="34" y="55"/>
                    <a:pt x="34" y="56"/>
                  </a:cubicBezTo>
                  <a:cubicBezTo>
                    <a:pt x="33" y="57"/>
                    <a:pt x="33" y="58"/>
                    <a:pt x="33" y="59"/>
                  </a:cubicBezTo>
                  <a:cubicBezTo>
                    <a:pt x="33" y="60"/>
                    <a:pt x="33" y="61"/>
                    <a:pt x="33" y="62"/>
                  </a:cubicBezTo>
                  <a:cubicBezTo>
                    <a:pt x="34" y="62"/>
                    <a:pt x="36" y="61"/>
                    <a:pt x="41" y="60"/>
                  </a:cubicBezTo>
                  <a:cubicBezTo>
                    <a:pt x="45" y="58"/>
                    <a:pt x="49" y="56"/>
                    <a:pt x="53" y="55"/>
                  </a:cubicBezTo>
                  <a:cubicBezTo>
                    <a:pt x="56" y="53"/>
                    <a:pt x="57" y="53"/>
                    <a:pt x="58" y="53"/>
                  </a:cubicBezTo>
                  <a:cubicBezTo>
                    <a:pt x="59" y="53"/>
                    <a:pt x="60" y="52"/>
                    <a:pt x="60" y="52"/>
                  </a:cubicBezTo>
                  <a:cubicBezTo>
                    <a:pt x="60" y="52"/>
                    <a:pt x="60" y="47"/>
                    <a:pt x="61" y="40"/>
                  </a:cubicBezTo>
                  <a:cubicBezTo>
                    <a:pt x="62" y="23"/>
                    <a:pt x="62" y="13"/>
                    <a:pt x="61" y="11"/>
                  </a:cubicBezTo>
                  <a:cubicBezTo>
                    <a:pt x="61" y="9"/>
                    <a:pt x="61" y="6"/>
                    <a:pt x="64" y="3"/>
                  </a:cubicBezTo>
                  <a:close/>
                  <a:moveTo>
                    <a:pt x="54" y="117"/>
                  </a:moveTo>
                  <a:cubicBezTo>
                    <a:pt x="54" y="116"/>
                    <a:pt x="54" y="115"/>
                    <a:pt x="54" y="115"/>
                  </a:cubicBezTo>
                  <a:cubicBezTo>
                    <a:pt x="54" y="114"/>
                    <a:pt x="54" y="114"/>
                    <a:pt x="53" y="114"/>
                  </a:cubicBezTo>
                  <a:cubicBezTo>
                    <a:pt x="51" y="114"/>
                    <a:pt x="46" y="116"/>
                    <a:pt x="38" y="120"/>
                  </a:cubicBezTo>
                  <a:cubicBezTo>
                    <a:pt x="35" y="121"/>
                    <a:pt x="33" y="122"/>
                    <a:pt x="31" y="123"/>
                  </a:cubicBezTo>
                  <a:cubicBezTo>
                    <a:pt x="28" y="124"/>
                    <a:pt x="26" y="125"/>
                    <a:pt x="25" y="128"/>
                  </a:cubicBezTo>
                  <a:cubicBezTo>
                    <a:pt x="24" y="130"/>
                    <a:pt x="25" y="131"/>
                    <a:pt x="27" y="131"/>
                  </a:cubicBezTo>
                  <a:cubicBezTo>
                    <a:pt x="29" y="132"/>
                    <a:pt x="30" y="132"/>
                    <a:pt x="31" y="133"/>
                  </a:cubicBezTo>
                  <a:cubicBezTo>
                    <a:pt x="35" y="134"/>
                    <a:pt x="39" y="136"/>
                    <a:pt x="43" y="136"/>
                  </a:cubicBezTo>
                  <a:cubicBezTo>
                    <a:pt x="47" y="137"/>
                    <a:pt x="50" y="137"/>
                    <a:pt x="51" y="136"/>
                  </a:cubicBezTo>
                  <a:cubicBezTo>
                    <a:pt x="52" y="135"/>
                    <a:pt x="52" y="132"/>
                    <a:pt x="53" y="128"/>
                  </a:cubicBezTo>
                  <a:cubicBezTo>
                    <a:pt x="53" y="123"/>
                    <a:pt x="53" y="119"/>
                    <a:pt x="54" y="117"/>
                  </a:cubicBezTo>
                  <a:close/>
                  <a:moveTo>
                    <a:pt x="77" y="111"/>
                  </a:moveTo>
                  <a:cubicBezTo>
                    <a:pt x="77" y="110"/>
                    <a:pt x="77" y="110"/>
                    <a:pt x="76" y="110"/>
                  </a:cubicBezTo>
                  <a:cubicBezTo>
                    <a:pt x="76" y="109"/>
                    <a:pt x="75" y="109"/>
                    <a:pt x="74" y="109"/>
                  </a:cubicBezTo>
                  <a:cubicBezTo>
                    <a:pt x="71" y="109"/>
                    <a:pt x="70" y="110"/>
                    <a:pt x="69" y="111"/>
                  </a:cubicBezTo>
                  <a:cubicBezTo>
                    <a:pt x="69" y="111"/>
                    <a:pt x="69" y="113"/>
                    <a:pt x="69" y="117"/>
                  </a:cubicBezTo>
                  <a:cubicBezTo>
                    <a:pt x="69" y="121"/>
                    <a:pt x="69" y="123"/>
                    <a:pt x="69" y="123"/>
                  </a:cubicBezTo>
                  <a:cubicBezTo>
                    <a:pt x="70" y="123"/>
                    <a:pt x="71" y="122"/>
                    <a:pt x="72" y="121"/>
                  </a:cubicBezTo>
                  <a:cubicBezTo>
                    <a:pt x="74" y="119"/>
                    <a:pt x="75" y="117"/>
                    <a:pt x="76" y="116"/>
                  </a:cubicBezTo>
                  <a:cubicBezTo>
                    <a:pt x="76" y="115"/>
                    <a:pt x="77" y="113"/>
                    <a:pt x="77" y="1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8"/>
            <p:cNvSpPr>
              <a:spLocks noEditPoints="1"/>
            </p:cNvSpPr>
            <p:nvPr/>
          </p:nvSpPr>
          <p:spPr bwMode="auto">
            <a:xfrm>
              <a:off x="4262655" y="4092575"/>
              <a:ext cx="587375" cy="504825"/>
            </a:xfrm>
            <a:custGeom>
              <a:avLst/>
              <a:gdLst>
                <a:gd name="T0" fmla="*/ 12 w 154"/>
                <a:gd name="T1" fmla="*/ 104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3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9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6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5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3 h 134"/>
                <a:gd name="T58" fmla="*/ 81 w 154"/>
                <a:gd name="T59" fmla="*/ 88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2 h 134"/>
                <a:gd name="T66" fmla="*/ 36 w 154"/>
                <a:gd name="T67" fmla="*/ 112 h 134"/>
                <a:gd name="T68" fmla="*/ 99 w 154"/>
                <a:gd name="T69" fmla="*/ 6 h 134"/>
                <a:gd name="T70" fmla="*/ 121 w 154"/>
                <a:gd name="T71" fmla="*/ 25 h 134"/>
                <a:gd name="T72" fmla="*/ 115 w 154"/>
                <a:gd name="T73" fmla="*/ 35 h 134"/>
                <a:gd name="T74" fmla="*/ 81 w 154"/>
                <a:gd name="T75" fmla="*/ 42 h 134"/>
                <a:gd name="T76" fmla="*/ 50 w 154"/>
                <a:gd name="T77" fmla="*/ 36 h 134"/>
                <a:gd name="T78" fmla="*/ 43 w 154"/>
                <a:gd name="T79" fmla="*/ 3 h 134"/>
                <a:gd name="T80" fmla="*/ 58 w 154"/>
                <a:gd name="T81" fmla="*/ 11 h 134"/>
                <a:gd name="T82" fmla="*/ 81 w 154"/>
                <a:gd name="T83" fmla="*/ 11 h 134"/>
                <a:gd name="T84" fmla="*/ 90 w 154"/>
                <a:gd name="T85" fmla="*/ 2 h 134"/>
                <a:gd name="T86" fmla="*/ 48 w 154"/>
                <a:gd name="T87" fmla="*/ 109 h 134"/>
                <a:gd name="T88" fmla="*/ 55 w 154"/>
                <a:gd name="T89" fmla="*/ 107 h 134"/>
                <a:gd name="T90" fmla="*/ 65 w 154"/>
                <a:gd name="T91" fmla="*/ 106 h 134"/>
                <a:gd name="T92" fmla="*/ 65 w 154"/>
                <a:gd name="T93" fmla="*/ 106 h 134"/>
                <a:gd name="T94" fmla="*/ 69 w 154"/>
                <a:gd name="T95" fmla="*/ 59 h 134"/>
                <a:gd name="T96" fmla="*/ 72 w 154"/>
                <a:gd name="T97" fmla="*/ 57 h 134"/>
                <a:gd name="T98" fmla="*/ 76 w 154"/>
                <a:gd name="T99" fmla="*/ 103 h 134"/>
                <a:gd name="T100" fmla="*/ 75 w 154"/>
                <a:gd name="T101" fmla="*/ 104 h 134"/>
                <a:gd name="T102" fmla="*/ 96 w 154"/>
                <a:gd name="T103" fmla="*/ 10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8"/>
                  </a:moveTo>
                  <a:cubicBezTo>
                    <a:pt x="17" y="96"/>
                    <a:pt x="18" y="96"/>
                    <a:pt x="18" y="96"/>
                  </a:cubicBezTo>
                  <a:cubicBezTo>
                    <a:pt x="18" y="97"/>
                    <a:pt x="17" y="98"/>
                    <a:pt x="15" y="99"/>
                  </a:cubicBezTo>
                  <a:cubicBezTo>
                    <a:pt x="13" y="101"/>
                    <a:pt x="12" y="103"/>
                    <a:pt x="12" y="104"/>
                  </a:cubicBezTo>
                  <a:cubicBezTo>
                    <a:pt x="12" y="105"/>
                    <a:pt x="12" y="106"/>
                    <a:pt x="11" y="107"/>
                  </a:cubicBezTo>
                  <a:cubicBezTo>
                    <a:pt x="10" y="108"/>
                    <a:pt x="9" y="109"/>
                    <a:pt x="9" y="112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5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7"/>
                  </a:cubicBezTo>
                  <a:cubicBezTo>
                    <a:pt x="16" y="118"/>
                    <a:pt x="17" y="118"/>
                    <a:pt x="19" y="118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7"/>
                    <a:pt x="20" y="116"/>
                    <a:pt x="20" y="116"/>
                  </a:cubicBezTo>
                  <a:cubicBezTo>
                    <a:pt x="19" y="116"/>
                    <a:pt x="19" y="115"/>
                    <a:pt x="21" y="115"/>
                  </a:cubicBezTo>
                  <a:cubicBezTo>
                    <a:pt x="22" y="115"/>
                    <a:pt x="23" y="114"/>
                    <a:pt x="26" y="114"/>
                  </a:cubicBezTo>
                  <a:cubicBezTo>
                    <a:pt x="28" y="113"/>
                    <a:pt x="29" y="113"/>
                    <a:pt x="29" y="114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5"/>
                    <a:pt x="35" y="114"/>
                  </a:cubicBezTo>
                  <a:cubicBezTo>
                    <a:pt x="39" y="113"/>
                    <a:pt x="40" y="113"/>
                    <a:pt x="41" y="113"/>
                  </a:cubicBezTo>
                  <a:cubicBezTo>
                    <a:pt x="42" y="113"/>
                    <a:pt x="42" y="113"/>
                    <a:pt x="43" y="113"/>
                  </a:cubicBezTo>
                  <a:cubicBezTo>
                    <a:pt x="44" y="112"/>
                    <a:pt x="49" y="111"/>
                    <a:pt x="57" y="110"/>
                  </a:cubicBezTo>
                  <a:cubicBezTo>
                    <a:pt x="60" y="110"/>
                    <a:pt x="62" y="109"/>
                    <a:pt x="63" y="109"/>
                  </a:cubicBezTo>
                  <a:cubicBezTo>
                    <a:pt x="64" y="108"/>
                    <a:pt x="64" y="108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10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9"/>
                    <a:pt x="77" y="109"/>
                  </a:cubicBezTo>
                  <a:cubicBezTo>
                    <a:pt x="78" y="109"/>
                    <a:pt x="79" y="108"/>
                    <a:pt x="79" y="107"/>
                  </a:cubicBezTo>
                  <a:cubicBezTo>
                    <a:pt x="79" y="107"/>
                    <a:pt x="80" y="107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7"/>
                    <a:pt x="82" y="107"/>
                  </a:cubicBezTo>
                  <a:cubicBezTo>
                    <a:pt x="82" y="108"/>
                    <a:pt x="83" y="108"/>
                    <a:pt x="84" y="107"/>
                  </a:cubicBezTo>
                  <a:cubicBezTo>
                    <a:pt x="86" y="106"/>
                    <a:pt x="95" y="106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2"/>
                    <a:pt x="122" y="101"/>
                    <a:pt x="121" y="100"/>
                  </a:cubicBezTo>
                  <a:cubicBezTo>
                    <a:pt x="120" y="100"/>
                    <a:pt x="120" y="99"/>
                    <a:pt x="120" y="99"/>
                  </a:cubicBezTo>
                  <a:cubicBezTo>
                    <a:pt x="121" y="98"/>
                    <a:pt x="122" y="99"/>
                    <a:pt x="124" y="101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4"/>
                    <a:pt x="131" y="105"/>
                  </a:cubicBezTo>
                  <a:cubicBezTo>
                    <a:pt x="132" y="106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7"/>
                  </a:cubicBezTo>
                  <a:cubicBezTo>
                    <a:pt x="150" y="118"/>
                    <a:pt x="150" y="118"/>
                    <a:pt x="151" y="118"/>
                  </a:cubicBezTo>
                  <a:cubicBezTo>
                    <a:pt x="152" y="118"/>
                    <a:pt x="153" y="119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6"/>
                    <a:pt x="152" y="127"/>
                    <a:pt x="151" y="128"/>
                  </a:cubicBezTo>
                  <a:cubicBezTo>
                    <a:pt x="150" y="129"/>
                    <a:pt x="148" y="130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7"/>
                    <a:pt x="129" y="126"/>
                  </a:cubicBezTo>
                  <a:cubicBezTo>
                    <a:pt x="128" y="125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7"/>
                    <a:pt x="44" y="128"/>
                    <a:pt x="38" y="130"/>
                  </a:cubicBezTo>
                  <a:cubicBezTo>
                    <a:pt x="22" y="134"/>
                    <a:pt x="12" y="134"/>
                    <a:pt x="6" y="128"/>
                  </a:cubicBezTo>
                  <a:cubicBezTo>
                    <a:pt x="4" y="126"/>
                    <a:pt x="3" y="124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9"/>
                    <a:pt x="1" y="107"/>
                    <a:pt x="2" y="106"/>
                  </a:cubicBezTo>
                  <a:cubicBezTo>
                    <a:pt x="2" y="105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1"/>
                    <a:pt x="14" y="99"/>
                    <a:pt x="15" y="98"/>
                  </a:cubicBezTo>
                  <a:close/>
                  <a:moveTo>
                    <a:pt x="16" y="116"/>
                  </a:moveTo>
                  <a:cubicBezTo>
                    <a:pt x="16" y="116"/>
                    <a:pt x="16" y="116"/>
                    <a:pt x="16" y="116"/>
                  </a:cubicBezTo>
                  <a:cubicBezTo>
                    <a:pt x="16" y="115"/>
                    <a:pt x="17" y="115"/>
                    <a:pt x="17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1"/>
                    <a:pt x="27" y="90"/>
                    <a:pt x="27" y="91"/>
                  </a:cubicBezTo>
                  <a:cubicBezTo>
                    <a:pt x="27" y="92"/>
                    <a:pt x="26" y="92"/>
                    <a:pt x="24" y="93"/>
                  </a:cubicBezTo>
                  <a:cubicBezTo>
                    <a:pt x="21" y="95"/>
                    <a:pt x="21" y="95"/>
                    <a:pt x="21" y="95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5"/>
                    <a:pt x="28" y="115"/>
                  </a:cubicBezTo>
                  <a:cubicBezTo>
                    <a:pt x="28" y="115"/>
                    <a:pt x="28" y="115"/>
                    <a:pt x="27" y="115"/>
                  </a:cubicBezTo>
                  <a:cubicBezTo>
                    <a:pt x="25" y="114"/>
                    <a:pt x="25" y="115"/>
                    <a:pt x="24" y="115"/>
                  </a:cubicBezTo>
                  <a:cubicBezTo>
                    <a:pt x="24" y="116"/>
                    <a:pt x="24" y="117"/>
                    <a:pt x="25" y="116"/>
                  </a:cubicBezTo>
                  <a:cubicBezTo>
                    <a:pt x="26" y="116"/>
                    <a:pt x="26" y="116"/>
                    <a:pt x="27" y="115"/>
                  </a:cubicBezTo>
                  <a:close/>
                  <a:moveTo>
                    <a:pt x="44" y="56"/>
                  </a:moveTo>
                  <a:cubicBezTo>
                    <a:pt x="44" y="56"/>
                    <a:pt x="44" y="55"/>
                    <a:pt x="44" y="55"/>
                  </a:cubicBezTo>
                  <a:cubicBezTo>
                    <a:pt x="45" y="54"/>
                    <a:pt x="45" y="54"/>
                    <a:pt x="45" y="55"/>
                  </a:cubicBezTo>
                  <a:cubicBezTo>
                    <a:pt x="45" y="56"/>
                    <a:pt x="45" y="57"/>
                    <a:pt x="44" y="58"/>
                  </a:cubicBezTo>
                  <a:cubicBezTo>
                    <a:pt x="43" y="60"/>
                    <a:pt x="43" y="61"/>
                    <a:pt x="43" y="62"/>
                  </a:cubicBezTo>
                  <a:cubicBezTo>
                    <a:pt x="44" y="62"/>
                    <a:pt x="44" y="63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60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2"/>
                    <a:pt x="60" y="62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4"/>
                    <a:pt x="57" y="64"/>
                    <a:pt x="57" y="66"/>
                  </a:cubicBezTo>
                  <a:cubicBezTo>
                    <a:pt x="58" y="67"/>
                    <a:pt x="59" y="67"/>
                    <a:pt x="59" y="67"/>
                  </a:cubicBezTo>
                  <a:cubicBezTo>
                    <a:pt x="60" y="67"/>
                    <a:pt x="61" y="67"/>
                    <a:pt x="64" y="66"/>
                  </a:cubicBezTo>
                  <a:cubicBezTo>
                    <a:pt x="67" y="65"/>
                    <a:pt x="69" y="64"/>
                    <a:pt x="70" y="63"/>
                  </a:cubicBezTo>
                  <a:cubicBezTo>
                    <a:pt x="72" y="63"/>
                    <a:pt x="73" y="63"/>
                    <a:pt x="74" y="63"/>
                  </a:cubicBezTo>
                  <a:cubicBezTo>
                    <a:pt x="75" y="63"/>
                    <a:pt x="76" y="62"/>
                    <a:pt x="77" y="60"/>
                  </a:cubicBezTo>
                  <a:cubicBezTo>
                    <a:pt x="79" y="59"/>
                    <a:pt x="80" y="58"/>
                    <a:pt x="80" y="57"/>
                  </a:cubicBezTo>
                  <a:cubicBezTo>
                    <a:pt x="80" y="56"/>
                    <a:pt x="79" y="56"/>
                    <a:pt x="77" y="57"/>
                  </a:cubicBezTo>
                  <a:cubicBezTo>
                    <a:pt x="76" y="57"/>
                    <a:pt x="75" y="57"/>
                    <a:pt x="75" y="57"/>
                  </a:cubicBezTo>
                  <a:cubicBezTo>
                    <a:pt x="75" y="57"/>
                    <a:pt x="76" y="56"/>
                    <a:pt x="76" y="56"/>
                  </a:cubicBezTo>
                  <a:cubicBezTo>
                    <a:pt x="78" y="54"/>
                    <a:pt x="82" y="55"/>
                    <a:pt x="86" y="59"/>
                  </a:cubicBezTo>
                  <a:cubicBezTo>
                    <a:pt x="89" y="61"/>
                    <a:pt x="92" y="63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7"/>
                    <a:pt x="99" y="67"/>
                  </a:cubicBezTo>
                  <a:cubicBezTo>
                    <a:pt x="101" y="68"/>
                    <a:pt x="103" y="70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1"/>
                    <a:pt x="104" y="81"/>
                    <a:pt x="102" y="83"/>
                  </a:cubicBezTo>
                  <a:cubicBezTo>
                    <a:pt x="99" y="84"/>
                    <a:pt x="97" y="85"/>
                    <a:pt x="96" y="85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7"/>
                    <a:pt x="83" y="87"/>
                  </a:cubicBezTo>
                  <a:cubicBezTo>
                    <a:pt x="83" y="88"/>
                    <a:pt x="82" y="88"/>
                    <a:pt x="81" y="88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1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1"/>
                    <a:pt x="52" y="90"/>
                  </a:cubicBezTo>
                  <a:cubicBezTo>
                    <a:pt x="51" y="90"/>
                    <a:pt x="49" y="89"/>
                    <a:pt x="47" y="88"/>
                  </a:cubicBezTo>
                  <a:cubicBezTo>
                    <a:pt x="44" y="86"/>
                    <a:pt x="42" y="84"/>
                    <a:pt x="41" y="82"/>
                  </a:cubicBezTo>
                  <a:cubicBezTo>
                    <a:pt x="40" y="79"/>
                    <a:pt x="39" y="76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60"/>
                    <a:pt x="40" y="59"/>
                  </a:cubicBezTo>
                  <a:cubicBezTo>
                    <a:pt x="43" y="57"/>
                    <a:pt x="44" y="56"/>
                    <a:pt x="44" y="56"/>
                  </a:cubicBezTo>
                  <a:close/>
                  <a:moveTo>
                    <a:pt x="36" y="112"/>
                  </a:moveTo>
                  <a:cubicBezTo>
                    <a:pt x="37" y="111"/>
                    <a:pt x="38" y="111"/>
                    <a:pt x="39" y="111"/>
                  </a:cubicBezTo>
                  <a:cubicBezTo>
                    <a:pt x="40" y="111"/>
                    <a:pt x="41" y="111"/>
                    <a:pt x="41" y="111"/>
                  </a:cubicBezTo>
                  <a:cubicBezTo>
                    <a:pt x="41" y="111"/>
                    <a:pt x="40" y="111"/>
                    <a:pt x="39" y="112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close/>
                  <a:moveTo>
                    <a:pt x="89" y="1"/>
                  </a:moveTo>
                  <a:cubicBezTo>
                    <a:pt x="89" y="1"/>
                    <a:pt x="89" y="0"/>
                    <a:pt x="91" y="0"/>
                  </a:cubicBezTo>
                  <a:cubicBezTo>
                    <a:pt x="93" y="0"/>
                    <a:pt x="96" y="2"/>
                    <a:pt x="99" y="6"/>
                  </a:cubicBezTo>
                  <a:cubicBezTo>
                    <a:pt x="103" y="9"/>
                    <a:pt x="107" y="12"/>
                    <a:pt x="111" y="15"/>
                  </a:cubicBezTo>
                  <a:cubicBezTo>
                    <a:pt x="114" y="16"/>
                    <a:pt x="115" y="17"/>
                    <a:pt x="115" y="17"/>
                  </a:cubicBezTo>
                  <a:cubicBezTo>
                    <a:pt x="115" y="18"/>
                    <a:pt x="116" y="19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9"/>
                    <a:pt x="121" y="30"/>
                  </a:cubicBezTo>
                  <a:cubicBezTo>
                    <a:pt x="120" y="32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5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40"/>
                  </a:cubicBezTo>
                  <a:cubicBezTo>
                    <a:pt x="87" y="40"/>
                    <a:pt x="84" y="41"/>
                    <a:pt x="81" y="42"/>
                  </a:cubicBezTo>
                  <a:cubicBezTo>
                    <a:pt x="78" y="43"/>
                    <a:pt x="74" y="44"/>
                    <a:pt x="69" y="44"/>
                  </a:cubicBezTo>
                  <a:cubicBezTo>
                    <a:pt x="63" y="45"/>
                    <a:pt x="61" y="44"/>
                    <a:pt x="60" y="44"/>
                  </a:cubicBezTo>
                  <a:cubicBezTo>
                    <a:pt x="60" y="43"/>
                    <a:pt x="59" y="43"/>
                    <a:pt x="58" y="43"/>
                  </a:cubicBezTo>
                  <a:cubicBezTo>
                    <a:pt x="56" y="43"/>
                    <a:pt x="53" y="41"/>
                    <a:pt x="50" y="36"/>
                  </a:cubicBezTo>
                  <a:cubicBezTo>
                    <a:pt x="47" y="32"/>
                    <a:pt x="44" y="28"/>
                    <a:pt x="43" y="23"/>
                  </a:cubicBezTo>
                  <a:cubicBezTo>
                    <a:pt x="42" y="19"/>
                    <a:pt x="41" y="14"/>
                    <a:pt x="40" y="10"/>
                  </a:cubicBezTo>
                  <a:cubicBezTo>
                    <a:pt x="40" y="6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8"/>
                  </a:cubicBezTo>
                  <a:cubicBezTo>
                    <a:pt x="49" y="10"/>
                    <a:pt x="50" y="11"/>
                    <a:pt x="50" y="11"/>
                  </a:cubicBezTo>
                  <a:cubicBezTo>
                    <a:pt x="51" y="12"/>
                    <a:pt x="52" y="12"/>
                    <a:pt x="54" y="11"/>
                  </a:cubicBezTo>
                  <a:cubicBezTo>
                    <a:pt x="57" y="11"/>
                    <a:pt x="58" y="11"/>
                    <a:pt x="58" y="11"/>
                  </a:cubicBezTo>
                  <a:cubicBezTo>
                    <a:pt x="58" y="11"/>
                    <a:pt x="57" y="12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1"/>
                  </a:cubicBezTo>
                  <a:cubicBezTo>
                    <a:pt x="84" y="10"/>
                    <a:pt x="86" y="9"/>
                    <a:pt x="87" y="10"/>
                  </a:cubicBezTo>
                  <a:cubicBezTo>
                    <a:pt x="88" y="10"/>
                    <a:pt x="89" y="10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10"/>
                  </a:moveTo>
                  <a:cubicBezTo>
                    <a:pt x="44" y="109"/>
                    <a:pt x="45" y="109"/>
                    <a:pt x="46" y="109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10"/>
                  </a:cubicBezTo>
                  <a:cubicBezTo>
                    <a:pt x="44" y="111"/>
                    <a:pt x="43" y="111"/>
                    <a:pt x="43" y="110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7"/>
                    <a:pt x="55" y="107"/>
                  </a:cubicBezTo>
                  <a:cubicBezTo>
                    <a:pt x="55" y="107"/>
                    <a:pt x="55" y="108"/>
                    <a:pt x="54" y="108"/>
                  </a:cubicBezTo>
                  <a:cubicBezTo>
                    <a:pt x="53" y="108"/>
                    <a:pt x="53" y="109"/>
                    <a:pt x="52" y="109"/>
                  </a:cubicBezTo>
                  <a:cubicBezTo>
                    <a:pt x="51" y="109"/>
                    <a:pt x="51" y="109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7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6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9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9"/>
                    <a:pt x="71" y="58"/>
                    <a:pt x="71" y="58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8"/>
                    <a:pt x="74" y="58"/>
                    <a:pt x="72" y="58"/>
                  </a:cubicBezTo>
                  <a:close/>
                  <a:moveTo>
                    <a:pt x="75" y="104"/>
                  </a:moveTo>
                  <a:cubicBezTo>
                    <a:pt x="75" y="104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4"/>
                  </a:cubicBezTo>
                  <a:cubicBezTo>
                    <a:pt x="77" y="104"/>
                    <a:pt x="77" y="104"/>
                    <a:pt x="77" y="104"/>
                  </a:cubicBezTo>
                  <a:cubicBezTo>
                    <a:pt x="76" y="104"/>
                    <a:pt x="76" y="104"/>
                    <a:pt x="75" y="104"/>
                  </a:cubicBezTo>
                  <a:close/>
                  <a:moveTo>
                    <a:pt x="94" y="102"/>
                  </a:moveTo>
                  <a:cubicBezTo>
                    <a:pt x="93" y="102"/>
                    <a:pt x="93" y="102"/>
                    <a:pt x="94" y="102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2"/>
                    <a:pt x="96" y="102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9"/>
            <p:cNvSpPr>
              <a:spLocks noEditPoints="1"/>
            </p:cNvSpPr>
            <p:nvPr/>
          </p:nvSpPr>
          <p:spPr bwMode="auto">
            <a:xfrm>
              <a:off x="4180105" y="4835525"/>
              <a:ext cx="741363" cy="533400"/>
            </a:xfrm>
            <a:custGeom>
              <a:avLst/>
              <a:gdLst>
                <a:gd name="T0" fmla="*/ 73 w 195"/>
                <a:gd name="T1" fmla="*/ 0 h 142"/>
                <a:gd name="T2" fmla="*/ 73 w 195"/>
                <a:gd name="T3" fmla="*/ 8 h 142"/>
                <a:gd name="T4" fmla="*/ 102 w 195"/>
                <a:gd name="T5" fmla="*/ 29 h 142"/>
                <a:gd name="T6" fmla="*/ 132 w 195"/>
                <a:gd name="T7" fmla="*/ 24 h 142"/>
                <a:gd name="T8" fmla="*/ 121 w 195"/>
                <a:gd name="T9" fmla="*/ 13 h 142"/>
                <a:gd name="T10" fmla="*/ 128 w 195"/>
                <a:gd name="T11" fmla="*/ 13 h 142"/>
                <a:gd name="T12" fmla="*/ 129 w 195"/>
                <a:gd name="T13" fmla="*/ 8 h 142"/>
                <a:gd name="T14" fmla="*/ 124 w 195"/>
                <a:gd name="T15" fmla="*/ 8 h 142"/>
                <a:gd name="T16" fmla="*/ 136 w 195"/>
                <a:gd name="T17" fmla="*/ 8 h 142"/>
                <a:gd name="T18" fmla="*/ 150 w 195"/>
                <a:gd name="T19" fmla="*/ 14 h 142"/>
                <a:gd name="T20" fmla="*/ 175 w 195"/>
                <a:gd name="T21" fmla="*/ 20 h 142"/>
                <a:gd name="T22" fmla="*/ 188 w 195"/>
                <a:gd name="T23" fmla="*/ 28 h 142"/>
                <a:gd name="T24" fmla="*/ 195 w 195"/>
                <a:gd name="T25" fmla="*/ 39 h 142"/>
                <a:gd name="T26" fmla="*/ 190 w 195"/>
                <a:gd name="T27" fmla="*/ 44 h 142"/>
                <a:gd name="T28" fmla="*/ 151 w 195"/>
                <a:gd name="T29" fmla="*/ 43 h 142"/>
                <a:gd name="T30" fmla="*/ 135 w 195"/>
                <a:gd name="T31" fmla="*/ 57 h 142"/>
                <a:gd name="T32" fmla="*/ 121 w 195"/>
                <a:gd name="T33" fmla="*/ 78 h 142"/>
                <a:gd name="T34" fmla="*/ 117 w 195"/>
                <a:gd name="T35" fmla="*/ 89 h 142"/>
                <a:gd name="T36" fmla="*/ 90 w 195"/>
                <a:gd name="T37" fmla="*/ 100 h 142"/>
                <a:gd name="T38" fmla="*/ 77 w 195"/>
                <a:gd name="T39" fmla="*/ 69 h 142"/>
                <a:gd name="T40" fmla="*/ 75 w 195"/>
                <a:gd name="T41" fmla="*/ 61 h 142"/>
                <a:gd name="T42" fmla="*/ 58 w 195"/>
                <a:gd name="T43" fmla="*/ 68 h 142"/>
                <a:gd name="T44" fmla="*/ 69 w 195"/>
                <a:gd name="T45" fmla="*/ 117 h 142"/>
                <a:gd name="T46" fmla="*/ 93 w 195"/>
                <a:gd name="T47" fmla="*/ 119 h 142"/>
                <a:gd name="T48" fmla="*/ 113 w 195"/>
                <a:gd name="T49" fmla="*/ 114 h 142"/>
                <a:gd name="T50" fmla="*/ 126 w 195"/>
                <a:gd name="T51" fmla="*/ 107 h 142"/>
                <a:gd name="T52" fmla="*/ 158 w 195"/>
                <a:gd name="T53" fmla="*/ 118 h 142"/>
                <a:gd name="T54" fmla="*/ 150 w 195"/>
                <a:gd name="T55" fmla="*/ 131 h 142"/>
                <a:gd name="T56" fmla="*/ 116 w 195"/>
                <a:gd name="T57" fmla="*/ 138 h 142"/>
                <a:gd name="T58" fmla="*/ 65 w 195"/>
                <a:gd name="T59" fmla="*/ 135 h 142"/>
                <a:gd name="T60" fmla="*/ 51 w 195"/>
                <a:gd name="T61" fmla="*/ 85 h 142"/>
                <a:gd name="T62" fmla="*/ 42 w 195"/>
                <a:gd name="T63" fmla="*/ 71 h 142"/>
                <a:gd name="T64" fmla="*/ 22 w 195"/>
                <a:gd name="T65" fmla="*/ 78 h 142"/>
                <a:gd name="T66" fmla="*/ 0 w 195"/>
                <a:gd name="T67" fmla="*/ 74 h 142"/>
                <a:gd name="T68" fmla="*/ 1 w 195"/>
                <a:gd name="T69" fmla="*/ 52 h 142"/>
                <a:gd name="T70" fmla="*/ 15 w 195"/>
                <a:gd name="T71" fmla="*/ 51 h 142"/>
                <a:gd name="T72" fmla="*/ 27 w 195"/>
                <a:gd name="T73" fmla="*/ 52 h 142"/>
                <a:gd name="T74" fmla="*/ 33 w 195"/>
                <a:gd name="T75" fmla="*/ 48 h 142"/>
                <a:gd name="T76" fmla="*/ 46 w 195"/>
                <a:gd name="T77" fmla="*/ 45 h 142"/>
                <a:gd name="T78" fmla="*/ 48 w 195"/>
                <a:gd name="T79" fmla="*/ 31 h 142"/>
                <a:gd name="T80" fmla="*/ 55 w 195"/>
                <a:gd name="T81" fmla="*/ 43 h 142"/>
                <a:gd name="T82" fmla="*/ 67 w 195"/>
                <a:gd name="T83" fmla="*/ 39 h 142"/>
                <a:gd name="T84" fmla="*/ 71 w 195"/>
                <a:gd name="T85" fmla="*/ 19 h 142"/>
                <a:gd name="T86" fmla="*/ 122 w 195"/>
                <a:gd name="T87" fmla="*/ 48 h 142"/>
                <a:gd name="T88" fmla="*/ 97 w 195"/>
                <a:gd name="T89" fmla="*/ 54 h 142"/>
                <a:gd name="T90" fmla="*/ 101 w 195"/>
                <a:gd name="T91" fmla="*/ 68 h 142"/>
                <a:gd name="T92" fmla="*/ 112 w 195"/>
                <a:gd name="T93" fmla="*/ 9 h 142"/>
                <a:gd name="T94" fmla="*/ 113 w 195"/>
                <a:gd name="T95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5" h="142">
                  <a:moveTo>
                    <a:pt x="67" y="5"/>
                  </a:moveTo>
                  <a:cubicBezTo>
                    <a:pt x="67" y="2"/>
                    <a:pt x="67" y="1"/>
                    <a:pt x="68" y="0"/>
                  </a:cubicBezTo>
                  <a:cubicBezTo>
                    <a:pt x="68" y="0"/>
                    <a:pt x="69" y="0"/>
                    <a:pt x="71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0"/>
                    <a:pt x="73" y="0"/>
                    <a:pt x="72" y="1"/>
                  </a:cubicBezTo>
                  <a:cubicBezTo>
                    <a:pt x="71" y="1"/>
                    <a:pt x="71" y="2"/>
                    <a:pt x="71" y="2"/>
                  </a:cubicBezTo>
                  <a:cubicBezTo>
                    <a:pt x="71" y="3"/>
                    <a:pt x="71" y="4"/>
                    <a:pt x="71" y="5"/>
                  </a:cubicBezTo>
                  <a:cubicBezTo>
                    <a:pt x="72" y="7"/>
                    <a:pt x="73" y="8"/>
                    <a:pt x="73" y="8"/>
                  </a:cubicBezTo>
                  <a:cubicBezTo>
                    <a:pt x="74" y="9"/>
                    <a:pt x="76" y="15"/>
                    <a:pt x="79" y="25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5" y="34"/>
                    <a:pt x="85" y="34"/>
                    <a:pt x="85" y="34"/>
                  </a:cubicBezTo>
                  <a:cubicBezTo>
                    <a:pt x="88" y="33"/>
                    <a:pt x="94" y="32"/>
                    <a:pt x="102" y="29"/>
                  </a:cubicBezTo>
                  <a:cubicBezTo>
                    <a:pt x="102" y="29"/>
                    <a:pt x="104" y="28"/>
                    <a:pt x="106" y="28"/>
                  </a:cubicBezTo>
                  <a:cubicBezTo>
                    <a:pt x="108" y="28"/>
                    <a:pt x="112" y="28"/>
                    <a:pt x="117" y="27"/>
                  </a:cubicBezTo>
                  <a:cubicBezTo>
                    <a:pt x="123" y="26"/>
                    <a:pt x="127" y="25"/>
                    <a:pt x="128" y="25"/>
                  </a:cubicBezTo>
                  <a:cubicBezTo>
                    <a:pt x="130" y="25"/>
                    <a:pt x="132" y="25"/>
                    <a:pt x="132" y="24"/>
                  </a:cubicBezTo>
                  <a:cubicBezTo>
                    <a:pt x="133" y="23"/>
                    <a:pt x="133" y="23"/>
                    <a:pt x="133" y="22"/>
                  </a:cubicBezTo>
                  <a:cubicBezTo>
                    <a:pt x="133" y="22"/>
                    <a:pt x="133" y="22"/>
                    <a:pt x="132" y="21"/>
                  </a:cubicBezTo>
                  <a:cubicBezTo>
                    <a:pt x="130" y="20"/>
                    <a:pt x="129" y="19"/>
                    <a:pt x="127" y="17"/>
                  </a:cubicBezTo>
                  <a:cubicBezTo>
                    <a:pt x="125" y="15"/>
                    <a:pt x="123" y="14"/>
                    <a:pt x="121" y="13"/>
                  </a:cubicBezTo>
                  <a:cubicBezTo>
                    <a:pt x="119" y="12"/>
                    <a:pt x="118" y="11"/>
                    <a:pt x="118" y="11"/>
                  </a:cubicBezTo>
                  <a:cubicBezTo>
                    <a:pt x="118" y="10"/>
                    <a:pt x="118" y="10"/>
                    <a:pt x="119" y="10"/>
                  </a:cubicBezTo>
                  <a:cubicBezTo>
                    <a:pt x="120" y="10"/>
                    <a:pt x="120" y="10"/>
                    <a:pt x="121" y="11"/>
                  </a:cubicBezTo>
                  <a:cubicBezTo>
                    <a:pt x="121" y="11"/>
                    <a:pt x="123" y="12"/>
                    <a:pt x="128" y="13"/>
                  </a:cubicBezTo>
                  <a:cubicBezTo>
                    <a:pt x="132" y="14"/>
                    <a:pt x="134" y="14"/>
                    <a:pt x="134" y="14"/>
                  </a:cubicBezTo>
                  <a:cubicBezTo>
                    <a:pt x="135" y="13"/>
                    <a:pt x="135" y="12"/>
                    <a:pt x="134" y="11"/>
                  </a:cubicBezTo>
                  <a:cubicBezTo>
                    <a:pt x="133" y="10"/>
                    <a:pt x="132" y="10"/>
                    <a:pt x="131" y="9"/>
                  </a:cubicBezTo>
                  <a:cubicBezTo>
                    <a:pt x="130" y="9"/>
                    <a:pt x="129" y="8"/>
                    <a:pt x="129" y="8"/>
                  </a:cubicBezTo>
                  <a:cubicBezTo>
                    <a:pt x="128" y="8"/>
                    <a:pt x="128" y="7"/>
                    <a:pt x="128" y="7"/>
                  </a:cubicBezTo>
                  <a:cubicBezTo>
                    <a:pt x="129" y="7"/>
                    <a:pt x="128" y="7"/>
                    <a:pt x="128" y="7"/>
                  </a:cubicBezTo>
                  <a:cubicBezTo>
                    <a:pt x="128" y="7"/>
                    <a:pt x="127" y="7"/>
                    <a:pt x="127" y="7"/>
                  </a:cubicBezTo>
                  <a:cubicBezTo>
                    <a:pt x="125" y="8"/>
                    <a:pt x="124" y="8"/>
                    <a:pt x="124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4" y="7"/>
                    <a:pt x="125" y="7"/>
                  </a:cubicBezTo>
                  <a:cubicBezTo>
                    <a:pt x="126" y="5"/>
                    <a:pt x="128" y="4"/>
                    <a:pt x="130" y="4"/>
                  </a:cubicBezTo>
                  <a:cubicBezTo>
                    <a:pt x="132" y="5"/>
                    <a:pt x="134" y="6"/>
                    <a:pt x="136" y="8"/>
                  </a:cubicBezTo>
                  <a:cubicBezTo>
                    <a:pt x="137" y="9"/>
                    <a:pt x="138" y="10"/>
                    <a:pt x="139" y="10"/>
                  </a:cubicBezTo>
                  <a:cubicBezTo>
                    <a:pt x="139" y="9"/>
                    <a:pt x="140" y="10"/>
                    <a:pt x="141" y="12"/>
                  </a:cubicBezTo>
                  <a:cubicBezTo>
                    <a:pt x="141" y="13"/>
                    <a:pt x="142" y="14"/>
                    <a:pt x="143" y="14"/>
                  </a:cubicBezTo>
                  <a:cubicBezTo>
                    <a:pt x="144" y="14"/>
                    <a:pt x="146" y="14"/>
                    <a:pt x="150" y="14"/>
                  </a:cubicBezTo>
                  <a:cubicBezTo>
                    <a:pt x="156" y="14"/>
                    <a:pt x="160" y="13"/>
                    <a:pt x="162" y="13"/>
                  </a:cubicBezTo>
                  <a:cubicBezTo>
                    <a:pt x="164" y="12"/>
                    <a:pt x="165" y="12"/>
                    <a:pt x="165" y="12"/>
                  </a:cubicBezTo>
                  <a:cubicBezTo>
                    <a:pt x="166" y="12"/>
                    <a:pt x="166" y="12"/>
                    <a:pt x="166" y="13"/>
                  </a:cubicBezTo>
                  <a:cubicBezTo>
                    <a:pt x="166" y="14"/>
                    <a:pt x="169" y="16"/>
                    <a:pt x="175" y="20"/>
                  </a:cubicBezTo>
                  <a:cubicBezTo>
                    <a:pt x="182" y="24"/>
                    <a:pt x="185" y="26"/>
                    <a:pt x="186" y="26"/>
                  </a:cubicBezTo>
                  <a:cubicBezTo>
                    <a:pt x="187" y="26"/>
                    <a:pt x="187" y="26"/>
                    <a:pt x="187" y="26"/>
                  </a:cubicBezTo>
                  <a:cubicBezTo>
                    <a:pt x="187" y="26"/>
                    <a:pt x="187" y="27"/>
                    <a:pt x="187" y="27"/>
                  </a:cubicBezTo>
                  <a:cubicBezTo>
                    <a:pt x="187" y="28"/>
                    <a:pt x="188" y="28"/>
                    <a:pt x="188" y="28"/>
                  </a:cubicBezTo>
                  <a:cubicBezTo>
                    <a:pt x="189" y="28"/>
                    <a:pt x="190" y="29"/>
                    <a:pt x="192" y="30"/>
                  </a:cubicBezTo>
                  <a:cubicBezTo>
                    <a:pt x="193" y="32"/>
                    <a:pt x="194" y="32"/>
                    <a:pt x="195" y="32"/>
                  </a:cubicBezTo>
                  <a:cubicBezTo>
                    <a:pt x="195" y="32"/>
                    <a:pt x="195" y="33"/>
                    <a:pt x="195" y="34"/>
                  </a:cubicBezTo>
                  <a:cubicBezTo>
                    <a:pt x="195" y="36"/>
                    <a:pt x="195" y="37"/>
                    <a:pt x="195" y="39"/>
                  </a:cubicBezTo>
                  <a:cubicBezTo>
                    <a:pt x="195" y="40"/>
                    <a:pt x="195" y="41"/>
                    <a:pt x="194" y="42"/>
                  </a:cubicBezTo>
                  <a:cubicBezTo>
                    <a:pt x="194" y="42"/>
                    <a:pt x="193" y="43"/>
                    <a:pt x="192" y="43"/>
                  </a:cubicBezTo>
                  <a:cubicBezTo>
                    <a:pt x="191" y="43"/>
                    <a:pt x="191" y="43"/>
                    <a:pt x="191" y="44"/>
                  </a:cubicBezTo>
                  <a:cubicBezTo>
                    <a:pt x="191" y="45"/>
                    <a:pt x="190" y="45"/>
                    <a:pt x="190" y="44"/>
                  </a:cubicBezTo>
                  <a:cubicBezTo>
                    <a:pt x="189" y="44"/>
                    <a:pt x="186" y="43"/>
                    <a:pt x="180" y="43"/>
                  </a:cubicBezTo>
                  <a:cubicBezTo>
                    <a:pt x="174" y="43"/>
                    <a:pt x="171" y="43"/>
                    <a:pt x="171" y="43"/>
                  </a:cubicBezTo>
                  <a:cubicBezTo>
                    <a:pt x="170" y="42"/>
                    <a:pt x="169" y="42"/>
                    <a:pt x="166" y="42"/>
                  </a:cubicBezTo>
                  <a:cubicBezTo>
                    <a:pt x="163" y="43"/>
                    <a:pt x="158" y="43"/>
                    <a:pt x="151" y="43"/>
                  </a:cubicBezTo>
                  <a:cubicBezTo>
                    <a:pt x="147" y="43"/>
                    <a:pt x="144" y="43"/>
                    <a:pt x="143" y="43"/>
                  </a:cubicBezTo>
                  <a:cubicBezTo>
                    <a:pt x="142" y="43"/>
                    <a:pt x="141" y="44"/>
                    <a:pt x="141" y="44"/>
                  </a:cubicBezTo>
                  <a:cubicBezTo>
                    <a:pt x="139" y="50"/>
                    <a:pt x="138" y="53"/>
                    <a:pt x="136" y="54"/>
                  </a:cubicBezTo>
                  <a:cubicBezTo>
                    <a:pt x="135" y="55"/>
                    <a:pt x="135" y="56"/>
                    <a:pt x="135" y="57"/>
                  </a:cubicBezTo>
                  <a:cubicBezTo>
                    <a:pt x="135" y="57"/>
                    <a:pt x="134" y="59"/>
                    <a:pt x="133" y="60"/>
                  </a:cubicBezTo>
                  <a:cubicBezTo>
                    <a:pt x="132" y="61"/>
                    <a:pt x="130" y="63"/>
                    <a:pt x="129" y="65"/>
                  </a:cubicBezTo>
                  <a:cubicBezTo>
                    <a:pt x="128" y="67"/>
                    <a:pt x="127" y="70"/>
                    <a:pt x="125" y="72"/>
                  </a:cubicBezTo>
                  <a:cubicBezTo>
                    <a:pt x="122" y="74"/>
                    <a:pt x="121" y="76"/>
                    <a:pt x="121" y="78"/>
                  </a:cubicBezTo>
                  <a:cubicBezTo>
                    <a:pt x="120" y="79"/>
                    <a:pt x="121" y="80"/>
                    <a:pt x="121" y="81"/>
                  </a:cubicBezTo>
                  <a:cubicBezTo>
                    <a:pt x="122" y="82"/>
                    <a:pt x="122" y="83"/>
                    <a:pt x="122" y="84"/>
                  </a:cubicBezTo>
                  <a:cubicBezTo>
                    <a:pt x="122" y="84"/>
                    <a:pt x="121" y="85"/>
                    <a:pt x="120" y="86"/>
                  </a:cubicBezTo>
                  <a:cubicBezTo>
                    <a:pt x="119" y="88"/>
                    <a:pt x="117" y="89"/>
                    <a:pt x="117" y="89"/>
                  </a:cubicBezTo>
                  <a:cubicBezTo>
                    <a:pt x="116" y="89"/>
                    <a:pt x="114" y="90"/>
                    <a:pt x="111" y="92"/>
                  </a:cubicBezTo>
                  <a:cubicBezTo>
                    <a:pt x="107" y="93"/>
                    <a:pt x="105" y="94"/>
                    <a:pt x="105" y="95"/>
                  </a:cubicBezTo>
                  <a:cubicBezTo>
                    <a:pt x="101" y="99"/>
                    <a:pt x="98" y="101"/>
                    <a:pt x="95" y="101"/>
                  </a:cubicBezTo>
                  <a:cubicBezTo>
                    <a:pt x="93" y="101"/>
                    <a:pt x="91" y="101"/>
                    <a:pt x="90" y="100"/>
                  </a:cubicBezTo>
                  <a:cubicBezTo>
                    <a:pt x="89" y="99"/>
                    <a:pt x="88" y="97"/>
                    <a:pt x="88" y="96"/>
                  </a:cubicBezTo>
                  <a:cubicBezTo>
                    <a:pt x="88" y="95"/>
                    <a:pt x="87" y="92"/>
                    <a:pt x="84" y="88"/>
                  </a:cubicBezTo>
                  <a:cubicBezTo>
                    <a:pt x="83" y="85"/>
                    <a:pt x="81" y="82"/>
                    <a:pt x="79" y="78"/>
                  </a:cubicBezTo>
                  <a:cubicBezTo>
                    <a:pt x="78" y="74"/>
                    <a:pt x="77" y="71"/>
                    <a:pt x="77" y="69"/>
                  </a:cubicBezTo>
                  <a:cubicBezTo>
                    <a:pt x="77" y="68"/>
                    <a:pt x="77" y="68"/>
                    <a:pt x="76" y="67"/>
                  </a:cubicBezTo>
                  <a:cubicBezTo>
                    <a:pt x="75" y="67"/>
                    <a:pt x="75" y="66"/>
                    <a:pt x="76" y="66"/>
                  </a:cubicBezTo>
                  <a:cubicBezTo>
                    <a:pt x="76" y="65"/>
                    <a:pt x="77" y="64"/>
                    <a:pt x="76" y="63"/>
                  </a:cubicBezTo>
                  <a:cubicBezTo>
                    <a:pt x="76" y="61"/>
                    <a:pt x="76" y="61"/>
                    <a:pt x="75" y="61"/>
                  </a:cubicBezTo>
                  <a:cubicBezTo>
                    <a:pt x="75" y="61"/>
                    <a:pt x="72" y="61"/>
                    <a:pt x="68" y="62"/>
                  </a:cubicBezTo>
                  <a:cubicBezTo>
                    <a:pt x="63" y="64"/>
                    <a:pt x="61" y="64"/>
                    <a:pt x="59" y="64"/>
                  </a:cubicBezTo>
                  <a:cubicBezTo>
                    <a:pt x="59" y="65"/>
                    <a:pt x="58" y="65"/>
                    <a:pt x="58" y="65"/>
                  </a:cubicBezTo>
                  <a:cubicBezTo>
                    <a:pt x="58" y="66"/>
                    <a:pt x="58" y="67"/>
                    <a:pt x="58" y="68"/>
                  </a:cubicBezTo>
                  <a:cubicBezTo>
                    <a:pt x="58" y="73"/>
                    <a:pt x="59" y="81"/>
                    <a:pt x="62" y="92"/>
                  </a:cubicBezTo>
                  <a:cubicBezTo>
                    <a:pt x="64" y="99"/>
                    <a:pt x="65" y="103"/>
                    <a:pt x="65" y="104"/>
                  </a:cubicBezTo>
                  <a:cubicBezTo>
                    <a:pt x="65" y="105"/>
                    <a:pt x="66" y="107"/>
                    <a:pt x="66" y="110"/>
                  </a:cubicBezTo>
                  <a:cubicBezTo>
                    <a:pt x="67" y="113"/>
                    <a:pt x="68" y="115"/>
                    <a:pt x="69" y="117"/>
                  </a:cubicBezTo>
                  <a:cubicBezTo>
                    <a:pt x="70" y="119"/>
                    <a:pt x="72" y="120"/>
                    <a:pt x="74" y="121"/>
                  </a:cubicBezTo>
                  <a:cubicBezTo>
                    <a:pt x="76" y="121"/>
                    <a:pt x="78" y="121"/>
                    <a:pt x="78" y="121"/>
                  </a:cubicBezTo>
                  <a:cubicBezTo>
                    <a:pt x="79" y="121"/>
                    <a:pt x="80" y="121"/>
                    <a:pt x="82" y="121"/>
                  </a:cubicBezTo>
                  <a:cubicBezTo>
                    <a:pt x="87" y="120"/>
                    <a:pt x="90" y="119"/>
                    <a:pt x="93" y="119"/>
                  </a:cubicBezTo>
                  <a:cubicBezTo>
                    <a:pt x="94" y="118"/>
                    <a:pt x="96" y="118"/>
                    <a:pt x="97" y="118"/>
                  </a:cubicBezTo>
                  <a:cubicBezTo>
                    <a:pt x="98" y="118"/>
                    <a:pt x="99" y="118"/>
                    <a:pt x="99" y="118"/>
                  </a:cubicBezTo>
                  <a:cubicBezTo>
                    <a:pt x="99" y="117"/>
                    <a:pt x="100" y="117"/>
                    <a:pt x="103" y="116"/>
                  </a:cubicBezTo>
                  <a:cubicBezTo>
                    <a:pt x="106" y="116"/>
                    <a:pt x="110" y="115"/>
                    <a:pt x="113" y="114"/>
                  </a:cubicBezTo>
                  <a:cubicBezTo>
                    <a:pt x="117" y="113"/>
                    <a:pt x="120" y="112"/>
                    <a:pt x="122" y="112"/>
                  </a:cubicBezTo>
                  <a:cubicBezTo>
                    <a:pt x="123" y="112"/>
                    <a:pt x="123" y="112"/>
                    <a:pt x="124" y="111"/>
                  </a:cubicBezTo>
                  <a:cubicBezTo>
                    <a:pt x="124" y="111"/>
                    <a:pt x="124" y="111"/>
                    <a:pt x="124" y="110"/>
                  </a:cubicBezTo>
                  <a:cubicBezTo>
                    <a:pt x="124" y="109"/>
                    <a:pt x="124" y="108"/>
                    <a:pt x="126" y="107"/>
                  </a:cubicBezTo>
                  <a:cubicBezTo>
                    <a:pt x="127" y="106"/>
                    <a:pt x="129" y="106"/>
                    <a:pt x="130" y="107"/>
                  </a:cubicBezTo>
                  <a:cubicBezTo>
                    <a:pt x="132" y="108"/>
                    <a:pt x="134" y="109"/>
                    <a:pt x="135" y="109"/>
                  </a:cubicBezTo>
                  <a:cubicBezTo>
                    <a:pt x="142" y="110"/>
                    <a:pt x="147" y="112"/>
                    <a:pt x="150" y="113"/>
                  </a:cubicBezTo>
                  <a:cubicBezTo>
                    <a:pt x="154" y="114"/>
                    <a:pt x="156" y="116"/>
                    <a:pt x="158" y="118"/>
                  </a:cubicBezTo>
                  <a:cubicBezTo>
                    <a:pt x="159" y="119"/>
                    <a:pt x="160" y="121"/>
                    <a:pt x="160" y="124"/>
                  </a:cubicBezTo>
                  <a:cubicBezTo>
                    <a:pt x="160" y="126"/>
                    <a:pt x="160" y="127"/>
                    <a:pt x="159" y="128"/>
                  </a:cubicBezTo>
                  <a:cubicBezTo>
                    <a:pt x="158" y="128"/>
                    <a:pt x="158" y="129"/>
                    <a:pt x="157" y="130"/>
                  </a:cubicBezTo>
                  <a:cubicBezTo>
                    <a:pt x="157" y="131"/>
                    <a:pt x="155" y="131"/>
                    <a:pt x="150" y="131"/>
                  </a:cubicBezTo>
                  <a:cubicBezTo>
                    <a:pt x="146" y="131"/>
                    <a:pt x="141" y="131"/>
                    <a:pt x="137" y="133"/>
                  </a:cubicBezTo>
                  <a:cubicBezTo>
                    <a:pt x="132" y="134"/>
                    <a:pt x="129" y="134"/>
                    <a:pt x="128" y="135"/>
                  </a:cubicBezTo>
                  <a:cubicBezTo>
                    <a:pt x="126" y="135"/>
                    <a:pt x="125" y="135"/>
                    <a:pt x="123" y="136"/>
                  </a:cubicBezTo>
                  <a:cubicBezTo>
                    <a:pt x="121" y="137"/>
                    <a:pt x="118" y="137"/>
                    <a:pt x="116" y="138"/>
                  </a:cubicBezTo>
                  <a:cubicBezTo>
                    <a:pt x="113" y="138"/>
                    <a:pt x="109" y="139"/>
                    <a:pt x="104" y="140"/>
                  </a:cubicBezTo>
                  <a:cubicBezTo>
                    <a:pt x="97" y="142"/>
                    <a:pt x="89" y="142"/>
                    <a:pt x="81" y="142"/>
                  </a:cubicBezTo>
                  <a:cubicBezTo>
                    <a:pt x="78" y="142"/>
                    <a:pt x="75" y="141"/>
                    <a:pt x="72" y="140"/>
                  </a:cubicBezTo>
                  <a:cubicBezTo>
                    <a:pt x="69" y="138"/>
                    <a:pt x="67" y="137"/>
                    <a:pt x="65" y="135"/>
                  </a:cubicBezTo>
                  <a:cubicBezTo>
                    <a:pt x="63" y="133"/>
                    <a:pt x="62" y="131"/>
                    <a:pt x="61" y="128"/>
                  </a:cubicBezTo>
                  <a:cubicBezTo>
                    <a:pt x="60" y="125"/>
                    <a:pt x="59" y="123"/>
                    <a:pt x="58" y="121"/>
                  </a:cubicBezTo>
                  <a:cubicBezTo>
                    <a:pt x="56" y="117"/>
                    <a:pt x="54" y="109"/>
                    <a:pt x="53" y="97"/>
                  </a:cubicBezTo>
                  <a:cubicBezTo>
                    <a:pt x="52" y="91"/>
                    <a:pt x="51" y="87"/>
                    <a:pt x="51" y="85"/>
                  </a:cubicBezTo>
                  <a:cubicBezTo>
                    <a:pt x="50" y="83"/>
                    <a:pt x="50" y="80"/>
                    <a:pt x="49" y="76"/>
                  </a:cubicBezTo>
                  <a:cubicBezTo>
                    <a:pt x="49" y="72"/>
                    <a:pt x="49" y="69"/>
                    <a:pt x="48" y="69"/>
                  </a:cubicBezTo>
                  <a:cubicBezTo>
                    <a:pt x="47" y="69"/>
                    <a:pt x="46" y="69"/>
                    <a:pt x="45" y="70"/>
                  </a:cubicBezTo>
                  <a:cubicBezTo>
                    <a:pt x="44" y="71"/>
                    <a:pt x="43" y="71"/>
                    <a:pt x="42" y="71"/>
                  </a:cubicBezTo>
                  <a:cubicBezTo>
                    <a:pt x="41" y="71"/>
                    <a:pt x="39" y="72"/>
                    <a:pt x="37" y="73"/>
                  </a:cubicBezTo>
                  <a:cubicBezTo>
                    <a:pt x="35" y="74"/>
                    <a:pt x="34" y="75"/>
                    <a:pt x="33" y="74"/>
                  </a:cubicBezTo>
                  <a:cubicBezTo>
                    <a:pt x="33" y="74"/>
                    <a:pt x="31" y="74"/>
                    <a:pt x="28" y="75"/>
                  </a:cubicBezTo>
                  <a:cubicBezTo>
                    <a:pt x="25" y="76"/>
                    <a:pt x="23" y="77"/>
                    <a:pt x="22" y="78"/>
                  </a:cubicBezTo>
                  <a:cubicBezTo>
                    <a:pt x="22" y="78"/>
                    <a:pt x="20" y="79"/>
                    <a:pt x="17" y="81"/>
                  </a:cubicBezTo>
                  <a:cubicBezTo>
                    <a:pt x="13" y="83"/>
                    <a:pt x="11" y="84"/>
                    <a:pt x="11" y="84"/>
                  </a:cubicBezTo>
                  <a:cubicBezTo>
                    <a:pt x="10" y="84"/>
                    <a:pt x="9" y="83"/>
                    <a:pt x="6" y="82"/>
                  </a:cubicBezTo>
                  <a:cubicBezTo>
                    <a:pt x="2" y="80"/>
                    <a:pt x="0" y="77"/>
                    <a:pt x="0" y="74"/>
                  </a:cubicBezTo>
                  <a:cubicBezTo>
                    <a:pt x="0" y="72"/>
                    <a:pt x="0" y="70"/>
                    <a:pt x="0" y="65"/>
                  </a:cubicBezTo>
                  <a:cubicBezTo>
                    <a:pt x="1" y="61"/>
                    <a:pt x="1" y="59"/>
                    <a:pt x="2" y="58"/>
                  </a:cubicBezTo>
                  <a:cubicBezTo>
                    <a:pt x="2" y="57"/>
                    <a:pt x="2" y="56"/>
                    <a:pt x="2" y="54"/>
                  </a:cubicBezTo>
                  <a:cubicBezTo>
                    <a:pt x="1" y="53"/>
                    <a:pt x="1" y="53"/>
                    <a:pt x="1" y="52"/>
                  </a:cubicBezTo>
                  <a:cubicBezTo>
                    <a:pt x="1" y="52"/>
                    <a:pt x="2" y="51"/>
                    <a:pt x="3" y="50"/>
                  </a:cubicBezTo>
                  <a:cubicBezTo>
                    <a:pt x="4" y="49"/>
                    <a:pt x="6" y="48"/>
                    <a:pt x="9" y="48"/>
                  </a:cubicBezTo>
                  <a:cubicBezTo>
                    <a:pt x="12" y="47"/>
                    <a:pt x="14" y="47"/>
                    <a:pt x="15" y="48"/>
                  </a:cubicBezTo>
                  <a:cubicBezTo>
                    <a:pt x="16" y="49"/>
                    <a:pt x="16" y="50"/>
                    <a:pt x="15" y="51"/>
                  </a:cubicBezTo>
                  <a:cubicBezTo>
                    <a:pt x="14" y="52"/>
                    <a:pt x="15" y="53"/>
                    <a:pt x="17" y="53"/>
                  </a:cubicBezTo>
                  <a:cubicBezTo>
                    <a:pt x="18" y="53"/>
                    <a:pt x="20" y="53"/>
                    <a:pt x="22" y="52"/>
                  </a:cubicBezTo>
                  <a:cubicBezTo>
                    <a:pt x="24" y="51"/>
                    <a:pt x="25" y="51"/>
                    <a:pt x="26" y="51"/>
                  </a:cubicBezTo>
                  <a:cubicBezTo>
                    <a:pt x="26" y="51"/>
                    <a:pt x="27" y="51"/>
                    <a:pt x="27" y="52"/>
                  </a:cubicBezTo>
                  <a:cubicBezTo>
                    <a:pt x="28" y="53"/>
                    <a:pt x="28" y="53"/>
                    <a:pt x="29" y="53"/>
                  </a:cubicBezTo>
                  <a:cubicBezTo>
                    <a:pt x="29" y="53"/>
                    <a:pt x="29" y="52"/>
                    <a:pt x="30" y="51"/>
                  </a:cubicBezTo>
                  <a:cubicBezTo>
                    <a:pt x="32" y="50"/>
                    <a:pt x="32" y="49"/>
                    <a:pt x="31" y="49"/>
                  </a:cubicBezTo>
                  <a:cubicBezTo>
                    <a:pt x="32" y="49"/>
                    <a:pt x="32" y="48"/>
                    <a:pt x="33" y="48"/>
                  </a:cubicBezTo>
                  <a:cubicBezTo>
                    <a:pt x="34" y="48"/>
                    <a:pt x="36" y="48"/>
                    <a:pt x="37" y="48"/>
                  </a:cubicBezTo>
                  <a:cubicBezTo>
                    <a:pt x="39" y="47"/>
                    <a:pt x="40" y="47"/>
                    <a:pt x="40" y="47"/>
                  </a:cubicBezTo>
                  <a:cubicBezTo>
                    <a:pt x="41" y="48"/>
                    <a:pt x="42" y="48"/>
                    <a:pt x="44" y="47"/>
                  </a:cubicBezTo>
                  <a:cubicBezTo>
                    <a:pt x="45" y="47"/>
                    <a:pt x="46" y="46"/>
                    <a:pt x="46" y="45"/>
                  </a:cubicBezTo>
                  <a:cubicBezTo>
                    <a:pt x="46" y="45"/>
                    <a:pt x="46" y="43"/>
                    <a:pt x="46" y="41"/>
                  </a:cubicBezTo>
                  <a:cubicBezTo>
                    <a:pt x="46" y="38"/>
                    <a:pt x="46" y="37"/>
                    <a:pt x="45" y="36"/>
                  </a:cubicBezTo>
                  <a:cubicBezTo>
                    <a:pt x="45" y="35"/>
                    <a:pt x="45" y="34"/>
                    <a:pt x="46" y="33"/>
                  </a:cubicBezTo>
                  <a:cubicBezTo>
                    <a:pt x="46" y="32"/>
                    <a:pt x="47" y="31"/>
                    <a:pt x="48" y="31"/>
                  </a:cubicBezTo>
                  <a:cubicBezTo>
                    <a:pt x="49" y="31"/>
                    <a:pt x="49" y="32"/>
                    <a:pt x="49" y="33"/>
                  </a:cubicBezTo>
                  <a:cubicBezTo>
                    <a:pt x="49" y="34"/>
                    <a:pt x="49" y="34"/>
                    <a:pt x="50" y="34"/>
                  </a:cubicBezTo>
                  <a:cubicBezTo>
                    <a:pt x="50" y="34"/>
                    <a:pt x="51" y="36"/>
                    <a:pt x="52" y="38"/>
                  </a:cubicBezTo>
                  <a:cubicBezTo>
                    <a:pt x="54" y="41"/>
                    <a:pt x="55" y="43"/>
                    <a:pt x="55" y="43"/>
                  </a:cubicBezTo>
                  <a:cubicBezTo>
                    <a:pt x="55" y="43"/>
                    <a:pt x="56" y="42"/>
                    <a:pt x="57" y="41"/>
                  </a:cubicBezTo>
                  <a:cubicBezTo>
                    <a:pt x="59" y="40"/>
                    <a:pt x="60" y="40"/>
                    <a:pt x="60" y="40"/>
                  </a:cubicBezTo>
                  <a:cubicBezTo>
                    <a:pt x="60" y="41"/>
                    <a:pt x="61" y="41"/>
                    <a:pt x="63" y="40"/>
                  </a:cubicBezTo>
                  <a:cubicBezTo>
                    <a:pt x="64" y="40"/>
                    <a:pt x="66" y="39"/>
                    <a:pt x="67" y="39"/>
                  </a:cubicBezTo>
                  <a:cubicBezTo>
                    <a:pt x="68" y="39"/>
                    <a:pt x="69" y="39"/>
                    <a:pt x="71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3" y="26"/>
                    <a:pt x="72" y="22"/>
                    <a:pt x="71" y="19"/>
                  </a:cubicBezTo>
                  <a:cubicBezTo>
                    <a:pt x="70" y="15"/>
                    <a:pt x="69" y="13"/>
                    <a:pt x="69" y="12"/>
                  </a:cubicBezTo>
                  <a:cubicBezTo>
                    <a:pt x="69" y="12"/>
                    <a:pt x="69" y="11"/>
                    <a:pt x="68" y="11"/>
                  </a:cubicBezTo>
                  <a:cubicBezTo>
                    <a:pt x="67" y="10"/>
                    <a:pt x="67" y="8"/>
                    <a:pt x="67" y="5"/>
                  </a:cubicBezTo>
                  <a:close/>
                  <a:moveTo>
                    <a:pt x="122" y="48"/>
                  </a:moveTo>
                  <a:cubicBezTo>
                    <a:pt x="122" y="47"/>
                    <a:pt x="122" y="47"/>
                    <a:pt x="122" y="47"/>
                  </a:cubicBezTo>
                  <a:cubicBezTo>
                    <a:pt x="122" y="47"/>
                    <a:pt x="122" y="47"/>
                    <a:pt x="121" y="47"/>
                  </a:cubicBezTo>
                  <a:cubicBezTo>
                    <a:pt x="119" y="47"/>
                    <a:pt x="113" y="48"/>
                    <a:pt x="102" y="51"/>
                  </a:cubicBezTo>
                  <a:cubicBezTo>
                    <a:pt x="100" y="52"/>
                    <a:pt x="98" y="53"/>
                    <a:pt x="97" y="54"/>
                  </a:cubicBezTo>
                  <a:cubicBezTo>
                    <a:pt x="97" y="55"/>
                    <a:pt x="95" y="58"/>
                    <a:pt x="94" y="62"/>
                  </a:cubicBezTo>
                  <a:cubicBezTo>
                    <a:pt x="92" y="65"/>
                    <a:pt x="92" y="67"/>
                    <a:pt x="93" y="68"/>
                  </a:cubicBezTo>
                  <a:cubicBezTo>
                    <a:pt x="93" y="68"/>
                    <a:pt x="95" y="68"/>
                    <a:pt x="97" y="68"/>
                  </a:cubicBezTo>
                  <a:cubicBezTo>
                    <a:pt x="99" y="68"/>
                    <a:pt x="100" y="68"/>
                    <a:pt x="101" y="68"/>
                  </a:cubicBezTo>
                  <a:cubicBezTo>
                    <a:pt x="101" y="68"/>
                    <a:pt x="102" y="68"/>
                    <a:pt x="102" y="69"/>
                  </a:cubicBezTo>
                  <a:cubicBezTo>
                    <a:pt x="102" y="70"/>
                    <a:pt x="104" y="68"/>
                    <a:pt x="109" y="63"/>
                  </a:cubicBezTo>
                  <a:cubicBezTo>
                    <a:pt x="115" y="56"/>
                    <a:pt x="120" y="51"/>
                    <a:pt x="122" y="48"/>
                  </a:cubicBezTo>
                  <a:close/>
                  <a:moveTo>
                    <a:pt x="112" y="9"/>
                  </a:moveTo>
                  <a:cubicBezTo>
                    <a:pt x="112" y="8"/>
                    <a:pt x="112" y="8"/>
                    <a:pt x="114" y="9"/>
                  </a:cubicBezTo>
                  <a:cubicBezTo>
                    <a:pt x="114" y="9"/>
                    <a:pt x="115" y="9"/>
                    <a:pt x="115" y="10"/>
                  </a:cubicBezTo>
                  <a:cubicBezTo>
                    <a:pt x="115" y="10"/>
                    <a:pt x="115" y="10"/>
                    <a:pt x="115" y="10"/>
                  </a:cubicBezTo>
                  <a:cubicBezTo>
                    <a:pt x="114" y="11"/>
                    <a:pt x="114" y="11"/>
                    <a:pt x="113" y="10"/>
                  </a:cubicBezTo>
                  <a:cubicBezTo>
                    <a:pt x="112" y="10"/>
                    <a:pt x="112" y="10"/>
                    <a:pt x="11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9" name="Group 12"/>
          <p:cNvGrpSpPr>
            <a:grpSpLocks noChangeAspect="1"/>
          </p:cNvGrpSpPr>
          <p:nvPr/>
        </p:nvGrpSpPr>
        <p:grpSpPr bwMode="auto">
          <a:xfrm>
            <a:off x="11253713" y="4754133"/>
            <a:ext cx="378945" cy="1592721"/>
            <a:chOff x="3842" y="1660"/>
            <a:chExt cx="527" cy="2215"/>
          </a:xfrm>
        </p:grpSpPr>
        <p:sp>
          <p:nvSpPr>
            <p:cNvPr id="70" name="Freeform 13"/>
            <p:cNvSpPr>
              <a:spLocks noEditPoints="1"/>
            </p:cNvSpPr>
            <p:nvPr/>
          </p:nvSpPr>
          <p:spPr bwMode="auto">
            <a:xfrm>
              <a:off x="3885" y="1660"/>
              <a:ext cx="433" cy="587"/>
            </a:xfrm>
            <a:custGeom>
              <a:avLst/>
              <a:gdLst>
                <a:gd name="T0" fmla="*/ 84 w 181"/>
                <a:gd name="T1" fmla="*/ 3 h 248"/>
                <a:gd name="T2" fmla="*/ 90 w 181"/>
                <a:gd name="T3" fmla="*/ 6 h 248"/>
                <a:gd name="T4" fmla="*/ 92 w 181"/>
                <a:gd name="T5" fmla="*/ 8 h 248"/>
                <a:gd name="T6" fmla="*/ 106 w 181"/>
                <a:gd name="T7" fmla="*/ 23 h 248"/>
                <a:gd name="T8" fmla="*/ 107 w 181"/>
                <a:gd name="T9" fmla="*/ 52 h 248"/>
                <a:gd name="T10" fmla="*/ 106 w 181"/>
                <a:gd name="T11" fmla="*/ 78 h 248"/>
                <a:gd name="T12" fmla="*/ 112 w 181"/>
                <a:gd name="T13" fmla="*/ 77 h 248"/>
                <a:gd name="T14" fmla="*/ 120 w 181"/>
                <a:gd name="T15" fmla="*/ 76 h 248"/>
                <a:gd name="T16" fmla="*/ 131 w 181"/>
                <a:gd name="T17" fmla="*/ 75 h 248"/>
                <a:gd name="T18" fmla="*/ 140 w 181"/>
                <a:gd name="T19" fmla="*/ 73 h 248"/>
                <a:gd name="T20" fmla="*/ 138 w 181"/>
                <a:gd name="T21" fmla="*/ 70 h 248"/>
                <a:gd name="T22" fmla="*/ 137 w 181"/>
                <a:gd name="T23" fmla="*/ 70 h 248"/>
                <a:gd name="T24" fmla="*/ 131 w 181"/>
                <a:gd name="T25" fmla="*/ 68 h 248"/>
                <a:gd name="T26" fmla="*/ 130 w 181"/>
                <a:gd name="T27" fmla="*/ 67 h 248"/>
                <a:gd name="T28" fmla="*/ 136 w 181"/>
                <a:gd name="T29" fmla="*/ 66 h 248"/>
                <a:gd name="T30" fmla="*/ 142 w 181"/>
                <a:gd name="T31" fmla="*/ 67 h 248"/>
                <a:gd name="T32" fmla="*/ 149 w 181"/>
                <a:gd name="T33" fmla="*/ 69 h 248"/>
                <a:gd name="T34" fmla="*/ 156 w 181"/>
                <a:gd name="T35" fmla="*/ 72 h 248"/>
                <a:gd name="T36" fmla="*/ 164 w 181"/>
                <a:gd name="T37" fmla="*/ 77 h 248"/>
                <a:gd name="T38" fmla="*/ 170 w 181"/>
                <a:gd name="T39" fmla="*/ 79 h 248"/>
                <a:gd name="T40" fmla="*/ 177 w 181"/>
                <a:gd name="T41" fmla="*/ 84 h 248"/>
                <a:gd name="T42" fmla="*/ 181 w 181"/>
                <a:gd name="T43" fmla="*/ 91 h 248"/>
                <a:gd name="T44" fmla="*/ 177 w 181"/>
                <a:gd name="T45" fmla="*/ 97 h 248"/>
                <a:gd name="T46" fmla="*/ 168 w 181"/>
                <a:gd name="T47" fmla="*/ 100 h 248"/>
                <a:gd name="T48" fmla="*/ 118 w 181"/>
                <a:gd name="T49" fmla="*/ 103 h 248"/>
                <a:gd name="T50" fmla="*/ 109 w 181"/>
                <a:gd name="T51" fmla="*/ 106 h 248"/>
                <a:gd name="T52" fmla="*/ 107 w 181"/>
                <a:gd name="T53" fmla="*/ 129 h 248"/>
                <a:gd name="T54" fmla="*/ 104 w 181"/>
                <a:gd name="T55" fmla="*/ 197 h 248"/>
                <a:gd name="T56" fmla="*/ 103 w 181"/>
                <a:gd name="T57" fmla="*/ 206 h 248"/>
                <a:gd name="T58" fmla="*/ 101 w 181"/>
                <a:gd name="T59" fmla="*/ 220 h 248"/>
                <a:gd name="T60" fmla="*/ 100 w 181"/>
                <a:gd name="T61" fmla="*/ 230 h 248"/>
                <a:gd name="T62" fmla="*/ 98 w 181"/>
                <a:gd name="T63" fmla="*/ 239 h 248"/>
                <a:gd name="T64" fmla="*/ 96 w 181"/>
                <a:gd name="T65" fmla="*/ 244 h 248"/>
                <a:gd name="T66" fmla="*/ 94 w 181"/>
                <a:gd name="T67" fmla="*/ 248 h 248"/>
                <a:gd name="T68" fmla="*/ 92 w 181"/>
                <a:gd name="T69" fmla="*/ 241 h 248"/>
                <a:gd name="T70" fmla="*/ 92 w 181"/>
                <a:gd name="T71" fmla="*/ 218 h 248"/>
                <a:gd name="T72" fmla="*/ 90 w 181"/>
                <a:gd name="T73" fmla="*/ 115 h 248"/>
                <a:gd name="T74" fmla="*/ 81 w 181"/>
                <a:gd name="T75" fmla="*/ 116 h 248"/>
                <a:gd name="T76" fmla="*/ 72 w 181"/>
                <a:gd name="T77" fmla="*/ 120 h 248"/>
                <a:gd name="T78" fmla="*/ 57 w 181"/>
                <a:gd name="T79" fmla="*/ 125 h 248"/>
                <a:gd name="T80" fmla="*/ 43 w 181"/>
                <a:gd name="T81" fmla="*/ 130 h 248"/>
                <a:gd name="T82" fmla="*/ 21 w 181"/>
                <a:gd name="T83" fmla="*/ 130 h 248"/>
                <a:gd name="T84" fmla="*/ 6 w 181"/>
                <a:gd name="T85" fmla="*/ 123 h 248"/>
                <a:gd name="T86" fmla="*/ 2 w 181"/>
                <a:gd name="T87" fmla="*/ 114 h 248"/>
                <a:gd name="T88" fmla="*/ 0 w 181"/>
                <a:gd name="T89" fmla="*/ 104 h 248"/>
                <a:gd name="T90" fmla="*/ 1 w 181"/>
                <a:gd name="T91" fmla="*/ 100 h 248"/>
                <a:gd name="T92" fmla="*/ 4 w 181"/>
                <a:gd name="T93" fmla="*/ 97 h 248"/>
                <a:gd name="T94" fmla="*/ 8 w 181"/>
                <a:gd name="T95" fmla="*/ 102 h 248"/>
                <a:gd name="T96" fmla="*/ 12 w 181"/>
                <a:gd name="T97" fmla="*/ 106 h 248"/>
                <a:gd name="T98" fmla="*/ 17 w 181"/>
                <a:gd name="T99" fmla="*/ 107 h 248"/>
                <a:gd name="T100" fmla="*/ 36 w 181"/>
                <a:gd name="T101" fmla="*/ 102 h 248"/>
                <a:gd name="T102" fmla="*/ 70 w 181"/>
                <a:gd name="T103" fmla="*/ 90 h 248"/>
                <a:gd name="T104" fmla="*/ 89 w 181"/>
                <a:gd name="T105" fmla="*/ 81 h 248"/>
                <a:gd name="T106" fmla="*/ 90 w 181"/>
                <a:gd name="T107" fmla="*/ 70 h 248"/>
                <a:gd name="T108" fmla="*/ 90 w 181"/>
                <a:gd name="T109" fmla="*/ 24 h 248"/>
                <a:gd name="T110" fmla="*/ 89 w 181"/>
                <a:gd name="T111" fmla="*/ 16 h 248"/>
                <a:gd name="T112" fmla="*/ 87 w 181"/>
                <a:gd name="T113" fmla="*/ 10 h 248"/>
                <a:gd name="T114" fmla="*/ 84 w 181"/>
                <a:gd name="T115" fmla="*/ 3 h 248"/>
                <a:gd name="T116" fmla="*/ 82 w 181"/>
                <a:gd name="T117" fmla="*/ 3 h 248"/>
                <a:gd name="T118" fmla="*/ 82 w 181"/>
                <a:gd name="T119" fmla="*/ 1 h 248"/>
                <a:gd name="T120" fmla="*/ 83 w 181"/>
                <a:gd name="T121" fmla="*/ 0 h 248"/>
                <a:gd name="T122" fmla="*/ 83 w 181"/>
                <a:gd name="T123" fmla="*/ 1 h 248"/>
                <a:gd name="T124" fmla="*/ 82 w 181"/>
                <a:gd name="T125" fmla="*/ 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" h="248">
                  <a:moveTo>
                    <a:pt x="84" y="3"/>
                  </a:moveTo>
                  <a:cubicBezTo>
                    <a:pt x="84" y="2"/>
                    <a:pt x="86" y="3"/>
                    <a:pt x="90" y="6"/>
                  </a:cubicBezTo>
                  <a:cubicBezTo>
                    <a:pt x="91" y="6"/>
                    <a:pt x="92" y="7"/>
                    <a:pt x="92" y="8"/>
                  </a:cubicBezTo>
                  <a:cubicBezTo>
                    <a:pt x="100" y="14"/>
                    <a:pt x="104" y="20"/>
                    <a:pt x="106" y="23"/>
                  </a:cubicBezTo>
                  <a:cubicBezTo>
                    <a:pt x="107" y="25"/>
                    <a:pt x="107" y="34"/>
                    <a:pt x="107" y="52"/>
                  </a:cubicBezTo>
                  <a:cubicBezTo>
                    <a:pt x="106" y="78"/>
                    <a:pt x="106" y="78"/>
                    <a:pt x="106" y="78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6" y="76"/>
                    <a:pt x="119" y="76"/>
                    <a:pt x="120" y="76"/>
                  </a:cubicBezTo>
                  <a:cubicBezTo>
                    <a:pt x="123" y="76"/>
                    <a:pt x="126" y="75"/>
                    <a:pt x="131" y="75"/>
                  </a:cubicBezTo>
                  <a:cubicBezTo>
                    <a:pt x="136" y="74"/>
                    <a:pt x="139" y="73"/>
                    <a:pt x="140" y="73"/>
                  </a:cubicBezTo>
                  <a:cubicBezTo>
                    <a:pt x="141" y="72"/>
                    <a:pt x="140" y="71"/>
                    <a:pt x="138" y="70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34" y="69"/>
                    <a:pt x="132" y="68"/>
                    <a:pt x="131" y="68"/>
                  </a:cubicBezTo>
                  <a:cubicBezTo>
                    <a:pt x="130" y="68"/>
                    <a:pt x="129" y="68"/>
                    <a:pt x="130" y="67"/>
                  </a:cubicBezTo>
                  <a:cubicBezTo>
                    <a:pt x="130" y="66"/>
                    <a:pt x="132" y="66"/>
                    <a:pt x="136" y="66"/>
                  </a:cubicBezTo>
                  <a:cubicBezTo>
                    <a:pt x="139" y="66"/>
                    <a:pt x="141" y="66"/>
                    <a:pt x="142" y="67"/>
                  </a:cubicBezTo>
                  <a:cubicBezTo>
                    <a:pt x="142" y="68"/>
                    <a:pt x="144" y="69"/>
                    <a:pt x="149" y="69"/>
                  </a:cubicBezTo>
                  <a:cubicBezTo>
                    <a:pt x="153" y="70"/>
                    <a:pt x="155" y="71"/>
                    <a:pt x="156" y="72"/>
                  </a:cubicBezTo>
                  <a:cubicBezTo>
                    <a:pt x="158" y="73"/>
                    <a:pt x="160" y="75"/>
                    <a:pt x="164" y="77"/>
                  </a:cubicBezTo>
                  <a:cubicBezTo>
                    <a:pt x="167" y="79"/>
                    <a:pt x="169" y="79"/>
                    <a:pt x="170" y="79"/>
                  </a:cubicBezTo>
                  <a:cubicBezTo>
                    <a:pt x="171" y="79"/>
                    <a:pt x="173" y="81"/>
                    <a:pt x="177" y="84"/>
                  </a:cubicBezTo>
                  <a:cubicBezTo>
                    <a:pt x="180" y="88"/>
                    <a:pt x="181" y="90"/>
                    <a:pt x="181" y="91"/>
                  </a:cubicBezTo>
                  <a:cubicBezTo>
                    <a:pt x="181" y="93"/>
                    <a:pt x="180" y="95"/>
                    <a:pt x="177" y="97"/>
                  </a:cubicBezTo>
                  <a:cubicBezTo>
                    <a:pt x="174" y="99"/>
                    <a:pt x="171" y="100"/>
                    <a:pt x="168" y="100"/>
                  </a:cubicBezTo>
                  <a:cubicBezTo>
                    <a:pt x="142" y="100"/>
                    <a:pt x="126" y="101"/>
                    <a:pt x="118" y="103"/>
                  </a:cubicBezTo>
                  <a:cubicBezTo>
                    <a:pt x="112" y="105"/>
                    <a:pt x="109" y="106"/>
                    <a:pt x="109" y="106"/>
                  </a:cubicBezTo>
                  <a:cubicBezTo>
                    <a:pt x="108" y="107"/>
                    <a:pt x="108" y="115"/>
                    <a:pt x="107" y="129"/>
                  </a:cubicBezTo>
                  <a:cubicBezTo>
                    <a:pt x="106" y="173"/>
                    <a:pt x="105" y="196"/>
                    <a:pt x="104" y="197"/>
                  </a:cubicBezTo>
                  <a:cubicBezTo>
                    <a:pt x="104" y="198"/>
                    <a:pt x="103" y="201"/>
                    <a:pt x="103" y="206"/>
                  </a:cubicBezTo>
                  <a:cubicBezTo>
                    <a:pt x="102" y="214"/>
                    <a:pt x="101" y="218"/>
                    <a:pt x="101" y="220"/>
                  </a:cubicBezTo>
                  <a:cubicBezTo>
                    <a:pt x="100" y="221"/>
                    <a:pt x="100" y="224"/>
                    <a:pt x="100" y="230"/>
                  </a:cubicBezTo>
                  <a:cubicBezTo>
                    <a:pt x="99" y="235"/>
                    <a:pt x="99" y="238"/>
                    <a:pt x="98" y="239"/>
                  </a:cubicBezTo>
                  <a:cubicBezTo>
                    <a:pt x="98" y="239"/>
                    <a:pt x="97" y="241"/>
                    <a:pt x="96" y="244"/>
                  </a:cubicBezTo>
                  <a:cubicBezTo>
                    <a:pt x="96" y="246"/>
                    <a:pt x="95" y="248"/>
                    <a:pt x="94" y="248"/>
                  </a:cubicBezTo>
                  <a:cubicBezTo>
                    <a:pt x="93" y="248"/>
                    <a:pt x="92" y="246"/>
                    <a:pt x="92" y="241"/>
                  </a:cubicBezTo>
                  <a:cubicBezTo>
                    <a:pt x="92" y="237"/>
                    <a:pt x="92" y="229"/>
                    <a:pt x="92" y="218"/>
                  </a:cubicBezTo>
                  <a:cubicBezTo>
                    <a:pt x="91" y="196"/>
                    <a:pt x="91" y="162"/>
                    <a:pt x="90" y="115"/>
                  </a:cubicBezTo>
                  <a:cubicBezTo>
                    <a:pt x="90" y="113"/>
                    <a:pt x="87" y="113"/>
                    <a:pt x="81" y="116"/>
                  </a:cubicBezTo>
                  <a:cubicBezTo>
                    <a:pt x="78" y="117"/>
                    <a:pt x="75" y="119"/>
                    <a:pt x="72" y="120"/>
                  </a:cubicBezTo>
                  <a:cubicBezTo>
                    <a:pt x="70" y="121"/>
                    <a:pt x="65" y="123"/>
                    <a:pt x="57" y="125"/>
                  </a:cubicBezTo>
                  <a:cubicBezTo>
                    <a:pt x="50" y="128"/>
                    <a:pt x="45" y="129"/>
                    <a:pt x="43" y="130"/>
                  </a:cubicBezTo>
                  <a:cubicBezTo>
                    <a:pt x="36" y="131"/>
                    <a:pt x="29" y="131"/>
                    <a:pt x="21" y="130"/>
                  </a:cubicBezTo>
                  <a:cubicBezTo>
                    <a:pt x="14" y="128"/>
                    <a:pt x="9" y="126"/>
                    <a:pt x="6" y="123"/>
                  </a:cubicBezTo>
                  <a:cubicBezTo>
                    <a:pt x="5" y="122"/>
                    <a:pt x="4" y="119"/>
                    <a:pt x="2" y="114"/>
                  </a:cubicBezTo>
                  <a:cubicBezTo>
                    <a:pt x="0" y="109"/>
                    <a:pt x="0" y="106"/>
                    <a:pt x="0" y="104"/>
                  </a:cubicBezTo>
                  <a:cubicBezTo>
                    <a:pt x="0" y="103"/>
                    <a:pt x="0" y="101"/>
                    <a:pt x="1" y="100"/>
                  </a:cubicBezTo>
                  <a:cubicBezTo>
                    <a:pt x="2" y="98"/>
                    <a:pt x="3" y="97"/>
                    <a:pt x="4" y="97"/>
                  </a:cubicBezTo>
                  <a:cubicBezTo>
                    <a:pt x="4" y="97"/>
                    <a:pt x="6" y="99"/>
                    <a:pt x="8" y="102"/>
                  </a:cubicBezTo>
                  <a:cubicBezTo>
                    <a:pt x="10" y="104"/>
                    <a:pt x="11" y="105"/>
                    <a:pt x="12" y="106"/>
                  </a:cubicBezTo>
                  <a:cubicBezTo>
                    <a:pt x="13" y="106"/>
                    <a:pt x="14" y="107"/>
                    <a:pt x="17" y="107"/>
                  </a:cubicBezTo>
                  <a:cubicBezTo>
                    <a:pt x="22" y="107"/>
                    <a:pt x="29" y="105"/>
                    <a:pt x="36" y="102"/>
                  </a:cubicBezTo>
                  <a:cubicBezTo>
                    <a:pt x="39" y="101"/>
                    <a:pt x="50" y="97"/>
                    <a:pt x="70" y="90"/>
                  </a:cubicBezTo>
                  <a:cubicBezTo>
                    <a:pt x="82" y="85"/>
                    <a:pt x="89" y="83"/>
                    <a:pt x="89" y="81"/>
                  </a:cubicBezTo>
                  <a:cubicBezTo>
                    <a:pt x="90" y="80"/>
                    <a:pt x="90" y="77"/>
                    <a:pt x="90" y="70"/>
                  </a:cubicBezTo>
                  <a:cubicBezTo>
                    <a:pt x="89" y="59"/>
                    <a:pt x="89" y="43"/>
                    <a:pt x="90" y="24"/>
                  </a:cubicBezTo>
                  <a:cubicBezTo>
                    <a:pt x="90" y="20"/>
                    <a:pt x="90" y="18"/>
                    <a:pt x="89" y="16"/>
                  </a:cubicBezTo>
                  <a:cubicBezTo>
                    <a:pt x="89" y="14"/>
                    <a:pt x="88" y="12"/>
                    <a:pt x="87" y="10"/>
                  </a:cubicBezTo>
                  <a:cubicBezTo>
                    <a:pt x="85" y="6"/>
                    <a:pt x="84" y="4"/>
                    <a:pt x="84" y="3"/>
                  </a:cubicBezTo>
                  <a:close/>
                  <a:moveTo>
                    <a:pt x="82" y="3"/>
                  </a:moveTo>
                  <a:cubicBezTo>
                    <a:pt x="82" y="3"/>
                    <a:pt x="82" y="2"/>
                    <a:pt x="82" y="1"/>
                  </a:cubicBezTo>
                  <a:cubicBezTo>
                    <a:pt x="82" y="1"/>
                    <a:pt x="82" y="0"/>
                    <a:pt x="83" y="0"/>
                  </a:cubicBezTo>
                  <a:cubicBezTo>
                    <a:pt x="84" y="0"/>
                    <a:pt x="84" y="1"/>
                    <a:pt x="83" y="1"/>
                  </a:cubicBezTo>
                  <a:cubicBezTo>
                    <a:pt x="83" y="2"/>
                    <a:pt x="83" y="3"/>
                    <a:pt x="8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14"/>
            <p:cNvSpPr>
              <a:spLocks noEditPoints="1"/>
            </p:cNvSpPr>
            <p:nvPr/>
          </p:nvSpPr>
          <p:spPr bwMode="auto">
            <a:xfrm>
              <a:off x="3933" y="2264"/>
              <a:ext cx="349" cy="512"/>
            </a:xfrm>
            <a:custGeom>
              <a:avLst/>
              <a:gdLst>
                <a:gd name="T0" fmla="*/ 127 w 146"/>
                <a:gd name="T1" fmla="*/ 9 h 216"/>
                <a:gd name="T2" fmla="*/ 138 w 146"/>
                <a:gd name="T3" fmla="*/ 34 h 216"/>
                <a:gd name="T4" fmla="*/ 130 w 146"/>
                <a:gd name="T5" fmla="*/ 66 h 216"/>
                <a:gd name="T6" fmla="*/ 118 w 146"/>
                <a:gd name="T7" fmla="*/ 86 h 216"/>
                <a:gd name="T8" fmla="*/ 87 w 146"/>
                <a:gd name="T9" fmla="*/ 118 h 216"/>
                <a:gd name="T10" fmla="*/ 109 w 146"/>
                <a:gd name="T11" fmla="*/ 131 h 216"/>
                <a:gd name="T12" fmla="*/ 112 w 146"/>
                <a:gd name="T13" fmla="*/ 155 h 216"/>
                <a:gd name="T14" fmla="*/ 89 w 146"/>
                <a:gd name="T15" fmla="*/ 164 h 216"/>
                <a:gd name="T16" fmla="*/ 86 w 146"/>
                <a:gd name="T17" fmla="*/ 182 h 216"/>
                <a:gd name="T18" fmla="*/ 109 w 146"/>
                <a:gd name="T19" fmla="*/ 177 h 216"/>
                <a:gd name="T20" fmla="*/ 146 w 146"/>
                <a:gd name="T21" fmla="*/ 196 h 216"/>
                <a:gd name="T22" fmla="*/ 112 w 146"/>
                <a:gd name="T23" fmla="*/ 203 h 216"/>
                <a:gd name="T24" fmla="*/ 74 w 146"/>
                <a:gd name="T25" fmla="*/ 207 h 216"/>
                <a:gd name="T26" fmla="*/ 65 w 146"/>
                <a:gd name="T27" fmla="*/ 200 h 216"/>
                <a:gd name="T28" fmla="*/ 1 w 146"/>
                <a:gd name="T29" fmla="*/ 212 h 216"/>
                <a:gd name="T30" fmla="*/ 19 w 146"/>
                <a:gd name="T31" fmla="*/ 186 h 216"/>
                <a:gd name="T32" fmla="*/ 42 w 146"/>
                <a:gd name="T33" fmla="*/ 172 h 216"/>
                <a:gd name="T34" fmla="*/ 47 w 146"/>
                <a:gd name="T35" fmla="*/ 162 h 216"/>
                <a:gd name="T36" fmla="*/ 18 w 146"/>
                <a:gd name="T37" fmla="*/ 155 h 216"/>
                <a:gd name="T38" fmla="*/ 43 w 146"/>
                <a:gd name="T39" fmla="*/ 138 h 216"/>
                <a:gd name="T40" fmla="*/ 66 w 146"/>
                <a:gd name="T41" fmla="*/ 121 h 216"/>
                <a:gd name="T42" fmla="*/ 44 w 146"/>
                <a:gd name="T43" fmla="*/ 125 h 216"/>
                <a:gd name="T44" fmla="*/ 39 w 146"/>
                <a:gd name="T45" fmla="*/ 112 h 216"/>
                <a:gd name="T46" fmla="*/ 18 w 146"/>
                <a:gd name="T47" fmla="*/ 94 h 216"/>
                <a:gd name="T48" fmla="*/ 6 w 146"/>
                <a:gd name="T49" fmla="*/ 58 h 216"/>
                <a:gd name="T50" fmla="*/ 17 w 146"/>
                <a:gd name="T51" fmla="*/ 23 h 216"/>
                <a:gd name="T52" fmla="*/ 32 w 146"/>
                <a:gd name="T53" fmla="*/ 8 h 216"/>
                <a:gd name="T54" fmla="*/ 64 w 146"/>
                <a:gd name="T55" fmla="*/ 16 h 216"/>
                <a:gd name="T56" fmla="*/ 67 w 146"/>
                <a:gd name="T57" fmla="*/ 26 h 216"/>
                <a:gd name="T58" fmla="*/ 33 w 146"/>
                <a:gd name="T59" fmla="*/ 58 h 216"/>
                <a:gd name="T60" fmla="*/ 60 w 146"/>
                <a:gd name="T61" fmla="*/ 50 h 216"/>
                <a:gd name="T62" fmla="*/ 70 w 146"/>
                <a:gd name="T63" fmla="*/ 27 h 216"/>
                <a:gd name="T64" fmla="*/ 35 w 146"/>
                <a:gd name="T65" fmla="*/ 77 h 216"/>
                <a:gd name="T66" fmla="*/ 56 w 146"/>
                <a:gd name="T67" fmla="*/ 92 h 216"/>
                <a:gd name="T68" fmla="*/ 51 w 146"/>
                <a:gd name="T69" fmla="*/ 74 h 216"/>
                <a:gd name="T70" fmla="*/ 46 w 146"/>
                <a:gd name="T71" fmla="*/ 183 h 216"/>
                <a:gd name="T72" fmla="*/ 46 w 146"/>
                <a:gd name="T73" fmla="*/ 187 h 216"/>
                <a:gd name="T74" fmla="*/ 57 w 146"/>
                <a:gd name="T75" fmla="*/ 181 h 216"/>
                <a:gd name="T76" fmla="*/ 48 w 146"/>
                <a:gd name="T77" fmla="*/ 146 h 216"/>
                <a:gd name="T78" fmla="*/ 62 w 146"/>
                <a:gd name="T79" fmla="*/ 161 h 216"/>
                <a:gd name="T80" fmla="*/ 70 w 146"/>
                <a:gd name="T81" fmla="*/ 65 h 216"/>
                <a:gd name="T82" fmla="*/ 66 w 146"/>
                <a:gd name="T83" fmla="*/ 69 h 216"/>
                <a:gd name="T84" fmla="*/ 66 w 146"/>
                <a:gd name="T85" fmla="*/ 98 h 216"/>
                <a:gd name="T86" fmla="*/ 67 w 146"/>
                <a:gd name="T87" fmla="*/ 100 h 216"/>
                <a:gd name="T88" fmla="*/ 80 w 146"/>
                <a:gd name="T89" fmla="*/ 20 h 216"/>
                <a:gd name="T90" fmla="*/ 87 w 146"/>
                <a:gd name="T91" fmla="*/ 42 h 216"/>
                <a:gd name="T92" fmla="*/ 95 w 146"/>
                <a:gd name="T93" fmla="*/ 65 h 216"/>
                <a:gd name="T94" fmla="*/ 109 w 146"/>
                <a:gd name="T95" fmla="*/ 54 h 216"/>
                <a:gd name="T96" fmla="*/ 119 w 146"/>
                <a:gd name="T97" fmla="*/ 28 h 216"/>
                <a:gd name="T98" fmla="*/ 84 w 146"/>
                <a:gd name="T99" fmla="*/ 58 h 216"/>
                <a:gd name="T100" fmla="*/ 101 w 146"/>
                <a:gd name="T101" fmla="*/ 140 h 216"/>
                <a:gd name="T102" fmla="*/ 85 w 146"/>
                <a:gd name="T103" fmla="*/ 145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6" h="216">
                  <a:moveTo>
                    <a:pt x="89" y="6"/>
                  </a:moveTo>
                  <a:cubicBezTo>
                    <a:pt x="102" y="1"/>
                    <a:pt x="111" y="0"/>
                    <a:pt x="115" y="3"/>
                  </a:cubicBezTo>
                  <a:cubicBezTo>
                    <a:pt x="118" y="4"/>
                    <a:pt x="119" y="5"/>
                    <a:pt x="120" y="5"/>
                  </a:cubicBezTo>
                  <a:cubicBezTo>
                    <a:pt x="121" y="5"/>
                    <a:pt x="123" y="6"/>
                    <a:pt x="127" y="9"/>
                  </a:cubicBezTo>
                  <a:cubicBezTo>
                    <a:pt x="130" y="11"/>
                    <a:pt x="132" y="13"/>
                    <a:pt x="132" y="14"/>
                  </a:cubicBezTo>
                  <a:cubicBezTo>
                    <a:pt x="132" y="15"/>
                    <a:pt x="132" y="15"/>
                    <a:pt x="133" y="15"/>
                  </a:cubicBezTo>
                  <a:cubicBezTo>
                    <a:pt x="133" y="15"/>
                    <a:pt x="134" y="17"/>
                    <a:pt x="136" y="20"/>
                  </a:cubicBezTo>
                  <a:cubicBezTo>
                    <a:pt x="137" y="23"/>
                    <a:pt x="138" y="28"/>
                    <a:pt x="138" y="34"/>
                  </a:cubicBezTo>
                  <a:cubicBezTo>
                    <a:pt x="138" y="40"/>
                    <a:pt x="137" y="45"/>
                    <a:pt x="136" y="48"/>
                  </a:cubicBezTo>
                  <a:cubicBezTo>
                    <a:pt x="135" y="50"/>
                    <a:pt x="134" y="52"/>
                    <a:pt x="134" y="53"/>
                  </a:cubicBezTo>
                  <a:cubicBezTo>
                    <a:pt x="134" y="54"/>
                    <a:pt x="133" y="57"/>
                    <a:pt x="132" y="60"/>
                  </a:cubicBezTo>
                  <a:cubicBezTo>
                    <a:pt x="130" y="63"/>
                    <a:pt x="130" y="65"/>
                    <a:pt x="130" y="66"/>
                  </a:cubicBezTo>
                  <a:cubicBezTo>
                    <a:pt x="130" y="68"/>
                    <a:pt x="129" y="69"/>
                    <a:pt x="129" y="69"/>
                  </a:cubicBezTo>
                  <a:cubicBezTo>
                    <a:pt x="128" y="69"/>
                    <a:pt x="127" y="70"/>
                    <a:pt x="126" y="73"/>
                  </a:cubicBezTo>
                  <a:cubicBezTo>
                    <a:pt x="125" y="76"/>
                    <a:pt x="124" y="78"/>
                    <a:pt x="123" y="79"/>
                  </a:cubicBezTo>
                  <a:cubicBezTo>
                    <a:pt x="122" y="79"/>
                    <a:pt x="120" y="82"/>
                    <a:pt x="118" y="86"/>
                  </a:cubicBezTo>
                  <a:cubicBezTo>
                    <a:pt x="114" y="93"/>
                    <a:pt x="109" y="100"/>
                    <a:pt x="101" y="108"/>
                  </a:cubicBezTo>
                  <a:cubicBezTo>
                    <a:pt x="98" y="111"/>
                    <a:pt x="96" y="114"/>
                    <a:pt x="95" y="115"/>
                  </a:cubicBezTo>
                  <a:cubicBezTo>
                    <a:pt x="93" y="117"/>
                    <a:pt x="92" y="118"/>
                    <a:pt x="89" y="117"/>
                  </a:cubicBezTo>
                  <a:cubicBezTo>
                    <a:pt x="88" y="117"/>
                    <a:pt x="87" y="117"/>
                    <a:pt x="87" y="118"/>
                  </a:cubicBezTo>
                  <a:cubicBezTo>
                    <a:pt x="86" y="118"/>
                    <a:pt x="86" y="119"/>
                    <a:pt x="86" y="122"/>
                  </a:cubicBezTo>
                  <a:cubicBezTo>
                    <a:pt x="86" y="128"/>
                    <a:pt x="86" y="128"/>
                    <a:pt x="86" y="128"/>
                  </a:cubicBezTo>
                  <a:cubicBezTo>
                    <a:pt x="95" y="128"/>
                    <a:pt x="95" y="128"/>
                    <a:pt x="95" y="128"/>
                  </a:cubicBezTo>
                  <a:cubicBezTo>
                    <a:pt x="100" y="129"/>
                    <a:pt x="105" y="130"/>
                    <a:pt x="109" y="131"/>
                  </a:cubicBezTo>
                  <a:cubicBezTo>
                    <a:pt x="113" y="132"/>
                    <a:pt x="116" y="134"/>
                    <a:pt x="118" y="135"/>
                  </a:cubicBezTo>
                  <a:cubicBezTo>
                    <a:pt x="119" y="136"/>
                    <a:pt x="120" y="138"/>
                    <a:pt x="120" y="141"/>
                  </a:cubicBezTo>
                  <a:cubicBezTo>
                    <a:pt x="121" y="143"/>
                    <a:pt x="120" y="146"/>
                    <a:pt x="118" y="149"/>
                  </a:cubicBezTo>
                  <a:cubicBezTo>
                    <a:pt x="116" y="151"/>
                    <a:pt x="114" y="153"/>
                    <a:pt x="112" y="155"/>
                  </a:cubicBezTo>
                  <a:cubicBezTo>
                    <a:pt x="109" y="157"/>
                    <a:pt x="107" y="157"/>
                    <a:pt x="105" y="158"/>
                  </a:cubicBezTo>
                  <a:cubicBezTo>
                    <a:pt x="103" y="158"/>
                    <a:pt x="102" y="158"/>
                    <a:pt x="100" y="159"/>
                  </a:cubicBezTo>
                  <a:cubicBezTo>
                    <a:pt x="99" y="160"/>
                    <a:pt x="97" y="161"/>
                    <a:pt x="96" y="161"/>
                  </a:cubicBezTo>
                  <a:cubicBezTo>
                    <a:pt x="95" y="161"/>
                    <a:pt x="93" y="162"/>
                    <a:pt x="89" y="164"/>
                  </a:cubicBezTo>
                  <a:cubicBezTo>
                    <a:pt x="83" y="167"/>
                    <a:pt x="83" y="167"/>
                    <a:pt x="83" y="167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82"/>
                    <a:pt x="83" y="182"/>
                    <a:pt x="83" y="182"/>
                  </a:cubicBezTo>
                  <a:cubicBezTo>
                    <a:pt x="86" y="182"/>
                    <a:pt x="86" y="182"/>
                    <a:pt x="86" y="182"/>
                  </a:cubicBezTo>
                  <a:cubicBezTo>
                    <a:pt x="89" y="182"/>
                    <a:pt x="91" y="182"/>
                    <a:pt x="91" y="182"/>
                  </a:cubicBezTo>
                  <a:cubicBezTo>
                    <a:pt x="92" y="182"/>
                    <a:pt x="94" y="182"/>
                    <a:pt x="97" y="182"/>
                  </a:cubicBezTo>
                  <a:cubicBezTo>
                    <a:pt x="101" y="181"/>
                    <a:pt x="103" y="181"/>
                    <a:pt x="106" y="179"/>
                  </a:cubicBezTo>
                  <a:cubicBezTo>
                    <a:pt x="107" y="178"/>
                    <a:pt x="108" y="178"/>
                    <a:pt x="109" y="177"/>
                  </a:cubicBezTo>
                  <a:cubicBezTo>
                    <a:pt x="109" y="177"/>
                    <a:pt x="111" y="178"/>
                    <a:pt x="112" y="179"/>
                  </a:cubicBezTo>
                  <a:cubicBezTo>
                    <a:pt x="115" y="180"/>
                    <a:pt x="120" y="182"/>
                    <a:pt x="127" y="183"/>
                  </a:cubicBezTo>
                  <a:cubicBezTo>
                    <a:pt x="134" y="185"/>
                    <a:pt x="139" y="187"/>
                    <a:pt x="142" y="189"/>
                  </a:cubicBezTo>
                  <a:cubicBezTo>
                    <a:pt x="144" y="191"/>
                    <a:pt x="146" y="193"/>
                    <a:pt x="146" y="196"/>
                  </a:cubicBezTo>
                  <a:cubicBezTo>
                    <a:pt x="146" y="199"/>
                    <a:pt x="145" y="201"/>
                    <a:pt x="144" y="203"/>
                  </a:cubicBezTo>
                  <a:cubicBezTo>
                    <a:pt x="142" y="204"/>
                    <a:pt x="141" y="205"/>
                    <a:pt x="140" y="205"/>
                  </a:cubicBezTo>
                  <a:cubicBezTo>
                    <a:pt x="138" y="205"/>
                    <a:pt x="134" y="205"/>
                    <a:pt x="127" y="205"/>
                  </a:cubicBezTo>
                  <a:cubicBezTo>
                    <a:pt x="118" y="204"/>
                    <a:pt x="113" y="203"/>
                    <a:pt x="112" y="203"/>
                  </a:cubicBezTo>
                  <a:cubicBezTo>
                    <a:pt x="111" y="202"/>
                    <a:pt x="106" y="202"/>
                    <a:pt x="97" y="202"/>
                  </a:cubicBezTo>
                  <a:cubicBezTo>
                    <a:pt x="91" y="203"/>
                    <a:pt x="87" y="203"/>
                    <a:pt x="85" y="203"/>
                  </a:cubicBezTo>
                  <a:cubicBezTo>
                    <a:pt x="82" y="204"/>
                    <a:pt x="81" y="204"/>
                    <a:pt x="79" y="206"/>
                  </a:cubicBezTo>
                  <a:cubicBezTo>
                    <a:pt x="76" y="207"/>
                    <a:pt x="75" y="207"/>
                    <a:pt x="74" y="207"/>
                  </a:cubicBezTo>
                  <a:cubicBezTo>
                    <a:pt x="73" y="206"/>
                    <a:pt x="72" y="205"/>
                    <a:pt x="70" y="205"/>
                  </a:cubicBezTo>
                  <a:cubicBezTo>
                    <a:pt x="69" y="205"/>
                    <a:pt x="68" y="205"/>
                    <a:pt x="68" y="205"/>
                  </a:cubicBezTo>
                  <a:cubicBezTo>
                    <a:pt x="68" y="204"/>
                    <a:pt x="68" y="204"/>
                    <a:pt x="68" y="203"/>
                  </a:cubicBezTo>
                  <a:cubicBezTo>
                    <a:pt x="69" y="201"/>
                    <a:pt x="68" y="200"/>
                    <a:pt x="65" y="200"/>
                  </a:cubicBezTo>
                  <a:cubicBezTo>
                    <a:pt x="63" y="200"/>
                    <a:pt x="59" y="201"/>
                    <a:pt x="54" y="202"/>
                  </a:cubicBezTo>
                  <a:cubicBezTo>
                    <a:pt x="47" y="204"/>
                    <a:pt x="43" y="206"/>
                    <a:pt x="42" y="206"/>
                  </a:cubicBezTo>
                  <a:cubicBezTo>
                    <a:pt x="40" y="206"/>
                    <a:pt x="37" y="207"/>
                    <a:pt x="32" y="209"/>
                  </a:cubicBezTo>
                  <a:cubicBezTo>
                    <a:pt x="13" y="215"/>
                    <a:pt x="3" y="216"/>
                    <a:pt x="1" y="212"/>
                  </a:cubicBezTo>
                  <a:cubicBezTo>
                    <a:pt x="1" y="210"/>
                    <a:pt x="0" y="208"/>
                    <a:pt x="1" y="203"/>
                  </a:cubicBezTo>
                  <a:cubicBezTo>
                    <a:pt x="1" y="198"/>
                    <a:pt x="2" y="195"/>
                    <a:pt x="3" y="194"/>
                  </a:cubicBezTo>
                  <a:cubicBezTo>
                    <a:pt x="3" y="192"/>
                    <a:pt x="5" y="191"/>
                    <a:pt x="8" y="191"/>
                  </a:cubicBezTo>
                  <a:cubicBezTo>
                    <a:pt x="11" y="190"/>
                    <a:pt x="14" y="189"/>
                    <a:pt x="19" y="186"/>
                  </a:cubicBezTo>
                  <a:cubicBezTo>
                    <a:pt x="23" y="183"/>
                    <a:pt x="27" y="181"/>
                    <a:pt x="30" y="180"/>
                  </a:cubicBezTo>
                  <a:cubicBezTo>
                    <a:pt x="33" y="178"/>
                    <a:pt x="35" y="177"/>
                    <a:pt x="35" y="176"/>
                  </a:cubicBezTo>
                  <a:cubicBezTo>
                    <a:pt x="35" y="176"/>
                    <a:pt x="35" y="175"/>
                    <a:pt x="36" y="175"/>
                  </a:cubicBezTo>
                  <a:cubicBezTo>
                    <a:pt x="37" y="175"/>
                    <a:pt x="39" y="174"/>
                    <a:pt x="42" y="172"/>
                  </a:cubicBezTo>
                  <a:cubicBezTo>
                    <a:pt x="46" y="170"/>
                    <a:pt x="48" y="169"/>
                    <a:pt x="48" y="169"/>
                  </a:cubicBezTo>
                  <a:cubicBezTo>
                    <a:pt x="49" y="169"/>
                    <a:pt x="49" y="168"/>
                    <a:pt x="49" y="167"/>
                  </a:cubicBezTo>
                  <a:cubicBezTo>
                    <a:pt x="49" y="165"/>
                    <a:pt x="49" y="165"/>
                    <a:pt x="48" y="165"/>
                  </a:cubicBezTo>
                  <a:cubicBezTo>
                    <a:pt x="48" y="165"/>
                    <a:pt x="47" y="164"/>
                    <a:pt x="47" y="162"/>
                  </a:cubicBezTo>
                  <a:cubicBezTo>
                    <a:pt x="47" y="161"/>
                    <a:pt x="45" y="159"/>
                    <a:pt x="41" y="157"/>
                  </a:cubicBezTo>
                  <a:cubicBezTo>
                    <a:pt x="37" y="155"/>
                    <a:pt x="34" y="154"/>
                    <a:pt x="32" y="154"/>
                  </a:cubicBezTo>
                  <a:cubicBezTo>
                    <a:pt x="30" y="154"/>
                    <a:pt x="27" y="155"/>
                    <a:pt x="25" y="156"/>
                  </a:cubicBezTo>
                  <a:cubicBezTo>
                    <a:pt x="21" y="158"/>
                    <a:pt x="19" y="158"/>
                    <a:pt x="18" y="155"/>
                  </a:cubicBezTo>
                  <a:cubicBezTo>
                    <a:pt x="16" y="153"/>
                    <a:pt x="17" y="151"/>
                    <a:pt x="20" y="148"/>
                  </a:cubicBezTo>
                  <a:cubicBezTo>
                    <a:pt x="21" y="146"/>
                    <a:pt x="23" y="145"/>
                    <a:pt x="25" y="144"/>
                  </a:cubicBezTo>
                  <a:cubicBezTo>
                    <a:pt x="28" y="143"/>
                    <a:pt x="30" y="142"/>
                    <a:pt x="32" y="142"/>
                  </a:cubicBezTo>
                  <a:cubicBezTo>
                    <a:pt x="33" y="142"/>
                    <a:pt x="36" y="141"/>
                    <a:pt x="43" y="138"/>
                  </a:cubicBezTo>
                  <a:cubicBezTo>
                    <a:pt x="45" y="137"/>
                    <a:pt x="49" y="136"/>
                    <a:pt x="55" y="134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6" y="123"/>
                    <a:pt x="66" y="122"/>
                    <a:pt x="66" y="121"/>
                  </a:cubicBezTo>
                  <a:cubicBezTo>
                    <a:pt x="65" y="121"/>
                    <a:pt x="65" y="120"/>
                    <a:pt x="64" y="120"/>
                  </a:cubicBezTo>
                  <a:cubicBezTo>
                    <a:pt x="63" y="120"/>
                    <a:pt x="61" y="121"/>
                    <a:pt x="60" y="122"/>
                  </a:cubicBezTo>
                  <a:cubicBezTo>
                    <a:pt x="58" y="123"/>
                    <a:pt x="55" y="124"/>
                    <a:pt x="51" y="125"/>
                  </a:cubicBezTo>
                  <a:cubicBezTo>
                    <a:pt x="47" y="125"/>
                    <a:pt x="45" y="125"/>
                    <a:pt x="44" y="125"/>
                  </a:cubicBezTo>
                  <a:cubicBezTo>
                    <a:pt x="44" y="125"/>
                    <a:pt x="43" y="124"/>
                    <a:pt x="42" y="122"/>
                  </a:cubicBezTo>
                  <a:cubicBezTo>
                    <a:pt x="40" y="120"/>
                    <a:pt x="39" y="119"/>
                    <a:pt x="39" y="118"/>
                  </a:cubicBezTo>
                  <a:cubicBezTo>
                    <a:pt x="40" y="117"/>
                    <a:pt x="40" y="116"/>
                    <a:pt x="40" y="114"/>
                  </a:cubicBezTo>
                  <a:cubicBezTo>
                    <a:pt x="40" y="113"/>
                    <a:pt x="39" y="112"/>
                    <a:pt x="39" y="112"/>
                  </a:cubicBezTo>
                  <a:cubicBezTo>
                    <a:pt x="39" y="111"/>
                    <a:pt x="38" y="111"/>
                    <a:pt x="38" y="111"/>
                  </a:cubicBezTo>
                  <a:cubicBezTo>
                    <a:pt x="36" y="112"/>
                    <a:pt x="34" y="111"/>
                    <a:pt x="31" y="110"/>
                  </a:cubicBezTo>
                  <a:cubicBezTo>
                    <a:pt x="28" y="109"/>
                    <a:pt x="26" y="107"/>
                    <a:pt x="24" y="105"/>
                  </a:cubicBezTo>
                  <a:cubicBezTo>
                    <a:pt x="21" y="102"/>
                    <a:pt x="19" y="98"/>
                    <a:pt x="18" y="94"/>
                  </a:cubicBezTo>
                  <a:cubicBezTo>
                    <a:pt x="17" y="90"/>
                    <a:pt x="17" y="87"/>
                    <a:pt x="16" y="86"/>
                  </a:cubicBezTo>
                  <a:cubicBezTo>
                    <a:pt x="15" y="84"/>
                    <a:pt x="14" y="81"/>
                    <a:pt x="13" y="75"/>
                  </a:cubicBezTo>
                  <a:cubicBezTo>
                    <a:pt x="12" y="70"/>
                    <a:pt x="10" y="66"/>
                    <a:pt x="9" y="63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11" y="54"/>
                    <a:pt x="12" y="52"/>
                    <a:pt x="12" y="51"/>
                  </a:cubicBezTo>
                  <a:cubicBezTo>
                    <a:pt x="12" y="49"/>
                    <a:pt x="13" y="46"/>
                    <a:pt x="13" y="41"/>
                  </a:cubicBezTo>
                  <a:cubicBezTo>
                    <a:pt x="14" y="34"/>
                    <a:pt x="15" y="28"/>
                    <a:pt x="17" y="23"/>
                  </a:cubicBezTo>
                  <a:cubicBezTo>
                    <a:pt x="18" y="19"/>
                    <a:pt x="19" y="15"/>
                    <a:pt x="19" y="13"/>
                  </a:cubicBezTo>
                  <a:cubicBezTo>
                    <a:pt x="19" y="11"/>
                    <a:pt x="21" y="8"/>
                    <a:pt x="23" y="6"/>
                  </a:cubicBezTo>
                  <a:cubicBezTo>
                    <a:pt x="26" y="3"/>
                    <a:pt x="28" y="2"/>
                    <a:pt x="30" y="3"/>
                  </a:cubicBezTo>
                  <a:cubicBezTo>
                    <a:pt x="32" y="3"/>
                    <a:pt x="33" y="5"/>
                    <a:pt x="32" y="8"/>
                  </a:cubicBezTo>
                  <a:cubicBezTo>
                    <a:pt x="32" y="10"/>
                    <a:pt x="32" y="15"/>
                    <a:pt x="32" y="22"/>
                  </a:cubicBezTo>
                  <a:cubicBezTo>
                    <a:pt x="33" y="29"/>
                    <a:pt x="33" y="33"/>
                    <a:pt x="34" y="33"/>
                  </a:cubicBezTo>
                  <a:cubicBezTo>
                    <a:pt x="35" y="33"/>
                    <a:pt x="37" y="31"/>
                    <a:pt x="41" y="29"/>
                  </a:cubicBezTo>
                  <a:cubicBezTo>
                    <a:pt x="47" y="25"/>
                    <a:pt x="54" y="21"/>
                    <a:pt x="64" y="16"/>
                  </a:cubicBezTo>
                  <a:cubicBezTo>
                    <a:pt x="74" y="11"/>
                    <a:pt x="82" y="8"/>
                    <a:pt x="89" y="6"/>
                  </a:cubicBezTo>
                  <a:close/>
                  <a:moveTo>
                    <a:pt x="70" y="27"/>
                  </a:moveTo>
                  <a:cubicBezTo>
                    <a:pt x="70" y="25"/>
                    <a:pt x="70" y="25"/>
                    <a:pt x="70" y="25"/>
                  </a:cubicBezTo>
                  <a:cubicBezTo>
                    <a:pt x="69" y="25"/>
                    <a:pt x="68" y="25"/>
                    <a:pt x="67" y="26"/>
                  </a:cubicBezTo>
                  <a:cubicBezTo>
                    <a:pt x="58" y="31"/>
                    <a:pt x="50" y="37"/>
                    <a:pt x="42" y="45"/>
                  </a:cubicBezTo>
                  <a:cubicBezTo>
                    <a:pt x="37" y="50"/>
                    <a:pt x="34" y="53"/>
                    <a:pt x="34" y="53"/>
                  </a:cubicBezTo>
                  <a:cubicBezTo>
                    <a:pt x="33" y="53"/>
                    <a:pt x="33" y="54"/>
                    <a:pt x="32" y="56"/>
                  </a:cubicBezTo>
                  <a:cubicBezTo>
                    <a:pt x="32" y="57"/>
                    <a:pt x="32" y="58"/>
                    <a:pt x="33" y="58"/>
                  </a:cubicBezTo>
                  <a:cubicBezTo>
                    <a:pt x="33" y="58"/>
                    <a:pt x="34" y="58"/>
                    <a:pt x="36" y="58"/>
                  </a:cubicBezTo>
                  <a:cubicBezTo>
                    <a:pt x="39" y="58"/>
                    <a:pt x="41" y="57"/>
                    <a:pt x="42" y="56"/>
                  </a:cubicBezTo>
                  <a:cubicBezTo>
                    <a:pt x="42" y="56"/>
                    <a:pt x="45" y="55"/>
                    <a:pt x="50" y="53"/>
                  </a:cubicBezTo>
                  <a:cubicBezTo>
                    <a:pt x="55" y="51"/>
                    <a:pt x="58" y="50"/>
                    <a:pt x="60" y="50"/>
                  </a:cubicBezTo>
                  <a:cubicBezTo>
                    <a:pt x="60" y="49"/>
                    <a:pt x="62" y="49"/>
                    <a:pt x="65" y="48"/>
                  </a:cubicBezTo>
                  <a:cubicBezTo>
                    <a:pt x="68" y="47"/>
                    <a:pt x="69" y="46"/>
                    <a:pt x="70" y="46"/>
                  </a:cubicBezTo>
                  <a:cubicBezTo>
                    <a:pt x="70" y="45"/>
                    <a:pt x="71" y="42"/>
                    <a:pt x="70" y="37"/>
                  </a:cubicBezTo>
                  <a:cubicBezTo>
                    <a:pt x="70" y="31"/>
                    <a:pt x="70" y="28"/>
                    <a:pt x="70" y="27"/>
                  </a:cubicBezTo>
                  <a:close/>
                  <a:moveTo>
                    <a:pt x="45" y="70"/>
                  </a:moveTo>
                  <a:cubicBezTo>
                    <a:pt x="44" y="69"/>
                    <a:pt x="42" y="68"/>
                    <a:pt x="40" y="68"/>
                  </a:cubicBezTo>
                  <a:cubicBezTo>
                    <a:pt x="38" y="68"/>
                    <a:pt x="36" y="68"/>
                    <a:pt x="35" y="69"/>
                  </a:cubicBezTo>
                  <a:cubicBezTo>
                    <a:pt x="34" y="70"/>
                    <a:pt x="34" y="72"/>
                    <a:pt x="35" y="77"/>
                  </a:cubicBezTo>
                  <a:cubicBezTo>
                    <a:pt x="36" y="82"/>
                    <a:pt x="38" y="87"/>
                    <a:pt x="40" y="92"/>
                  </a:cubicBezTo>
                  <a:cubicBezTo>
                    <a:pt x="44" y="100"/>
                    <a:pt x="44" y="100"/>
                    <a:pt x="44" y="100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50" y="97"/>
                    <a:pt x="53" y="95"/>
                    <a:pt x="56" y="92"/>
                  </a:cubicBezTo>
                  <a:cubicBezTo>
                    <a:pt x="59" y="89"/>
                    <a:pt x="61" y="87"/>
                    <a:pt x="62" y="87"/>
                  </a:cubicBezTo>
                  <a:cubicBezTo>
                    <a:pt x="63" y="86"/>
                    <a:pt x="64" y="85"/>
                    <a:pt x="63" y="85"/>
                  </a:cubicBezTo>
                  <a:cubicBezTo>
                    <a:pt x="63" y="84"/>
                    <a:pt x="62" y="83"/>
                    <a:pt x="60" y="81"/>
                  </a:cubicBezTo>
                  <a:cubicBezTo>
                    <a:pt x="56" y="77"/>
                    <a:pt x="53" y="75"/>
                    <a:pt x="51" y="74"/>
                  </a:cubicBezTo>
                  <a:cubicBezTo>
                    <a:pt x="49" y="72"/>
                    <a:pt x="47" y="71"/>
                    <a:pt x="45" y="70"/>
                  </a:cubicBezTo>
                  <a:close/>
                  <a:moveTo>
                    <a:pt x="57" y="181"/>
                  </a:moveTo>
                  <a:cubicBezTo>
                    <a:pt x="56" y="180"/>
                    <a:pt x="54" y="180"/>
                    <a:pt x="52" y="180"/>
                  </a:cubicBezTo>
                  <a:cubicBezTo>
                    <a:pt x="50" y="180"/>
                    <a:pt x="48" y="181"/>
                    <a:pt x="46" y="183"/>
                  </a:cubicBezTo>
                  <a:cubicBezTo>
                    <a:pt x="45" y="184"/>
                    <a:pt x="43" y="185"/>
                    <a:pt x="41" y="186"/>
                  </a:cubicBezTo>
                  <a:cubicBezTo>
                    <a:pt x="38" y="186"/>
                    <a:pt x="37" y="187"/>
                    <a:pt x="37" y="188"/>
                  </a:cubicBezTo>
                  <a:cubicBezTo>
                    <a:pt x="37" y="189"/>
                    <a:pt x="38" y="189"/>
                    <a:pt x="39" y="188"/>
                  </a:cubicBezTo>
                  <a:cubicBezTo>
                    <a:pt x="40" y="188"/>
                    <a:pt x="43" y="188"/>
                    <a:pt x="46" y="187"/>
                  </a:cubicBezTo>
                  <a:cubicBezTo>
                    <a:pt x="52" y="185"/>
                    <a:pt x="52" y="185"/>
                    <a:pt x="52" y="185"/>
                  </a:cubicBezTo>
                  <a:cubicBezTo>
                    <a:pt x="54" y="185"/>
                    <a:pt x="55" y="184"/>
                    <a:pt x="56" y="184"/>
                  </a:cubicBezTo>
                  <a:cubicBezTo>
                    <a:pt x="57" y="183"/>
                    <a:pt x="58" y="183"/>
                    <a:pt x="58" y="182"/>
                  </a:cubicBezTo>
                  <a:cubicBezTo>
                    <a:pt x="58" y="182"/>
                    <a:pt x="57" y="182"/>
                    <a:pt x="57" y="181"/>
                  </a:cubicBezTo>
                  <a:close/>
                  <a:moveTo>
                    <a:pt x="64" y="146"/>
                  </a:moveTo>
                  <a:cubicBezTo>
                    <a:pt x="64" y="144"/>
                    <a:pt x="63" y="143"/>
                    <a:pt x="63" y="143"/>
                  </a:cubicBezTo>
                  <a:cubicBezTo>
                    <a:pt x="62" y="142"/>
                    <a:pt x="59" y="143"/>
                    <a:pt x="56" y="144"/>
                  </a:cubicBezTo>
                  <a:cubicBezTo>
                    <a:pt x="54" y="144"/>
                    <a:pt x="51" y="145"/>
                    <a:pt x="48" y="146"/>
                  </a:cubicBezTo>
                  <a:cubicBezTo>
                    <a:pt x="45" y="147"/>
                    <a:pt x="44" y="147"/>
                    <a:pt x="44" y="148"/>
                  </a:cubicBezTo>
                  <a:cubicBezTo>
                    <a:pt x="44" y="149"/>
                    <a:pt x="46" y="150"/>
                    <a:pt x="49" y="152"/>
                  </a:cubicBezTo>
                  <a:cubicBezTo>
                    <a:pt x="53" y="153"/>
                    <a:pt x="56" y="155"/>
                    <a:pt x="58" y="158"/>
                  </a:cubicBezTo>
                  <a:cubicBezTo>
                    <a:pt x="60" y="160"/>
                    <a:pt x="62" y="161"/>
                    <a:pt x="62" y="161"/>
                  </a:cubicBezTo>
                  <a:cubicBezTo>
                    <a:pt x="62" y="161"/>
                    <a:pt x="63" y="159"/>
                    <a:pt x="63" y="156"/>
                  </a:cubicBezTo>
                  <a:cubicBezTo>
                    <a:pt x="64" y="152"/>
                    <a:pt x="64" y="151"/>
                    <a:pt x="64" y="150"/>
                  </a:cubicBezTo>
                  <a:cubicBezTo>
                    <a:pt x="64" y="149"/>
                    <a:pt x="64" y="148"/>
                    <a:pt x="64" y="146"/>
                  </a:cubicBezTo>
                  <a:close/>
                  <a:moveTo>
                    <a:pt x="70" y="65"/>
                  </a:moveTo>
                  <a:cubicBezTo>
                    <a:pt x="70" y="62"/>
                    <a:pt x="70" y="60"/>
                    <a:pt x="70" y="59"/>
                  </a:cubicBezTo>
                  <a:cubicBezTo>
                    <a:pt x="69" y="59"/>
                    <a:pt x="66" y="59"/>
                    <a:pt x="61" y="61"/>
                  </a:cubicBezTo>
                  <a:cubicBezTo>
                    <a:pt x="56" y="62"/>
                    <a:pt x="53" y="63"/>
                    <a:pt x="52" y="64"/>
                  </a:cubicBezTo>
                  <a:cubicBezTo>
                    <a:pt x="52" y="65"/>
                    <a:pt x="56" y="67"/>
                    <a:pt x="66" y="69"/>
                  </a:cubicBezTo>
                  <a:cubicBezTo>
                    <a:pt x="68" y="70"/>
                    <a:pt x="69" y="70"/>
                    <a:pt x="69" y="69"/>
                  </a:cubicBezTo>
                  <a:cubicBezTo>
                    <a:pt x="69" y="69"/>
                    <a:pt x="70" y="68"/>
                    <a:pt x="70" y="65"/>
                  </a:cubicBezTo>
                  <a:close/>
                  <a:moveTo>
                    <a:pt x="67" y="100"/>
                  </a:moveTo>
                  <a:cubicBezTo>
                    <a:pt x="67" y="98"/>
                    <a:pt x="67" y="98"/>
                    <a:pt x="66" y="98"/>
                  </a:cubicBezTo>
                  <a:cubicBezTo>
                    <a:pt x="65" y="98"/>
                    <a:pt x="64" y="100"/>
                    <a:pt x="61" y="103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62" y="104"/>
                    <a:pt x="63" y="103"/>
                    <a:pt x="65" y="102"/>
                  </a:cubicBezTo>
                  <a:cubicBezTo>
                    <a:pt x="66" y="101"/>
                    <a:pt x="67" y="100"/>
                    <a:pt x="67" y="100"/>
                  </a:cubicBezTo>
                  <a:close/>
                  <a:moveTo>
                    <a:pt x="119" y="13"/>
                  </a:moveTo>
                  <a:cubicBezTo>
                    <a:pt x="118" y="12"/>
                    <a:pt x="113" y="11"/>
                    <a:pt x="105" y="12"/>
                  </a:cubicBezTo>
                  <a:cubicBezTo>
                    <a:pt x="97" y="13"/>
                    <a:pt x="90" y="15"/>
                    <a:pt x="84" y="18"/>
                  </a:cubicBezTo>
                  <a:cubicBezTo>
                    <a:pt x="81" y="19"/>
                    <a:pt x="80" y="20"/>
                    <a:pt x="80" y="20"/>
                  </a:cubicBezTo>
                  <a:cubicBezTo>
                    <a:pt x="80" y="21"/>
                    <a:pt x="80" y="22"/>
                    <a:pt x="81" y="24"/>
                  </a:cubicBezTo>
                  <a:cubicBezTo>
                    <a:pt x="82" y="26"/>
                    <a:pt x="83" y="30"/>
                    <a:pt x="83" y="35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92" y="42"/>
                    <a:pt x="96" y="43"/>
                    <a:pt x="100" y="45"/>
                  </a:cubicBezTo>
                  <a:cubicBezTo>
                    <a:pt x="104" y="47"/>
                    <a:pt x="106" y="49"/>
                    <a:pt x="106" y="51"/>
                  </a:cubicBezTo>
                  <a:cubicBezTo>
                    <a:pt x="106" y="52"/>
                    <a:pt x="106" y="53"/>
                    <a:pt x="104" y="55"/>
                  </a:cubicBezTo>
                  <a:cubicBezTo>
                    <a:pt x="103" y="56"/>
                    <a:pt x="100" y="60"/>
                    <a:pt x="95" y="65"/>
                  </a:cubicBezTo>
                  <a:cubicBezTo>
                    <a:pt x="90" y="71"/>
                    <a:pt x="87" y="74"/>
                    <a:pt x="87" y="76"/>
                  </a:cubicBezTo>
                  <a:cubicBezTo>
                    <a:pt x="87" y="78"/>
                    <a:pt x="88" y="79"/>
                    <a:pt x="88" y="80"/>
                  </a:cubicBezTo>
                  <a:cubicBezTo>
                    <a:pt x="89" y="80"/>
                    <a:pt x="92" y="77"/>
                    <a:pt x="97" y="72"/>
                  </a:cubicBezTo>
                  <a:cubicBezTo>
                    <a:pt x="102" y="65"/>
                    <a:pt x="106" y="59"/>
                    <a:pt x="109" y="54"/>
                  </a:cubicBezTo>
                  <a:cubicBezTo>
                    <a:pt x="110" y="52"/>
                    <a:pt x="110" y="51"/>
                    <a:pt x="111" y="50"/>
                  </a:cubicBezTo>
                  <a:cubicBezTo>
                    <a:pt x="112" y="50"/>
                    <a:pt x="113" y="48"/>
                    <a:pt x="114" y="47"/>
                  </a:cubicBezTo>
                  <a:cubicBezTo>
                    <a:pt x="115" y="46"/>
                    <a:pt x="115" y="44"/>
                    <a:pt x="116" y="40"/>
                  </a:cubicBezTo>
                  <a:cubicBezTo>
                    <a:pt x="116" y="36"/>
                    <a:pt x="117" y="32"/>
                    <a:pt x="119" y="28"/>
                  </a:cubicBezTo>
                  <a:cubicBezTo>
                    <a:pt x="122" y="22"/>
                    <a:pt x="122" y="17"/>
                    <a:pt x="119" y="13"/>
                  </a:cubicBezTo>
                  <a:close/>
                  <a:moveTo>
                    <a:pt x="93" y="52"/>
                  </a:moveTo>
                  <a:cubicBezTo>
                    <a:pt x="92" y="51"/>
                    <a:pt x="90" y="51"/>
                    <a:pt x="86" y="53"/>
                  </a:cubicBezTo>
                  <a:cubicBezTo>
                    <a:pt x="85" y="54"/>
                    <a:pt x="84" y="55"/>
                    <a:pt x="84" y="58"/>
                  </a:cubicBezTo>
                  <a:cubicBezTo>
                    <a:pt x="84" y="61"/>
                    <a:pt x="84" y="63"/>
                    <a:pt x="85" y="63"/>
                  </a:cubicBezTo>
                  <a:cubicBezTo>
                    <a:pt x="86" y="63"/>
                    <a:pt x="88" y="62"/>
                    <a:pt x="90" y="59"/>
                  </a:cubicBezTo>
                  <a:cubicBezTo>
                    <a:pt x="93" y="55"/>
                    <a:pt x="94" y="53"/>
                    <a:pt x="93" y="52"/>
                  </a:cubicBezTo>
                  <a:close/>
                  <a:moveTo>
                    <a:pt x="101" y="140"/>
                  </a:moveTo>
                  <a:cubicBezTo>
                    <a:pt x="101" y="139"/>
                    <a:pt x="100" y="138"/>
                    <a:pt x="98" y="138"/>
                  </a:cubicBezTo>
                  <a:cubicBezTo>
                    <a:pt x="95" y="138"/>
                    <a:pt x="92" y="138"/>
                    <a:pt x="89" y="138"/>
                  </a:cubicBezTo>
                  <a:cubicBezTo>
                    <a:pt x="87" y="139"/>
                    <a:pt x="86" y="139"/>
                    <a:pt x="86" y="140"/>
                  </a:cubicBezTo>
                  <a:cubicBezTo>
                    <a:pt x="85" y="140"/>
                    <a:pt x="85" y="142"/>
                    <a:pt x="85" y="145"/>
                  </a:cubicBezTo>
                  <a:cubicBezTo>
                    <a:pt x="85" y="151"/>
                    <a:pt x="85" y="151"/>
                    <a:pt x="85" y="151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9" y="143"/>
                    <a:pt x="101" y="141"/>
                    <a:pt x="101" y="1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15"/>
            <p:cNvSpPr>
              <a:spLocks noEditPoints="1"/>
            </p:cNvSpPr>
            <p:nvPr/>
          </p:nvSpPr>
          <p:spPr bwMode="auto">
            <a:xfrm>
              <a:off x="3842" y="2833"/>
              <a:ext cx="527" cy="488"/>
            </a:xfrm>
            <a:custGeom>
              <a:avLst/>
              <a:gdLst>
                <a:gd name="T0" fmla="*/ 68 w 220"/>
                <a:gd name="T1" fmla="*/ 15 h 206"/>
                <a:gd name="T2" fmla="*/ 75 w 220"/>
                <a:gd name="T3" fmla="*/ 60 h 206"/>
                <a:gd name="T4" fmla="*/ 73 w 220"/>
                <a:gd name="T5" fmla="*/ 76 h 206"/>
                <a:gd name="T6" fmla="*/ 65 w 220"/>
                <a:gd name="T7" fmla="*/ 124 h 206"/>
                <a:gd name="T8" fmla="*/ 108 w 220"/>
                <a:gd name="T9" fmla="*/ 70 h 206"/>
                <a:gd name="T10" fmla="*/ 131 w 220"/>
                <a:gd name="T11" fmla="*/ 68 h 206"/>
                <a:gd name="T12" fmla="*/ 136 w 220"/>
                <a:gd name="T13" fmla="*/ 135 h 206"/>
                <a:gd name="T14" fmla="*/ 113 w 220"/>
                <a:gd name="T15" fmla="*/ 163 h 206"/>
                <a:gd name="T16" fmla="*/ 101 w 220"/>
                <a:gd name="T17" fmla="*/ 143 h 206"/>
                <a:gd name="T18" fmla="*/ 98 w 220"/>
                <a:gd name="T19" fmla="*/ 98 h 206"/>
                <a:gd name="T20" fmla="*/ 115 w 220"/>
                <a:gd name="T21" fmla="*/ 107 h 206"/>
                <a:gd name="T22" fmla="*/ 120 w 220"/>
                <a:gd name="T23" fmla="*/ 71 h 206"/>
                <a:gd name="T24" fmla="*/ 102 w 220"/>
                <a:gd name="T25" fmla="*/ 81 h 206"/>
                <a:gd name="T26" fmla="*/ 86 w 220"/>
                <a:gd name="T27" fmla="*/ 123 h 206"/>
                <a:gd name="T28" fmla="*/ 72 w 220"/>
                <a:gd name="T29" fmla="*/ 141 h 206"/>
                <a:gd name="T30" fmla="*/ 70 w 220"/>
                <a:gd name="T31" fmla="*/ 188 h 206"/>
                <a:gd name="T32" fmla="*/ 58 w 220"/>
                <a:gd name="T33" fmla="*/ 204 h 206"/>
                <a:gd name="T34" fmla="*/ 43 w 220"/>
                <a:gd name="T35" fmla="*/ 163 h 206"/>
                <a:gd name="T36" fmla="*/ 52 w 220"/>
                <a:gd name="T37" fmla="*/ 175 h 206"/>
                <a:gd name="T38" fmla="*/ 48 w 220"/>
                <a:gd name="T39" fmla="*/ 134 h 206"/>
                <a:gd name="T40" fmla="*/ 10 w 220"/>
                <a:gd name="T41" fmla="*/ 159 h 206"/>
                <a:gd name="T42" fmla="*/ 1 w 220"/>
                <a:gd name="T43" fmla="*/ 136 h 206"/>
                <a:gd name="T44" fmla="*/ 16 w 220"/>
                <a:gd name="T45" fmla="*/ 123 h 206"/>
                <a:gd name="T46" fmla="*/ 50 w 220"/>
                <a:gd name="T47" fmla="*/ 87 h 206"/>
                <a:gd name="T48" fmla="*/ 17 w 220"/>
                <a:gd name="T49" fmla="*/ 67 h 206"/>
                <a:gd name="T50" fmla="*/ 39 w 220"/>
                <a:gd name="T51" fmla="*/ 63 h 206"/>
                <a:gd name="T52" fmla="*/ 52 w 220"/>
                <a:gd name="T53" fmla="*/ 46 h 206"/>
                <a:gd name="T54" fmla="*/ 51 w 220"/>
                <a:gd name="T55" fmla="*/ 40 h 206"/>
                <a:gd name="T56" fmla="*/ 4 w 220"/>
                <a:gd name="T57" fmla="*/ 131 h 206"/>
                <a:gd name="T58" fmla="*/ 51 w 220"/>
                <a:gd name="T59" fmla="*/ 115 h 206"/>
                <a:gd name="T60" fmla="*/ 42 w 220"/>
                <a:gd name="T61" fmla="*/ 118 h 206"/>
                <a:gd name="T62" fmla="*/ 47 w 220"/>
                <a:gd name="T63" fmla="*/ 125 h 206"/>
                <a:gd name="T64" fmla="*/ 52 w 220"/>
                <a:gd name="T65" fmla="*/ 32 h 206"/>
                <a:gd name="T66" fmla="*/ 97 w 220"/>
                <a:gd name="T67" fmla="*/ 114 h 206"/>
                <a:gd name="T68" fmla="*/ 121 w 220"/>
                <a:gd name="T69" fmla="*/ 102 h 206"/>
                <a:gd name="T70" fmla="*/ 114 w 220"/>
                <a:gd name="T71" fmla="*/ 115 h 206"/>
                <a:gd name="T72" fmla="*/ 111 w 220"/>
                <a:gd name="T73" fmla="*/ 134 h 206"/>
                <a:gd name="T74" fmla="*/ 175 w 220"/>
                <a:gd name="T75" fmla="*/ 23 h 206"/>
                <a:gd name="T76" fmla="*/ 180 w 220"/>
                <a:gd name="T77" fmla="*/ 39 h 206"/>
                <a:gd name="T78" fmla="*/ 173 w 220"/>
                <a:gd name="T79" fmla="*/ 81 h 206"/>
                <a:gd name="T80" fmla="*/ 189 w 220"/>
                <a:gd name="T81" fmla="*/ 63 h 206"/>
                <a:gd name="T82" fmla="*/ 195 w 220"/>
                <a:gd name="T83" fmla="*/ 88 h 206"/>
                <a:gd name="T84" fmla="*/ 194 w 220"/>
                <a:gd name="T85" fmla="*/ 104 h 206"/>
                <a:gd name="T86" fmla="*/ 205 w 220"/>
                <a:gd name="T87" fmla="*/ 128 h 206"/>
                <a:gd name="T88" fmla="*/ 220 w 220"/>
                <a:gd name="T89" fmla="*/ 156 h 206"/>
                <a:gd name="T90" fmla="*/ 206 w 220"/>
                <a:gd name="T91" fmla="*/ 174 h 206"/>
                <a:gd name="T92" fmla="*/ 153 w 220"/>
                <a:gd name="T93" fmla="*/ 150 h 206"/>
                <a:gd name="T94" fmla="*/ 152 w 220"/>
                <a:gd name="T95" fmla="*/ 115 h 206"/>
                <a:gd name="T96" fmla="*/ 158 w 220"/>
                <a:gd name="T97" fmla="*/ 68 h 206"/>
                <a:gd name="T98" fmla="*/ 160 w 220"/>
                <a:gd name="T99" fmla="*/ 33 h 206"/>
                <a:gd name="T100" fmla="*/ 161 w 220"/>
                <a:gd name="T101" fmla="*/ 29 h 206"/>
                <a:gd name="T102" fmla="*/ 173 w 220"/>
                <a:gd name="T103" fmla="*/ 120 h 206"/>
                <a:gd name="T104" fmla="*/ 170 w 220"/>
                <a:gd name="T105" fmla="*/ 153 h 206"/>
                <a:gd name="T106" fmla="*/ 188 w 220"/>
                <a:gd name="T107" fmla="*/ 146 h 206"/>
                <a:gd name="T108" fmla="*/ 186 w 220"/>
                <a:gd name="T109" fmla="*/ 10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0" h="206">
                  <a:moveTo>
                    <a:pt x="55" y="4"/>
                  </a:moveTo>
                  <a:cubicBezTo>
                    <a:pt x="57" y="2"/>
                    <a:pt x="58" y="1"/>
                    <a:pt x="59" y="0"/>
                  </a:cubicBezTo>
                  <a:cubicBezTo>
                    <a:pt x="60" y="0"/>
                    <a:pt x="61" y="0"/>
                    <a:pt x="64" y="1"/>
                  </a:cubicBezTo>
                  <a:cubicBezTo>
                    <a:pt x="65" y="2"/>
                    <a:pt x="66" y="3"/>
                    <a:pt x="67" y="4"/>
                  </a:cubicBezTo>
                  <a:cubicBezTo>
                    <a:pt x="67" y="6"/>
                    <a:pt x="67" y="9"/>
                    <a:pt x="68" y="15"/>
                  </a:cubicBezTo>
                  <a:cubicBezTo>
                    <a:pt x="68" y="22"/>
                    <a:pt x="68" y="26"/>
                    <a:pt x="69" y="28"/>
                  </a:cubicBezTo>
                  <a:cubicBezTo>
                    <a:pt x="70" y="31"/>
                    <a:pt x="70" y="34"/>
                    <a:pt x="70" y="38"/>
                  </a:cubicBezTo>
                  <a:cubicBezTo>
                    <a:pt x="71" y="49"/>
                    <a:pt x="72" y="54"/>
                    <a:pt x="73" y="54"/>
                  </a:cubicBezTo>
                  <a:cubicBezTo>
                    <a:pt x="74" y="54"/>
                    <a:pt x="74" y="55"/>
                    <a:pt x="74" y="56"/>
                  </a:cubicBezTo>
                  <a:cubicBezTo>
                    <a:pt x="74" y="57"/>
                    <a:pt x="74" y="59"/>
                    <a:pt x="75" y="60"/>
                  </a:cubicBezTo>
                  <a:cubicBezTo>
                    <a:pt x="76" y="61"/>
                    <a:pt x="77" y="62"/>
                    <a:pt x="78" y="62"/>
                  </a:cubicBezTo>
                  <a:cubicBezTo>
                    <a:pt x="79" y="62"/>
                    <a:pt x="79" y="63"/>
                    <a:pt x="80" y="64"/>
                  </a:cubicBezTo>
                  <a:cubicBezTo>
                    <a:pt x="81" y="65"/>
                    <a:pt x="82" y="67"/>
                    <a:pt x="82" y="68"/>
                  </a:cubicBezTo>
                  <a:cubicBezTo>
                    <a:pt x="83" y="69"/>
                    <a:pt x="82" y="71"/>
                    <a:pt x="80" y="73"/>
                  </a:cubicBezTo>
                  <a:cubicBezTo>
                    <a:pt x="78" y="74"/>
                    <a:pt x="76" y="75"/>
                    <a:pt x="73" y="76"/>
                  </a:cubicBezTo>
                  <a:cubicBezTo>
                    <a:pt x="72" y="76"/>
                    <a:pt x="72" y="76"/>
                    <a:pt x="71" y="76"/>
                  </a:cubicBezTo>
                  <a:cubicBezTo>
                    <a:pt x="69" y="76"/>
                    <a:pt x="67" y="78"/>
                    <a:pt x="67" y="79"/>
                  </a:cubicBezTo>
                  <a:cubicBezTo>
                    <a:pt x="66" y="81"/>
                    <a:pt x="66" y="87"/>
                    <a:pt x="66" y="97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5" y="124"/>
                    <a:pt x="65" y="124"/>
                    <a:pt x="65" y="124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70" y="120"/>
                    <a:pt x="75" y="115"/>
                    <a:pt x="81" y="106"/>
                  </a:cubicBezTo>
                  <a:cubicBezTo>
                    <a:pt x="88" y="98"/>
                    <a:pt x="93" y="91"/>
                    <a:pt x="97" y="85"/>
                  </a:cubicBezTo>
                  <a:cubicBezTo>
                    <a:pt x="99" y="82"/>
                    <a:pt x="102" y="79"/>
                    <a:pt x="104" y="76"/>
                  </a:cubicBezTo>
                  <a:cubicBezTo>
                    <a:pt x="107" y="73"/>
                    <a:pt x="108" y="71"/>
                    <a:pt x="108" y="70"/>
                  </a:cubicBezTo>
                  <a:cubicBezTo>
                    <a:pt x="108" y="70"/>
                    <a:pt x="109" y="69"/>
                    <a:pt x="109" y="69"/>
                  </a:cubicBezTo>
                  <a:cubicBezTo>
                    <a:pt x="109" y="69"/>
                    <a:pt x="110" y="68"/>
                    <a:pt x="110" y="67"/>
                  </a:cubicBezTo>
                  <a:cubicBezTo>
                    <a:pt x="111" y="65"/>
                    <a:pt x="113" y="64"/>
                    <a:pt x="115" y="64"/>
                  </a:cubicBezTo>
                  <a:cubicBezTo>
                    <a:pt x="117" y="63"/>
                    <a:pt x="120" y="63"/>
                    <a:pt x="123" y="64"/>
                  </a:cubicBezTo>
                  <a:cubicBezTo>
                    <a:pt x="126" y="64"/>
                    <a:pt x="129" y="66"/>
                    <a:pt x="131" y="68"/>
                  </a:cubicBezTo>
                  <a:cubicBezTo>
                    <a:pt x="133" y="71"/>
                    <a:pt x="135" y="74"/>
                    <a:pt x="135" y="76"/>
                  </a:cubicBezTo>
                  <a:cubicBezTo>
                    <a:pt x="136" y="78"/>
                    <a:pt x="136" y="84"/>
                    <a:pt x="137" y="92"/>
                  </a:cubicBezTo>
                  <a:cubicBezTo>
                    <a:pt x="138" y="100"/>
                    <a:pt x="138" y="106"/>
                    <a:pt x="138" y="109"/>
                  </a:cubicBezTo>
                  <a:cubicBezTo>
                    <a:pt x="138" y="113"/>
                    <a:pt x="138" y="118"/>
                    <a:pt x="137" y="124"/>
                  </a:cubicBezTo>
                  <a:cubicBezTo>
                    <a:pt x="137" y="129"/>
                    <a:pt x="136" y="133"/>
                    <a:pt x="136" y="135"/>
                  </a:cubicBezTo>
                  <a:cubicBezTo>
                    <a:pt x="135" y="138"/>
                    <a:pt x="133" y="142"/>
                    <a:pt x="132" y="148"/>
                  </a:cubicBezTo>
                  <a:cubicBezTo>
                    <a:pt x="131" y="152"/>
                    <a:pt x="130" y="154"/>
                    <a:pt x="129" y="156"/>
                  </a:cubicBezTo>
                  <a:cubicBezTo>
                    <a:pt x="128" y="157"/>
                    <a:pt x="127" y="158"/>
                    <a:pt x="126" y="159"/>
                  </a:cubicBezTo>
                  <a:cubicBezTo>
                    <a:pt x="123" y="160"/>
                    <a:pt x="121" y="161"/>
                    <a:pt x="118" y="162"/>
                  </a:cubicBezTo>
                  <a:cubicBezTo>
                    <a:pt x="115" y="163"/>
                    <a:pt x="114" y="164"/>
                    <a:pt x="113" y="163"/>
                  </a:cubicBezTo>
                  <a:cubicBezTo>
                    <a:pt x="113" y="163"/>
                    <a:pt x="112" y="163"/>
                    <a:pt x="111" y="163"/>
                  </a:cubicBezTo>
                  <a:cubicBezTo>
                    <a:pt x="110" y="164"/>
                    <a:pt x="110" y="163"/>
                    <a:pt x="109" y="162"/>
                  </a:cubicBezTo>
                  <a:cubicBezTo>
                    <a:pt x="108" y="160"/>
                    <a:pt x="107" y="156"/>
                    <a:pt x="105" y="152"/>
                  </a:cubicBezTo>
                  <a:cubicBezTo>
                    <a:pt x="103" y="147"/>
                    <a:pt x="102" y="144"/>
                    <a:pt x="102" y="144"/>
                  </a:cubicBezTo>
                  <a:cubicBezTo>
                    <a:pt x="102" y="143"/>
                    <a:pt x="101" y="143"/>
                    <a:pt x="101" y="143"/>
                  </a:cubicBezTo>
                  <a:cubicBezTo>
                    <a:pt x="100" y="143"/>
                    <a:pt x="100" y="142"/>
                    <a:pt x="99" y="140"/>
                  </a:cubicBezTo>
                  <a:cubicBezTo>
                    <a:pt x="99" y="138"/>
                    <a:pt x="98" y="137"/>
                    <a:pt x="98" y="137"/>
                  </a:cubicBezTo>
                  <a:cubicBezTo>
                    <a:pt x="97" y="136"/>
                    <a:pt x="96" y="130"/>
                    <a:pt x="96" y="119"/>
                  </a:cubicBezTo>
                  <a:cubicBezTo>
                    <a:pt x="96" y="108"/>
                    <a:pt x="96" y="102"/>
                    <a:pt x="97" y="100"/>
                  </a:cubicBezTo>
                  <a:cubicBezTo>
                    <a:pt x="97" y="99"/>
                    <a:pt x="98" y="98"/>
                    <a:pt x="98" y="98"/>
                  </a:cubicBezTo>
                  <a:cubicBezTo>
                    <a:pt x="99" y="97"/>
                    <a:pt x="100" y="97"/>
                    <a:pt x="102" y="97"/>
                  </a:cubicBezTo>
                  <a:cubicBezTo>
                    <a:pt x="104" y="97"/>
                    <a:pt x="106" y="98"/>
                    <a:pt x="108" y="99"/>
                  </a:cubicBezTo>
                  <a:cubicBezTo>
                    <a:pt x="109" y="100"/>
                    <a:pt x="111" y="101"/>
                    <a:pt x="112" y="104"/>
                  </a:cubicBezTo>
                  <a:cubicBezTo>
                    <a:pt x="112" y="105"/>
                    <a:pt x="113" y="106"/>
                    <a:pt x="113" y="107"/>
                  </a:cubicBezTo>
                  <a:cubicBezTo>
                    <a:pt x="114" y="107"/>
                    <a:pt x="114" y="107"/>
                    <a:pt x="115" y="107"/>
                  </a:cubicBezTo>
                  <a:cubicBezTo>
                    <a:pt x="115" y="106"/>
                    <a:pt x="116" y="106"/>
                    <a:pt x="117" y="105"/>
                  </a:cubicBezTo>
                  <a:cubicBezTo>
                    <a:pt x="117" y="104"/>
                    <a:pt x="118" y="102"/>
                    <a:pt x="119" y="100"/>
                  </a:cubicBezTo>
                  <a:cubicBezTo>
                    <a:pt x="121" y="96"/>
                    <a:pt x="122" y="93"/>
                    <a:pt x="122" y="91"/>
                  </a:cubicBezTo>
                  <a:cubicBezTo>
                    <a:pt x="122" y="88"/>
                    <a:pt x="121" y="83"/>
                    <a:pt x="121" y="75"/>
                  </a:cubicBezTo>
                  <a:cubicBezTo>
                    <a:pt x="120" y="71"/>
                    <a:pt x="120" y="71"/>
                    <a:pt x="120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4" y="72"/>
                    <a:pt x="113" y="71"/>
                    <a:pt x="113" y="71"/>
                  </a:cubicBezTo>
                  <a:cubicBezTo>
                    <a:pt x="112" y="70"/>
                    <a:pt x="112" y="70"/>
                    <a:pt x="112" y="71"/>
                  </a:cubicBezTo>
                  <a:cubicBezTo>
                    <a:pt x="112" y="72"/>
                    <a:pt x="111" y="72"/>
                    <a:pt x="110" y="73"/>
                  </a:cubicBezTo>
                  <a:cubicBezTo>
                    <a:pt x="108" y="73"/>
                    <a:pt x="106" y="76"/>
                    <a:pt x="102" y="81"/>
                  </a:cubicBezTo>
                  <a:cubicBezTo>
                    <a:pt x="98" y="86"/>
                    <a:pt x="96" y="89"/>
                    <a:pt x="96" y="91"/>
                  </a:cubicBezTo>
                  <a:cubicBezTo>
                    <a:pt x="95" y="95"/>
                    <a:pt x="93" y="99"/>
                    <a:pt x="91" y="104"/>
                  </a:cubicBezTo>
                  <a:cubicBezTo>
                    <a:pt x="90" y="107"/>
                    <a:pt x="89" y="109"/>
                    <a:pt x="89" y="110"/>
                  </a:cubicBezTo>
                  <a:cubicBezTo>
                    <a:pt x="90" y="111"/>
                    <a:pt x="89" y="112"/>
                    <a:pt x="88" y="114"/>
                  </a:cubicBezTo>
                  <a:cubicBezTo>
                    <a:pt x="88" y="116"/>
                    <a:pt x="87" y="119"/>
                    <a:pt x="86" y="123"/>
                  </a:cubicBezTo>
                  <a:cubicBezTo>
                    <a:pt x="85" y="127"/>
                    <a:pt x="85" y="129"/>
                    <a:pt x="85" y="130"/>
                  </a:cubicBezTo>
                  <a:cubicBezTo>
                    <a:pt x="86" y="130"/>
                    <a:pt x="85" y="131"/>
                    <a:pt x="84" y="132"/>
                  </a:cubicBezTo>
                  <a:cubicBezTo>
                    <a:pt x="84" y="133"/>
                    <a:pt x="83" y="134"/>
                    <a:pt x="83" y="135"/>
                  </a:cubicBezTo>
                  <a:cubicBezTo>
                    <a:pt x="83" y="137"/>
                    <a:pt x="82" y="139"/>
                    <a:pt x="80" y="140"/>
                  </a:cubicBezTo>
                  <a:cubicBezTo>
                    <a:pt x="78" y="141"/>
                    <a:pt x="75" y="141"/>
                    <a:pt x="72" y="141"/>
                  </a:cubicBezTo>
                  <a:cubicBezTo>
                    <a:pt x="67" y="141"/>
                    <a:pt x="67" y="141"/>
                    <a:pt x="67" y="141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7" y="147"/>
                    <a:pt x="67" y="152"/>
                    <a:pt x="68" y="159"/>
                  </a:cubicBezTo>
                  <a:cubicBezTo>
                    <a:pt x="68" y="166"/>
                    <a:pt x="68" y="170"/>
                    <a:pt x="69" y="171"/>
                  </a:cubicBezTo>
                  <a:cubicBezTo>
                    <a:pt x="69" y="172"/>
                    <a:pt x="70" y="178"/>
                    <a:pt x="70" y="188"/>
                  </a:cubicBezTo>
                  <a:cubicBezTo>
                    <a:pt x="70" y="194"/>
                    <a:pt x="70" y="197"/>
                    <a:pt x="70" y="199"/>
                  </a:cubicBezTo>
                  <a:cubicBezTo>
                    <a:pt x="70" y="200"/>
                    <a:pt x="69" y="201"/>
                    <a:pt x="68" y="203"/>
                  </a:cubicBezTo>
                  <a:cubicBezTo>
                    <a:pt x="67" y="204"/>
                    <a:pt x="66" y="205"/>
                    <a:pt x="66" y="206"/>
                  </a:cubicBezTo>
                  <a:cubicBezTo>
                    <a:pt x="65" y="206"/>
                    <a:pt x="64" y="206"/>
                    <a:pt x="62" y="206"/>
                  </a:cubicBezTo>
                  <a:cubicBezTo>
                    <a:pt x="60" y="205"/>
                    <a:pt x="58" y="205"/>
                    <a:pt x="58" y="204"/>
                  </a:cubicBezTo>
                  <a:cubicBezTo>
                    <a:pt x="57" y="204"/>
                    <a:pt x="56" y="201"/>
                    <a:pt x="53" y="196"/>
                  </a:cubicBezTo>
                  <a:cubicBezTo>
                    <a:pt x="51" y="191"/>
                    <a:pt x="48" y="187"/>
                    <a:pt x="46" y="185"/>
                  </a:cubicBezTo>
                  <a:cubicBezTo>
                    <a:pt x="42" y="180"/>
                    <a:pt x="40" y="173"/>
                    <a:pt x="41" y="166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43" y="163"/>
                    <a:pt x="43" y="163"/>
                    <a:pt x="43" y="163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5" y="167"/>
                    <a:pt x="45" y="167"/>
                    <a:pt x="45" y="167"/>
                  </a:cubicBezTo>
                  <a:cubicBezTo>
                    <a:pt x="46" y="167"/>
                    <a:pt x="46" y="168"/>
                    <a:pt x="46" y="168"/>
                  </a:cubicBezTo>
                  <a:cubicBezTo>
                    <a:pt x="49" y="174"/>
                    <a:pt x="50" y="176"/>
                    <a:pt x="52" y="175"/>
                  </a:cubicBezTo>
                  <a:cubicBezTo>
                    <a:pt x="52" y="174"/>
                    <a:pt x="52" y="170"/>
                    <a:pt x="52" y="162"/>
                  </a:cubicBezTo>
                  <a:cubicBezTo>
                    <a:pt x="52" y="154"/>
                    <a:pt x="52" y="148"/>
                    <a:pt x="51" y="145"/>
                  </a:cubicBezTo>
                  <a:cubicBezTo>
                    <a:pt x="51" y="144"/>
                    <a:pt x="51" y="142"/>
                    <a:pt x="52" y="141"/>
                  </a:cubicBezTo>
                  <a:cubicBezTo>
                    <a:pt x="52" y="139"/>
                    <a:pt x="52" y="137"/>
                    <a:pt x="50" y="136"/>
                  </a:cubicBezTo>
                  <a:cubicBezTo>
                    <a:pt x="50" y="135"/>
                    <a:pt x="49" y="134"/>
                    <a:pt x="48" y="134"/>
                  </a:cubicBezTo>
                  <a:cubicBezTo>
                    <a:pt x="47" y="134"/>
                    <a:pt x="45" y="134"/>
                    <a:pt x="41" y="134"/>
                  </a:cubicBezTo>
                  <a:cubicBezTo>
                    <a:pt x="37" y="134"/>
                    <a:pt x="34" y="135"/>
                    <a:pt x="33" y="136"/>
                  </a:cubicBezTo>
                  <a:cubicBezTo>
                    <a:pt x="31" y="137"/>
                    <a:pt x="29" y="139"/>
                    <a:pt x="28" y="142"/>
                  </a:cubicBezTo>
                  <a:cubicBezTo>
                    <a:pt x="27" y="144"/>
                    <a:pt x="25" y="146"/>
                    <a:pt x="23" y="148"/>
                  </a:cubicBezTo>
                  <a:cubicBezTo>
                    <a:pt x="20" y="151"/>
                    <a:pt x="16" y="154"/>
                    <a:pt x="10" y="159"/>
                  </a:cubicBezTo>
                  <a:cubicBezTo>
                    <a:pt x="8" y="160"/>
                    <a:pt x="6" y="159"/>
                    <a:pt x="5" y="155"/>
                  </a:cubicBezTo>
                  <a:cubicBezTo>
                    <a:pt x="4" y="153"/>
                    <a:pt x="3" y="152"/>
                    <a:pt x="2" y="152"/>
                  </a:cubicBezTo>
                  <a:cubicBezTo>
                    <a:pt x="2" y="152"/>
                    <a:pt x="1" y="150"/>
                    <a:pt x="2" y="148"/>
                  </a:cubicBezTo>
                  <a:cubicBezTo>
                    <a:pt x="2" y="145"/>
                    <a:pt x="2" y="143"/>
                    <a:pt x="1" y="141"/>
                  </a:cubicBezTo>
                  <a:cubicBezTo>
                    <a:pt x="0" y="139"/>
                    <a:pt x="0" y="137"/>
                    <a:pt x="1" y="136"/>
                  </a:cubicBezTo>
                  <a:cubicBezTo>
                    <a:pt x="1" y="135"/>
                    <a:pt x="1" y="135"/>
                    <a:pt x="2" y="135"/>
                  </a:cubicBezTo>
                  <a:cubicBezTo>
                    <a:pt x="5" y="137"/>
                    <a:pt x="8" y="135"/>
                    <a:pt x="13" y="130"/>
                  </a:cubicBezTo>
                  <a:cubicBezTo>
                    <a:pt x="17" y="127"/>
                    <a:pt x="18" y="125"/>
                    <a:pt x="18" y="124"/>
                  </a:cubicBezTo>
                  <a:cubicBezTo>
                    <a:pt x="18" y="124"/>
                    <a:pt x="18" y="123"/>
                    <a:pt x="17" y="124"/>
                  </a:cubicBezTo>
                  <a:cubicBezTo>
                    <a:pt x="17" y="124"/>
                    <a:pt x="16" y="124"/>
                    <a:pt x="16" y="123"/>
                  </a:cubicBezTo>
                  <a:cubicBezTo>
                    <a:pt x="16" y="123"/>
                    <a:pt x="16" y="122"/>
                    <a:pt x="17" y="122"/>
                  </a:cubicBezTo>
                  <a:cubicBezTo>
                    <a:pt x="18" y="122"/>
                    <a:pt x="20" y="120"/>
                    <a:pt x="24" y="115"/>
                  </a:cubicBezTo>
                  <a:cubicBezTo>
                    <a:pt x="39" y="99"/>
                    <a:pt x="47" y="91"/>
                    <a:pt x="49" y="91"/>
                  </a:cubicBezTo>
                  <a:cubicBezTo>
                    <a:pt x="51" y="91"/>
                    <a:pt x="52" y="91"/>
                    <a:pt x="52" y="89"/>
                  </a:cubicBezTo>
                  <a:cubicBezTo>
                    <a:pt x="52" y="88"/>
                    <a:pt x="51" y="87"/>
                    <a:pt x="50" y="87"/>
                  </a:cubicBezTo>
                  <a:cubicBezTo>
                    <a:pt x="49" y="87"/>
                    <a:pt x="48" y="87"/>
                    <a:pt x="45" y="89"/>
                  </a:cubicBezTo>
                  <a:cubicBezTo>
                    <a:pt x="39" y="90"/>
                    <a:pt x="34" y="91"/>
                    <a:pt x="29" y="89"/>
                  </a:cubicBezTo>
                  <a:cubicBezTo>
                    <a:pt x="25" y="89"/>
                    <a:pt x="21" y="86"/>
                    <a:pt x="18" y="82"/>
                  </a:cubicBezTo>
                  <a:cubicBezTo>
                    <a:pt x="14" y="78"/>
                    <a:pt x="12" y="75"/>
                    <a:pt x="13" y="72"/>
                  </a:cubicBezTo>
                  <a:cubicBezTo>
                    <a:pt x="13" y="71"/>
                    <a:pt x="15" y="70"/>
                    <a:pt x="17" y="67"/>
                  </a:cubicBezTo>
                  <a:cubicBezTo>
                    <a:pt x="18" y="65"/>
                    <a:pt x="20" y="64"/>
                    <a:pt x="20" y="64"/>
                  </a:cubicBezTo>
                  <a:cubicBezTo>
                    <a:pt x="21" y="64"/>
                    <a:pt x="21" y="65"/>
                    <a:pt x="21" y="66"/>
                  </a:cubicBezTo>
                  <a:cubicBezTo>
                    <a:pt x="21" y="67"/>
                    <a:pt x="21" y="68"/>
                    <a:pt x="22" y="69"/>
                  </a:cubicBezTo>
                  <a:cubicBezTo>
                    <a:pt x="23" y="69"/>
                    <a:pt x="26" y="69"/>
                    <a:pt x="30" y="67"/>
                  </a:cubicBezTo>
                  <a:cubicBezTo>
                    <a:pt x="34" y="66"/>
                    <a:pt x="37" y="65"/>
                    <a:pt x="39" y="63"/>
                  </a:cubicBezTo>
                  <a:cubicBezTo>
                    <a:pt x="41" y="62"/>
                    <a:pt x="42" y="61"/>
                    <a:pt x="43" y="61"/>
                  </a:cubicBezTo>
                  <a:cubicBezTo>
                    <a:pt x="43" y="61"/>
                    <a:pt x="45" y="60"/>
                    <a:pt x="48" y="58"/>
                  </a:cubicBezTo>
                  <a:cubicBezTo>
                    <a:pt x="49" y="57"/>
                    <a:pt x="50" y="56"/>
                    <a:pt x="51" y="55"/>
                  </a:cubicBezTo>
                  <a:cubicBezTo>
                    <a:pt x="51" y="54"/>
                    <a:pt x="52" y="53"/>
                    <a:pt x="52" y="52"/>
                  </a:cubicBezTo>
                  <a:cubicBezTo>
                    <a:pt x="52" y="49"/>
                    <a:pt x="52" y="47"/>
                    <a:pt x="52" y="46"/>
                  </a:cubicBezTo>
                  <a:cubicBezTo>
                    <a:pt x="53" y="45"/>
                    <a:pt x="53" y="43"/>
                    <a:pt x="52" y="41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2" y="39"/>
                    <a:pt x="52" y="40"/>
                    <a:pt x="51" y="40"/>
                  </a:cubicBezTo>
                  <a:cubicBezTo>
                    <a:pt x="51" y="41"/>
                    <a:pt x="51" y="42"/>
                    <a:pt x="51" y="41"/>
                  </a:cubicBezTo>
                  <a:cubicBezTo>
                    <a:pt x="51" y="41"/>
                    <a:pt x="51" y="41"/>
                    <a:pt x="51" y="40"/>
                  </a:cubicBezTo>
                  <a:cubicBezTo>
                    <a:pt x="52" y="37"/>
                    <a:pt x="52" y="31"/>
                    <a:pt x="52" y="24"/>
                  </a:cubicBezTo>
                  <a:cubicBezTo>
                    <a:pt x="53" y="17"/>
                    <a:pt x="53" y="12"/>
                    <a:pt x="52" y="11"/>
                  </a:cubicBezTo>
                  <a:cubicBezTo>
                    <a:pt x="52" y="9"/>
                    <a:pt x="53" y="7"/>
                    <a:pt x="55" y="4"/>
                  </a:cubicBezTo>
                  <a:close/>
                  <a:moveTo>
                    <a:pt x="3" y="132"/>
                  </a:moveTo>
                  <a:cubicBezTo>
                    <a:pt x="3" y="131"/>
                    <a:pt x="4" y="131"/>
                    <a:pt x="4" y="131"/>
                  </a:cubicBezTo>
                  <a:cubicBezTo>
                    <a:pt x="5" y="131"/>
                    <a:pt x="5" y="132"/>
                    <a:pt x="5" y="133"/>
                  </a:cubicBezTo>
                  <a:cubicBezTo>
                    <a:pt x="5" y="134"/>
                    <a:pt x="5" y="135"/>
                    <a:pt x="4" y="135"/>
                  </a:cubicBezTo>
                  <a:cubicBezTo>
                    <a:pt x="4" y="135"/>
                    <a:pt x="3" y="135"/>
                    <a:pt x="3" y="134"/>
                  </a:cubicBezTo>
                  <a:cubicBezTo>
                    <a:pt x="3" y="133"/>
                    <a:pt x="3" y="133"/>
                    <a:pt x="3" y="132"/>
                  </a:cubicBezTo>
                  <a:close/>
                  <a:moveTo>
                    <a:pt x="51" y="115"/>
                  </a:moveTo>
                  <a:cubicBezTo>
                    <a:pt x="51" y="108"/>
                    <a:pt x="51" y="105"/>
                    <a:pt x="50" y="104"/>
                  </a:cubicBezTo>
                  <a:cubicBezTo>
                    <a:pt x="50" y="104"/>
                    <a:pt x="49" y="105"/>
                    <a:pt x="48" y="107"/>
                  </a:cubicBezTo>
                  <a:cubicBezTo>
                    <a:pt x="47" y="109"/>
                    <a:pt x="45" y="111"/>
                    <a:pt x="44" y="113"/>
                  </a:cubicBezTo>
                  <a:cubicBezTo>
                    <a:pt x="43" y="115"/>
                    <a:pt x="43" y="117"/>
                    <a:pt x="43" y="117"/>
                  </a:cubicBezTo>
                  <a:cubicBezTo>
                    <a:pt x="43" y="118"/>
                    <a:pt x="43" y="118"/>
                    <a:pt x="42" y="118"/>
                  </a:cubicBezTo>
                  <a:cubicBezTo>
                    <a:pt x="42" y="118"/>
                    <a:pt x="41" y="119"/>
                    <a:pt x="41" y="120"/>
                  </a:cubicBezTo>
                  <a:cubicBezTo>
                    <a:pt x="41" y="121"/>
                    <a:pt x="41" y="122"/>
                    <a:pt x="40" y="122"/>
                  </a:cubicBezTo>
                  <a:cubicBezTo>
                    <a:pt x="39" y="123"/>
                    <a:pt x="39" y="124"/>
                    <a:pt x="39" y="124"/>
                  </a:cubicBezTo>
                  <a:cubicBezTo>
                    <a:pt x="39" y="124"/>
                    <a:pt x="39" y="124"/>
                    <a:pt x="41" y="124"/>
                  </a:cubicBezTo>
                  <a:cubicBezTo>
                    <a:pt x="42" y="125"/>
                    <a:pt x="44" y="125"/>
                    <a:pt x="47" y="125"/>
                  </a:cubicBezTo>
                  <a:cubicBezTo>
                    <a:pt x="51" y="125"/>
                    <a:pt x="51" y="125"/>
                    <a:pt x="51" y="125"/>
                  </a:cubicBezTo>
                  <a:lnTo>
                    <a:pt x="51" y="115"/>
                  </a:lnTo>
                  <a:close/>
                  <a:moveTo>
                    <a:pt x="53" y="34"/>
                  </a:moveTo>
                  <a:cubicBezTo>
                    <a:pt x="53" y="33"/>
                    <a:pt x="53" y="33"/>
                    <a:pt x="53" y="32"/>
                  </a:cubicBezTo>
                  <a:cubicBezTo>
                    <a:pt x="53" y="31"/>
                    <a:pt x="53" y="31"/>
                    <a:pt x="52" y="32"/>
                  </a:cubicBezTo>
                  <a:cubicBezTo>
                    <a:pt x="53" y="33"/>
                    <a:pt x="53" y="34"/>
                    <a:pt x="53" y="34"/>
                  </a:cubicBezTo>
                  <a:close/>
                  <a:moveTo>
                    <a:pt x="99" y="108"/>
                  </a:moveTo>
                  <a:cubicBezTo>
                    <a:pt x="100" y="105"/>
                    <a:pt x="100" y="103"/>
                    <a:pt x="99" y="103"/>
                  </a:cubicBezTo>
                  <a:cubicBezTo>
                    <a:pt x="98" y="103"/>
                    <a:pt x="98" y="105"/>
                    <a:pt x="97" y="108"/>
                  </a:cubicBezTo>
                  <a:cubicBezTo>
                    <a:pt x="97" y="112"/>
                    <a:pt x="97" y="114"/>
                    <a:pt x="97" y="114"/>
                  </a:cubicBezTo>
                  <a:cubicBezTo>
                    <a:pt x="98" y="115"/>
                    <a:pt x="98" y="115"/>
                    <a:pt x="99" y="113"/>
                  </a:cubicBezTo>
                  <a:cubicBezTo>
                    <a:pt x="99" y="112"/>
                    <a:pt x="99" y="110"/>
                    <a:pt x="99" y="108"/>
                  </a:cubicBezTo>
                  <a:close/>
                  <a:moveTo>
                    <a:pt x="121" y="106"/>
                  </a:moveTo>
                  <a:cubicBezTo>
                    <a:pt x="121" y="104"/>
                    <a:pt x="121" y="104"/>
                    <a:pt x="121" y="104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0" y="103"/>
                    <a:pt x="119" y="104"/>
                  </a:cubicBezTo>
                  <a:cubicBezTo>
                    <a:pt x="118" y="105"/>
                    <a:pt x="117" y="106"/>
                    <a:pt x="117" y="107"/>
                  </a:cubicBezTo>
                  <a:cubicBezTo>
                    <a:pt x="117" y="107"/>
                    <a:pt x="117" y="108"/>
                    <a:pt x="116" y="111"/>
                  </a:cubicBezTo>
                  <a:cubicBezTo>
                    <a:pt x="114" y="113"/>
                    <a:pt x="114" y="115"/>
                    <a:pt x="114" y="115"/>
                  </a:cubicBezTo>
                  <a:cubicBezTo>
                    <a:pt x="115" y="115"/>
                    <a:pt x="114" y="117"/>
                    <a:pt x="113" y="119"/>
                  </a:cubicBezTo>
                  <a:cubicBezTo>
                    <a:pt x="112" y="121"/>
                    <a:pt x="112" y="123"/>
                    <a:pt x="112" y="125"/>
                  </a:cubicBezTo>
                  <a:cubicBezTo>
                    <a:pt x="112" y="126"/>
                    <a:pt x="111" y="127"/>
                    <a:pt x="111" y="129"/>
                  </a:cubicBezTo>
                  <a:cubicBezTo>
                    <a:pt x="108" y="134"/>
                    <a:pt x="107" y="137"/>
                    <a:pt x="108" y="138"/>
                  </a:cubicBezTo>
                  <a:cubicBezTo>
                    <a:pt x="108" y="138"/>
                    <a:pt x="109" y="137"/>
                    <a:pt x="111" y="134"/>
                  </a:cubicBezTo>
                  <a:cubicBezTo>
                    <a:pt x="113" y="132"/>
                    <a:pt x="115" y="128"/>
                    <a:pt x="117" y="124"/>
                  </a:cubicBezTo>
                  <a:cubicBezTo>
                    <a:pt x="118" y="120"/>
                    <a:pt x="119" y="117"/>
                    <a:pt x="120" y="115"/>
                  </a:cubicBezTo>
                  <a:cubicBezTo>
                    <a:pt x="120" y="112"/>
                    <a:pt x="120" y="109"/>
                    <a:pt x="121" y="106"/>
                  </a:cubicBezTo>
                  <a:close/>
                  <a:moveTo>
                    <a:pt x="167" y="23"/>
                  </a:moveTo>
                  <a:cubicBezTo>
                    <a:pt x="171" y="23"/>
                    <a:pt x="174" y="22"/>
                    <a:pt x="175" y="23"/>
                  </a:cubicBezTo>
                  <a:cubicBezTo>
                    <a:pt x="177" y="23"/>
                    <a:pt x="178" y="24"/>
                    <a:pt x="179" y="25"/>
                  </a:cubicBezTo>
                  <a:cubicBezTo>
                    <a:pt x="179" y="26"/>
                    <a:pt x="180" y="27"/>
                    <a:pt x="180" y="27"/>
                  </a:cubicBezTo>
                  <a:cubicBezTo>
                    <a:pt x="181" y="27"/>
                    <a:pt x="182" y="28"/>
                    <a:pt x="182" y="30"/>
                  </a:cubicBezTo>
                  <a:cubicBezTo>
                    <a:pt x="182" y="32"/>
                    <a:pt x="182" y="34"/>
                    <a:pt x="181" y="35"/>
                  </a:cubicBezTo>
                  <a:cubicBezTo>
                    <a:pt x="181" y="36"/>
                    <a:pt x="180" y="38"/>
                    <a:pt x="180" y="39"/>
                  </a:cubicBezTo>
                  <a:cubicBezTo>
                    <a:pt x="179" y="41"/>
                    <a:pt x="179" y="43"/>
                    <a:pt x="178" y="46"/>
                  </a:cubicBezTo>
                  <a:cubicBezTo>
                    <a:pt x="178" y="49"/>
                    <a:pt x="177" y="51"/>
                    <a:pt x="177" y="52"/>
                  </a:cubicBezTo>
                  <a:cubicBezTo>
                    <a:pt x="176" y="53"/>
                    <a:pt x="176" y="55"/>
                    <a:pt x="175" y="59"/>
                  </a:cubicBezTo>
                  <a:cubicBezTo>
                    <a:pt x="174" y="63"/>
                    <a:pt x="174" y="66"/>
                    <a:pt x="173" y="69"/>
                  </a:cubicBezTo>
                  <a:cubicBezTo>
                    <a:pt x="173" y="72"/>
                    <a:pt x="173" y="76"/>
                    <a:pt x="173" y="81"/>
                  </a:cubicBezTo>
                  <a:cubicBezTo>
                    <a:pt x="172" y="86"/>
                    <a:pt x="172" y="88"/>
                    <a:pt x="173" y="88"/>
                  </a:cubicBezTo>
                  <a:cubicBezTo>
                    <a:pt x="173" y="88"/>
                    <a:pt x="174" y="88"/>
                    <a:pt x="174" y="87"/>
                  </a:cubicBezTo>
                  <a:cubicBezTo>
                    <a:pt x="179" y="82"/>
                    <a:pt x="182" y="78"/>
                    <a:pt x="185" y="73"/>
                  </a:cubicBezTo>
                  <a:cubicBezTo>
                    <a:pt x="188" y="69"/>
                    <a:pt x="189" y="66"/>
                    <a:pt x="188" y="64"/>
                  </a:cubicBezTo>
                  <a:cubicBezTo>
                    <a:pt x="188" y="63"/>
                    <a:pt x="188" y="63"/>
                    <a:pt x="189" y="63"/>
                  </a:cubicBezTo>
                  <a:cubicBezTo>
                    <a:pt x="189" y="62"/>
                    <a:pt x="190" y="62"/>
                    <a:pt x="192" y="63"/>
                  </a:cubicBezTo>
                  <a:cubicBezTo>
                    <a:pt x="194" y="63"/>
                    <a:pt x="197" y="64"/>
                    <a:pt x="199" y="65"/>
                  </a:cubicBezTo>
                  <a:cubicBezTo>
                    <a:pt x="202" y="67"/>
                    <a:pt x="203" y="69"/>
                    <a:pt x="203" y="71"/>
                  </a:cubicBezTo>
                  <a:cubicBezTo>
                    <a:pt x="204" y="73"/>
                    <a:pt x="203" y="75"/>
                    <a:pt x="202" y="77"/>
                  </a:cubicBezTo>
                  <a:cubicBezTo>
                    <a:pt x="201" y="80"/>
                    <a:pt x="199" y="83"/>
                    <a:pt x="195" y="88"/>
                  </a:cubicBezTo>
                  <a:cubicBezTo>
                    <a:pt x="193" y="91"/>
                    <a:pt x="192" y="93"/>
                    <a:pt x="191" y="94"/>
                  </a:cubicBezTo>
                  <a:cubicBezTo>
                    <a:pt x="191" y="95"/>
                    <a:pt x="191" y="96"/>
                    <a:pt x="191" y="97"/>
                  </a:cubicBezTo>
                  <a:cubicBezTo>
                    <a:pt x="192" y="98"/>
                    <a:pt x="192" y="99"/>
                    <a:pt x="193" y="99"/>
                  </a:cubicBezTo>
                  <a:cubicBezTo>
                    <a:pt x="193" y="99"/>
                    <a:pt x="193" y="100"/>
                    <a:pt x="193" y="101"/>
                  </a:cubicBezTo>
                  <a:cubicBezTo>
                    <a:pt x="193" y="103"/>
                    <a:pt x="194" y="104"/>
                    <a:pt x="194" y="104"/>
                  </a:cubicBezTo>
                  <a:cubicBezTo>
                    <a:pt x="195" y="104"/>
                    <a:pt x="196" y="106"/>
                    <a:pt x="197" y="108"/>
                  </a:cubicBezTo>
                  <a:cubicBezTo>
                    <a:pt x="198" y="111"/>
                    <a:pt x="199" y="113"/>
                    <a:pt x="199" y="114"/>
                  </a:cubicBezTo>
                  <a:cubicBezTo>
                    <a:pt x="199" y="116"/>
                    <a:pt x="199" y="117"/>
                    <a:pt x="200" y="117"/>
                  </a:cubicBezTo>
                  <a:cubicBezTo>
                    <a:pt x="201" y="118"/>
                    <a:pt x="202" y="119"/>
                    <a:pt x="202" y="121"/>
                  </a:cubicBezTo>
                  <a:cubicBezTo>
                    <a:pt x="203" y="123"/>
                    <a:pt x="204" y="125"/>
                    <a:pt x="205" y="128"/>
                  </a:cubicBezTo>
                  <a:cubicBezTo>
                    <a:pt x="207" y="130"/>
                    <a:pt x="208" y="131"/>
                    <a:pt x="209" y="133"/>
                  </a:cubicBezTo>
                  <a:cubicBezTo>
                    <a:pt x="210" y="134"/>
                    <a:pt x="212" y="136"/>
                    <a:pt x="213" y="138"/>
                  </a:cubicBezTo>
                  <a:cubicBezTo>
                    <a:pt x="215" y="140"/>
                    <a:pt x="216" y="143"/>
                    <a:pt x="217" y="146"/>
                  </a:cubicBezTo>
                  <a:cubicBezTo>
                    <a:pt x="218" y="149"/>
                    <a:pt x="218" y="150"/>
                    <a:pt x="219" y="151"/>
                  </a:cubicBezTo>
                  <a:cubicBezTo>
                    <a:pt x="219" y="152"/>
                    <a:pt x="220" y="154"/>
                    <a:pt x="220" y="156"/>
                  </a:cubicBezTo>
                  <a:cubicBezTo>
                    <a:pt x="220" y="158"/>
                    <a:pt x="220" y="160"/>
                    <a:pt x="219" y="160"/>
                  </a:cubicBezTo>
                  <a:cubicBezTo>
                    <a:pt x="218" y="162"/>
                    <a:pt x="217" y="163"/>
                    <a:pt x="215" y="164"/>
                  </a:cubicBezTo>
                  <a:cubicBezTo>
                    <a:pt x="213" y="165"/>
                    <a:pt x="212" y="166"/>
                    <a:pt x="212" y="167"/>
                  </a:cubicBezTo>
                  <a:cubicBezTo>
                    <a:pt x="212" y="168"/>
                    <a:pt x="211" y="169"/>
                    <a:pt x="210" y="170"/>
                  </a:cubicBezTo>
                  <a:cubicBezTo>
                    <a:pt x="209" y="172"/>
                    <a:pt x="207" y="173"/>
                    <a:pt x="206" y="174"/>
                  </a:cubicBezTo>
                  <a:cubicBezTo>
                    <a:pt x="199" y="177"/>
                    <a:pt x="192" y="179"/>
                    <a:pt x="185" y="179"/>
                  </a:cubicBezTo>
                  <a:cubicBezTo>
                    <a:pt x="180" y="179"/>
                    <a:pt x="177" y="178"/>
                    <a:pt x="176" y="178"/>
                  </a:cubicBezTo>
                  <a:cubicBezTo>
                    <a:pt x="176" y="177"/>
                    <a:pt x="175" y="177"/>
                    <a:pt x="173" y="177"/>
                  </a:cubicBezTo>
                  <a:cubicBezTo>
                    <a:pt x="170" y="177"/>
                    <a:pt x="166" y="174"/>
                    <a:pt x="162" y="169"/>
                  </a:cubicBezTo>
                  <a:cubicBezTo>
                    <a:pt x="158" y="164"/>
                    <a:pt x="155" y="157"/>
                    <a:pt x="153" y="150"/>
                  </a:cubicBezTo>
                  <a:cubicBezTo>
                    <a:pt x="152" y="147"/>
                    <a:pt x="152" y="144"/>
                    <a:pt x="152" y="140"/>
                  </a:cubicBezTo>
                  <a:cubicBezTo>
                    <a:pt x="151" y="136"/>
                    <a:pt x="152" y="134"/>
                    <a:pt x="152" y="133"/>
                  </a:cubicBezTo>
                  <a:cubicBezTo>
                    <a:pt x="153" y="132"/>
                    <a:pt x="152" y="132"/>
                    <a:pt x="152" y="131"/>
                  </a:cubicBezTo>
                  <a:cubicBezTo>
                    <a:pt x="151" y="130"/>
                    <a:pt x="151" y="128"/>
                    <a:pt x="152" y="126"/>
                  </a:cubicBezTo>
                  <a:cubicBezTo>
                    <a:pt x="152" y="124"/>
                    <a:pt x="152" y="121"/>
                    <a:pt x="152" y="115"/>
                  </a:cubicBezTo>
                  <a:cubicBezTo>
                    <a:pt x="152" y="110"/>
                    <a:pt x="152" y="107"/>
                    <a:pt x="151" y="106"/>
                  </a:cubicBezTo>
                  <a:cubicBezTo>
                    <a:pt x="151" y="106"/>
                    <a:pt x="151" y="105"/>
                    <a:pt x="152" y="103"/>
                  </a:cubicBezTo>
                  <a:cubicBezTo>
                    <a:pt x="153" y="102"/>
                    <a:pt x="154" y="98"/>
                    <a:pt x="155" y="92"/>
                  </a:cubicBezTo>
                  <a:cubicBezTo>
                    <a:pt x="155" y="87"/>
                    <a:pt x="156" y="83"/>
                    <a:pt x="157" y="80"/>
                  </a:cubicBezTo>
                  <a:cubicBezTo>
                    <a:pt x="157" y="78"/>
                    <a:pt x="158" y="74"/>
                    <a:pt x="158" y="68"/>
                  </a:cubicBezTo>
                  <a:cubicBezTo>
                    <a:pt x="158" y="63"/>
                    <a:pt x="159" y="57"/>
                    <a:pt x="160" y="51"/>
                  </a:cubicBezTo>
                  <a:cubicBezTo>
                    <a:pt x="161" y="42"/>
                    <a:pt x="162" y="37"/>
                    <a:pt x="162" y="36"/>
                  </a:cubicBezTo>
                  <a:cubicBezTo>
                    <a:pt x="162" y="34"/>
                    <a:pt x="162" y="33"/>
                    <a:pt x="161" y="32"/>
                  </a:cubicBezTo>
                  <a:cubicBezTo>
                    <a:pt x="161" y="32"/>
                    <a:pt x="160" y="31"/>
                    <a:pt x="160" y="31"/>
                  </a:cubicBezTo>
                  <a:cubicBezTo>
                    <a:pt x="160" y="31"/>
                    <a:pt x="160" y="32"/>
                    <a:pt x="160" y="33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0" y="33"/>
                    <a:pt x="160" y="33"/>
                    <a:pt x="159" y="34"/>
                  </a:cubicBezTo>
                  <a:cubicBezTo>
                    <a:pt x="159" y="31"/>
                    <a:pt x="159" y="31"/>
                    <a:pt x="159" y="31"/>
                  </a:cubicBezTo>
                  <a:cubicBezTo>
                    <a:pt x="160" y="31"/>
                    <a:pt x="160" y="30"/>
                    <a:pt x="161" y="29"/>
                  </a:cubicBezTo>
                  <a:cubicBezTo>
                    <a:pt x="162" y="27"/>
                    <a:pt x="163" y="25"/>
                    <a:pt x="163" y="25"/>
                  </a:cubicBezTo>
                  <a:cubicBezTo>
                    <a:pt x="164" y="24"/>
                    <a:pt x="165" y="23"/>
                    <a:pt x="167" y="23"/>
                  </a:cubicBezTo>
                  <a:close/>
                  <a:moveTo>
                    <a:pt x="188" y="119"/>
                  </a:moveTo>
                  <a:cubicBezTo>
                    <a:pt x="187" y="119"/>
                    <a:pt x="185" y="119"/>
                    <a:pt x="180" y="119"/>
                  </a:cubicBezTo>
                  <a:cubicBezTo>
                    <a:pt x="176" y="119"/>
                    <a:pt x="174" y="119"/>
                    <a:pt x="173" y="120"/>
                  </a:cubicBezTo>
                  <a:cubicBezTo>
                    <a:pt x="173" y="120"/>
                    <a:pt x="172" y="121"/>
                    <a:pt x="171" y="121"/>
                  </a:cubicBezTo>
                  <a:cubicBezTo>
                    <a:pt x="170" y="121"/>
                    <a:pt x="170" y="122"/>
                    <a:pt x="169" y="126"/>
                  </a:cubicBezTo>
                  <a:cubicBezTo>
                    <a:pt x="169" y="129"/>
                    <a:pt x="169" y="131"/>
                    <a:pt x="169" y="132"/>
                  </a:cubicBezTo>
                  <a:cubicBezTo>
                    <a:pt x="169" y="133"/>
                    <a:pt x="170" y="136"/>
                    <a:pt x="170" y="142"/>
                  </a:cubicBezTo>
                  <a:cubicBezTo>
                    <a:pt x="170" y="147"/>
                    <a:pt x="170" y="151"/>
                    <a:pt x="170" y="153"/>
                  </a:cubicBezTo>
                  <a:cubicBezTo>
                    <a:pt x="170" y="154"/>
                    <a:pt x="170" y="155"/>
                    <a:pt x="171" y="155"/>
                  </a:cubicBezTo>
                  <a:cubicBezTo>
                    <a:pt x="171" y="155"/>
                    <a:pt x="172" y="155"/>
                    <a:pt x="173" y="155"/>
                  </a:cubicBezTo>
                  <a:cubicBezTo>
                    <a:pt x="175" y="154"/>
                    <a:pt x="177" y="154"/>
                    <a:pt x="179" y="154"/>
                  </a:cubicBezTo>
                  <a:cubicBezTo>
                    <a:pt x="184" y="153"/>
                    <a:pt x="186" y="152"/>
                    <a:pt x="186" y="150"/>
                  </a:cubicBezTo>
                  <a:cubicBezTo>
                    <a:pt x="186" y="149"/>
                    <a:pt x="187" y="147"/>
                    <a:pt x="188" y="146"/>
                  </a:cubicBezTo>
                  <a:cubicBezTo>
                    <a:pt x="189" y="144"/>
                    <a:pt x="189" y="139"/>
                    <a:pt x="189" y="132"/>
                  </a:cubicBezTo>
                  <a:cubicBezTo>
                    <a:pt x="190" y="124"/>
                    <a:pt x="189" y="120"/>
                    <a:pt x="188" y="119"/>
                  </a:cubicBezTo>
                  <a:close/>
                  <a:moveTo>
                    <a:pt x="188" y="101"/>
                  </a:moveTo>
                  <a:cubicBezTo>
                    <a:pt x="188" y="99"/>
                    <a:pt x="188" y="98"/>
                    <a:pt x="188" y="98"/>
                  </a:cubicBezTo>
                  <a:cubicBezTo>
                    <a:pt x="187" y="98"/>
                    <a:pt x="187" y="99"/>
                    <a:pt x="186" y="100"/>
                  </a:cubicBezTo>
                  <a:cubicBezTo>
                    <a:pt x="184" y="102"/>
                    <a:pt x="184" y="103"/>
                    <a:pt x="186" y="103"/>
                  </a:cubicBezTo>
                  <a:cubicBezTo>
                    <a:pt x="187" y="103"/>
                    <a:pt x="188" y="102"/>
                    <a:pt x="188" y="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16"/>
            <p:cNvSpPr>
              <a:spLocks noEditPoints="1"/>
            </p:cNvSpPr>
            <p:nvPr/>
          </p:nvSpPr>
          <p:spPr bwMode="auto">
            <a:xfrm>
              <a:off x="3859" y="3356"/>
              <a:ext cx="490" cy="519"/>
            </a:xfrm>
            <a:custGeom>
              <a:avLst/>
              <a:gdLst>
                <a:gd name="T0" fmla="*/ 133 w 205"/>
                <a:gd name="T1" fmla="*/ 7 h 219"/>
                <a:gd name="T2" fmla="*/ 144 w 205"/>
                <a:gd name="T3" fmla="*/ 46 h 219"/>
                <a:gd name="T4" fmla="*/ 107 w 205"/>
                <a:gd name="T5" fmla="*/ 66 h 219"/>
                <a:gd name="T6" fmla="*/ 102 w 205"/>
                <a:gd name="T7" fmla="*/ 71 h 219"/>
                <a:gd name="T8" fmla="*/ 114 w 205"/>
                <a:gd name="T9" fmla="*/ 79 h 219"/>
                <a:gd name="T10" fmla="*/ 111 w 205"/>
                <a:gd name="T11" fmla="*/ 93 h 219"/>
                <a:gd name="T12" fmla="*/ 63 w 205"/>
                <a:gd name="T13" fmla="*/ 151 h 219"/>
                <a:gd name="T14" fmla="*/ 68 w 205"/>
                <a:gd name="T15" fmla="*/ 171 h 219"/>
                <a:gd name="T16" fmla="*/ 70 w 205"/>
                <a:gd name="T17" fmla="*/ 179 h 219"/>
                <a:gd name="T18" fmla="*/ 61 w 205"/>
                <a:gd name="T19" fmla="*/ 219 h 219"/>
                <a:gd name="T20" fmla="*/ 52 w 205"/>
                <a:gd name="T21" fmla="*/ 209 h 219"/>
                <a:gd name="T22" fmla="*/ 53 w 205"/>
                <a:gd name="T23" fmla="*/ 180 h 219"/>
                <a:gd name="T24" fmla="*/ 52 w 205"/>
                <a:gd name="T25" fmla="*/ 162 h 219"/>
                <a:gd name="T26" fmla="*/ 17 w 205"/>
                <a:gd name="T27" fmla="*/ 206 h 219"/>
                <a:gd name="T28" fmla="*/ 5 w 205"/>
                <a:gd name="T29" fmla="*/ 208 h 219"/>
                <a:gd name="T30" fmla="*/ 0 w 205"/>
                <a:gd name="T31" fmla="*/ 185 h 219"/>
                <a:gd name="T32" fmla="*/ 18 w 205"/>
                <a:gd name="T33" fmla="*/ 165 h 219"/>
                <a:gd name="T34" fmla="*/ 34 w 205"/>
                <a:gd name="T35" fmla="*/ 148 h 219"/>
                <a:gd name="T36" fmla="*/ 72 w 205"/>
                <a:gd name="T37" fmla="*/ 101 h 219"/>
                <a:gd name="T38" fmla="*/ 48 w 205"/>
                <a:gd name="T39" fmla="*/ 111 h 219"/>
                <a:gd name="T40" fmla="*/ 49 w 205"/>
                <a:gd name="T41" fmla="*/ 84 h 219"/>
                <a:gd name="T42" fmla="*/ 72 w 205"/>
                <a:gd name="T43" fmla="*/ 66 h 219"/>
                <a:gd name="T44" fmla="*/ 65 w 205"/>
                <a:gd name="T45" fmla="*/ 37 h 219"/>
                <a:gd name="T46" fmla="*/ 60 w 205"/>
                <a:gd name="T47" fmla="*/ 15 h 219"/>
                <a:gd name="T48" fmla="*/ 84 w 205"/>
                <a:gd name="T49" fmla="*/ 18 h 219"/>
                <a:gd name="T50" fmla="*/ 107 w 205"/>
                <a:gd name="T51" fmla="*/ 3 h 219"/>
                <a:gd name="T52" fmla="*/ 178 w 205"/>
                <a:gd name="T53" fmla="*/ 103 h 219"/>
                <a:gd name="T54" fmla="*/ 185 w 205"/>
                <a:gd name="T55" fmla="*/ 117 h 219"/>
                <a:gd name="T56" fmla="*/ 193 w 205"/>
                <a:gd name="T57" fmla="*/ 161 h 219"/>
                <a:gd name="T58" fmla="*/ 203 w 205"/>
                <a:gd name="T59" fmla="*/ 192 h 219"/>
                <a:gd name="T60" fmla="*/ 197 w 205"/>
                <a:gd name="T61" fmla="*/ 206 h 219"/>
                <a:gd name="T62" fmla="*/ 139 w 205"/>
                <a:gd name="T63" fmla="*/ 217 h 219"/>
                <a:gd name="T64" fmla="*/ 114 w 205"/>
                <a:gd name="T65" fmla="*/ 189 h 219"/>
                <a:gd name="T66" fmla="*/ 102 w 205"/>
                <a:gd name="T67" fmla="*/ 180 h 219"/>
                <a:gd name="T68" fmla="*/ 88 w 205"/>
                <a:gd name="T69" fmla="*/ 163 h 219"/>
                <a:gd name="T70" fmla="*/ 89 w 205"/>
                <a:gd name="T71" fmla="*/ 150 h 219"/>
                <a:gd name="T72" fmla="*/ 94 w 205"/>
                <a:gd name="T73" fmla="*/ 149 h 219"/>
                <a:gd name="T74" fmla="*/ 93 w 205"/>
                <a:gd name="T75" fmla="*/ 156 h 219"/>
                <a:gd name="T76" fmla="*/ 106 w 205"/>
                <a:gd name="T77" fmla="*/ 143 h 219"/>
                <a:gd name="T78" fmla="*/ 109 w 205"/>
                <a:gd name="T79" fmla="*/ 113 h 219"/>
                <a:gd name="T80" fmla="*/ 109 w 205"/>
                <a:gd name="T81" fmla="*/ 105 h 219"/>
                <a:gd name="T82" fmla="*/ 120 w 205"/>
                <a:gd name="T83" fmla="*/ 121 h 219"/>
                <a:gd name="T84" fmla="*/ 130 w 205"/>
                <a:gd name="T85" fmla="*/ 121 h 219"/>
                <a:gd name="T86" fmla="*/ 133 w 205"/>
                <a:gd name="T87" fmla="*/ 113 h 219"/>
                <a:gd name="T88" fmla="*/ 142 w 205"/>
                <a:gd name="T89" fmla="*/ 101 h 219"/>
                <a:gd name="T90" fmla="*/ 154 w 205"/>
                <a:gd name="T91" fmla="*/ 106 h 219"/>
                <a:gd name="T92" fmla="*/ 150 w 205"/>
                <a:gd name="T93" fmla="*/ 129 h 219"/>
                <a:gd name="T94" fmla="*/ 123 w 205"/>
                <a:gd name="T95" fmla="*/ 164 h 219"/>
                <a:gd name="T96" fmla="*/ 130 w 205"/>
                <a:gd name="T97" fmla="*/ 195 h 219"/>
                <a:gd name="T98" fmla="*/ 162 w 205"/>
                <a:gd name="T99" fmla="*/ 191 h 219"/>
                <a:gd name="T100" fmla="*/ 169 w 205"/>
                <a:gd name="T101" fmla="*/ 185 h 219"/>
                <a:gd name="T102" fmla="*/ 172 w 205"/>
                <a:gd name="T103" fmla="*/ 160 h 219"/>
                <a:gd name="T104" fmla="*/ 177 w 205"/>
                <a:gd name="T105" fmla="*/ 115 h 219"/>
                <a:gd name="T106" fmla="*/ 114 w 205"/>
                <a:gd name="T107" fmla="*/ 9 h 219"/>
                <a:gd name="T108" fmla="*/ 92 w 205"/>
                <a:gd name="T109" fmla="*/ 25 h 219"/>
                <a:gd name="T110" fmla="*/ 90 w 205"/>
                <a:gd name="T111" fmla="*/ 40 h 219"/>
                <a:gd name="T112" fmla="*/ 109 w 205"/>
                <a:gd name="T113" fmla="*/ 35 h 219"/>
                <a:gd name="T114" fmla="*/ 127 w 205"/>
                <a:gd name="T115" fmla="*/ 1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5" h="219">
                  <a:moveTo>
                    <a:pt x="107" y="3"/>
                  </a:moveTo>
                  <a:cubicBezTo>
                    <a:pt x="117" y="0"/>
                    <a:pt x="125" y="2"/>
                    <a:pt x="133" y="7"/>
                  </a:cubicBezTo>
                  <a:cubicBezTo>
                    <a:pt x="147" y="17"/>
                    <a:pt x="152" y="28"/>
                    <a:pt x="148" y="39"/>
                  </a:cubicBezTo>
                  <a:cubicBezTo>
                    <a:pt x="147" y="42"/>
                    <a:pt x="146" y="45"/>
                    <a:pt x="144" y="46"/>
                  </a:cubicBezTo>
                  <a:cubicBezTo>
                    <a:pt x="142" y="48"/>
                    <a:pt x="135" y="51"/>
                    <a:pt x="126" y="56"/>
                  </a:cubicBezTo>
                  <a:cubicBezTo>
                    <a:pt x="120" y="59"/>
                    <a:pt x="114" y="62"/>
                    <a:pt x="107" y="66"/>
                  </a:cubicBezTo>
                  <a:cubicBezTo>
                    <a:pt x="105" y="67"/>
                    <a:pt x="103" y="68"/>
                    <a:pt x="102" y="69"/>
                  </a:cubicBezTo>
                  <a:cubicBezTo>
                    <a:pt x="102" y="70"/>
                    <a:pt x="101" y="70"/>
                    <a:pt x="102" y="71"/>
                  </a:cubicBezTo>
                  <a:cubicBezTo>
                    <a:pt x="102" y="72"/>
                    <a:pt x="104" y="73"/>
                    <a:pt x="106" y="73"/>
                  </a:cubicBezTo>
                  <a:cubicBezTo>
                    <a:pt x="108" y="75"/>
                    <a:pt x="111" y="76"/>
                    <a:pt x="114" y="79"/>
                  </a:cubicBezTo>
                  <a:cubicBezTo>
                    <a:pt x="117" y="81"/>
                    <a:pt x="118" y="83"/>
                    <a:pt x="118" y="84"/>
                  </a:cubicBezTo>
                  <a:cubicBezTo>
                    <a:pt x="118" y="86"/>
                    <a:pt x="116" y="89"/>
                    <a:pt x="111" y="93"/>
                  </a:cubicBezTo>
                  <a:cubicBezTo>
                    <a:pt x="100" y="102"/>
                    <a:pt x="90" y="114"/>
                    <a:pt x="78" y="127"/>
                  </a:cubicBezTo>
                  <a:cubicBezTo>
                    <a:pt x="67" y="141"/>
                    <a:pt x="62" y="148"/>
                    <a:pt x="63" y="151"/>
                  </a:cubicBezTo>
                  <a:cubicBezTo>
                    <a:pt x="63" y="153"/>
                    <a:pt x="64" y="156"/>
                    <a:pt x="66" y="160"/>
                  </a:cubicBezTo>
                  <a:cubicBezTo>
                    <a:pt x="67" y="164"/>
                    <a:pt x="68" y="167"/>
                    <a:pt x="68" y="171"/>
                  </a:cubicBezTo>
                  <a:cubicBezTo>
                    <a:pt x="68" y="175"/>
                    <a:pt x="69" y="177"/>
                    <a:pt x="70" y="177"/>
                  </a:cubicBezTo>
                  <a:cubicBezTo>
                    <a:pt x="71" y="177"/>
                    <a:pt x="71" y="178"/>
                    <a:pt x="70" y="179"/>
                  </a:cubicBezTo>
                  <a:cubicBezTo>
                    <a:pt x="70" y="181"/>
                    <a:pt x="69" y="186"/>
                    <a:pt x="68" y="195"/>
                  </a:cubicBezTo>
                  <a:cubicBezTo>
                    <a:pt x="66" y="211"/>
                    <a:pt x="64" y="219"/>
                    <a:pt x="61" y="219"/>
                  </a:cubicBezTo>
                  <a:cubicBezTo>
                    <a:pt x="59" y="219"/>
                    <a:pt x="58" y="218"/>
                    <a:pt x="57" y="217"/>
                  </a:cubicBezTo>
                  <a:cubicBezTo>
                    <a:pt x="55" y="216"/>
                    <a:pt x="54" y="213"/>
                    <a:pt x="52" y="209"/>
                  </a:cubicBezTo>
                  <a:cubicBezTo>
                    <a:pt x="51" y="205"/>
                    <a:pt x="50" y="201"/>
                    <a:pt x="50" y="198"/>
                  </a:cubicBezTo>
                  <a:cubicBezTo>
                    <a:pt x="50" y="195"/>
                    <a:pt x="51" y="189"/>
                    <a:pt x="53" y="180"/>
                  </a:cubicBezTo>
                  <a:cubicBezTo>
                    <a:pt x="56" y="167"/>
                    <a:pt x="56" y="161"/>
                    <a:pt x="53" y="162"/>
                  </a:cubicBezTo>
                  <a:cubicBezTo>
                    <a:pt x="53" y="162"/>
                    <a:pt x="53" y="162"/>
                    <a:pt x="52" y="162"/>
                  </a:cubicBezTo>
                  <a:cubicBezTo>
                    <a:pt x="51" y="163"/>
                    <a:pt x="45" y="171"/>
                    <a:pt x="34" y="184"/>
                  </a:cubicBezTo>
                  <a:cubicBezTo>
                    <a:pt x="24" y="197"/>
                    <a:pt x="18" y="204"/>
                    <a:pt x="17" y="206"/>
                  </a:cubicBezTo>
                  <a:cubicBezTo>
                    <a:pt x="16" y="208"/>
                    <a:pt x="14" y="209"/>
                    <a:pt x="13" y="210"/>
                  </a:cubicBezTo>
                  <a:cubicBezTo>
                    <a:pt x="9" y="211"/>
                    <a:pt x="7" y="210"/>
                    <a:pt x="5" y="208"/>
                  </a:cubicBezTo>
                  <a:cubicBezTo>
                    <a:pt x="3" y="205"/>
                    <a:pt x="2" y="200"/>
                    <a:pt x="1" y="192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15" y="169"/>
                    <a:pt x="18" y="166"/>
                    <a:pt x="18" y="165"/>
                  </a:cubicBezTo>
                  <a:cubicBezTo>
                    <a:pt x="18" y="164"/>
                    <a:pt x="19" y="163"/>
                    <a:pt x="22" y="160"/>
                  </a:cubicBezTo>
                  <a:cubicBezTo>
                    <a:pt x="26" y="158"/>
                    <a:pt x="29" y="154"/>
                    <a:pt x="34" y="148"/>
                  </a:cubicBezTo>
                  <a:cubicBezTo>
                    <a:pt x="52" y="126"/>
                    <a:pt x="63" y="113"/>
                    <a:pt x="67" y="108"/>
                  </a:cubicBezTo>
                  <a:cubicBezTo>
                    <a:pt x="71" y="103"/>
                    <a:pt x="72" y="101"/>
                    <a:pt x="72" y="101"/>
                  </a:cubicBezTo>
                  <a:cubicBezTo>
                    <a:pt x="71" y="100"/>
                    <a:pt x="68" y="102"/>
                    <a:pt x="61" y="105"/>
                  </a:cubicBezTo>
                  <a:cubicBezTo>
                    <a:pt x="54" y="109"/>
                    <a:pt x="49" y="111"/>
                    <a:pt x="48" y="111"/>
                  </a:cubicBezTo>
                  <a:cubicBezTo>
                    <a:pt x="44" y="111"/>
                    <a:pt x="42" y="107"/>
                    <a:pt x="42" y="99"/>
                  </a:cubicBezTo>
                  <a:cubicBezTo>
                    <a:pt x="42" y="91"/>
                    <a:pt x="44" y="86"/>
                    <a:pt x="49" y="84"/>
                  </a:cubicBezTo>
                  <a:cubicBezTo>
                    <a:pt x="52" y="83"/>
                    <a:pt x="56" y="80"/>
                    <a:pt x="62" y="76"/>
                  </a:cubicBezTo>
                  <a:cubicBezTo>
                    <a:pt x="68" y="71"/>
                    <a:pt x="71" y="68"/>
                    <a:pt x="72" y="66"/>
                  </a:cubicBezTo>
                  <a:cubicBezTo>
                    <a:pt x="72" y="65"/>
                    <a:pt x="71" y="60"/>
                    <a:pt x="69" y="53"/>
                  </a:cubicBezTo>
                  <a:cubicBezTo>
                    <a:pt x="66" y="46"/>
                    <a:pt x="65" y="40"/>
                    <a:pt x="65" y="37"/>
                  </a:cubicBezTo>
                  <a:cubicBezTo>
                    <a:pt x="65" y="33"/>
                    <a:pt x="64" y="30"/>
                    <a:pt x="63" y="28"/>
                  </a:cubicBezTo>
                  <a:cubicBezTo>
                    <a:pt x="58" y="22"/>
                    <a:pt x="57" y="17"/>
                    <a:pt x="60" y="15"/>
                  </a:cubicBezTo>
                  <a:cubicBezTo>
                    <a:pt x="64" y="12"/>
                    <a:pt x="69" y="13"/>
                    <a:pt x="76" y="17"/>
                  </a:cubicBezTo>
                  <a:cubicBezTo>
                    <a:pt x="80" y="19"/>
                    <a:pt x="83" y="19"/>
                    <a:pt x="84" y="18"/>
                  </a:cubicBezTo>
                  <a:cubicBezTo>
                    <a:pt x="86" y="17"/>
                    <a:pt x="89" y="15"/>
                    <a:pt x="94" y="10"/>
                  </a:cubicBezTo>
                  <a:cubicBezTo>
                    <a:pt x="100" y="6"/>
                    <a:pt x="104" y="3"/>
                    <a:pt x="107" y="3"/>
                  </a:cubicBezTo>
                  <a:close/>
                  <a:moveTo>
                    <a:pt x="177" y="115"/>
                  </a:moveTo>
                  <a:cubicBezTo>
                    <a:pt x="177" y="110"/>
                    <a:pt x="177" y="106"/>
                    <a:pt x="178" y="103"/>
                  </a:cubicBezTo>
                  <a:cubicBezTo>
                    <a:pt x="179" y="100"/>
                    <a:pt x="179" y="99"/>
                    <a:pt x="180" y="99"/>
                  </a:cubicBezTo>
                  <a:cubicBezTo>
                    <a:pt x="182" y="99"/>
                    <a:pt x="184" y="105"/>
                    <a:pt x="185" y="117"/>
                  </a:cubicBezTo>
                  <a:cubicBezTo>
                    <a:pt x="185" y="124"/>
                    <a:pt x="186" y="133"/>
                    <a:pt x="188" y="142"/>
                  </a:cubicBezTo>
                  <a:cubicBezTo>
                    <a:pt x="190" y="151"/>
                    <a:pt x="191" y="158"/>
                    <a:pt x="193" y="161"/>
                  </a:cubicBezTo>
                  <a:cubicBezTo>
                    <a:pt x="197" y="169"/>
                    <a:pt x="200" y="176"/>
                    <a:pt x="201" y="182"/>
                  </a:cubicBezTo>
                  <a:cubicBezTo>
                    <a:pt x="201" y="187"/>
                    <a:pt x="202" y="190"/>
                    <a:pt x="203" y="192"/>
                  </a:cubicBezTo>
                  <a:cubicBezTo>
                    <a:pt x="204" y="194"/>
                    <a:pt x="205" y="196"/>
                    <a:pt x="203" y="199"/>
                  </a:cubicBezTo>
                  <a:cubicBezTo>
                    <a:pt x="202" y="202"/>
                    <a:pt x="200" y="204"/>
                    <a:pt x="197" y="206"/>
                  </a:cubicBezTo>
                  <a:cubicBezTo>
                    <a:pt x="188" y="211"/>
                    <a:pt x="177" y="215"/>
                    <a:pt x="166" y="217"/>
                  </a:cubicBezTo>
                  <a:cubicBezTo>
                    <a:pt x="155" y="219"/>
                    <a:pt x="146" y="219"/>
                    <a:pt x="139" y="217"/>
                  </a:cubicBezTo>
                  <a:cubicBezTo>
                    <a:pt x="134" y="215"/>
                    <a:pt x="129" y="212"/>
                    <a:pt x="125" y="207"/>
                  </a:cubicBezTo>
                  <a:cubicBezTo>
                    <a:pt x="120" y="202"/>
                    <a:pt x="117" y="196"/>
                    <a:pt x="114" y="189"/>
                  </a:cubicBezTo>
                  <a:cubicBezTo>
                    <a:pt x="111" y="183"/>
                    <a:pt x="109" y="179"/>
                    <a:pt x="107" y="179"/>
                  </a:cubicBezTo>
                  <a:cubicBezTo>
                    <a:pt x="106" y="178"/>
                    <a:pt x="104" y="179"/>
                    <a:pt x="102" y="180"/>
                  </a:cubicBezTo>
                  <a:cubicBezTo>
                    <a:pt x="99" y="182"/>
                    <a:pt x="97" y="182"/>
                    <a:pt x="96" y="182"/>
                  </a:cubicBezTo>
                  <a:cubicBezTo>
                    <a:pt x="92" y="181"/>
                    <a:pt x="90" y="174"/>
                    <a:pt x="88" y="163"/>
                  </a:cubicBezTo>
                  <a:cubicBezTo>
                    <a:pt x="87" y="158"/>
                    <a:pt x="87" y="155"/>
                    <a:pt x="87" y="154"/>
                  </a:cubicBezTo>
                  <a:cubicBezTo>
                    <a:pt x="87" y="152"/>
                    <a:pt x="88" y="151"/>
                    <a:pt x="89" y="150"/>
                  </a:cubicBezTo>
                  <a:cubicBezTo>
                    <a:pt x="90" y="149"/>
                    <a:pt x="91" y="148"/>
                    <a:pt x="91" y="148"/>
                  </a:cubicBezTo>
                  <a:cubicBezTo>
                    <a:pt x="92" y="148"/>
                    <a:pt x="92" y="148"/>
                    <a:pt x="94" y="149"/>
                  </a:cubicBezTo>
                  <a:cubicBezTo>
                    <a:pt x="95" y="151"/>
                    <a:pt x="95" y="152"/>
                    <a:pt x="94" y="154"/>
                  </a:cubicBezTo>
                  <a:cubicBezTo>
                    <a:pt x="93" y="155"/>
                    <a:pt x="92" y="156"/>
                    <a:pt x="93" y="156"/>
                  </a:cubicBezTo>
                  <a:cubicBezTo>
                    <a:pt x="94" y="156"/>
                    <a:pt x="96" y="155"/>
                    <a:pt x="99" y="152"/>
                  </a:cubicBezTo>
                  <a:cubicBezTo>
                    <a:pt x="102" y="149"/>
                    <a:pt x="105" y="146"/>
                    <a:pt x="106" y="143"/>
                  </a:cubicBezTo>
                  <a:cubicBezTo>
                    <a:pt x="108" y="139"/>
                    <a:pt x="109" y="134"/>
                    <a:pt x="110" y="127"/>
                  </a:cubicBezTo>
                  <a:cubicBezTo>
                    <a:pt x="111" y="119"/>
                    <a:pt x="110" y="114"/>
                    <a:pt x="109" y="113"/>
                  </a:cubicBezTo>
                  <a:cubicBezTo>
                    <a:pt x="107" y="112"/>
                    <a:pt x="106" y="110"/>
                    <a:pt x="107" y="108"/>
                  </a:cubicBezTo>
                  <a:cubicBezTo>
                    <a:pt x="107" y="106"/>
                    <a:pt x="108" y="105"/>
                    <a:pt x="109" y="105"/>
                  </a:cubicBezTo>
                  <a:cubicBezTo>
                    <a:pt x="111" y="105"/>
                    <a:pt x="113" y="106"/>
                    <a:pt x="115" y="109"/>
                  </a:cubicBezTo>
                  <a:cubicBezTo>
                    <a:pt x="117" y="112"/>
                    <a:pt x="119" y="116"/>
                    <a:pt x="120" y="121"/>
                  </a:cubicBezTo>
                  <a:cubicBezTo>
                    <a:pt x="121" y="125"/>
                    <a:pt x="122" y="127"/>
                    <a:pt x="123" y="127"/>
                  </a:cubicBezTo>
                  <a:cubicBezTo>
                    <a:pt x="124" y="127"/>
                    <a:pt x="126" y="125"/>
                    <a:pt x="130" y="121"/>
                  </a:cubicBezTo>
                  <a:cubicBezTo>
                    <a:pt x="133" y="117"/>
                    <a:pt x="135" y="115"/>
                    <a:pt x="135" y="114"/>
                  </a:cubicBezTo>
                  <a:cubicBezTo>
                    <a:pt x="135" y="113"/>
                    <a:pt x="135" y="113"/>
                    <a:pt x="133" y="113"/>
                  </a:cubicBezTo>
                  <a:cubicBezTo>
                    <a:pt x="132" y="113"/>
                    <a:pt x="132" y="113"/>
                    <a:pt x="133" y="112"/>
                  </a:cubicBezTo>
                  <a:cubicBezTo>
                    <a:pt x="135" y="108"/>
                    <a:pt x="138" y="105"/>
                    <a:pt x="142" y="101"/>
                  </a:cubicBezTo>
                  <a:cubicBezTo>
                    <a:pt x="143" y="100"/>
                    <a:pt x="145" y="100"/>
                    <a:pt x="147" y="101"/>
                  </a:cubicBezTo>
                  <a:cubicBezTo>
                    <a:pt x="150" y="102"/>
                    <a:pt x="152" y="104"/>
                    <a:pt x="154" y="106"/>
                  </a:cubicBezTo>
                  <a:cubicBezTo>
                    <a:pt x="158" y="110"/>
                    <a:pt x="158" y="116"/>
                    <a:pt x="153" y="122"/>
                  </a:cubicBezTo>
                  <a:cubicBezTo>
                    <a:pt x="151" y="126"/>
                    <a:pt x="150" y="128"/>
                    <a:pt x="150" y="129"/>
                  </a:cubicBezTo>
                  <a:cubicBezTo>
                    <a:pt x="150" y="130"/>
                    <a:pt x="146" y="136"/>
                    <a:pt x="137" y="146"/>
                  </a:cubicBezTo>
                  <a:cubicBezTo>
                    <a:pt x="129" y="156"/>
                    <a:pt x="124" y="162"/>
                    <a:pt x="123" y="164"/>
                  </a:cubicBezTo>
                  <a:cubicBezTo>
                    <a:pt x="121" y="168"/>
                    <a:pt x="121" y="173"/>
                    <a:pt x="123" y="180"/>
                  </a:cubicBezTo>
                  <a:cubicBezTo>
                    <a:pt x="125" y="187"/>
                    <a:pt x="127" y="192"/>
                    <a:pt x="130" y="195"/>
                  </a:cubicBezTo>
                  <a:cubicBezTo>
                    <a:pt x="132" y="196"/>
                    <a:pt x="136" y="196"/>
                    <a:pt x="144" y="195"/>
                  </a:cubicBezTo>
                  <a:cubicBezTo>
                    <a:pt x="151" y="194"/>
                    <a:pt x="157" y="193"/>
                    <a:pt x="162" y="191"/>
                  </a:cubicBezTo>
                  <a:cubicBezTo>
                    <a:pt x="162" y="190"/>
                    <a:pt x="162" y="190"/>
                    <a:pt x="163" y="190"/>
                  </a:cubicBezTo>
                  <a:cubicBezTo>
                    <a:pt x="166" y="189"/>
                    <a:pt x="168" y="187"/>
                    <a:pt x="169" y="185"/>
                  </a:cubicBezTo>
                  <a:cubicBezTo>
                    <a:pt x="169" y="182"/>
                    <a:pt x="170" y="175"/>
                    <a:pt x="172" y="162"/>
                  </a:cubicBezTo>
                  <a:cubicBezTo>
                    <a:pt x="172" y="162"/>
                    <a:pt x="172" y="161"/>
                    <a:pt x="172" y="160"/>
                  </a:cubicBezTo>
                  <a:cubicBezTo>
                    <a:pt x="174" y="148"/>
                    <a:pt x="175" y="138"/>
                    <a:pt x="176" y="131"/>
                  </a:cubicBezTo>
                  <a:cubicBezTo>
                    <a:pt x="177" y="125"/>
                    <a:pt x="177" y="119"/>
                    <a:pt x="177" y="115"/>
                  </a:cubicBezTo>
                  <a:close/>
                  <a:moveTo>
                    <a:pt x="123" y="11"/>
                  </a:moveTo>
                  <a:cubicBezTo>
                    <a:pt x="120" y="9"/>
                    <a:pt x="117" y="9"/>
                    <a:pt x="114" y="9"/>
                  </a:cubicBezTo>
                  <a:cubicBezTo>
                    <a:pt x="111" y="9"/>
                    <a:pt x="108" y="10"/>
                    <a:pt x="103" y="14"/>
                  </a:cubicBezTo>
                  <a:cubicBezTo>
                    <a:pt x="98" y="17"/>
                    <a:pt x="95" y="21"/>
                    <a:pt x="92" y="25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91" y="46"/>
                    <a:pt x="92" y="49"/>
                    <a:pt x="94" y="49"/>
                  </a:cubicBezTo>
                  <a:cubicBezTo>
                    <a:pt x="95" y="49"/>
                    <a:pt x="100" y="44"/>
                    <a:pt x="109" y="35"/>
                  </a:cubicBezTo>
                  <a:cubicBezTo>
                    <a:pt x="118" y="26"/>
                    <a:pt x="123" y="21"/>
                    <a:pt x="124" y="18"/>
                  </a:cubicBezTo>
                  <a:cubicBezTo>
                    <a:pt x="127" y="13"/>
                    <a:pt x="127" y="13"/>
                    <a:pt x="127" y="13"/>
                  </a:cubicBezTo>
                  <a:lnTo>
                    <a:pt x="12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1395605" y="2040761"/>
            <a:ext cx="2423107" cy="4163991"/>
            <a:chOff x="1068237" y="1327277"/>
            <a:chExt cx="2423107" cy="3182943"/>
          </a:xfrm>
        </p:grpSpPr>
        <p:sp>
          <p:nvSpPr>
            <p:cNvPr id="75" name="矩形 74"/>
            <p:cNvSpPr/>
            <p:nvPr/>
          </p:nvSpPr>
          <p:spPr>
            <a:xfrm>
              <a:off x="1068237" y="1327277"/>
              <a:ext cx="2423107" cy="3182943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6" name="直接连接符 75"/>
            <p:cNvCxnSpPr/>
            <p:nvPr/>
          </p:nvCxnSpPr>
          <p:spPr>
            <a:xfrm>
              <a:off x="1593273" y="1327277"/>
              <a:ext cx="0" cy="318294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矩形 76"/>
          <p:cNvSpPr/>
          <p:nvPr/>
        </p:nvSpPr>
        <p:spPr>
          <a:xfrm>
            <a:off x="1515064" y="3134990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人员流动情况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78" name="文本框 6"/>
          <p:cNvSpPr txBox="1"/>
          <p:nvPr/>
        </p:nvSpPr>
        <p:spPr>
          <a:xfrm>
            <a:off x="2045137" y="2191643"/>
            <a:ext cx="1713931" cy="3856757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或者通过复制您的文本后，在此框中选择粘贴，并选择只保留文字。您的内容打在这里，或者通过复制您的文本后，在此框中选择粘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贴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这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grpSp>
        <p:nvGrpSpPr>
          <p:cNvPr id="79" name="组合 78"/>
          <p:cNvGrpSpPr/>
          <p:nvPr/>
        </p:nvGrpSpPr>
        <p:grpSpPr>
          <a:xfrm>
            <a:off x="4506044" y="2040761"/>
            <a:ext cx="2423107" cy="4163991"/>
            <a:chOff x="1068237" y="1327277"/>
            <a:chExt cx="2423107" cy="3182943"/>
          </a:xfrm>
        </p:grpSpPr>
        <p:sp>
          <p:nvSpPr>
            <p:cNvPr id="80" name="矩形 79"/>
            <p:cNvSpPr/>
            <p:nvPr/>
          </p:nvSpPr>
          <p:spPr>
            <a:xfrm>
              <a:off x="1068237" y="1327277"/>
              <a:ext cx="2423107" cy="3182943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1" name="直接连接符 80"/>
            <p:cNvCxnSpPr/>
            <p:nvPr/>
          </p:nvCxnSpPr>
          <p:spPr>
            <a:xfrm>
              <a:off x="1593273" y="1327277"/>
              <a:ext cx="0" cy="318294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矩形 81"/>
          <p:cNvSpPr/>
          <p:nvPr/>
        </p:nvSpPr>
        <p:spPr>
          <a:xfrm>
            <a:off x="4625503" y="3134990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新进员工统计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83" name="文本框 6"/>
          <p:cNvSpPr txBox="1"/>
          <p:nvPr/>
        </p:nvSpPr>
        <p:spPr>
          <a:xfrm>
            <a:off x="5155576" y="2191643"/>
            <a:ext cx="1713931" cy="3856757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或者通过复制您的文本后，在此框中选择粘贴，并选择只保留文字。您的内容打在这里，或者通过复制您的文本后，在此框中选择粘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贴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这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grpSp>
        <p:nvGrpSpPr>
          <p:cNvPr id="84" name="组合 83"/>
          <p:cNvGrpSpPr/>
          <p:nvPr/>
        </p:nvGrpSpPr>
        <p:grpSpPr>
          <a:xfrm>
            <a:off x="7630983" y="2040761"/>
            <a:ext cx="2423107" cy="4163991"/>
            <a:chOff x="1068237" y="1327277"/>
            <a:chExt cx="2423107" cy="3182943"/>
          </a:xfrm>
        </p:grpSpPr>
        <p:sp>
          <p:nvSpPr>
            <p:cNvPr id="85" name="矩形 84"/>
            <p:cNvSpPr/>
            <p:nvPr/>
          </p:nvSpPr>
          <p:spPr>
            <a:xfrm>
              <a:off x="1068237" y="1327277"/>
              <a:ext cx="2423107" cy="3182943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6" name="直接连接符 85"/>
            <p:cNvCxnSpPr/>
            <p:nvPr/>
          </p:nvCxnSpPr>
          <p:spPr>
            <a:xfrm>
              <a:off x="1593273" y="1327277"/>
              <a:ext cx="0" cy="318294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矩形 86"/>
          <p:cNvSpPr/>
          <p:nvPr/>
        </p:nvSpPr>
        <p:spPr>
          <a:xfrm>
            <a:off x="7750442" y="3134990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管理层人员变动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88" name="文本框 6"/>
          <p:cNvSpPr txBox="1"/>
          <p:nvPr/>
        </p:nvSpPr>
        <p:spPr>
          <a:xfrm>
            <a:off x="8280515" y="2191643"/>
            <a:ext cx="1713931" cy="3856757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或者通过复制您的文本后，在此框中选择粘贴，并选择只保留文字。您的内容打在这里，或者通过复制您的文本后，在此框中选择粘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贴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这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601" y="5495889"/>
            <a:ext cx="1422973" cy="106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3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ripple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" presetClass="entr" presetSubtype="1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5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6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9" dur="2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0" dur="2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6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8" dur="2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2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4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2" dur="2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5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64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6" dur="20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5000"/>
                                </p:stCondLst>
                                <p:childTnLst>
                                  <p:par>
                                    <p:cTn id="6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0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7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7" grpId="0"/>
          <p:bldP spid="78" grpId="0"/>
          <p:bldP spid="82" grpId="0"/>
          <p:bldP spid="83" grpId="0"/>
          <p:bldP spid="87" grpId="0"/>
          <p:bldP spid="8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" presetClass="entr" presetSubtype="1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6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8" dur="2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2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4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2" dur="2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5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64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6" dur="20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5000"/>
                                </p:stCondLst>
                                <p:childTnLst>
                                  <p:par>
                                    <p:cTn id="6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0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7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7" grpId="0"/>
          <p:bldP spid="78" grpId="0"/>
          <p:bldP spid="82" grpId="0"/>
          <p:bldP spid="83" grpId="0"/>
          <p:bldP spid="87" grpId="0"/>
          <p:bldP spid="88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9" t="32800" r="64581" b="52861"/>
          <a:stretch/>
        </p:blipFill>
        <p:spPr>
          <a:xfrm rot="2967669" flipH="1">
            <a:off x="5794386" y="634647"/>
            <a:ext cx="1274969" cy="883853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1935" y="786480"/>
            <a:ext cx="584649" cy="2713372"/>
          </a:xfrm>
          <a:prstGeom prst="rect">
            <a:avLst/>
          </a:prstGeom>
        </p:spPr>
      </p:pic>
      <p:sp>
        <p:nvSpPr>
          <p:cNvPr id="58" name="矩形 57"/>
          <p:cNvSpPr/>
          <p:nvPr/>
        </p:nvSpPr>
        <p:spPr>
          <a:xfrm>
            <a:off x="5726899" y="978674"/>
            <a:ext cx="492443" cy="1351211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方正字迹-邢体草书简体" panose="03000502000000000000" pitchFamily="66" charset="-122"/>
                <a:ea typeface="方正字迹-邢体草书简体" panose="03000502000000000000" pitchFamily="66" charset="-122"/>
              </a:rPr>
              <a:t>第二部</a:t>
            </a:r>
            <a:r>
              <a:rPr lang="zh-CN" altLang="en-US" sz="2000" b="1" dirty="0" smtClean="0">
                <a:solidFill>
                  <a:schemeClr val="bg1"/>
                </a:solidFill>
                <a:latin typeface="方正字迹-邢体草书简体" panose="03000502000000000000" pitchFamily="66" charset="-122"/>
                <a:ea typeface="方正字迹-邢体草书简体" panose="03000502000000000000" pitchFamily="66" charset="-122"/>
              </a:rPr>
              <a:t>分</a:t>
            </a:r>
            <a:endParaRPr lang="zh-CN" altLang="en-US" sz="2000" b="1" dirty="0">
              <a:solidFill>
                <a:schemeClr val="bg1"/>
              </a:solidFill>
              <a:latin typeface="方正字迹-邢体草书简体" panose="03000502000000000000" pitchFamily="66" charset="-122"/>
              <a:ea typeface="方正字迹-邢体草书简体" panose="03000502000000000000" pitchFamily="66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6315870" y="1587279"/>
            <a:ext cx="430887" cy="2648245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工作完成情况</a:t>
            </a:r>
            <a:endParaRPr lang="zh-CN" altLang="en-US" sz="1600" b="1" spc="3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50706">
            <a:off x="3933130" y="3318502"/>
            <a:ext cx="658271" cy="554685"/>
          </a:xfrm>
          <a:prstGeom prst="rect">
            <a:avLst/>
          </a:prstGeom>
        </p:spPr>
      </p:pic>
      <p:sp>
        <p:nvSpPr>
          <p:cNvPr id="66" name="矩形 65"/>
          <p:cNvSpPr/>
          <p:nvPr/>
        </p:nvSpPr>
        <p:spPr>
          <a:xfrm>
            <a:off x="4142514" y="3906451"/>
            <a:ext cx="430887" cy="1702576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输您的的</a:t>
            </a:r>
            <a:r>
              <a:rPr lang="zh-CN" altLang="en-US" sz="16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标题</a:t>
            </a:r>
            <a:endParaRPr lang="zh-CN" altLang="en-US" sz="1600" b="1" spc="3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50706">
            <a:off x="5120491" y="3318502"/>
            <a:ext cx="658271" cy="554685"/>
          </a:xfrm>
          <a:prstGeom prst="rect">
            <a:avLst/>
          </a:prstGeom>
        </p:spPr>
      </p:pic>
      <p:sp>
        <p:nvSpPr>
          <p:cNvPr id="70" name="矩形 69"/>
          <p:cNvSpPr/>
          <p:nvPr/>
        </p:nvSpPr>
        <p:spPr>
          <a:xfrm>
            <a:off x="5329875" y="3906451"/>
            <a:ext cx="430887" cy="1702576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输您的的</a:t>
            </a:r>
            <a:r>
              <a:rPr lang="zh-CN" altLang="en-US" sz="16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标题</a:t>
            </a:r>
            <a:endParaRPr lang="zh-CN" altLang="en-US" sz="1600" b="1" spc="3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71" name="图片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50706">
            <a:off x="6208696" y="3318502"/>
            <a:ext cx="658271" cy="554685"/>
          </a:xfrm>
          <a:prstGeom prst="rect">
            <a:avLst/>
          </a:prstGeom>
        </p:spPr>
      </p:pic>
      <p:sp>
        <p:nvSpPr>
          <p:cNvPr id="72" name="矩形 71"/>
          <p:cNvSpPr/>
          <p:nvPr/>
        </p:nvSpPr>
        <p:spPr>
          <a:xfrm>
            <a:off x="6418080" y="3906451"/>
            <a:ext cx="430887" cy="1702576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输您的的</a:t>
            </a:r>
            <a:r>
              <a:rPr lang="zh-CN" altLang="en-US" sz="16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标题</a:t>
            </a:r>
            <a:endParaRPr lang="zh-CN" altLang="en-US" sz="1600" b="1" spc="3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73" name="图片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50706">
            <a:off x="7280891" y="3318502"/>
            <a:ext cx="658271" cy="554685"/>
          </a:xfrm>
          <a:prstGeom prst="rect">
            <a:avLst/>
          </a:prstGeom>
        </p:spPr>
      </p:pic>
      <p:sp>
        <p:nvSpPr>
          <p:cNvPr id="74" name="矩形 73"/>
          <p:cNvSpPr/>
          <p:nvPr/>
        </p:nvSpPr>
        <p:spPr>
          <a:xfrm>
            <a:off x="7490275" y="3906451"/>
            <a:ext cx="430887" cy="1702576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输您的的</a:t>
            </a:r>
            <a:r>
              <a:rPr lang="zh-CN" altLang="en-US" sz="16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标题</a:t>
            </a:r>
            <a:endParaRPr lang="zh-CN" altLang="en-US" sz="1600" b="1" spc="3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6878" y="-35996"/>
            <a:ext cx="4188253" cy="363814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35996"/>
            <a:ext cx="4087430" cy="355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055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5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5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6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6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/>
          <p:bldP spid="59" grpId="0"/>
          <p:bldP spid="66" grpId="0"/>
          <p:bldP spid="70" grpId="0"/>
          <p:bldP spid="72" grpId="0"/>
          <p:bldP spid="7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5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5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6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6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/>
          <p:bldP spid="59" grpId="0"/>
          <p:bldP spid="66" grpId="0"/>
          <p:bldP spid="70" grpId="0"/>
          <p:bldP spid="72" grpId="0"/>
          <p:bldP spid="74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7092" y="368447"/>
            <a:ext cx="584649" cy="27133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443186" y="514770"/>
            <a:ext cx="430887" cy="2648245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bg1"/>
                </a:solidFill>
                <a:latin typeface="+mn-ea"/>
              </a:rPr>
              <a:t>团队建设情况</a:t>
            </a:r>
            <a:endParaRPr lang="zh-CN" altLang="en-US" sz="1600" b="1" spc="3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0328" y="2040761"/>
            <a:ext cx="831951" cy="70103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744" y="934603"/>
            <a:ext cx="5626787" cy="409015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621" y="4643020"/>
            <a:ext cx="2198880" cy="907345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3954987" y="3523880"/>
            <a:ext cx="335802" cy="1210899"/>
            <a:chOff x="4180105" y="2695575"/>
            <a:chExt cx="741363" cy="2673350"/>
          </a:xfrm>
        </p:grpSpPr>
        <p:sp>
          <p:nvSpPr>
            <p:cNvPr id="36" name="Freeform 6"/>
            <p:cNvSpPr>
              <a:spLocks noEditPoints="1"/>
            </p:cNvSpPr>
            <p:nvPr/>
          </p:nvSpPr>
          <p:spPr bwMode="auto">
            <a:xfrm>
              <a:off x="4262655" y="2695575"/>
              <a:ext cx="587375" cy="504825"/>
            </a:xfrm>
            <a:custGeom>
              <a:avLst/>
              <a:gdLst>
                <a:gd name="T0" fmla="*/ 12 w 154"/>
                <a:gd name="T1" fmla="*/ 103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2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8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5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4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2 h 134"/>
                <a:gd name="T58" fmla="*/ 81 w 154"/>
                <a:gd name="T59" fmla="*/ 87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1 h 134"/>
                <a:gd name="T66" fmla="*/ 36 w 154"/>
                <a:gd name="T67" fmla="*/ 112 h 134"/>
                <a:gd name="T68" fmla="*/ 91 w 154"/>
                <a:gd name="T69" fmla="*/ 0 h 134"/>
                <a:gd name="T70" fmla="*/ 118 w 154"/>
                <a:gd name="T71" fmla="*/ 20 h 134"/>
                <a:gd name="T72" fmla="*/ 117 w 154"/>
                <a:gd name="T73" fmla="*/ 34 h 134"/>
                <a:gd name="T74" fmla="*/ 88 w 154"/>
                <a:gd name="T75" fmla="*/ 39 h 134"/>
                <a:gd name="T76" fmla="*/ 58 w 154"/>
                <a:gd name="T77" fmla="*/ 42 h 134"/>
                <a:gd name="T78" fmla="*/ 40 w 154"/>
                <a:gd name="T79" fmla="*/ 3 h 134"/>
                <a:gd name="T80" fmla="*/ 54 w 154"/>
                <a:gd name="T81" fmla="*/ 11 h 134"/>
                <a:gd name="T82" fmla="*/ 58 w 154"/>
                <a:gd name="T83" fmla="*/ 16 h 134"/>
                <a:gd name="T84" fmla="*/ 91 w 154"/>
                <a:gd name="T85" fmla="*/ 7 h 134"/>
                <a:gd name="T86" fmla="*/ 46 w 154"/>
                <a:gd name="T87" fmla="*/ 108 h 134"/>
                <a:gd name="T88" fmla="*/ 52 w 154"/>
                <a:gd name="T89" fmla="*/ 108 h 134"/>
                <a:gd name="T90" fmla="*/ 52 w 154"/>
                <a:gd name="T91" fmla="*/ 108 h 134"/>
                <a:gd name="T92" fmla="*/ 67 w 154"/>
                <a:gd name="T93" fmla="*/ 105 h 134"/>
                <a:gd name="T94" fmla="*/ 68 w 154"/>
                <a:gd name="T95" fmla="*/ 58 h 134"/>
                <a:gd name="T96" fmla="*/ 71 w 154"/>
                <a:gd name="T97" fmla="*/ 57 h 134"/>
                <a:gd name="T98" fmla="*/ 75 w 154"/>
                <a:gd name="T99" fmla="*/ 103 h 134"/>
                <a:gd name="T100" fmla="*/ 77 w 154"/>
                <a:gd name="T101" fmla="*/ 103 h 134"/>
                <a:gd name="T102" fmla="*/ 95 w 154"/>
                <a:gd name="T103" fmla="*/ 10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7"/>
                  </a:moveTo>
                  <a:cubicBezTo>
                    <a:pt x="17" y="96"/>
                    <a:pt x="18" y="95"/>
                    <a:pt x="18" y="96"/>
                  </a:cubicBezTo>
                  <a:cubicBezTo>
                    <a:pt x="18" y="96"/>
                    <a:pt x="17" y="98"/>
                    <a:pt x="15" y="99"/>
                  </a:cubicBezTo>
                  <a:cubicBezTo>
                    <a:pt x="13" y="101"/>
                    <a:pt x="12" y="103"/>
                    <a:pt x="12" y="103"/>
                  </a:cubicBezTo>
                  <a:cubicBezTo>
                    <a:pt x="12" y="104"/>
                    <a:pt x="12" y="105"/>
                    <a:pt x="11" y="106"/>
                  </a:cubicBezTo>
                  <a:cubicBezTo>
                    <a:pt x="10" y="108"/>
                    <a:pt x="9" y="109"/>
                    <a:pt x="9" y="111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4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6"/>
                  </a:cubicBezTo>
                  <a:cubicBezTo>
                    <a:pt x="16" y="117"/>
                    <a:pt x="17" y="118"/>
                    <a:pt x="19" y="117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6"/>
                    <a:pt x="20" y="116"/>
                    <a:pt x="20" y="116"/>
                  </a:cubicBezTo>
                  <a:cubicBezTo>
                    <a:pt x="19" y="115"/>
                    <a:pt x="19" y="115"/>
                    <a:pt x="21" y="114"/>
                  </a:cubicBezTo>
                  <a:cubicBezTo>
                    <a:pt x="22" y="114"/>
                    <a:pt x="23" y="114"/>
                    <a:pt x="26" y="113"/>
                  </a:cubicBezTo>
                  <a:cubicBezTo>
                    <a:pt x="28" y="113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4"/>
                    <a:pt x="35" y="114"/>
                  </a:cubicBezTo>
                  <a:cubicBezTo>
                    <a:pt x="39" y="113"/>
                    <a:pt x="40" y="112"/>
                    <a:pt x="41" y="113"/>
                  </a:cubicBezTo>
                  <a:cubicBezTo>
                    <a:pt x="42" y="113"/>
                    <a:pt x="42" y="113"/>
                    <a:pt x="43" y="112"/>
                  </a:cubicBezTo>
                  <a:cubicBezTo>
                    <a:pt x="44" y="111"/>
                    <a:pt x="49" y="111"/>
                    <a:pt x="57" y="110"/>
                  </a:cubicBezTo>
                  <a:cubicBezTo>
                    <a:pt x="60" y="109"/>
                    <a:pt x="62" y="109"/>
                    <a:pt x="63" y="108"/>
                  </a:cubicBezTo>
                  <a:cubicBezTo>
                    <a:pt x="64" y="108"/>
                    <a:pt x="64" y="107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09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8"/>
                    <a:pt x="77" y="108"/>
                  </a:cubicBezTo>
                  <a:cubicBezTo>
                    <a:pt x="78" y="108"/>
                    <a:pt x="79" y="108"/>
                    <a:pt x="79" y="107"/>
                  </a:cubicBezTo>
                  <a:cubicBezTo>
                    <a:pt x="79" y="107"/>
                    <a:pt x="80" y="106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6"/>
                    <a:pt x="82" y="107"/>
                  </a:cubicBezTo>
                  <a:cubicBezTo>
                    <a:pt x="82" y="107"/>
                    <a:pt x="83" y="107"/>
                    <a:pt x="84" y="107"/>
                  </a:cubicBezTo>
                  <a:cubicBezTo>
                    <a:pt x="86" y="106"/>
                    <a:pt x="95" y="105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1"/>
                    <a:pt x="122" y="101"/>
                    <a:pt x="121" y="100"/>
                  </a:cubicBezTo>
                  <a:cubicBezTo>
                    <a:pt x="120" y="99"/>
                    <a:pt x="120" y="99"/>
                    <a:pt x="120" y="98"/>
                  </a:cubicBezTo>
                  <a:cubicBezTo>
                    <a:pt x="121" y="98"/>
                    <a:pt x="122" y="99"/>
                    <a:pt x="124" y="100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3"/>
                    <a:pt x="131" y="104"/>
                  </a:cubicBezTo>
                  <a:cubicBezTo>
                    <a:pt x="132" y="105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6"/>
                  </a:cubicBezTo>
                  <a:cubicBezTo>
                    <a:pt x="150" y="117"/>
                    <a:pt x="150" y="118"/>
                    <a:pt x="151" y="118"/>
                  </a:cubicBezTo>
                  <a:cubicBezTo>
                    <a:pt x="152" y="118"/>
                    <a:pt x="153" y="118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5"/>
                    <a:pt x="152" y="127"/>
                    <a:pt x="151" y="128"/>
                  </a:cubicBezTo>
                  <a:cubicBezTo>
                    <a:pt x="150" y="129"/>
                    <a:pt x="148" y="129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6"/>
                    <a:pt x="129" y="125"/>
                  </a:cubicBezTo>
                  <a:cubicBezTo>
                    <a:pt x="128" y="124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6"/>
                    <a:pt x="44" y="128"/>
                    <a:pt x="38" y="130"/>
                  </a:cubicBezTo>
                  <a:cubicBezTo>
                    <a:pt x="22" y="134"/>
                    <a:pt x="12" y="133"/>
                    <a:pt x="6" y="128"/>
                  </a:cubicBezTo>
                  <a:cubicBezTo>
                    <a:pt x="4" y="126"/>
                    <a:pt x="3" y="123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8"/>
                    <a:pt x="1" y="107"/>
                    <a:pt x="2" y="106"/>
                  </a:cubicBezTo>
                  <a:cubicBezTo>
                    <a:pt x="2" y="104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5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0"/>
                    <a:pt x="14" y="99"/>
                    <a:pt x="15" y="97"/>
                  </a:cubicBezTo>
                  <a:close/>
                  <a:moveTo>
                    <a:pt x="16" y="116"/>
                  </a:moveTo>
                  <a:cubicBezTo>
                    <a:pt x="16" y="115"/>
                    <a:pt x="16" y="115"/>
                    <a:pt x="16" y="115"/>
                  </a:cubicBezTo>
                  <a:cubicBezTo>
                    <a:pt x="16" y="115"/>
                    <a:pt x="17" y="115"/>
                    <a:pt x="17" y="115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0"/>
                    <a:pt x="27" y="90"/>
                    <a:pt x="27" y="91"/>
                  </a:cubicBezTo>
                  <a:cubicBezTo>
                    <a:pt x="27" y="91"/>
                    <a:pt x="26" y="92"/>
                    <a:pt x="24" y="93"/>
                  </a:cubicBezTo>
                  <a:cubicBezTo>
                    <a:pt x="21" y="94"/>
                    <a:pt x="21" y="94"/>
                    <a:pt x="21" y="94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4"/>
                    <a:pt x="28" y="114"/>
                  </a:cubicBezTo>
                  <a:cubicBezTo>
                    <a:pt x="28" y="114"/>
                    <a:pt x="28" y="114"/>
                    <a:pt x="27" y="114"/>
                  </a:cubicBezTo>
                  <a:cubicBezTo>
                    <a:pt x="25" y="114"/>
                    <a:pt x="25" y="114"/>
                    <a:pt x="24" y="115"/>
                  </a:cubicBezTo>
                  <a:cubicBezTo>
                    <a:pt x="24" y="116"/>
                    <a:pt x="24" y="116"/>
                    <a:pt x="25" y="116"/>
                  </a:cubicBezTo>
                  <a:cubicBezTo>
                    <a:pt x="26" y="116"/>
                    <a:pt x="26" y="115"/>
                    <a:pt x="27" y="115"/>
                  </a:cubicBezTo>
                  <a:close/>
                  <a:moveTo>
                    <a:pt x="44" y="55"/>
                  </a:moveTo>
                  <a:cubicBezTo>
                    <a:pt x="44" y="55"/>
                    <a:pt x="44" y="55"/>
                    <a:pt x="44" y="54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5" y="55"/>
                    <a:pt x="45" y="56"/>
                    <a:pt x="44" y="58"/>
                  </a:cubicBezTo>
                  <a:cubicBezTo>
                    <a:pt x="43" y="60"/>
                    <a:pt x="43" y="61"/>
                    <a:pt x="43" y="61"/>
                  </a:cubicBezTo>
                  <a:cubicBezTo>
                    <a:pt x="44" y="62"/>
                    <a:pt x="44" y="62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59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1"/>
                    <a:pt x="60" y="61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3"/>
                    <a:pt x="57" y="64"/>
                    <a:pt x="57" y="65"/>
                  </a:cubicBezTo>
                  <a:cubicBezTo>
                    <a:pt x="58" y="66"/>
                    <a:pt x="59" y="67"/>
                    <a:pt x="59" y="67"/>
                  </a:cubicBezTo>
                  <a:cubicBezTo>
                    <a:pt x="60" y="67"/>
                    <a:pt x="61" y="66"/>
                    <a:pt x="64" y="66"/>
                  </a:cubicBezTo>
                  <a:cubicBezTo>
                    <a:pt x="67" y="64"/>
                    <a:pt x="69" y="64"/>
                    <a:pt x="70" y="63"/>
                  </a:cubicBezTo>
                  <a:cubicBezTo>
                    <a:pt x="72" y="63"/>
                    <a:pt x="73" y="62"/>
                    <a:pt x="74" y="62"/>
                  </a:cubicBezTo>
                  <a:cubicBezTo>
                    <a:pt x="75" y="62"/>
                    <a:pt x="76" y="61"/>
                    <a:pt x="77" y="60"/>
                  </a:cubicBezTo>
                  <a:cubicBezTo>
                    <a:pt x="79" y="58"/>
                    <a:pt x="80" y="57"/>
                    <a:pt x="80" y="57"/>
                  </a:cubicBezTo>
                  <a:cubicBezTo>
                    <a:pt x="80" y="56"/>
                    <a:pt x="79" y="56"/>
                    <a:pt x="77" y="56"/>
                  </a:cubicBezTo>
                  <a:cubicBezTo>
                    <a:pt x="76" y="56"/>
                    <a:pt x="75" y="57"/>
                    <a:pt x="75" y="56"/>
                  </a:cubicBezTo>
                  <a:cubicBezTo>
                    <a:pt x="75" y="56"/>
                    <a:pt x="76" y="56"/>
                    <a:pt x="76" y="56"/>
                  </a:cubicBezTo>
                  <a:cubicBezTo>
                    <a:pt x="78" y="54"/>
                    <a:pt x="82" y="55"/>
                    <a:pt x="86" y="58"/>
                  </a:cubicBezTo>
                  <a:cubicBezTo>
                    <a:pt x="89" y="61"/>
                    <a:pt x="92" y="62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6"/>
                    <a:pt x="99" y="67"/>
                  </a:cubicBezTo>
                  <a:cubicBezTo>
                    <a:pt x="101" y="68"/>
                    <a:pt x="103" y="69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0"/>
                    <a:pt x="104" y="81"/>
                    <a:pt x="102" y="82"/>
                  </a:cubicBezTo>
                  <a:cubicBezTo>
                    <a:pt x="99" y="84"/>
                    <a:pt x="97" y="85"/>
                    <a:pt x="96" y="84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6"/>
                    <a:pt x="83" y="87"/>
                  </a:cubicBezTo>
                  <a:cubicBezTo>
                    <a:pt x="83" y="88"/>
                    <a:pt x="82" y="88"/>
                    <a:pt x="81" y="87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0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0"/>
                    <a:pt x="52" y="90"/>
                  </a:cubicBezTo>
                  <a:cubicBezTo>
                    <a:pt x="51" y="90"/>
                    <a:pt x="49" y="89"/>
                    <a:pt x="47" y="87"/>
                  </a:cubicBezTo>
                  <a:cubicBezTo>
                    <a:pt x="44" y="86"/>
                    <a:pt x="42" y="84"/>
                    <a:pt x="41" y="81"/>
                  </a:cubicBezTo>
                  <a:cubicBezTo>
                    <a:pt x="40" y="79"/>
                    <a:pt x="39" y="75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59"/>
                    <a:pt x="40" y="59"/>
                  </a:cubicBezTo>
                  <a:cubicBezTo>
                    <a:pt x="43" y="56"/>
                    <a:pt x="44" y="55"/>
                    <a:pt x="44" y="55"/>
                  </a:cubicBezTo>
                  <a:close/>
                  <a:moveTo>
                    <a:pt x="36" y="111"/>
                  </a:moveTo>
                  <a:cubicBezTo>
                    <a:pt x="37" y="111"/>
                    <a:pt x="38" y="110"/>
                    <a:pt x="39" y="110"/>
                  </a:cubicBezTo>
                  <a:cubicBezTo>
                    <a:pt x="40" y="110"/>
                    <a:pt x="41" y="110"/>
                    <a:pt x="41" y="110"/>
                  </a:cubicBezTo>
                  <a:cubicBezTo>
                    <a:pt x="41" y="111"/>
                    <a:pt x="40" y="111"/>
                    <a:pt x="39" y="111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lnTo>
                    <a:pt x="36" y="111"/>
                  </a:lnTo>
                  <a:close/>
                  <a:moveTo>
                    <a:pt x="89" y="1"/>
                  </a:moveTo>
                  <a:cubicBezTo>
                    <a:pt x="89" y="0"/>
                    <a:pt x="89" y="0"/>
                    <a:pt x="91" y="0"/>
                  </a:cubicBezTo>
                  <a:cubicBezTo>
                    <a:pt x="93" y="0"/>
                    <a:pt x="96" y="2"/>
                    <a:pt x="99" y="5"/>
                  </a:cubicBezTo>
                  <a:cubicBezTo>
                    <a:pt x="103" y="9"/>
                    <a:pt x="107" y="12"/>
                    <a:pt x="111" y="14"/>
                  </a:cubicBezTo>
                  <a:cubicBezTo>
                    <a:pt x="114" y="15"/>
                    <a:pt x="115" y="16"/>
                    <a:pt x="115" y="17"/>
                  </a:cubicBezTo>
                  <a:cubicBezTo>
                    <a:pt x="115" y="17"/>
                    <a:pt x="116" y="18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8"/>
                    <a:pt x="121" y="30"/>
                  </a:cubicBezTo>
                  <a:cubicBezTo>
                    <a:pt x="120" y="31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4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39"/>
                  </a:cubicBezTo>
                  <a:cubicBezTo>
                    <a:pt x="87" y="40"/>
                    <a:pt x="84" y="40"/>
                    <a:pt x="81" y="42"/>
                  </a:cubicBezTo>
                  <a:cubicBezTo>
                    <a:pt x="78" y="43"/>
                    <a:pt x="74" y="43"/>
                    <a:pt x="69" y="44"/>
                  </a:cubicBezTo>
                  <a:cubicBezTo>
                    <a:pt x="63" y="44"/>
                    <a:pt x="61" y="44"/>
                    <a:pt x="60" y="43"/>
                  </a:cubicBezTo>
                  <a:cubicBezTo>
                    <a:pt x="60" y="43"/>
                    <a:pt x="59" y="42"/>
                    <a:pt x="58" y="42"/>
                  </a:cubicBezTo>
                  <a:cubicBezTo>
                    <a:pt x="56" y="42"/>
                    <a:pt x="53" y="40"/>
                    <a:pt x="50" y="36"/>
                  </a:cubicBezTo>
                  <a:cubicBezTo>
                    <a:pt x="47" y="32"/>
                    <a:pt x="44" y="27"/>
                    <a:pt x="43" y="23"/>
                  </a:cubicBezTo>
                  <a:cubicBezTo>
                    <a:pt x="42" y="18"/>
                    <a:pt x="41" y="14"/>
                    <a:pt x="40" y="10"/>
                  </a:cubicBezTo>
                  <a:cubicBezTo>
                    <a:pt x="40" y="5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7"/>
                  </a:cubicBezTo>
                  <a:cubicBezTo>
                    <a:pt x="49" y="9"/>
                    <a:pt x="50" y="11"/>
                    <a:pt x="50" y="11"/>
                  </a:cubicBezTo>
                  <a:cubicBezTo>
                    <a:pt x="51" y="11"/>
                    <a:pt x="52" y="11"/>
                    <a:pt x="54" y="11"/>
                  </a:cubicBezTo>
                  <a:cubicBezTo>
                    <a:pt x="57" y="11"/>
                    <a:pt x="58" y="10"/>
                    <a:pt x="58" y="11"/>
                  </a:cubicBezTo>
                  <a:cubicBezTo>
                    <a:pt x="58" y="11"/>
                    <a:pt x="57" y="11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0"/>
                  </a:cubicBezTo>
                  <a:cubicBezTo>
                    <a:pt x="84" y="9"/>
                    <a:pt x="86" y="9"/>
                    <a:pt x="87" y="9"/>
                  </a:cubicBezTo>
                  <a:cubicBezTo>
                    <a:pt x="88" y="9"/>
                    <a:pt x="89" y="9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09"/>
                  </a:moveTo>
                  <a:cubicBezTo>
                    <a:pt x="44" y="109"/>
                    <a:pt x="45" y="108"/>
                    <a:pt x="46" y="108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09"/>
                  </a:cubicBezTo>
                  <a:cubicBezTo>
                    <a:pt x="44" y="110"/>
                    <a:pt x="43" y="110"/>
                    <a:pt x="43" y="109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6"/>
                    <a:pt x="55" y="107"/>
                  </a:cubicBezTo>
                  <a:cubicBezTo>
                    <a:pt x="55" y="107"/>
                    <a:pt x="55" y="107"/>
                    <a:pt x="54" y="107"/>
                  </a:cubicBezTo>
                  <a:cubicBezTo>
                    <a:pt x="53" y="108"/>
                    <a:pt x="53" y="108"/>
                    <a:pt x="52" y="108"/>
                  </a:cubicBezTo>
                  <a:cubicBezTo>
                    <a:pt x="51" y="108"/>
                    <a:pt x="51" y="108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6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5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8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8"/>
                    <a:pt x="71" y="58"/>
                    <a:pt x="71" y="57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7"/>
                    <a:pt x="74" y="58"/>
                    <a:pt x="72" y="58"/>
                  </a:cubicBezTo>
                  <a:close/>
                  <a:moveTo>
                    <a:pt x="75" y="103"/>
                  </a:moveTo>
                  <a:cubicBezTo>
                    <a:pt x="75" y="103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6" y="104"/>
                    <a:pt x="76" y="104"/>
                    <a:pt x="75" y="103"/>
                  </a:cubicBezTo>
                  <a:close/>
                  <a:moveTo>
                    <a:pt x="94" y="102"/>
                  </a:moveTo>
                  <a:cubicBezTo>
                    <a:pt x="93" y="101"/>
                    <a:pt x="93" y="101"/>
                    <a:pt x="94" y="101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1"/>
                    <a:pt x="96" y="101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7"/>
            <p:cNvSpPr>
              <a:spLocks noEditPoints="1"/>
            </p:cNvSpPr>
            <p:nvPr/>
          </p:nvSpPr>
          <p:spPr bwMode="auto">
            <a:xfrm>
              <a:off x="4354730" y="3263900"/>
              <a:ext cx="392113" cy="701675"/>
            </a:xfrm>
            <a:custGeom>
              <a:avLst/>
              <a:gdLst>
                <a:gd name="T0" fmla="*/ 68 w 103"/>
                <a:gd name="T1" fmla="*/ 6 h 186"/>
                <a:gd name="T2" fmla="*/ 70 w 103"/>
                <a:gd name="T3" fmla="*/ 27 h 186"/>
                <a:gd name="T4" fmla="*/ 75 w 103"/>
                <a:gd name="T5" fmla="*/ 43 h 186"/>
                <a:gd name="T6" fmla="*/ 89 w 103"/>
                <a:gd name="T7" fmla="*/ 49 h 186"/>
                <a:gd name="T8" fmla="*/ 100 w 103"/>
                <a:gd name="T9" fmla="*/ 57 h 186"/>
                <a:gd name="T10" fmla="*/ 89 w 103"/>
                <a:gd name="T11" fmla="*/ 61 h 186"/>
                <a:gd name="T12" fmla="*/ 69 w 103"/>
                <a:gd name="T13" fmla="*/ 83 h 186"/>
                <a:gd name="T14" fmla="*/ 74 w 103"/>
                <a:gd name="T15" fmla="*/ 101 h 186"/>
                <a:gd name="T16" fmla="*/ 94 w 103"/>
                <a:gd name="T17" fmla="*/ 109 h 186"/>
                <a:gd name="T18" fmla="*/ 90 w 103"/>
                <a:gd name="T19" fmla="*/ 128 h 186"/>
                <a:gd name="T20" fmla="*/ 72 w 103"/>
                <a:gd name="T21" fmla="*/ 148 h 186"/>
                <a:gd name="T22" fmla="*/ 68 w 103"/>
                <a:gd name="T23" fmla="*/ 155 h 186"/>
                <a:gd name="T24" fmla="*/ 77 w 103"/>
                <a:gd name="T25" fmla="*/ 158 h 186"/>
                <a:gd name="T26" fmla="*/ 94 w 103"/>
                <a:gd name="T27" fmla="*/ 162 h 186"/>
                <a:gd name="T28" fmla="*/ 100 w 103"/>
                <a:gd name="T29" fmla="*/ 165 h 186"/>
                <a:gd name="T30" fmla="*/ 101 w 103"/>
                <a:gd name="T31" fmla="*/ 175 h 186"/>
                <a:gd name="T32" fmla="*/ 82 w 103"/>
                <a:gd name="T33" fmla="*/ 178 h 186"/>
                <a:gd name="T34" fmla="*/ 46 w 103"/>
                <a:gd name="T35" fmla="*/ 180 h 186"/>
                <a:gd name="T36" fmla="*/ 24 w 103"/>
                <a:gd name="T37" fmla="*/ 184 h 186"/>
                <a:gd name="T38" fmla="*/ 16 w 103"/>
                <a:gd name="T39" fmla="*/ 186 h 186"/>
                <a:gd name="T40" fmla="*/ 12 w 103"/>
                <a:gd name="T41" fmla="*/ 180 h 186"/>
                <a:gd name="T42" fmla="*/ 11 w 103"/>
                <a:gd name="T43" fmla="*/ 164 h 186"/>
                <a:gd name="T44" fmla="*/ 37 w 103"/>
                <a:gd name="T45" fmla="*/ 149 h 186"/>
                <a:gd name="T46" fmla="*/ 37 w 103"/>
                <a:gd name="T47" fmla="*/ 145 h 186"/>
                <a:gd name="T48" fmla="*/ 20 w 103"/>
                <a:gd name="T49" fmla="*/ 136 h 186"/>
                <a:gd name="T50" fmla="*/ 14 w 103"/>
                <a:gd name="T51" fmla="*/ 130 h 186"/>
                <a:gd name="T52" fmla="*/ 24 w 103"/>
                <a:gd name="T53" fmla="*/ 122 h 186"/>
                <a:gd name="T54" fmla="*/ 49 w 103"/>
                <a:gd name="T55" fmla="*/ 108 h 186"/>
                <a:gd name="T56" fmla="*/ 56 w 103"/>
                <a:gd name="T57" fmla="*/ 89 h 186"/>
                <a:gd name="T58" fmla="*/ 58 w 103"/>
                <a:gd name="T59" fmla="*/ 70 h 186"/>
                <a:gd name="T60" fmla="*/ 54 w 103"/>
                <a:gd name="T61" fmla="*/ 69 h 186"/>
                <a:gd name="T62" fmla="*/ 40 w 103"/>
                <a:gd name="T63" fmla="*/ 77 h 186"/>
                <a:gd name="T64" fmla="*/ 34 w 103"/>
                <a:gd name="T65" fmla="*/ 80 h 186"/>
                <a:gd name="T66" fmla="*/ 28 w 103"/>
                <a:gd name="T67" fmla="*/ 85 h 186"/>
                <a:gd name="T68" fmla="*/ 24 w 103"/>
                <a:gd name="T69" fmla="*/ 89 h 186"/>
                <a:gd name="T70" fmla="*/ 18 w 103"/>
                <a:gd name="T71" fmla="*/ 106 h 186"/>
                <a:gd name="T72" fmla="*/ 13 w 103"/>
                <a:gd name="T73" fmla="*/ 109 h 186"/>
                <a:gd name="T74" fmla="*/ 5 w 103"/>
                <a:gd name="T75" fmla="*/ 100 h 186"/>
                <a:gd name="T76" fmla="*/ 2 w 103"/>
                <a:gd name="T77" fmla="*/ 80 h 186"/>
                <a:gd name="T78" fmla="*/ 11 w 103"/>
                <a:gd name="T79" fmla="*/ 65 h 186"/>
                <a:gd name="T80" fmla="*/ 15 w 103"/>
                <a:gd name="T81" fmla="*/ 57 h 186"/>
                <a:gd name="T82" fmla="*/ 27 w 103"/>
                <a:gd name="T83" fmla="*/ 39 h 186"/>
                <a:gd name="T84" fmla="*/ 34 w 103"/>
                <a:gd name="T85" fmla="*/ 43 h 186"/>
                <a:gd name="T86" fmla="*/ 34 w 103"/>
                <a:gd name="T87" fmla="*/ 56 h 186"/>
                <a:gd name="T88" fmla="*/ 33 w 103"/>
                <a:gd name="T89" fmla="*/ 62 h 186"/>
                <a:gd name="T90" fmla="*/ 53 w 103"/>
                <a:gd name="T91" fmla="*/ 55 h 186"/>
                <a:gd name="T92" fmla="*/ 60 w 103"/>
                <a:gd name="T93" fmla="*/ 52 h 186"/>
                <a:gd name="T94" fmla="*/ 61 w 103"/>
                <a:gd name="T95" fmla="*/ 11 h 186"/>
                <a:gd name="T96" fmla="*/ 54 w 103"/>
                <a:gd name="T97" fmla="*/ 117 h 186"/>
                <a:gd name="T98" fmla="*/ 53 w 103"/>
                <a:gd name="T99" fmla="*/ 114 h 186"/>
                <a:gd name="T100" fmla="*/ 31 w 103"/>
                <a:gd name="T101" fmla="*/ 123 h 186"/>
                <a:gd name="T102" fmla="*/ 27 w 103"/>
                <a:gd name="T103" fmla="*/ 131 h 186"/>
                <a:gd name="T104" fmla="*/ 43 w 103"/>
                <a:gd name="T105" fmla="*/ 136 h 186"/>
                <a:gd name="T106" fmla="*/ 53 w 103"/>
                <a:gd name="T107" fmla="*/ 128 h 186"/>
                <a:gd name="T108" fmla="*/ 77 w 103"/>
                <a:gd name="T109" fmla="*/ 111 h 186"/>
                <a:gd name="T110" fmla="*/ 74 w 103"/>
                <a:gd name="T111" fmla="*/ 109 h 186"/>
                <a:gd name="T112" fmla="*/ 69 w 103"/>
                <a:gd name="T113" fmla="*/ 117 h 186"/>
                <a:gd name="T114" fmla="*/ 72 w 103"/>
                <a:gd name="T115" fmla="*/ 121 h 186"/>
                <a:gd name="T116" fmla="*/ 77 w 103"/>
                <a:gd name="T117" fmla="*/ 1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3" h="186">
                  <a:moveTo>
                    <a:pt x="64" y="3"/>
                  </a:moveTo>
                  <a:cubicBezTo>
                    <a:pt x="66" y="0"/>
                    <a:pt x="67" y="1"/>
                    <a:pt x="68" y="6"/>
                  </a:cubicBezTo>
                  <a:cubicBezTo>
                    <a:pt x="68" y="9"/>
                    <a:pt x="68" y="11"/>
                    <a:pt x="69" y="13"/>
                  </a:cubicBezTo>
                  <a:cubicBezTo>
                    <a:pt x="70" y="14"/>
                    <a:pt x="70" y="19"/>
                    <a:pt x="70" y="27"/>
                  </a:cubicBezTo>
                  <a:cubicBezTo>
                    <a:pt x="70" y="36"/>
                    <a:pt x="71" y="40"/>
                    <a:pt x="71" y="41"/>
                  </a:cubicBezTo>
                  <a:cubicBezTo>
                    <a:pt x="71" y="42"/>
                    <a:pt x="73" y="43"/>
                    <a:pt x="75" y="43"/>
                  </a:cubicBezTo>
                  <a:cubicBezTo>
                    <a:pt x="78" y="44"/>
                    <a:pt x="80" y="45"/>
                    <a:pt x="83" y="47"/>
                  </a:cubicBezTo>
                  <a:cubicBezTo>
                    <a:pt x="86" y="48"/>
                    <a:pt x="88" y="49"/>
                    <a:pt x="89" y="49"/>
                  </a:cubicBezTo>
                  <a:cubicBezTo>
                    <a:pt x="91" y="49"/>
                    <a:pt x="93" y="50"/>
                    <a:pt x="96" y="52"/>
                  </a:cubicBezTo>
                  <a:cubicBezTo>
                    <a:pt x="99" y="54"/>
                    <a:pt x="100" y="55"/>
                    <a:pt x="100" y="57"/>
                  </a:cubicBezTo>
                  <a:cubicBezTo>
                    <a:pt x="101" y="58"/>
                    <a:pt x="100" y="59"/>
                    <a:pt x="100" y="59"/>
                  </a:cubicBezTo>
                  <a:cubicBezTo>
                    <a:pt x="99" y="60"/>
                    <a:pt x="96" y="60"/>
                    <a:pt x="89" y="61"/>
                  </a:cubicBezTo>
                  <a:cubicBezTo>
                    <a:pt x="78" y="61"/>
                    <a:pt x="72" y="62"/>
                    <a:pt x="70" y="64"/>
                  </a:cubicBezTo>
                  <a:cubicBezTo>
                    <a:pt x="70" y="64"/>
                    <a:pt x="69" y="71"/>
                    <a:pt x="69" y="83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81" y="101"/>
                    <a:pt x="86" y="102"/>
                    <a:pt x="90" y="105"/>
                  </a:cubicBezTo>
                  <a:cubicBezTo>
                    <a:pt x="91" y="105"/>
                    <a:pt x="93" y="107"/>
                    <a:pt x="94" y="109"/>
                  </a:cubicBezTo>
                  <a:cubicBezTo>
                    <a:pt x="96" y="114"/>
                    <a:pt x="96" y="118"/>
                    <a:pt x="93" y="122"/>
                  </a:cubicBezTo>
                  <a:cubicBezTo>
                    <a:pt x="92" y="124"/>
                    <a:pt x="91" y="126"/>
                    <a:pt x="90" y="128"/>
                  </a:cubicBezTo>
                  <a:cubicBezTo>
                    <a:pt x="89" y="130"/>
                    <a:pt x="85" y="133"/>
                    <a:pt x="80" y="139"/>
                  </a:cubicBezTo>
                  <a:cubicBezTo>
                    <a:pt x="75" y="145"/>
                    <a:pt x="72" y="148"/>
                    <a:pt x="72" y="148"/>
                  </a:cubicBezTo>
                  <a:cubicBezTo>
                    <a:pt x="71" y="148"/>
                    <a:pt x="70" y="149"/>
                    <a:pt x="69" y="150"/>
                  </a:cubicBezTo>
                  <a:cubicBezTo>
                    <a:pt x="68" y="152"/>
                    <a:pt x="68" y="153"/>
                    <a:pt x="68" y="155"/>
                  </a:cubicBezTo>
                  <a:cubicBezTo>
                    <a:pt x="69" y="156"/>
                    <a:pt x="69" y="156"/>
                    <a:pt x="70" y="157"/>
                  </a:cubicBezTo>
                  <a:cubicBezTo>
                    <a:pt x="71" y="157"/>
                    <a:pt x="73" y="158"/>
                    <a:pt x="77" y="158"/>
                  </a:cubicBezTo>
                  <a:cubicBezTo>
                    <a:pt x="82" y="160"/>
                    <a:pt x="87" y="160"/>
                    <a:pt x="89" y="161"/>
                  </a:cubicBezTo>
                  <a:cubicBezTo>
                    <a:pt x="92" y="161"/>
                    <a:pt x="94" y="161"/>
                    <a:pt x="94" y="162"/>
                  </a:cubicBezTo>
                  <a:cubicBezTo>
                    <a:pt x="95" y="162"/>
                    <a:pt x="95" y="163"/>
                    <a:pt x="96" y="163"/>
                  </a:cubicBezTo>
                  <a:cubicBezTo>
                    <a:pt x="98" y="163"/>
                    <a:pt x="99" y="163"/>
                    <a:pt x="100" y="165"/>
                  </a:cubicBezTo>
                  <a:cubicBezTo>
                    <a:pt x="101" y="166"/>
                    <a:pt x="102" y="167"/>
                    <a:pt x="102" y="169"/>
                  </a:cubicBezTo>
                  <a:cubicBezTo>
                    <a:pt x="103" y="171"/>
                    <a:pt x="102" y="173"/>
                    <a:pt x="101" y="175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82" y="178"/>
                    <a:pt x="82" y="178"/>
                    <a:pt x="82" y="178"/>
                  </a:cubicBezTo>
                  <a:cubicBezTo>
                    <a:pt x="72" y="178"/>
                    <a:pt x="64" y="178"/>
                    <a:pt x="60" y="178"/>
                  </a:cubicBezTo>
                  <a:cubicBezTo>
                    <a:pt x="56" y="178"/>
                    <a:pt x="51" y="179"/>
                    <a:pt x="46" y="180"/>
                  </a:cubicBezTo>
                  <a:cubicBezTo>
                    <a:pt x="41" y="181"/>
                    <a:pt x="38" y="182"/>
                    <a:pt x="37" y="182"/>
                  </a:cubicBezTo>
                  <a:cubicBezTo>
                    <a:pt x="37" y="182"/>
                    <a:pt x="32" y="183"/>
                    <a:pt x="24" y="184"/>
                  </a:cubicBezTo>
                  <a:cubicBezTo>
                    <a:pt x="21" y="184"/>
                    <a:pt x="19" y="185"/>
                    <a:pt x="18" y="185"/>
                  </a:cubicBezTo>
                  <a:cubicBezTo>
                    <a:pt x="17" y="186"/>
                    <a:pt x="16" y="186"/>
                    <a:pt x="16" y="186"/>
                  </a:cubicBezTo>
                  <a:cubicBezTo>
                    <a:pt x="16" y="186"/>
                    <a:pt x="15" y="185"/>
                    <a:pt x="14" y="184"/>
                  </a:cubicBezTo>
                  <a:cubicBezTo>
                    <a:pt x="13" y="182"/>
                    <a:pt x="12" y="181"/>
                    <a:pt x="12" y="180"/>
                  </a:cubicBezTo>
                  <a:cubicBezTo>
                    <a:pt x="11" y="179"/>
                    <a:pt x="11" y="176"/>
                    <a:pt x="11" y="173"/>
                  </a:cubicBezTo>
                  <a:cubicBezTo>
                    <a:pt x="11" y="168"/>
                    <a:pt x="11" y="165"/>
                    <a:pt x="11" y="164"/>
                  </a:cubicBezTo>
                  <a:cubicBezTo>
                    <a:pt x="12" y="162"/>
                    <a:pt x="14" y="161"/>
                    <a:pt x="18" y="160"/>
                  </a:cubicBezTo>
                  <a:cubicBezTo>
                    <a:pt x="24" y="158"/>
                    <a:pt x="30" y="154"/>
                    <a:pt x="37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7" y="145"/>
                    <a:pt x="37" y="145"/>
                    <a:pt x="37" y="145"/>
                  </a:cubicBezTo>
                  <a:cubicBezTo>
                    <a:pt x="35" y="143"/>
                    <a:pt x="32" y="141"/>
                    <a:pt x="29" y="139"/>
                  </a:cubicBezTo>
                  <a:cubicBezTo>
                    <a:pt x="25" y="137"/>
                    <a:pt x="22" y="136"/>
                    <a:pt x="20" y="136"/>
                  </a:cubicBezTo>
                  <a:cubicBezTo>
                    <a:pt x="17" y="135"/>
                    <a:pt x="15" y="135"/>
                    <a:pt x="15" y="134"/>
                  </a:cubicBezTo>
                  <a:cubicBezTo>
                    <a:pt x="14" y="133"/>
                    <a:pt x="14" y="131"/>
                    <a:pt x="14" y="130"/>
                  </a:cubicBezTo>
                  <a:cubicBezTo>
                    <a:pt x="15" y="128"/>
                    <a:pt x="16" y="127"/>
                    <a:pt x="18" y="126"/>
                  </a:cubicBezTo>
                  <a:cubicBezTo>
                    <a:pt x="21" y="125"/>
                    <a:pt x="23" y="123"/>
                    <a:pt x="24" y="122"/>
                  </a:cubicBezTo>
                  <a:cubicBezTo>
                    <a:pt x="26" y="120"/>
                    <a:pt x="30" y="118"/>
                    <a:pt x="35" y="115"/>
                  </a:cubicBezTo>
                  <a:cubicBezTo>
                    <a:pt x="40" y="112"/>
                    <a:pt x="45" y="110"/>
                    <a:pt x="49" y="108"/>
                  </a:cubicBezTo>
                  <a:cubicBezTo>
                    <a:pt x="53" y="107"/>
                    <a:pt x="55" y="106"/>
                    <a:pt x="55" y="105"/>
                  </a:cubicBezTo>
                  <a:cubicBezTo>
                    <a:pt x="55" y="104"/>
                    <a:pt x="56" y="98"/>
                    <a:pt x="56" y="89"/>
                  </a:cubicBezTo>
                  <a:cubicBezTo>
                    <a:pt x="57" y="79"/>
                    <a:pt x="58" y="74"/>
                    <a:pt x="58" y="72"/>
                  </a:cubicBezTo>
                  <a:cubicBezTo>
                    <a:pt x="58" y="71"/>
                    <a:pt x="58" y="70"/>
                    <a:pt x="58" y="70"/>
                  </a:cubicBezTo>
                  <a:cubicBezTo>
                    <a:pt x="58" y="69"/>
                    <a:pt x="58" y="69"/>
                    <a:pt x="57" y="69"/>
                  </a:cubicBezTo>
                  <a:cubicBezTo>
                    <a:pt x="56" y="69"/>
                    <a:pt x="56" y="69"/>
                    <a:pt x="54" y="69"/>
                  </a:cubicBezTo>
                  <a:cubicBezTo>
                    <a:pt x="53" y="70"/>
                    <a:pt x="52" y="70"/>
                    <a:pt x="50" y="71"/>
                  </a:cubicBezTo>
                  <a:cubicBezTo>
                    <a:pt x="45" y="74"/>
                    <a:pt x="41" y="76"/>
                    <a:pt x="40" y="77"/>
                  </a:cubicBezTo>
                  <a:cubicBezTo>
                    <a:pt x="38" y="78"/>
                    <a:pt x="37" y="79"/>
                    <a:pt x="36" y="79"/>
                  </a:cubicBezTo>
                  <a:cubicBezTo>
                    <a:pt x="35" y="79"/>
                    <a:pt x="34" y="79"/>
                    <a:pt x="34" y="80"/>
                  </a:cubicBezTo>
                  <a:cubicBezTo>
                    <a:pt x="34" y="80"/>
                    <a:pt x="33" y="81"/>
                    <a:pt x="31" y="82"/>
                  </a:cubicBezTo>
                  <a:cubicBezTo>
                    <a:pt x="29" y="84"/>
                    <a:pt x="28" y="85"/>
                    <a:pt x="28" y="85"/>
                  </a:cubicBezTo>
                  <a:cubicBezTo>
                    <a:pt x="28" y="85"/>
                    <a:pt x="27" y="86"/>
                    <a:pt x="26" y="87"/>
                  </a:cubicBezTo>
                  <a:cubicBezTo>
                    <a:pt x="24" y="87"/>
                    <a:pt x="24" y="88"/>
                    <a:pt x="24" y="89"/>
                  </a:cubicBezTo>
                  <a:cubicBezTo>
                    <a:pt x="24" y="90"/>
                    <a:pt x="23" y="93"/>
                    <a:pt x="21" y="97"/>
                  </a:cubicBezTo>
                  <a:cubicBezTo>
                    <a:pt x="20" y="102"/>
                    <a:pt x="19" y="105"/>
                    <a:pt x="18" y="106"/>
                  </a:cubicBezTo>
                  <a:cubicBezTo>
                    <a:pt x="17" y="107"/>
                    <a:pt x="16" y="108"/>
                    <a:pt x="16" y="109"/>
                  </a:cubicBezTo>
                  <a:cubicBezTo>
                    <a:pt x="15" y="109"/>
                    <a:pt x="14" y="109"/>
                    <a:pt x="13" y="109"/>
                  </a:cubicBezTo>
                  <a:cubicBezTo>
                    <a:pt x="11" y="109"/>
                    <a:pt x="9" y="109"/>
                    <a:pt x="8" y="108"/>
                  </a:cubicBezTo>
                  <a:cubicBezTo>
                    <a:pt x="7" y="106"/>
                    <a:pt x="6" y="104"/>
                    <a:pt x="5" y="100"/>
                  </a:cubicBezTo>
                  <a:cubicBezTo>
                    <a:pt x="4" y="96"/>
                    <a:pt x="3" y="93"/>
                    <a:pt x="3" y="89"/>
                  </a:cubicBezTo>
                  <a:cubicBezTo>
                    <a:pt x="3" y="84"/>
                    <a:pt x="3" y="81"/>
                    <a:pt x="2" y="80"/>
                  </a:cubicBezTo>
                  <a:cubicBezTo>
                    <a:pt x="0" y="77"/>
                    <a:pt x="1" y="74"/>
                    <a:pt x="5" y="71"/>
                  </a:cubicBezTo>
                  <a:cubicBezTo>
                    <a:pt x="6" y="70"/>
                    <a:pt x="8" y="68"/>
                    <a:pt x="11" y="65"/>
                  </a:cubicBezTo>
                  <a:cubicBezTo>
                    <a:pt x="13" y="61"/>
                    <a:pt x="15" y="59"/>
                    <a:pt x="15" y="58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6" y="57"/>
                    <a:pt x="16" y="55"/>
                    <a:pt x="17" y="51"/>
                  </a:cubicBezTo>
                  <a:cubicBezTo>
                    <a:pt x="19" y="44"/>
                    <a:pt x="22" y="40"/>
                    <a:pt x="27" y="39"/>
                  </a:cubicBezTo>
                  <a:cubicBezTo>
                    <a:pt x="29" y="39"/>
                    <a:pt x="31" y="39"/>
                    <a:pt x="33" y="40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4"/>
                    <a:pt x="35" y="46"/>
                    <a:pt x="35" y="49"/>
                  </a:cubicBezTo>
                  <a:cubicBezTo>
                    <a:pt x="35" y="53"/>
                    <a:pt x="34" y="55"/>
                    <a:pt x="34" y="56"/>
                  </a:cubicBezTo>
                  <a:cubicBezTo>
                    <a:pt x="33" y="57"/>
                    <a:pt x="33" y="58"/>
                    <a:pt x="33" y="59"/>
                  </a:cubicBezTo>
                  <a:cubicBezTo>
                    <a:pt x="33" y="60"/>
                    <a:pt x="33" y="61"/>
                    <a:pt x="33" y="62"/>
                  </a:cubicBezTo>
                  <a:cubicBezTo>
                    <a:pt x="34" y="62"/>
                    <a:pt x="36" y="61"/>
                    <a:pt x="41" y="60"/>
                  </a:cubicBezTo>
                  <a:cubicBezTo>
                    <a:pt x="45" y="58"/>
                    <a:pt x="49" y="56"/>
                    <a:pt x="53" y="55"/>
                  </a:cubicBezTo>
                  <a:cubicBezTo>
                    <a:pt x="56" y="53"/>
                    <a:pt x="57" y="53"/>
                    <a:pt x="58" y="53"/>
                  </a:cubicBezTo>
                  <a:cubicBezTo>
                    <a:pt x="59" y="53"/>
                    <a:pt x="60" y="52"/>
                    <a:pt x="60" y="52"/>
                  </a:cubicBezTo>
                  <a:cubicBezTo>
                    <a:pt x="60" y="52"/>
                    <a:pt x="60" y="47"/>
                    <a:pt x="61" y="40"/>
                  </a:cubicBezTo>
                  <a:cubicBezTo>
                    <a:pt x="62" y="23"/>
                    <a:pt x="62" y="13"/>
                    <a:pt x="61" y="11"/>
                  </a:cubicBezTo>
                  <a:cubicBezTo>
                    <a:pt x="61" y="9"/>
                    <a:pt x="61" y="6"/>
                    <a:pt x="64" y="3"/>
                  </a:cubicBezTo>
                  <a:close/>
                  <a:moveTo>
                    <a:pt x="54" y="117"/>
                  </a:moveTo>
                  <a:cubicBezTo>
                    <a:pt x="54" y="116"/>
                    <a:pt x="54" y="115"/>
                    <a:pt x="54" y="115"/>
                  </a:cubicBezTo>
                  <a:cubicBezTo>
                    <a:pt x="54" y="114"/>
                    <a:pt x="54" y="114"/>
                    <a:pt x="53" y="114"/>
                  </a:cubicBezTo>
                  <a:cubicBezTo>
                    <a:pt x="51" y="114"/>
                    <a:pt x="46" y="116"/>
                    <a:pt x="38" y="120"/>
                  </a:cubicBezTo>
                  <a:cubicBezTo>
                    <a:pt x="35" y="121"/>
                    <a:pt x="33" y="122"/>
                    <a:pt x="31" y="123"/>
                  </a:cubicBezTo>
                  <a:cubicBezTo>
                    <a:pt x="28" y="124"/>
                    <a:pt x="26" y="125"/>
                    <a:pt x="25" y="128"/>
                  </a:cubicBezTo>
                  <a:cubicBezTo>
                    <a:pt x="24" y="130"/>
                    <a:pt x="25" y="131"/>
                    <a:pt x="27" y="131"/>
                  </a:cubicBezTo>
                  <a:cubicBezTo>
                    <a:pt x="29" y="132"/>
                    <a:pt x="30" y="132"/>
                    <a:pt x="31" y="133"/>
                  </a:cubicBezTo>
                  <a:cubicBezTo>
                    <a:pt x="35" y="134"/>
                    <a:pt x="39" y="136"/>
                    <a:pt x="43" y="136"/>
                  </a:cubicBezTo>
                  <a:cubicBezTo>
                    <a:pt x="47" y="137"/>
                    <a:pt x="50" y="137"/>
                    <a:pt x="51" y="136"/>
                  </a:cubicBezTo>
                  <a:cubicBezTo>
                    <a:pt x="52" y="135"/>
                    <a:pt x="52" y="132"/>
                    <a:pt x="53" y="128"/>
                  </a:cubicBezTo>
                  <a:cubicBezTo>
                    <a:pt x="53" y="123"/>
                    <a:pt x="53" y="119"/>
                    <a:pt x="54" y="117"/>
                  </a:cubicBezTo>
                  <a:close/>
                  <a:moveTo>
                    <a:pt x="77" y="111"/>
                  </a:moveTo>
                  <a:cubicBezTo>
                    <a:pt x="77" y="110"/>
                    <a:pt x="77" y="110"/>
                    <a:pt x="76" y="110"/>
                  </a:cubicBezTo>
                  <a:cubicBezTo>
                    <a:pt x="76" y="109"/>
                    <a:pt x="75" y="109"/>
                    <a:pt x="74" y="109"/>
                  </a:cubicBezTo>
                  <a:cubicBezTo>
                    <a:pt x="71" y="109"/>
                    <a:pt x="70" y="110"/>
                    <a:pt x="69" y="111"/>
                  </a:cubicBezTo>
                  <a:cubicBezTo>
                    <a:pt x="69" y="111"/>
                    <a:pt x="69" y="113"/>
                    <a:pt x="69" y="117"/>
                  </a:cubicBezTo>
                  <a:cubicBezTo>
                    <a:pt x="69" y="121"/>
                    <a:pt x="69" y="123"/>
                    <a:pt x="69" y="123"/>
                  </a:cubicBezTo>
                  <a:cubicBezTo>
                    <a:pt x="70" y="123"/>
                    <a:pt x="71" y="122"/>
                    <a:pt x="72" y="121"/>
                  </a:cubicBezTo>
                  <a:cubicBezTo>
                    <a:pt x="74" y="119"/>
                    <a:pt x="75" y="117"/>
                    <a:pt x="76" y="116"/>
                  </a:cubicBezTo>
                  <a:cubicBezTo>
                    <a:pt x="76" y="115"/>
                    <a:pt x="77" y="113"/>
                    <a:pt x="77" y="1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8"/>
            <p:cNvSpPr>
              <a:spLocks noEditPoints="1"/>
            </p:cNvSpPr>
            <p:nvPr/>
          </p:nvSpPr>
          <p:spPr bwMode="auto">
            <a:xfrm>
              <a:off x="4262655" y="4092575"/>
              <a:ext cx="587375" cy="504825"/>
            </a:xfrm>
            <a:custGeom>
              <a:avLst/>
              <a:gdLst>
                <a:gd name="T0" fmla="*/ 12 w 154"/>
                <a:gd name="T1" fmla="*/ 104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3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9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6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5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3 h 134"/>
                <a:gd name="T58" fmla="*/ 81 w 154"/>
                <a:gd name="T59" fmla="*/ 88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2 h 134"/>
                <a:gd name="T66" fmla="*/ 36 w 154"/>
                <a:gd name="T67" fmla="*/ 112 h 134"/>
                <a:gd name="T68" fmla="*/ 99 w 154"/>
                <a:gd name="T69" fmla="*/ 6 h 134"/>
                <a:gd name="T70" fmla="*/ 121 w 154"/>
                <a:gd name="T71" fmla="*/ 25 h 134"/>
                <a:gd name="T72" fmla="*/ 115 w 154"/>
                <a:gd name="T73" fmla="*/ 35 h 134"/>
                <a:gd name="T74" fmla="*/ 81 w 154"/>
                <a:gd name="T75" fmla="*/ 42 h 134"/>
                <a:gd name="T76" fmla="*/ 50 w 154"/>
                <a:gd name="T77" fmla="*/ 36 h 134"/>
                <a:gd name="T78" fmla="*/ 43 w 154"/>
                <a:gd name="T79" fmla="*/ 3 h 134"/>
                <a:gd name="T80" fmla="*/ 58 w 154"/>
                <a:gd name="T81" fmla="*/ 11 h 134"/>
                <a:gd name="T82" fmla="*/ 81 w 154"/>
                <a:gd name="T83" fmla="*/ 11 h 134"/>
                <a:gd name="T84" fmla="*/ 90 w 154"/>
                <a:gd name="T85" fmla="*/ 2 h 134"/>
                <a:gd name="T86" fmla="*/ 48 w 154"/>
                <a:gd name="T87" fmla="*/ 109 h 134"/>
                <a:gd name="T88" fmla="*/ 55 w 154"/>
                <a:gd name="T89" fmla="*/ 107 h 134"/>
                <a:gd name="T90" fmla="*/ 65 w 154"/>
                <a:gd name="T91" fmla="*/ 106 h 134"/>
                <a:gd name="T92" fmla="*/ 65 w 154"/>
                <a:gd name="T93" fmla="*/ 106 h 134"/>
                <a:gd name="T94" fmla="*/ 69 w 154"/>
                <a:gd name="T95" fmla="*/ 59 h 134"/>
                <a:gd name="T96" fmla="*/ 72 w 154"/>
                <a:gd name="T97" fmla="*/ 57 h 134"/>
                <a:gd name="T98" fmla="*/ 76 w 154"/>
                <a:gd name="T99" fmla="*/ 103 h 134"/>
                <a:gd name="T100" fmla="*/ 75 w 154"/>
                <a:gd name="T101" fmla="*/ 104 h 134"/>
                <a:gd name="T102" fmla="*/ 96 w 154"/>
                <a:gd name="T103" fmla="*/ 10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8"/>
                  </a:moveTo>
                  <a:cubicBezTo>
                    <a:pt x="17" y="96"/>
                    <a:pt x="18" y="96"/>
                    <a:pt x="18" y="96"/>
                  </a:cubicBezTo>
                  <a:cubicBezTo>
                    <a:pt x="18" y="97"/>
                    <a:pt x="17" y="98"/>
                    <a:pt x="15" y="99"/>
                  </a:cubicBezTo>
                  <a:cubicBezTo>
                    <a:pt x="13" y="101"/>
                    <a:pt x="12" y="103"/>
                    <a:pt x="12" y="104"/>
                  </a:cubicBezTo>
                  <a:cubicBezTo>
                    <a:pt x="12" y="105"/>
                    <a:pt x="12" y="106"/>
                    <a:pt x="11" y="107"/>
                  </a:cubicBezTo>
                  <a:cubicBezTo>
                    <a:pt x="10" y="108"/>
                    <a:pt x="9" y="109"/>
                    <a:pt x="9" y="112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5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7"/>
                  </a:cubicBezTo>
                  <a:cubicBezTo>
                    <a:pt x="16" y="118"/>
                    <a:pt x="17" y="118"/>
                    <a:pt x="19" y="118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7"/>
                    <a:pt x="20" y="116"/>
                    <a:pt x="20" y="116"/>
                  </a:cubicBezTo>
                  <a:cubicBezTo>
                    <a:pt x="19" y="116"/>
                    <a:pt x="19" y="115"/>
                    <a:pt x="21" y="115"/>
                  </a:cubicBezTo>
                  <a:cubicBezTo>
                    <a:pt x="22" y="115"/>
                    <a:pt x="23" y="114"/>
                    <a:pt x="26" y="114"/>
                  </a:cubicBezTo>
                  <a:cubicBezTo>
                    <a:pt x="28" y="113"/>
                    <a:pt x="29" y="113"/>
                    <a:pt x="29" y="114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5"/>
                    <a:pt x="35" y="114"/>
                  </a:cubicBezTo>
                  <a:cubicBezTo>
                    <a:pt x="39" y="113"/>
                    <a:pt x="40" y="113"/>
                    <a:pt x="41" y="113"/>
                  </a:cubicBezTo>
                  <a:cubicBezTo>
                    <a:pt x="42" y="113"/>
                    <a:pt x="42" y="113"/>
                    <a:pt x="43" y="113"/>
                  </a:cubicBezTo>
                  <a:cubicBezTo>
                    <a:pt x="44" y="112"/>
                    <a:pt x="49" y="111"/>
                    <a:pt x="57" y="110"/>
                  </a:cubicBezTo>
                  <a:cubicBezTo>
                    <a:pt x="60" y="110"/>
                    <a:pt x="62" y="109"/>
                    <a:pt x="63" y="109"/>
                  </a:cubicBezTo>
                  <a:cubicBezTo>
                    <a:pt x="64" y="108"/>
                    <a:pt x="64" y="108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10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9"/>
                    <a:pt x="77" y="109"/>
                  </a:cubicBezTo>
                  <a:cubicBezTo>
                    <a:pt x="78" y="109"/>
                    <a:pt x="79" y="108"/>
                    <a:pt x="79" y="107"/>
                  </a:cubicBezTo>
                  <a:cubicBezTo>
                    <a:pt x="79" y="107"/>
                    <a:pt x="80" y="107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7"/>
                    <a:pt x="82" y="107"/>
                  </a:cubicBezTo>
                  <a:cubicBezTo>
                    <a:pt x="82" y="108"/>
                    <a:pt x="83" y="108"/>
                    <a:pt x="84" y="107"/>
                  </a:cubicBezTo>
                  <a:cubicBezTo>
                    <a:pt x="86" y="106"/>
                    <a:pt x="95" y="106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2"/>
                    <a:pt x="122" y="101"/>
                    <a:pt x="121" y="100"/>
                  </a:cubicBezTo>
                  <a:cubicBezTo>
                    <a:pt x="120" y="100"/>
                    <a:pt x="120" y="99"/>
                    <a:pt x="120" y="99"/>
                  </a:cubicBezTo>
                  <a:cubicBezTo>
                    <a:pt x="121" y="98"/>
                    <a:pt x="122" y="99"/>
                    <a:pt x="124" y="101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4"/>
                    <a:pt x="131" y="105"/>
                  </a:cubicBezTo>
                  <a:cubicBezTo>
                    <a:pt x="132" y="106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7"/>
                  </a:cubicBezTo>
                  <a:cubicBezTo>
                    <a:pt x="150" y="118"/>
                    <a:pt x="150" y="118"/>
                    <a:pt x="151" y="118"/>
                  </a:cubicBezTo>
                  <a:cubicBezTo>
                    <a:pt x="152" y="118"/>
                    <a:pt x="153" y="119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6"/>
                    <a:pt x="152" y="127"/>
                    <a:pt x="151" y="128"/>
                  </a:cubicBezTo>
                  <a:cubicBezTo>
                    <a:pt x="150" y="129"/>
                    <a:pt x="148" y="130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7"/>
                    <a:pt x="129" y="126"/>
                  </a:cubicBezTo>
                  <a:cubicBezTo>
                    <a:pt x="128" y="125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7"/>
                    <a:pt x="44" y="128"/>
                    <a:pt x="38" y="130"/>
                  </a:cubicBezTo>
                  <a:cubicBezTo>
                    <a:pt x="22" y="134"/>
                    <a:pt x="12" y="134"/>
                    <a:pt x="6" y="128"/>
                  </a:cubicBezTo>
                  <a:cubicBezTo>
                    <a:pt x="4" y="126"/>
                    <a:pt x="3" y="124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9"/>
                    <a:pt x="1" y="107"/>
                    <a:pt x="2" y="106"/>
                  </a:cubicBezTo>
                  <a:cubicBezTo>
                    <a:pt x="2" y="105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1"/>
                    <a:pt x="14" y="99"/>
                    <a:pt x="15" y="98"/>
                  </a:cubicBezTo>
                  <a:close/>
                  <a:moveTo>
                    <a:pt x="16" y="116"/>
                  </a:moveTo>
                  <a:cubicBezTo>
                    <a:pt x="16" y="116"/>
                    <a:pt x="16" y="116"/>
                    <a:pt x="16" y="116"/>
                  </a:cubicBezTo>
                  <a:cubicBezTo>
                    <a:pt x="16" y="115"/>
                    <a:pt x="17" y="115"/>
                    <a:pt x="17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1"/>
                    <a:pt x="27" y="90"/>
                    <a:pt x="27" y="91"/>
                  </a:cubicBezTo>
                  <a:cubicBezTo>
                    <a:pt x="27" y="92"/>
                    <a:pt x="26" y="92"/>
                    <a:pt x="24" y="93"/>
                  </a:cubicBezTo>
                  <a:cubicBezTo>
                    <a:pt x="21" y="95"/>
                    <a:pt x="21" y="95"/>
                    <a:pt x="21" y="95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5"/>
                    <a:pt x="28" y="115"/>
                  </a:cubicBezTo>
                  <a:cubicBezTo>
                    <a:pt x="28" y="115"/>
                    <a:pt x="28" y="115"/>
                    <a:pt x="27" y="115"/>
                  </a:cubicBezTo>
                  <a:cubicBezTo>
                    <a:pt x="25" y="114"/>
                    <a:pt x="25" y="115"/>
                    <a:pt x="24" y="115"/>
                  </a:cubicBezTo>
                  <a:cubicBezTo>
                    <a:pt x="24" y="116"/>
                    <a:pt x="24" y="117"/>
                    <a:pt x="25" y="116"/>
                  </a:cubicBezTo>
                  <a:cubicBezTo>
                    <a:pt x="26" y="116"/>
                    <a:pt x="26" y="116"/>
                    <a:pt x="27" y="115"/>
                  </a:cubicBezTo>
                  <a:close/>
                  <a:moveTo>
                    <a:pt x="44" y="56"/>
                  </a:moveTo>
                  <a:cubicBezTo>
                    <a:pt x="44" y="56"/>
                    <a:pt x="44" y="55"/>
                    <a:pt x="44" y="55"/>
                  </a:cubicBezTo>
                  <a:cubicBezTo>
                    <a:pt x="45" y="54"/>
                    <a:pt x="45" y="54"/>
                    <a:pt x="45" y="55"/>
                  </a:cubicBezTo>
                  <a:cubicBezTo>
                    <a:pt x="45" y="56"/>
                    <a:pt x="45" y="57"/>
                    <a:pt x="44" y="58"/>
                  </a:cubicBezTo>
                  <a:cubicBezTo>
                    <a:pt x="43" y="60"/>
                    <a:pt x="43" y="61"/>
                    <a:pt x="43" y="62"/>
                  </a:cubicBezTo>
                  <a:cubicBezTo>
                    <a:pt x="44" y="62"/>
                    <a:pt x="44" y="63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60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2"/>
                    <a:pt x="60" y="62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4"/>
                    <a:pt x="57" y="64"/>
                    <a:pt x="57" y="66"/>
                  </a:cubicBezTo>
                  <a:cubicBezTo>
                    <a:pt x="58" y="67"/>
                    <a:pt x="59" y="67"/>
                    <a:pt x="59" y="67"/>
                  </a:cubicBezTo>
                  <a:cubicBezTo>
                    <a:pt x="60" y="67"/>
                    <a:pt x="61" y="67"/>
                    <a:pt x="64" y="66"/>
                  </a:cubicBezTo>
                  <a:cubicBezTo>
                    <a:pt x="67" y="65"/>
                    <a:pt x="69" y="64"/>
                    <a:pt x="70" y="63"/>
                  </a:cubicBezTo>
                  <a:cubicBezTo>
                    <a:pt x="72" y="63"/>
                    <a:pt x="73" y="63"/>
                    <a:pt x="74" y="63"/>
                  </a:cubicBezTo>
                  <a:cubicBezTo>
                    <a:pt x="75" y="63"/>
                    <a:pt x="76" y="62"/>
                    <a:pt x="77" y="60"/>
                  </a:cubicBezTo>
                  <a:cubicBezTo>
                    <a:pt x="79" y="59"/>
                    <a:pt x="80" y="58"/>
                    <a:pt x="80" y="57"/>
                  </a:cubicBezTo>
                  <a:cubicBezTo>
                    <a:pt x="80" y="56"/>
                    <a:pt x="79" y="56"/>
                    <a:pt x="77" y="57"/>
                  </a:cubicBezTo>
                  <a:cubicBezTo>
                    <a:pt x="76" y="57"/>
                    <a:pt x="75" y="57"/>
                    <a:pt x="75" y="57"/>
                  </a:cubicBezTo>
                  <a:cubicBezTo>
                    <a:pt x="75" y="57"/>
                    <a:pt x="76" y="56"/>
                    <a:pt x="76" y="56"/>
                  </a:cubicBezTo>
                  <a:cubicBezTo>
                    <a:pt x="78" y="54"/>
                    <a:pt x="82" y="55"/>
                    <a:pt x="86" y="59"/>
                  </a:cubicBezTo>
                  <a:cubicBezTo>
                    <a:pt x="89" y="61"/>
                    <a:pt x="92" y="63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7"/>
                    <a:pt x="99" y="67"/>
                  </a:cubicBezTo>
                  <a:cubicBezTo>
                    <a:pt x="101" y="68"/>
                    <a:pt x="103" y="70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1"/>
                    <a:pt x="104" y="81"/>
                    <a:pt x="102" y="83"/>
                  </a:cubicBezTo>
                  <a:cubicBezTo>
                    <a:pt x="99" y="84"/>
                    <a:pt x="97" y="85"/>
                    <a:pt x="96" y="85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7"/>
                    <a:pt x="83" y="87"/>
                  </a:cubicBezTo>
                  <a:cubicBezTo>
                    <a:pt x="83" y="88"/>
                    <a:pt x="82" y="88"/>
                    <a:pt x="81" y="88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1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1"/>
                    <a:pt x="52" y="90"/>
                  </a:cubicBezTo>
                  <a:cubicBezTo>
                    <a:pt x="51" y="90"/>
                    <a:pt x="49" y="89"/>
                    <a:pt x="47" y="88"/>
                  </a:cubicBezTo>
                  <a:cubicBezTo>
                    <a:pt x="44" y="86"/>
                    <a:pt x="42" y="84"/>
                    <a:pt x="41" y="82"/>
                  </a:cubicBezTo>
                  <a:cubicBezTo>
                    <a:pt x="40" y="79"/>
                    <a:pt x="39" y="76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60"/>
                    <a:pt x="40" y="59"/>
                  </a:cubicBezTo>
                  <a:cubicBezTo>
                    <a:pt x="43" y="57"/>
                    <a:pt x="44" y="56"/>
                    <a:pt x="44" y="56"/>
                  </a:cubicBezTo>
                  <a:close/>
                  <a:moveTo>
                    <a:pt x="36" y="112"/>
                  </a:moveTo>
                  <a:cubicBezTo>
                    <a:pt x="37" y="111"/>
                    <a:pt x="38" y="111"/>
                    <a:pt x="39" y="111"/>
                  </a:cubicBezTo>
                  <a:cubicBezTo>
                    <a:pt x="40" y="111"/>
                    <a:pt x="41" y="111"/>
                    <a:pt x="41" y="111"/>
                  </a:cubicBezTo>
                  <a:cubicBezTo>
                    <a:pt x="41" y="111"/>
                    <a:pt x="40" y="111"/>
                    <a:pt x="39" y="112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close/>
                  <a:moveTo>
                    <a:pt x="89" y="1"/>
                  </a:moveTo>
                  <a:cubicBezTo>
                    <a:pt x="89" y="1"/>
                    <a:pt x="89" y="0"/>
                    <a:pt x="91" y="0"/>
                  </a:cubicBezTo>
                  <a:cubicBezTo>
                    <a:pt x="93" y="0"/>
                    <a:pt x="96" y="2"/>
                    <a:pt x="99" y="6"/>
                  </a:cubicBezTo>
                  <a:cubicBezTo>
                    <a:pt x="103" y="9"/>
                    <a:pt x="107" y="12"/>
                    <a:pt x="111" y="15"/>
                  </a:cubicBezTo>
                  <a:cubicBezTo>
                    <a:pt x="114" y="16"/>
                    <a:pt x="115" y="17"/>
                    <a:pt x="115" y="17"/>
                  </a:cubicBezTo>
                  <a:cubicBezTo>
                    <a:pt x="115" y="18"/>
                    <a:pt x="116" y="19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9"/>
                    <a:pt x="121" y="30"/>
                  </a:cubicBezTo>
                  <a:cubicBezTo>
                    <a:pt x="120" y="32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5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40"/>
                  </a:cubicBezTo>
                  <a:cubicBezTo>
                    <a:pt x="87" y="40"/>
                    <a:pt x="84" y="41"/>
                    <a:pt x="81" y="42"/>
                  </a:cubicBezTo>
                  <a:cubicBezTo>
                    <a:pt x="78" y="43"/>
                    <a:pt x="74" y="44"/>
                    <a:pt x="69" y="44"/>
                  </a:cubicBezTo>
                  <a:cubicBezTo>
                    <a:pt x="63" y="45"/>
                    <a:pt x="61" y="44"/>
                    <a:pt x="60" y="44"/>
                  </a:cubicBezTo>
                  <a:cubicBezTo>
                    <a:pt x="60" y="43"/>
                    <a:pt x="59" y="43"/>
                    <a:pt x="58" y="43"/>
                  </a:cubicBezTo>
                  <a:cubicBezTo>
                    <a:pt x="56" y="43"/>
                    <a:pt x="53" y="41"/>
                    <a:pt x="50" y="36"/>
                  </a:cubicBezTo>
                  <a:cubicBezTo>
                    <a:pt x="47" y="32"/>
                    <a:pt x="44" y="28"/>
                    <a:pt x="43" y="23"/>
                  </a:cubicBezTo>
                  <a:cubicBezTo>
                    <a:pt x="42" y="19"/>
                    <a:pt x="41" y="14"/>
                    <a:pt x="40" y="10"/>
                  </a:cubicBezTo>
                  <a:cubicBezTo>
                    <a:pt x="40" y="6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8"/>
                  </a:cubicBezTo>
                  <a:cubicBezTo>
                    <a:pt x="49" y="10"/>
                    <a:pt x="50" y="11"/>
                    <a:pt x="50" y="11"/>
                  </a:cubicBezTo>
                  <a:cubicBezTo>
                    <a:pt x="51" y="12"/>
                    <a:pt x="52" y="12"/>
                    <a:pt x="54" y="11"/>
                  </a:cubicBezTo>
                  <a:cubicBezTo>
                    <a:pt x="57" y="11"/>
                    <a:pt x="58" y="11"/>
                    <a:pt x="58" y="11"/>
                  </a:cubicBezTo>
                  <a:cubicBezTo>
                    <a:pt x="58" y="11"/>
                    <a:pt x="57" y="12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1"/>
                  </a:cubicBezTo>
                  <a:cubicBezTo>
                    <a:pt x="84" y="10"/>
                    <a:pt x="86" y="9"/>
                    <a:pt x="87" y="10"/>
                  </a:cubicBezTo>
                  <a:cubicBezTo>
                    <a:pt x="88" y="10"/>
                    <a:pt x="89" y="10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10"/>
                  </a:moveTo>
                  <a:cubicBezTo>
                    <a:pt x="44" y="109"/>
                    <a:pt x="45" y="109"/>
                    <a:pt x="46" y="109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10"/>
                  </a:cubicBezTo>
                  <a:cubicBezTo>
                    <a:pt x="44" y="111"/>
                    <a:pt x="43" y="111"/>
                    <a:pt x="43" y="110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7"/>
                    <a:pt x="55" y="107"/>
                  </a:cubicBezTo>
                  <a:cubicBezTo>
                    <a:pt x="55" y="107"/>
                    <a:pt x="55" y="108"/>
                    <a:pt x="54" y="108"/>
                  </a:cubicBezTo>
                  <a:cubicBezTo>
                    <a:pt x="53" y="108"/>
                    <a:pt x="53" y="109"/>
                    <a:pt x="52" y="109"/>
                  </a:cubicBezTo>
                  <a:cubicBezTo>
                    <a:pt x="51" y="109"/>
                    <a:pt x="51" y="109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7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6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9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9"/>
                    <a:pt x="71" y="58"/>
                    <a:pt x="71" y="58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8"/>
                    <a:pt x="74" y="58"/>
                    <a:pt x="72" y="58"/>
                  </a:cubicBezTo>
                  <a:close/>
                  <a:moveTo>
                    <a:pt x="75" y="104"/>
                  </a:moveTo>
                  <a:cubicBezTo>
                    <a:pt x="75" y="104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4"/>
                  </a:cubicBezTo>
                  <a:cubicBezTo>
                    <a:pt x="77" y="104"/>
                    <a:pt x="77" y="104"/>
                    <a:pt x="77" y="104"/>
                  </a:cubicBezTo>
                  <a:cubicBezTo>
                    <a:pt x="76" y="104"/>
                    <a:pt x="76" y="104"/>
                    <a:pt x="75" y="104"/>
                  </a:cubicBezTo>
                  <a:close/>
                  <a:moveTo>
                    <a:pt x="94" y="102"/>
                  </a:moveTo>
                  <a:cubicBezTo>
                    <a:pt x="93" y="102"/>
                    <a:pt x="93" y="102"/>
                    <a:pt x="94" y="102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2"/>
                    <a:pt x="96" y="102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9"/>
            <p:cNvSpPr>
              <a:spLocks noEditPoints="1"/>
            </p:cNvSpPr>
            <p:nvPr/>
          </p:nvSpPr>
          <p:spPr bwMode="auto">
            <a:xfrm>
              <a:off x="4180105" y="4835525"/>
              <a:ext cx="741363" cy="533400"/>
            </a:xfrm>
            <a:custGeom>
              <a:avLst/>
              <a:gdLst>
                <a:gd name="T0" fmla="*/ 73 w 195"/>
                <a:gd name="T1" fmla="*/ 0 h 142"/>
                <a:gd name="T2" fmla="*/ 73 w 195"/>
                <a:gd name="T3" fmla="*/ 8 h 142"/>
                <a:gd name="T4" fmla="*/ 102 w 195"/>
                <a:gd name="T5" fmla="*/ 29 h 142"/>
                <a:gd name="T6" fmla="*/ 132 w 195"/>
                <a:gd name="T7" fmla="*/ 24 h 142"/>
                <a:gd name="T8" fmla="*/ 121 w 195"/>
                <a:gd name="T9" fmla="*/ 13 h 142"/>
                <a:gd name="T10" fmla="*/ 128 w 195"/>
                <a:gd name="T11" fmla="*/ 13 h 142"/>
                <a:gd name="T12" fmla="*/ 129 w 195"/>
                <a:gd name="T13" fmla="*/ 8 h 142"/>
                <a:gd name="T14" fmla="*/ 124 w 195"/>
                <a:gd name="T15" fmla="*/ 8 h 142"/>
                <a:gd name="T16" fmla="*/ 136 w 195"/>
                <a:gd name="T17" fmla="*/ 8 h 142"/>
                <a:gd name="T18" fmla="*/ 150 w 195"/>
                <a:gd name="T19" fmla="*/ 14 h 142"/>
                <a:gd name="T20" fmla="*/ 175 w 195"/>
                <a:gd name="T21" fmla="*/ 20 h 142"/>
                <a:gd name="T22" fmla="*/ 188 w 195"/>
                <a:gd name="T23" fmla="*/ 28 h 142"/>
                <a:gd name="T24" fmla="*/ 195 w 195"/>
                <a:gd name="T25" fmla="*/ 39 h 142"/>
                <a:gd name="T26" fmla="*/ 190 w 195"/>
                <a:gd name="T27" fmla="*/ 44 h 142"/>
                <a:gd name="T28" fmla="*/ 151 w 195"/>
                <a:gd name="T29" fmla="*/ 43 h 142"/>
                <a:gd name="T30" fmla="*/ 135 w 195"/>
                <a:gd name="T31" fmla="*/ 57 h 142"/>
                <a:gd name="T32" fmla="*/ 121 w 195"/>
                <a:gd name="T33" fmla="*/ 78 h 142"/>
                <a:gd name="T34" fmla="*/ 117 w 195"/>
                <a:gd name="T35" fmla="*/ 89 h 142"/>
                <a:gd name="T36" fmla="*/ 90 w 195"/>
                <a:gd name="T37" fmla="*/ 100 h 142"/>
                <a:gd name="T38" fmla="*/ 77 w 195"/>
                <a:gd name="T39" fmla="*/ 69 h 142"/>
                <a:gd name="T40" fmla="*/ 75 w 195"/>
                <a:gd name="T41" fmla="*/ 61 h 142"/>
                <a:gd name="T42" fmla="*/ 58 w 195"/>
                <a:gd name="T43" fmla="*/ 68 h 142"/>
                <a:gd name="T44" fmla="*/ 69 w 195"/>
                <a:gd name="T45" fmla="*/ 117 h 142"/>
                <a:gd name="T46" fmla="*/ 93 w 195"/>
                <a:gd name="T47" fmla="*/ 119 h 142"/>
                <a:gd name="T48" fmla="*/ 113 w 195"/>
                <a:gd name="T49" fmla="*/ 114 h 142"/>
                <a:gd name="T50" fmla="*/ 126 w 195"/>
                <a:gd name="T51" fmla="*/ 107 h 142"/>
                <a:gd name="T52" fmla="*/ 158 w 195"/>
                <a:gd name="T53" fmla="*/ 118 h 142"/>
                <a:gd name="T54" fmla="*/ 150 w 195"/>
                <a:gd name="T55" fmla="*/ 131 h 142"/>
                <a:gd name="T56" fmla="*/ 116 w 195"/>
                <a:gd name="T57" fmla="*/ 138 h 142"/>
                <a:gd name="T58" fmla="*/ 65 w 195"/>
                <a:gd name="T59" fmla="*/ 135 h 142"/>
                <a:gd name="T60" fmla="*/ 51 w 195"/>
                <a:gd name="T61" fmla="*/ 85 h 142"/>
                <a:gd name="T62" fmla="*/ 42 w 195"/>
                <a:gd name="T63" fmla="*/ 71 h 142"/>
                <a:gd name="T64" fmla="*/ 22 w 195"/>
                <a:gd name="T65" fmla="*/ 78 h 142"/>
                <a:gd name="T66" fmla="*/ 0 w 195"/>
                <a:gd name="T67" fmla="*/ 74 h 142"/>
                <a:gd name="T68" fmla="*/ 1 w 195"/>
                <a:gd name="T69" fmla="*/ 52 h 142"/>
                <a:gd name="T70" fmla="*/ 15 w 195"/>
                <a:gd name="T71" fmla="*/ 51 h 142"/>
                <a:gd name="T72" fmla="*/ 27 w 195"/>
                <a:gd name="T73" fmla="*/ 52 h 142"/>
                <a:gd name="T74" fmla="*/ 33 w 195"/>
                <a:gd name="T75" fmla="*/ 48 h 142"/>
                <a:gd name="T76" fmla="*/ 46 w 195"/>
                <a:gd name="T77" fmla="*/ 45 h 142"/>
                <a:gd name="T78" fmla="*/ 48 w 195"/>
                <a:gd name="T79" fmla="*/ 31 h 142"/>
                <a:gd name="T80" fmla="*/ 55 w 195"/>
                <a:gd name="T81" fmla="*/ 43 h 142"/>
                <a:gd name="T82" fmla="*/ 67 w 195"/>
                <a:gd name="T83" fmla="*/ 39 h 142"/>
                <a:gd name="T84" fmla="*/ 71 w 195"/>
                <a:gd name="T85" fmla="*/ 19 h 142"/>
                <a:gd name="T86" fmla="*/ 122 w 195"/>
                <a:gd name="T87" fmla="*/ 48 h 142"/>
                <a:gd name="T88" fmla="*/ 97 w 195"/>
                <a:gd name="T89" fmla="*/ 54 h 142"/>
                <a:gd name="T90" fmla="*/ 101 w 195"/>
                <a:gd name="T91" fmla="*/ 68 h 142"/>
                <a:gd name="T92" fmla="*/ 112 w 195"/>
                <a:gd name="T93" fmla="*/ 9 h 142"/>
                <a:gd name="T94" fmla="*/ 113 w 195"/>
                <a:gd name="T95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5" h="142">
                  <a:moveTo>
                    <a:pt x="67" y="5"/>
                  </a:moveTo>
                  <a:cubicBezTo>
                    <a:pt x="67" y="2"/>
                    <a:pt x="67" y="1"/>
                    <a:pt x="68" y="0"/>
                  </a:cubicBezTo>
                  <a:cubicBezTo>
                    <a:pt x="68" y="0"/>
                    <a:pt x="69" y="0"/>
                    <a:pt x="71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0"/>
                    <a:pt x="73" y="0"/>
                    <a:pt x="72" y="1"/>
                  </a:cubicBezTo>
                  <a:cubicBezTo>
                    <a:pt x="71" y="1"/>
                    <a:pt x="71" y="2"/>
                    <a:pt x="71" y="2"/>
                  </a:cubicBezTo>
                  <a:cubicBezTo>
                    <a:pt x="71" y="3"/>
                    <a:pt x="71" y="4"/>
                    <a:pt x="71" y="5"/>
                  </a:cubicBezTo>
                  <a:cubicBezTo>
                    <a:pt x="72" y="7"/>
                    <a:pt x="73" y="8"/>
                    <a:pt x="73" y="8"/>
                  </a:cubicBezTo>
                  <a:cubicBezTo>
                    <a:pt x="74" y="9"/>
                    <a:pt x="76" y="15"/>
                    <a:pt x="79" y="25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5" y="34"/>
                    <a:pt x="85" y="34"/>
                    <a:pt x="85" y="34"/>
                  </a:cubicBezTo>
                  <a:cubicBezTo>
                    <a:pt x="88" y="33"/>
                    <a:pt x="94" y="32"/>
                    <a:pt x="102" y="29"/>
                  </a:cubicBezTo>
                  <a:cubicBezTo>
                    <a:pt x="102" y="29"/>
                    <a:pt x="104" y="28"/>
                    <a:pt x="106" y="28"/>
                  </a:cubicBezTo>
                  <a:cubicBezTo>
                    <a:pt x="108" y="28"/>
                    <a:pt x="112" y="28"/>
                    <a:pt x="117" y="27"/>
                  </a:cubicBezTo>
                  <a:cubicBezTo>
                    <a:pt x="123" y="26"/>
                    <a:pt x="127" y="25"/>
                    <a:pt x="128" y="25"/>
                  </a:cubicBezTo>
                  <a:cubicBezTo>
                    <a:pt x="130" y="25"/>
                    <a:pt x="132" y="25"/>
                    <a:pt x="132" y="24"/>
                  </a:cubicBezTo>
                  <a:cubicBezTo>
                    <a:pt x="133" y="23"/>
                    <a:pt x="133" y="23"/>
                    <a:pt x="133" y="22"/>
                  </a:cubicBezTo>
                  <a:cubicBezTo>
                    <a:pt x="133" y="22"/>
                    <a:pt x="133" y="22"/>
                    <a:pt x="132" y="21"/>
                  </a:cubicBezTo>
                  <a:cubicBezTo>
                    <a:pt x="130" y="20"/>
                    <a:pt x="129" y="19"/>
                    <a:pt x="127" y="17"/>
                  </a:cubicBezTo>
                  <a:cubicBezTo>
                    <a:pt x="125" y="15"/>
                    <a:pt x="123" y="14"/>
                    <a:pt x="121" y="13"/>
                  </a:cubicBezTo>
                  <a:cubicBezTo>
                    <a:pt x="119" y="12"/>
                    <a:pt x="118" y="11"/>
                    <a:pt x="118" y="11"/>
                  </a:cubicBezTo>
                  <a:cubicBezTo>
                    <a:pt x="118" y="10"/>
                    <a:pt x="118" y="10"/>
                    <a:pt x="119" y="10"/>
                  </a:cubicBezTo>
                  <a:cubicBezTo>
                    <a:pt x="120" y="10"/>
                    <a:pt x="120" y="10"/>
                    <a:pt x="121" y="11"/>
                  </a:cubicBezTo>
                  <a:cubicBezTo>
                    <a:pt x="121" y="11"/>
                    <a:pt x="123" y="12"/>
                    <a:pt x="128" y="13"/>
                  </a:cubicBezTo>
                  <a:cubicBezTo>
                    <a:pt x="132" y="14"/>
                    <a:pt x="134" y="14"/>
                    <a:pt x="134" y="14"/>
                  </a:cubicBezTo>
                  <a:cubicBezTo>
                    <a:pt x="135" y="13"/>
                    <a:pt x="135" y="12"/>
                    <a:pt x="134" y="11"/>
                  </a:cubicBezTo>
                  <a:cubicBezTo>
                    <a:pt x="133" y="10"/>
                    <a:pt x="132" y="10"/>
                    <a:pt x="131" y="9"/>
                  </a:cubicBezTo>
                  <a:cubicBezTo>
                    <a:pt x="130" y="9"/>
                    <a:pt x="129" y="8"/>
                    <a:pt x="129" y="8"/>
                  </a:cubicBezTo>
                  <a:cubicBezTo>
                    <a:pt x="128" y="8"/>
                    <a:pt x="128" y="7"/>
                    <a:pt x="128" y="7"/>
                  </a:cubicBezTo>
                  <a:cubicBezTo>
                    <a:pt x="129" y="7"/>
                    <a:pt x="128" y="7"/>
                    <a:pt x="128" y="7"/>
                  </a:cubicBezTo>
                  <a:cubicBezTo>
                    <a:pt x="128" y="7"/>
                    <a:pt x="127" y="7"/>
                    <a:pt x="127" y="7"/>
                  </a:cubicBezTo>
                  <a:cubicBezTo>
                    <a:pt x="125" y="8"/>
                    <a:pt x="124" y="8"/>
                    <a:pt x="124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4" y="7"/>
                    <a:pt x="125" y="7"/>
                  </a:cubicBezTo>
                  <a:cubicBezTo>
                    <a:pt x="126" y="5"/>
                    <a:pt x="128" y="4"/>
                    <a:pt x="130" y="4"/>
                  </a:cubicBezTo>
                  <a:cubicBezTo>
                    <a:pt x="132" y="5"/>
                    <a:pt x="134" y="6"/>
                    <a:pt x="136" y="8"/>
                  </a:cubicBezTo>
                  <a:cubicBezTo>
                    <a:pt x="137" y="9"/>
                    <a:pt x="138" y="10"/>
                    <a:pt x="139" y="10"/>
                  </a:cubicBezTo>
                  <a:cubicBezTo>
                    <a:pt x="139" y="9"/>
                    <a:pt x="140" y="10"/>
                    <a:pt x="141" y="12"/>
                  </a:cubicBezTo>
                  <a:cubicBezTo>
                    <a:pt x="141" y="13"/>
                    <a:pt x="142" y="14"/>
                    <a:pt x="143" y="14"/>
                  </a:cubicBezTo>
                  <a:cubicBezTo>
                    <a:pt x="144" y="14"/>
                    <a:pt x="146" y="14"/>
                    <a:pt x="150" y="14"/>
                  </a:cubicBezTo>
                  <a:cubicBezTo>
                    <a:pt x="156" y="14"/>
                    <a:pt x="160" y="13"/>
                    <a:pt x="162" y="13"/>
                  </a:cubicBezTo>
                  <a:cubicBezTo>
                    <a:pt x="164" y="12"/>
                    <a:pt x="165" y="12"/>
                    <a:pt x="165" y="12"/>
                  </a:cubicBezTo>
                  <a:cubicBezTo>
                    <a:pt x="166" y="12"/>
                    <a:pt x="166" y="12"/>
                    <a:pt x="166" y="13"/>
                  </a:cubicBezTo>
                  <a:cubicBezTo>
                    <a:pt x="166" y="14"/>
                    <a:pt x="169" y="16"/>
                    <a:pt x="175" y="20"/>
                  </a:cubicBezTo>
                  <a:cubicBezTo>
                    <a:pt x="182" y="24"/>
                    <a:pt x="185" y="26"/>
                    <a:pt x="186" y="26"/>
                  </a:cubicBezTo>
                  <a:cubicBezTo>
                    <a:pt x="187" y="26"/>
                    <a:pt x="187" y="26"/>
                    <a:pt x="187" y="26"/>
                  </a:cubicBezTo>
                  <a:cubicBezTo>
                    <a:pt x="187" y="26"/>
                    <a:pt x="187" y="27"/>
                    <a:pt x="187" y="27"/>
                  </a:cubicBezTo>
                  <a:cubicBezTo>
                    <a:pt x="187" y="28"/>
                    <a:pt x="188" y="28"/>
                    <a:pt x="188" y="28"/>
                  </a:cubicBezTo>
                  <a:cubicBezTo>
                    <a:pt x="189" y="28"/>
                    <a:pt x="190" y="29"/>
                    <a:pt x="192" y="30"/>
                  </a:cubicBezTo>
                  <a:cubicBezTo>
                    <a:pt x="193" y="32"/>
                    <a:pt x="194" y="32"/>
                    <a:pt x="195" y="32"/>
                  </a:cubicBezTo>
                  <a:cubicBezTo>
                    <a:pt x="195" y="32"/>
                    <a:pt x="195" y="33"/>
                    <a:pt x="195" y="34"/>
                  </a:cubicBezTo>
                  <a:cubicBezTo>
                    <a:pt x="195" y="36"/>
                    <a:pt x="195" y="37"/>
                    <a:pt x="195" y="39"/>
                  </a:cubicBezTo>
                  <a:cubicBezTo>
                    <a:pt x="195" y="40"/>
                    <a:pt x="195" y="41"/>
                    <a:pt x="194" y="42"/>
                  </a:cubicBezTo>
                  <a:cubicBezTo>
                    <a:pt x="194" y="42"/>
                    <a:pt x="193" y="43"/>
                    <a:pt x="192" y="43"/>
                  </a:cubicBezTo>
                  <a:cubicBezTo>
                    <a:pt x="191" y="43"/>
                    <a:pt x="191" y="43"/>
                    <a:pt x="191" y="44"/>
                  </a:cubicBezTo>
                  <a:cubicBezTo>
                    <a:pt x="191" y="45"/>
                    <a:pt x="190" y="45"/>
                    <a:pt x="190" y="44"/>
                  </a:cubicBezTo>
                  <a:cubicBezTo>
                    <a:pt x="189" y="44"/>
                    <a:pt x="186" y="43"/>
                    <a:pt x="180" y="43"/>
                  </a:cubicBezTo>
                  <a:cubicBezTo>
                    <a:pt x="174" y="43"/>
                    <a:pt x="171" y="43"/>
                    <a:pt x="171" y="43"/>
                  </a:cubicBezTo>
                  <a:cubicBezTo>
                    <a:pt x="170" y="42"/>
                    <a:pt x="169" y="42"/>
                    <a:pt x="166" y="42"/>
                  </a:cubicBezTo>
                  <a:cubicBezTo>
                    <a:pt x="163" y="43"/>
                    <a:pt x="158" y="43"/>
                    <a:pt x="151" y="43"/>
                  </a:cubicBezTo>
                  <a:cubicBezTo>
                    <a:pt x="147" y="43"/>
                    <a:pt x="144" y="43"/>
                    <a:pt x="143" y="43"/>
                  </a:cubicBezTo>
                  <a:cubicBezTo>
                    <a:pt x="142" y="43"/>
                    <a:pt x="141" y="44"/>
                    <a:pt x="141" y="44"/>
                  </a:cubicBezTo>
                  <a:cubicBezTo>
                    <a:pt x="139" y="50"/>
                    <a:pt x="138" y="53"/>
                    <a:pt x="136" y="54"/>
                  </a:cubicBezTo>
                  <a:cubicBezTo>
                    <a:pt x="135" y="55"/>
                    <a:pt x="135" y="56"/>
                    <a:pt x="135" y="57"/>
                  </a:cubicBezTo>
                  <a:cubicBezTo>
                    <a:pt x="135" y="57"/>
                    <a:pt x="134" y="59"/>
                    <a:pt x="133" y="60"/>
                  </a:cubicBezTo>
                  <a:cubicBezTo>
                    <a:pt x="132" y="61"/>
                    <a:pt x="130" y="63"/>
                    <a:pt x="129" y="65"/>
                  </a:cubicBezTo>
                  <a:cubicBezTo>
                    <a:pt x="128" y="67"/>
                    <a:pt x="127" y="70"/>
                    <a:pt x="125" y="72"/>
                  </a:cubicBezTo>
                  <a:cubicBezTo>
                    <a:pt x="122" y="74"/>
                    <a:pt x="121" y="76"/>
                    <a:pt x="121" y="78"/>
                  </a:cubicBezTo>
                  <a:cubicBezTo>
                    <a:pt x="120" y="79"/>
                    <a:pt x="121" y="80"/>
                    <a:pt x="121" y="81"/>
                  </a:cubicBezTo>
                  <a:cubicBezTo>
                    <a:pt x="122" y="82"/>
                    <a:pt x="122" y="83"/>
                    <a:pt x="122" y="84"/>
                  </a:cubicBezTo>
                  <a:cubicBezTo>
                    <a:pt x="122" y="84"/>
                    <a:pt x="121" y="85"/>
                    <a:pt x="120" y="86"/>
                  </a:cubicBezTo>
                  <a:cubicBezTo>
                    <a:pt x="119" y="88"/>
                    <a:pt x="117" y="89"/>
                    <a:pt x="117" y="89"/>
                  </a:cubicBezTo>
                  <a:cubicBezTo>
                    <a:pt x="116" y="89"/>
                    <a:pt x="114" y="90"/>
                    <a:pt x="111" y="92"/>
                  </a:cubicBezTo>
                  <a:cubicBezTo>
                    <a:pt x="107" y="93"/>
                    <a:pt x="105" y="94"/>
                    <a:pt x="105" y="95"/>
                  </a:cubicBezTo>
                  <a:cubicBezTo>
                    <a:pt x="101" y="99"/>
                    <a:pt x="98" y="101"/>
                    <a:pt x="95" y="101"/>
                  </a:cubicBezTo>
                  <a:cubicBezTo>
                    <a:pt x="93" y="101"/>
                    <a:pt x="91" y="101"/>
                    <a:pt x="90" y="100"/>
                  </a:cubicBezTo>
                  <a:cubicBezTo>
                    <a:pt x="89" y="99"/>
                    <a:pt x="88" y="97"/>
                    <a:pt x="88" y="96"/>
                  </a:cubicBezTo>
                  <a:cubicBezTo>
                    <a:pt x="88" y="95"/>
                    <a:pt x="87" y="92"/>
                    <a:pt x="84" y="88"/>
                  </a:cubicBezTo>
                  <a:cubicBezTo>
                    <a:pt x="83" y="85"/>
                    <a:pt x="81" y="82"/>
                    <a:pt x="79" y="78"/>
                  </a:cubicBezTo>
                  <a:cubicBezTo>
                    <a:pt x="78" y="74"/>
                    <a:pt x="77" y="71"/>
                    <a:pt x="77" y="69"/>
                  </a:cubicBezTo>
                  <a:cubicBezTo>
                    <a:pt x="77" y="68"/>
                    <a:pt x="77" y="68"/>
                    <a:pt x="76" y="67"/>
                  </a:cubicBezTo>
                  <a:cubicBezTo>
                    <a:pt x="75" y="67"/>
                    <a:pt x="75" y="66"/>
                    <a:pt x="76" y="66"/>
                  </a:cubicBezTo>
                  <a:cubicBezTo>
                    <a:pt x="76" y="65"/>
                    <a:pt x="77" y="64"/>
                    <a:pt x="76" y="63"/>
                  </a:cubicBezTo>
                  <a:cubicBezTo>
                    <a:pt x="76" y="61"/>
                    <a:pt x="76" y="61"/>
                    <a:pt x="75" y="61"/>
                  </a:cubicBezTo>
                  <a:cubicBezTo>
                    <a:pt x="75" y="61"/>
                    <a:pt x="72" y="61"/>
                    <a:pt x="68" y="62"/>
                  </a:cubicBezTo>
                  <a:cubicBezTo>
                    <a:pt x="63" y="64"/>
                    <a:pt x="61" y="64"/>
                    <a:pt x="59" y="64"/>
                  </a:cubicBezTo>
                  <a:cubicBezTo>
                    <a:pt x="59" y="65"/>
                    <a:pt x="58" y="65"/>
                    <a:pt x="58" y="65"/>
                  </a:cubicBezTo>
                  <a:cubicBezTo>
                    <a:pt x="58" y="66"/>
                    <a:pt x="58" y="67"/>
                    <a:pt x="58" y="68"/>
                  </a:cubicBezTo>
                  <a:cubicBezTo>
                    <a:pt x="58" y="73"/>
                    <a:pt x="59" y="81"/>
                    <a:pt x="62" y="92"/>
                  </a:cubicBezTo>
                  <a:cubicBezTo>
                    <a:pt x="64" y="99"/>
                    <a:pt x="65" y="103"/>
                    <a:pt x="65" y="104"/>
                  </a:cubicBezTo>
                  <a:cubicBezTo>
                    <a:pt x="65" y="105"/>
                    <a:pt x="66" y="107"/>
                    <a:pt x="66" y="110"/>
                  </a:cubicBezTo>
                  <a:cubicBezTo>
                    <a:pt x="67" y="113"/>
                    <a:pt x="68" y="115"/>
                    <a:pt x="69" y="117"/>
                  </a:cubicBezTo>
                  <a:cubicBezTo>
                    <a:pt x="70" y="119"/>
                    <a:pt x="72" y="120"/>
                    <a:pt x="74" y="121"/>
                  </a:cubicBezTo>
                  <a:cubicBezTo>
                    <a:pt x="76" y="121"/>
                    <a:pt x="78" y="121"/>
                    <a:pt x="78" y="121"/>
                  </a:cubicBezTo>
                  <a:cubicBezTo>
                    <a:pt x="79" y="121"/>
                    <a:pt x="80" y="121"/>
                    <a:pt x="82" y="121"/>
                  </a:cubicBezTo>
                  <a:cubicBezTo>
                    <a:pt x="87" y="120"/>
                    <a:pt x="90" y="119"/>
                    <a:pt x="93" y="119"/>
                  </a:cubicBezTo>
                  <a:cubicBezTo>
                    <a:pt x="94" y="118"/>
                    <a:pt x="96" y="118"/>
                    <a:pt x="97" y="118"/>
                  </a:cubicBezTo>
                  <a:cubicBezTo>
                    <a:pt x="98" y="118"/>
                    <a:pt x="99" y="118"/>
                    <a:pt x="99" y="118"/>
                  </a:cubicBezTo>
                  <a:cubicBezTo>
                    <a:pt x="99" y="117"/>
                    <a:pt x="100" y="117"/>
                    <a:pt x="103" y="116"/>
                  </a:cubicBezTo>
                  <a:cubicBezTo>
                    <a:pt x="106" y="116"/>
                    <a:pt x="110" y="115"/>
                    <a:pt x="113" y="114"/>
                  </a:cubicBezTo>
                  <a:cubicBezTo>
                    <a:pt x="117" y="113"/>
                    <a:pt x="120" y="112"/>
                    <a:pt x="122" y="112"/>
                  </a:cubicBezTo>
                  <a:cubicBezTo>
                    <a:pt x="123" y="112"/>
                    <a:pt x="123" y="112"/>
                    <a:pt x="124" y="111"/>
                  </a:cubicBezTo>
                  <a:cubicBezTo>
                    <a:pt x="124" y="111"/>
                    <a:pt x="124" y="111"/>
                    <a:pt x="124" y="110"/>
                  </a:cubicBezTo>
                  <a:cubicBezTo>
                    <a:pt x="124" y="109"/>
                    <a:pt x="124" y="108"/>
                    <a:pt x="126" y="107"/>
                  </a:cubicBezTo>
                  <a:cubicBezTo>
                    <a:pt x="127" y="106"/>
                    <a:pt x="129" y="106"/>
                    <a:pt x="130" y="107"/>
                  </a:cubicBezTo>
                  <a:cubicBezTo>
                    <a:pt x="132" y="108"/>
                    <a:pt x="134" y="109"/>
                    <a:pt x="135" y="109"/>
                  </a:cubicBezTo>
                  <a:cubicBezTo>
                    <a:pt x="142" y="110"/>
                    <a:pt x="147" y="112"/>
                    <a:pt x="150" y="113"/>
                  </a:cubicBezTo>
                  <a:cubicBezTo>
                    <a:pt x="154" y="114"/>
                    <a:pt x="156" y="116"/>
                    <a:pt x="158" y="118"/>
                  </a:cubicBezTo>
                  <a:cubicBezTo>
                    <a:pt x="159" y="119"/>
                    <a:pt x="160" y="121"/>
                    <a:pt x="160" y="124"/>
                  </a:cubicBezTo>
                  <a:cubicBezTo>
                    <a:pt x="160" y="126"/>
                    <a:pt x="160" y="127"/>
                    <a:pt x="159" y="128"/>
                  </a:cubicBezTo>
                  <a:cubicBezTo>
                    <a:pt x="158" y="128"/>
                    <a:pt x="158" y="129"/>
                    <a:pt x="157" y="130"/>
                  </a:cubicBezTo>
                  <a:cubicBezTo>
                    <a:pt x="157" y="131"/>
                    <a:pt x="155" y="131"/>
                    <a:pt x="150" y="131"/>
                  </a:cubicBezTo>
                  <a:cubicBezTo>
                    <a:pt x="146" y="131"/>
                    <a:pt x="141" y="131"/>
                    <a:pt x="137" y="133"/>
                  </a:cubicBezTo>
                  <a:cubicBezTo>
                    <a:pt x="132" y="134"/>
                    <a:pt x="129" y="134"/>
                    <a:pt x="128" y="135"/>
                  </a:cubicBezTo>
                  <a:cubicBezTo>
                    <a:pt x="126" y="135"/>
                    <a:pt x="125" y="135"/>
                    <a:pt x="123" y="136"/>
                  </a:cubicBezTo>
                  <a:cubicBezTo>
                    <a:pt x="121" y="137"/>
                    <a:pt x="118" y="137"/>
                    <a:pt x="116" y="138"/>
                  </a:cubicBezTo>
                  <a:cubicBezTo>
                    <a:pt x="113" y="138"/>
                    <a:pt x="109" y="139"/>
                    <a:pt x="104" y="140"/>
                  </a:cubicBezTo>
                  <a:cubicBezTo>
                    <a:pt x="97" y="142"/>
                    <a:pt x="89" y="142"/>
                    <a:pt x="81" y="142"/>
                  </a:cubicBezTo>
                  <a:cubicBezTo>
                    <a:pt x="78" y="142"/>
                    <a:pt x="75" y="141"/>
                    <a:pt x="72" y="140"/>
                  </a:cubicBezTo>
                  <a:cubicBezTo>
                    <a:pt x="69" y="138"/>
                    <a:pt x="67" y="137"/>
                    <a:pt x="65" y="135"/>
                  </a:cubicBezTo>
                  <a:cubicBezTo>
                    <a:pt x="63" y="133"/>
                    <a:pt x="62" y="131"/>
                    <a:pt x="61" y="128"/>
                  </a:cubicBezTo>
                  <a:cubicBezTo>
                    <a:pt x="60" y="125"/>
                    <a:pt x="59" y="123"/>
                    <a:pt x="58" y="121"/>
                  </a:cubicBezTo>
                  <a:cubicBezTo>
                    <a:pt x="56" y="117"/>
                    <a:pt x="54" y="109"/>
                    <a:pt x="53" y="97"/>
                  </a:cubicBezTo>
                  <a:cubicBezTo>
                    <a:pt x="52" y="91"/>
                    <a:pt x="51" y="87"/>
                    <a:pt x="51" y="85"/>
                  </a:cubicBezTo>
                  <a:cubicBezTo>
                    <a:pt x="50" y="83"/>
                    <a:pt x="50" y="80"/>
                    <a:pt x="49" y="76"/>
                  </a:cubicBezTo>
                  <a:cubicBezTo>
                    <a:pt x="49" y="72"/>
                    <a:pt x="49" y="69"/>
                    <a:pt x="48" y="69"/>
                  </a:cubicBezTo>
                  <a:cubicBezTo>
                    <a:pt x="47" y="69"/>
                    <a:pt x="46" y="69"/>
                    <a:pt x="45" y="70"/>
                  </a:cubicBezTo>
                  <a:cubicBezTo>
                    <a:pt x="44" y="71"/>
                    <a:pt x="43" y="71"/>
                    <a:pt x="42" y="71"/>
                  </a:cubicBezTo>
                  <a:cubicBezTo>
                    <a:pt x="41" y="71"/>
                    <a:pt x="39" y="72"/>
                    <a:pt x="37" y="73"/>
                  </a:cubicBezTo>
                  <a:cubicBezTo>
                    <a:pt x="35" y="74"/>
                    <a:pt x="34" y="75"/>
                    <a:pt x="33" y="74"/>
                  </a:cubicBezTo>
                  <a:cubicBezTo>
                    <a:pt x="33" y="74"/>
                    <a:pt x="31" y="74"/>
                    <a:pt x="28" y="75"/>
                  </a:cubicBezTo>
                  <a:cubicBezTo>
                    <a:pt x="25" y="76"/>
                    <a:pt x="23" y="77"/>
                    <a:pt x="22" y="78"/>
                  </a:cubicBezTo>
                  <a:cubicBezTo>
                    <a:pt x="22" y="78"/>
                    <a:pt x="20" y="79"/>
                    <a:pt x="17" y="81"/>
                  </a:cubicBezTo>
                  <a:cubicBezTo>
                    <a:pt x="13" y="83"/>
                    <a:pt x="11" y="84"/>
                    <a:pt x="11" y="84"/>
                  </a:cubicBezTo>
                  <a:cubicBezTo>
                    <a:pt x="10" y="84"/>
                    <a:pt x="9" y="83"/>
                    <a:pt x="6" y="82"/>
                  </a:cubicBezTo>
                  <a:cubicBezTo>
                    <a:pt x="2" y="80"/>
                    <a:pt x="0" y="77"/>
                    <a:pt x="0" y="74"/>
                  </a:cubicBezTo>
                  <a:cubicBezTo>
                    <a:pt x="0" y="72"/>
                    <a:pt x="0" y="70"/>
                    <a:pt x="0" y="65"/>
                  </a:cubicBezTo>
                  <a:cubicBezTo>
                    <a:pt x="1" y="61"/>
                    <a:pt x="1" y="59"/>
                    <a:pt x="2" y="58"/>
                  </a:cubicBezTo>
                  <a:cubicBezTo>
                    <a:pt x="2" y="57"/>
                    <a:pt x="2" y="56"/>
                    <a:pt x="2" y="54"/>
                  </a:cubicBezTo>
                  <a:cubicBezTo>
                    <a:pt x="1" y="53"/>
                    <a:pt x="1" y="53"/>
                    <a:pt x="1" y="52"/>
                  </a:cubicBezTo>
                  <a:cubicBezTo>
                    <a:pt x="1" y="52"/>
                    <a:pt x="2" y="51"/>
                    <a:pt x="3" y="50"/>
                  </a:cubicBezTo>
                  <a:cubicBezTo>
                    <a:pt x="4" y="49"/>
                    <a:pt x="6" y="48"/>
                    <a:pt x="9" y="48"/>
                  </a:cubicBezTo>
                  <a:cubicBezTo>
                    <a:pt x="12" y="47"/>
                    <a:pt x="14" y="47"/>
                    <a:pt x="15" y="48"/>
                  </a:cubicBezTo>
                  <a:cubicBezTo>
                    <a:pt x="16" y="49"/>
                    <a:pt x="16" y="50"/>
                    <a:pt x="15" y="51"/>
                  </a:cubicBezTo>
                  <a:cubicBezTo>
                    <a:pt x="14" y="52"/>
                    <a:pt x="15" y="53"/>
                    <a:pt x="17" y="53"/>
                  </a:cubicBezTo>
                  <a:cubicBezTo>
                    <a:pt x="18" y="53"/>
                    <a:pt x="20" y="53"/>
                    <a:pt x="22" y="52"/>
                  </a:cubicBezTo>
                  <a:cubicBezTo>
                    <a:pt x="24" y="51"/>
                    <a:pt x="25" y="51"/>
                    <a:pt x="26" y="51"/>
                  </a:cubicBezTo>
                  <a:cubicBezTo>
                    <a:pt x="26" y="51"/>
                    <a:pt x="27" y="51"/>
                    <a:pt x="27" y="52"/>
                  </a:cubicBezTo>
                  <a:cubicBezTo>
                    <a:pt x="28" y="53"/>
                    <a:pt x="28" y="53"/>
                    <a:pt x="29" y="53"/>
                  </a:cubicBezTo>
                  <a:cubicBezTo>
                    <a:pt x="29" y="53"/>
                    <a:pt x="29" y="52"/>
                    <a:pt x="30" y="51"/>
                  </a:cubicBezTo>
                  <a:cubicBezTo>
                    <a:pt x="32" y="50"/>
                    <a:pt x="32" y="49"/>
                    <a:pt x="31" y="49"/>
                  </a:cubicBezTo>
                  <a:cubicBezTo>
                    <a:pt x="32" y="49"/>
                    <a:pt x="32" y="48"/>
                    <a:pt x="33" y="48"/>
                  </a:cubicBezTo>
                  <a:cubicBezTo>
                    <a:pt x="34" y="48"/>
                    <a:pt x="36" y="48"/>
                    <a:pt x="37" y="48"/>
                  </a:cubicBezTo>
                  <a:cubicBezTo>
                    <a:pt x="39" y="47"/>
                    <a:pt x="40" y="47"/>
                    <a:pt x="40" y="47"/>
                  </a:cubicBezTo>
                  <a:cubicBezTo>
                    <a:pt x="41" y="48"/>
                    <a:pt x="42" y="48"/>
                    <a:pt x="44" y="47"/>
                  </a:cubicBezTo>
                  <a:cubicBezTo>
                    <a:pt x="45" y="47"/>
                    <a:pt x="46" y="46"/>
                    <a:pt x="46" y="45"/>
                  </a:cubicBezTo>
                  <a:cubicBezTo>
                    <a:pt x="46" y="45"/>
                    <a:pt x="46" y="43"/>
                    <a:pt x="46" y="41"/>
                  </a:cubicBezTo>
                  <a:cubicBezTo>
                    <a:pt x="46" y="38"/>
                    <a:pt x="46" y="37"/>
                    <a:pt x="45" y="36"/>
                  </a:cubicBezTo>
                  <a:cubicBezTo>
                    <a:pt x="45" y="35"/>
                    <a:pt x="45" y="34"/>
                    <a:pt x="46" y="33"/>
                  </a:cubicBezTo>
                  <a:cubicBezTo>
                    <a:pt x="46" y="32"/>
                    <a:pt x="47" y="31"/>
                    <a:pt x="48" y="31"/>
                  </a:cubicBezTo>
                  <a:cubicBezTo>
                    <a:pt x="49" y="31"/>
                    <a:pt x="49" y="32"/>
                    <a:pt x="49" y="33"/>
                  </a:cubicBezTo>
                  <a:cubicBezTo>
                    <a:pt x="49" y="34"/>
                    <a:pt x="49" y="34"/>
                    <a:pt x="50" y="34"/>
                  </a:cubicBezTo>
                  <a:cubicBezTo>
                    <a:pt x="50" y="34"/>
                    <a:pt x="51" y="36"/>
                    <a:pt x="52" y="38"/>
                  </a:cubicBezTo>
                  <a:cubicBezTo>
                    <a:pt x="54" y="41"/>
                    <a:pt x="55" y="43"/>
                    <a:pt x="55" y="43"/>
                  </a:cubicBezTo>
                  <a:cubicBezTo>
                    <a:pt x="55" y="43"/>
                    <a:pt x="56" y="42"/>
                    <a:pt x="57" y="41"/>
                  </a:cubicBezTo>
                  <a:cubicBezTo>
                    <a:pt x="59" y="40"/>
                    <a:pt x="60" y="40"/>
                    <a:pt x="60" y="40"/>
                  </a:cubicBezTo>
                  <a:cubicBezTo>
                    <a:pt x="60" y="41"/>
                    <a:pt x="61" y="41"/>
                    <a:pt x="63" y="40"/>
                  </a:cubicBezTo>
                  <a:cubicBezTo>
                    <a:pt x="64" y="40"/>
                    <a:pt x="66" y="39"/>
                    <a:pt x="67" y="39"/>
                  </a:cubicBezTo>
                  <a:cubicBezTo>
                    <a:pt x="68" y="39"/>
                    <a:pt x="69" y="39"/>
                    <a:pt x="71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3" y="26"/>
                    <a:pt x="72" y="22"/>
                    <a:pt x="71" y="19"/>
                  </a:cubicBezTo>
                  <a:cubicBezTo>
                    <a:pt x="70" y="15"/>
                    <a:pt x="69" y="13"/>
                    <a:pt x="69" y="12"/>
                  </a:cubicBezTo>
                  <a:cubicBezTo>
                    <a:pt x="69" y="12"/>
                    <a:pt x="69" y="11"/>
                    <a:pt x="68" y="11"/>
                  </a:cubicBezTo>
                  <a:cubicBezTo>
                    <a:pt x="67" y="10"/>
                    <a:pt x="67" y="8"/>
                    <a:pt x="67" y="5"/>
                  </a:cubicBezTo>
                  <a:close/>
                  <a:moveTo>
                    <a:pt x="122" y="48"/>
                  </a:moveTo>
                  <a:cubicBezTo>
                    <a:pt x="122" y="47"/>
                    <a:pt x="122" y="47"/>
                    <a:pt x="122" y="47"/>
                  </a:cubicBezTo>
                  <a:cubicBezTo>
                    <a:pt x="122" y="47"/>
                    <a:pt x="122" y="47"/>
                    <a:pt x="121" y="47"/>
                  </a:cubicBezTo>
                  <a:cubicBezTo>
                    <a:pt x="119" y="47"/>
                    <a:pt x="113" y="48"/>
                    <a:pt x="102" y="51"/>
                  </a:cubicBezTo>
                  <a:cubicBezTo>
                    <a:pt x="100" y="52"/>
                    <a:pt x="98" y="53"/>
                    <a:pt x="97" y="54"/>
                  </a:cubicBezTo>
                  <a:cubicBezTo>
                    <a:pt x="97" y="55"/>
                    <a:pt x="95" y="58"/>
                    <a:pt x="94" y="62"/>
                  </a:cubicBezTo>
                  <a:cubicBezTo>
                    <a:pt x="92" y="65"/>
                    <a:pt x="92" y="67"/>
                    <a:pt x="93" y="68"/>
                  </a:cubicBezTo>
                  <a:cubicBezTo>
                    <a:pt x="93" y="68"/>
                    <a:pt x="95" y="68"/>
                    <a:pt x="97" y="68"/>
                  </a:cubicBezTo>
                  <a:cubicBezTo>
                    <a:pt x="99" y="68"/>
                    <a:pt x="100" y="68"/>
                    <a:pt x="101" y="68"/>
                  </a:cubicBezTo>
                  <a:cubicBezTo>
                    <a:pt x="101" y="68"/>
                    <a:pt x="102" y="68"/>
                    <a:pt x="102" y="69"/>
                  </a:cubicBezTo>
                  <a:cubicBezTo>
                    <a:pt x="102" y="70"/>
                    <a:pt x="104" y="68"/>
                    <a:pt x="109" y="63"/>
                  </a:cubicBezTo>
                  <a:cubicBezTo>
                    <a:pt x="115" y="56"/>
                    <a:pt x="120" y="51"/>
                    <a:pt x="122" y="48"/>
                  </a:cubicBezTo>
                  <a:close/>
                  <a:moveTo>
                    <a:pt x="112" y="9"/>
                  </a:moveTo>
                  <a:cubicBezTo>
                    <a:pt x="112" y="8"/>
                    <a:pt x="112" y="8"/>
                    <a:pt x="114" y="9"/>
                  </a:cubicBezTo>
                  <a:cubicBezTo>
                    <a:pt x="114" y="9"/>
                    <a:pt x="115" y="9"/>
                    <a:pt x="115" y="10"/>
                  </a:cubicBezTo>
                  <a:cubicBezTo>
                    <a:pt x="115" y="10"/>
                    <a:pt x="115" y="10"/>
                    <a:pt x="115" y="10"/>
                  </a:cubicBezTo>
                  <a:cubicBezTo>
                    <a:pt x="114" y="11"/>
                    <a:pt x="114" y="11"/>
                    <a:pt x="113" y="10"/>
                  </a:cubicBezTo>
                  <a:cubicBezTo>
                    <a:pt x="112" y="10"/>
                    <a:pt x="112" y="10"/>
                    <a:pt x="11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0" name="Group 12"/>
          <p:cNvGrpSpPr>
            <a:grpSpLocks noChangeAspect="1"/>
          </p:cNvGrpSpPr>
          <p:nvPr/>
        </p:nvGrpSpPr>
        <p:grpSpPr bwMode="auto">
          <a:xfrm>
            <a:off x="4412612" y="3957644"/>
            <a:ext cx="378945" cy="1592721"/>
            <a:chOff x="3842" y="1660"/>
            <a:chExt cx="527" cy="2215"/>
          </a:xfrm>
        </p:grpSpPr>
        <p:sp>
          <p:nvSpPr>
            <p:cNvPr id="41" name="Freeform 13"/>
            <p:cNvSpPr>
              <a:spLocks noEditPoints="1"/>
            </p:cNvSpPr>
            <p:nvPr/>
          </p:nvSpPr>
          <p:spPr bwMode="auto">
            <a:xfrm>
              <a:off x="3885" y="1660"/>
              <a:ext cx="433" cy="587"/>
            </a:xfrm>
            <a:custGeom>
              <a:avLst/>
              <a:gdLst>
                <a:gd name="T0" fmla="*/ 84 w 181"/>
                <a:gd name="T1" fmla="*/ 3 h 248"/>
                <a:gd name="T2" fmla="*/ 90 w 181"/>
                <a:gd name="T3" fmla="*/ 6 h 248"/>
                <a:gd name="T4" fmla="*/ 92 w 181"/>
                <a:gd name="T5" fmla="*/ 8 h 248"/>
                <a:gd name="T6" fmla="*/ 106 w 181"/>
                <a:gd name="T7" fmla="*/ 23 h 248"/>
                <a:gd name="T8" fmla="*/ 107 w 181"/>
                <a:gd name="T9" fmla="*/ 52 h 248"/>
                <a:gd name="T10" fmla="*/ 106 w 181"/>
                <a:gd name="T11" fmla="*/ 78 h 248"/>
                <a:gd name="T12" fmla="*/ 112 w 181"/>
                <a:gd name="T13" fmla="*/ 77 h 248"/>
                <a:gd name="T14" fmla="*/ 120 w 181"/>
                <a:gd name="T15" fmla="*/ 76 h 248"/>
                <a:gd name="T16" fmla="*/ 131 w 181"/>
                <a:gd name="T17" fmla="*/ 75 h 248"/>
                <a:gd name="T18" fmla="*/ 140 w 181"/>
                <a:gd name="T19" fmla="*/ 73 h 248"/>
                <a:gd name="T20" fmla="*/ 138 w 181"/>
                <a:gd name="T21" fmla="*/ 70 h 248"/>
                <a:gd name="T22" fmla="*/ 137 w 181"/>
                <a:gd name="T23" fmla="*/ 70 h 248"/>
                <a:gd name="T24" fmla="*/ 131 w 181"/>
                <a:gd name="T25" fmla="*/ 68 h 248"/>
                <a:gd name="T26" fmla="*/ 130 w 181"/>
                <a:gd name="T27" fmla="*/ 67 h 248"/>
                <a:gd name="T28" fmla="*/ 136 w 181"/>
                <a:gd name="T29" fmla="*/ 66 h 248"/>
                <a:gd name="T30" fmla="*/ 142 w 181"/>
                <a:gd name="T31" fmla="*/ 67 h 248"/>
                <a:gd name="T32" fmla="*/ 149 w 181"/>
                <a:gd name="T33" fmla="*/ 69 h 248"/>
                <a:gd name="T34" fmla="*/ 156 w 181"/>
                <a:gd name="T35" fmla="*/ 72 h 248"/>
                <a:gd name="T36" fmla="*/ 164 w 181"/>
                <a:gd name="T37" fmla="*/ 77 h 248"/>
                <a:gd name="T38" fmla="*/ 170 w 181"/>
                <a:gd name="T39" fmla="*/ 79 h 248"/>
                <a:gd name="T40" fmla="*/ 177 w 181"/>
                <a:gd name="T41" fmla="*/ 84 h 248"/>
                <a:gd name="T42" fmla="*/ 181 w 181"/>
                <a:gd name="T43" fmla="*/ 91 h 248"/>
                <a:gd name="T44" fmla="*/ 177 w 181"/>
                <a:gd name="T45" fmla="*/ 97 h 248"/>
                <a:gd name="T46" fmla="*/ 168 w 181"/>
                <a:gd name="T47" fmla="*/ 100 h 248"/>
                <a:gd name="T48" fmla="*/ 118 w 181"/>
                <a:gd name="T49" fmla="*/ 103 h 248"/>
                <a:gd name="T50" fmla="*/ 109 w 181"/>
                <a:gd name="T51" fmla="*/ 106 h 248"/>
                <a:gd name="T52" fmla="*/ 107 w 181"/>
                <a:gd name="T53" fmla="*/ 129 h 248"/>
                <a:gd name="T54" fmla="*/ 104 w 181"/>
                <a:gd name="T55" fmla="*/ 197 h 248"/>
                <a:gd name="T56" fmla="*/ 103 w 181"/>
                <a:gd name="T57" fmla="*/ 206 h 248"/>
                <a:gd name="T58" fmla="*/ 101 w 181"/>
                <a:gd name="T59" fmla="*/ 220 h 248"/>
                <a:gd name="T60" fmla="*/ 100 w 181"/>
                <a:gd name="T61" fmla="*/ 230 h 248"/>
                <a:gd name="T62" fmla="*/ 98 w 181"/>
                <a:gd name="T63" fmla="*/ 239 h 248"/>
                <a:gd name="T64" fmla="*/ 96 w 181"/>
                <a:gd name="T65" fmla="*/ 244 h 248"/>
                <a:gd name="T66" fmla="*/ 94 w 181"/>
                <a:gd name="T67" fmla="*/ 248 h 248"/>
                <a:gd name="T68" fmla="*/ 92 w 181"/>
                <a:gd name="T69" fmla="*/ 241 h 248"/>
                <a:gd name="T70" fmla="*/ 92 w 181"/>
                <a:gd name="T71" fmla="*/ 218 h 248"/>
                <a:gd name="T72" fmla="*/ 90 w 181"/>
                <a:gd name="T73" fmla="*/ 115 h 248"/>
                <a:gd name="T74" fmla="*/ 81 w 181"/>
                <a:gd name="T75" fmla="*/ 116 h 248"/>
                <a:gd name="T76" fmla="*/ 72 w 181"/>
                <a:gd name="T77" fmla="*/ 120 h 248"/>
                <a:gd name="T78" fmla="*/ 57 w 181"/>
                <a:gd name="T79" fmla="*/ 125 h 248"/>
                <a:gd name="T80" fmla="*/ 43 w 181"/>
                <a:gd name="T81" fmla="*/ 130 h 248"/>
                <a:gd name="T82" fmla="*/ 21 w 181"/>
                <a:gd name="T83" fmla="*/ 130 h 248"/>
                <a:gd name="T84" fmla="*/ 6 w 181"/>
                <a:gd name="T85" fmla="*/ 123 h 248"/>
                <a:gd name="T86" fmla="*/ 2 w 181"/>
                <a:gd name="T87" fmla="*/ 114 h 248"/>
                <a:gd name="T88" fmla="*/ 0 w 181"/>
                <a:gd name="T89" fmla="*/ 104 h 248"/>
                <a:gd name="T90" fmla="*/ 1 w 181"/>
                <a:gd name="T91" fmla="*/ 100 h 248"/>
                <a:gd name="T92" fmla="*/ 4 w 181"/>
                <a:gd name="T93" fmla="*/ 97 h 248"/>
                <a:gd name="T94" fmla="*/ 8 w 181"/>
                <a:gd name="T95" fmla="*/ 102 h 248"/>
                <a:gd name="T96" fmla="*/ 12 w 181"/>
                <a:gd name="T97" fmla="*/ 106 h 248"/>
                <a:gd name="T98" fmla="*/ 17 w 181"/>
                <a:gd name="T99" fmla="*/ 107 h 248"/>
                <a:gd name="T100" fmla="*/ 36 w 181"/>
                <a:gd name="T101" fmla="*/ 102 h 248"/>
                <a:gd name="T102" fmla="*/ 70 w 181"/>
                <a:gd name="T103" fmla="*/ 90 h 248"/>
                <a:gd name="T104" fmla="*/ 89 w 181"/>
                <a:gd name="T105" fmla="*/ 81 h 248"/>
                <a:gd name="T106" fmla="*/ 90 w 181"/>
                <a:gd name="T107" fmla="*/ 70 h 248"/>
                <a:gd name="T108" fmla="*/ 90 w 181"/>
                <a:gd name="T109" fmla="*/ 24 h 248"/>
                <a:gd name="T110" fmla="*/ 89 w 181"/>
                <a:gd name="T111" fmla="*/ 16 h 248"/>
                <a:gd name="T112" fmla="*/ 87 w 181"/>
                <a:gd name="T113" fmla="*/ 10 h 248"/>
                <a:gd name="T114" fmla="*/ 84 w 181"/>
                <a:gd name="T115" fmla="*/ 3 h 248"/>
                <a:gd name="T116" fmla="*/ 82 w 181"/>
                <a:gd name="T117" fmla="*/ 3 h 248"/>
                <a:gd name="T118" fmla="*/ 82 w 181"/>
                <a:gd name="T119" fmla="*/ 1 h 248"/>
                <a:gd name="T120" fmla="*/ 83 w 181"/>
                <a:gd name="T121" fmla="*/ 0 h 248"/>
                <a:gd name="T122" fmla="*/ 83 w 181"/>
                <a:gd name="T123" fmla="*/ 1 h 248"/>
                <a:gd name="T124" fmla="*/ 82 w 181"/>
                <a:gd name="T125" fmla="*/ 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" h="248">
                  <a:moveTo>
                    <a:pt x="84" y="3"/>
                  </a:moveTo>
                  <a:cubicBezTo>
                    <a:pt x="84" y="2"/>
                    <a:pt x="86" y="3"/>
                    <a:pt x="90" y="6"/>
                  </a:cubicBezTo>
                  <a:cubicBezTo>
                    <a:pt x="91" y="6"/>
                    <a:pt x="92" y="7"/>
                    <a:pt x="92" y="8"/>
                  </a:cubicBezTo>
                  <a:cubicBezTo>
                    <a:pt x="100" y="14"/>
                    <a:pt x="104" y="20"/>
                    <a:pt x="106" y="23"/>
                  </a:cubicBezTo>
                  <a:cubicBezTo>
                    <a:pt x="107" y="25"/>
                    <a:pt x="107" y="34"/>
                    <a:pt x="107" y="52"/>
                  </a:cubicBezTo>
                  <a:cubicBezTo>
                    <a:pt x="106" y="78"/>
                    <a:pt x="106" y="78"/>
                    <a:pt x="106" y="78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6" y="76"/>
                    <a:pt x="119" y="76"/>
                    <a:pt x="120" y="76"/>
                  </a:cubicBezTo>
                  <a:cubicBezTo>
                    <a:pt x="123" y="76"/>
                    <a:pt x="126" y="75"/>
                    <a:pt x="131" y="75"/>
                  </a:cubicBezTo>
                  <a:cubicBezTo>
                    <a:pt x="136" y="74"/>
                    <a:pt x="139" y="73"/>
                    <a:pt x="140" y="73"/>
                  </a:cubicBezTo>
                  <a:cubicBezTo>
                    <a:pt x="141" y="72"/>
                    <a:pt x="140" y="71"/>
                    <a:pt x="138" y="70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34" y="69"/>
                    <a:pt x="132" y="68"/>
                    <a:pt x="131" y="68"/>
                  </a:cubicBezTo>
                  <a:cubicBezTo>
                    <a:pt x="130" y="68"/>
                    <a:pt x="129" y="68"/>
                    <a:pt x="130" y="67"/>
                  </a:cubicBezTo>
                  <a:cubicBezTo>
                    <a:pt x="130" y="66"/>
                    <a:pt x="132" y="66"/>
                    <a:pt x="136" y="66"/>
                  </a:cubicBezTo>
                  <a:cubicBezTo>
                    <a:pt x="139" y="66"/>
                    <a:pt x="141" y="66"/>
                    <a:pt x="142" y="67"/>
                  </a:cubicBezTo>
                  <a:cubicBezTo>
                    <a:pt x="142" y="68"/>
                    <a:pt x="144" y="69"/>
                    <a:pt x="149" y="69"/>
                  </a:cubicBezTo>
                  <a:cubicBezTo>
                    <a:pt x="153" y="70"/>
                    <a:pt x="155" y="71"/>
                    <a:pt x="156" y="72"/>
                  </a:cubicBezTo>
                  <a:cubicBezTo>
                    <a:pt x="158" y="73"/>
                    <a:pt x="160" y="75"/>
                    <a:pt x="164" y="77"/>
                  </a:cubicBezTo>
                  <a:cubicBezTo>
                    <a:pt x="167" y="79"/>
                    <a:pt x="169" y="79"/>
                    <a:pt x="170" y="79"/>
                  </a:cubicBezTo>
                  <a:cubicBezTo>
                    <a:pt x="171" y="79"/>
                    <a:pt x="173" y="81"/>
                    <a:pt x="177" y="84"/>
                  </a:cubicBezTo>
                  <a:cubicBezTo>
                    <a:pt x="180" y="88"/>
                    <a:pt x="181" y="90"/>
                    <a:pt x="181" y="91"/>
                  </a:cubicBezTo>
                  <a:cubicBezTo>
                    <a:pt x="181" y="93"/>
                    <a:pt x="180" y="95"/>
                    <a:pt x="177" y="97"/>
                  </a:cubicBezTo>
                  <a:cubicBezTo>
                    <a:pt x="174" y="99"/>
                    <a:pt x="171" y="100"/>
                    <a:pt x="168" y="100"/>
                  </a:cubicBezTo>
                  <a:cubicBezTo>
                    <a:pt x="142" y="100"/>
                    <a:pt x="126" y="101"/>
                    <a:pt x="118" y="103"/>
                  </a:cubicBezTo>
                  <a:cubicBezTo>
                    <a:pt x="112" y="105"/>
                    <a:pt x="109" y="106"/>
                    <a:pt x="109" y="106"/>
                  </a:cubicBezTo>
                  <a:cubicBezTo>
                    <a:pt x="108" y="107"/>
                    <a:pt x="108" y="115"/>
                    <a:pt x="107" y="129"/>
                  </a:cubicBezTo>
                  <a:cubicBezTo>
                    <a:pt x="106" y="173"/>
                    <a:pt x="105" y="196"/>
                    <a:pt x="104" y="197"/>
                  </a:cubicBezTo>
                  <a:cubicBezTo>
                    <a:pt x="104" y="198"/>
                    <a:pt x="103" y="201"/>
                    <a:pt x="103" y="206"/>
                  </a:cubicBezTo>
                  <a:cubicBezTo>
                    <a:pt x="102" y="214"/>
                    <a:pt x="101" y="218"/>
                    <a:pt x="101" y="220"/>
                  </a:cubicBezTo>
                  <a:cubicBezTo>
                    <a:pt x="100" y="221"/>
                    <a:pt x="100" y="224"/>
                    <a:pt x="100" y="230"/>
                  </a:cubicBezTo>
                  <a:cubicBezTo>
                    <a:pt x="99" y="235"/>
                    <a:pt x="99" y="238"/>
                    <a:pt x="98" y="239"/>
                  </a:cubicBezTo>
                  <a:cubicBezTo>
                    <a:pt x="98" y="239"/>
                    <a:pt x="97" y="241"/>
                    <a:pt x="96" y="244"/>
                  </a:cubicBezTo>
                  <a:cubicBezTo>
                    <a:pt x="96" y="246"/>
                    <a:pt x="95" y="248"/>
                    <a:pt x="94" y="248"/>
                  </a:cubicBezTo>
                  <a:cubicBezTo>
                    <a:pt x="93" y="248"/>
                    <a:pt x="92" y="246"/>
                    <a:pt x="92" y="241"/>
                  </a:cubicBezTo>
                  <a:cubicBezTo>
                    <a:pt x="92" y="237"/>
                    <a:pt x="92" y="229"/>
                    <a:pt x="92" y="218"/>
                  </a:cubicBezTo>
                  <a:cubicBezTo>
                    <a:pt x="91" y="196"/>
                    <a:pt x="91" y="162"/>
                    <a:pt x="90" y="115"/>
                  </a:cubicBezTo>
                  <a:cubicBezTo>
                    <a:pt x="90" y="113"/>
                    <a:pt x="87" y="113"/>
                    <a:pt x="81" y="116"/>
                  </a:cubicBezTo>
                  <a:cubicBezTo>
                    <a:pt x="78" y="117"/>
                    <a:pt x="75" y="119"/>
                    <a:pt x="72" y="120"/>
                  </a:cubicBezTo>
                  <a:cubicBezTo>
                    <a:pt x="70" y="121"/>
                    <a:pt x="65" y="123"/>
                    <a:pt x="57" y="125"/>
                  </a:cubicBezTo>
                  <a:cubicBezTo>
                    <a:pt x="50" y="128"/>
                    <a:pt x="45" y="129"/>
                    <a:pt x="43" y="130"/>
                  </a:cubicBezTo>
                  <a:cubicBezTo>
                    <a:pt x="36" y="131"/>
                    <a:pt x="29" y="131"/>
                    <a:pt x="21" y="130"/>
                  </a:cubicBezTo>
                  <a:cubicBezTo>
                    <a:pt x="14" y="128"/>
                    <a:pt x="9" y="126"/>
                    <a:pt x="6" y="123"/>
                  </a:cubicBezTo>
                  <a:cubicBezTo>
                    <a:pt x="5" y="122"/>
                    <a:pt x="4" y="119"/>
                    <a:pt x="2" y="114"/>
                  </a:cubicBezTo>
                  <a:cubicBezTo>
                    <a:pt x="0" y="109"/>
                    <a:pt x="0" y="106"/>
                    <a:pt x="0" y="104"/>
                  </a:cubicBezTo>
                  <a:cubicBezTo>
                    <a:pt x="0" y="103"/>
                    <a:pt x="0" y="101"/>
                    <a:pt x="1" y="100"/>
                  </a:cubicBezTo>
                  <a:cubicBezTo>
                    <a:pt x="2" y="98"/>
                    <a:pt x="3" y="97"/>
                    <a:pt x="4" y="97"/>
                  </a:cubicBezTo>
                  <a:cubicBezTo>
                    <a:pt x="4" y="97"/>
                    <a:pt x="6" y="99"/>
                    <a:pt x="8" y="102"/>
                  </a:cubicBezTo>
                  <a:cubicBezTo>
                    <a:pt x="10" y="104"/>
                    <a:pt x="11" y="105"/>
                    <a:pt x="12" y="106"/>
                  </a:cubicBezTo>
                  <a:cubicBezTo>
                    <a:pt x="13" y="106"/>
                    <a:pt x="14" y="107"/>
                    <a:pt x="17" y="107"/>
                  </a:cubicBezTo>
                  <a:cubicBezTo>
                    <a:pt x="22" y="107"/>
                    <a:pt x="29" y="105"/>
                    <a:pt x="36" y="102"/>
                  </a:cubicBezTo>
                  <a:cubicBezTo>
                    <a:pt x="39" y="101"/>
                    <a:pt x="50" y="97"/>
                    <a:pt x="70" y="90"/>
                  </a:cubicBezTo>
                  <a:cubicBezTo>
                    <a:pt x="82" y="85"/>
                    <a:pt x="89" y="83"/>
                    <a:pt x="89" y="81"/>
                  </a:cubicBezTo>
                  <a:cubicBezTo>
                    <a:pt x="90" y="80"/>
                    <a:pt x="90" y="77"/>
                    <a:pt x="90" y="70"/>
                  </a:cubicBezTo>
                  <a:cubicBezTo>
                    <a:pt x="89" y="59"/>
                    <a:pt x="89" y="43"/>
                    <a:pt x="90" y="24"/>
                  </a:cubicBezTo>
                  <a:cubicBezTo>
                    <a:pt x="90" y="20"/>
                    <a:pt x="90" y="18"/>
                    <a:pt x="89" y="16"/>
                  </a:cubicBezTo>
                  <a:cubicBezTo>
                    <a:pt x="89" y="14"/>
                    <a:pt x="88" y="12"/>
                    <a:pt x="87" y="10"/>
                  </a:cubicBezTo>
                  <a:cubicBezTo>
                    <a:pt x="85" y="6"/>
                    <a:pt x="84" y="4"/>
                    <a:pt x="84" y="3"/>
                  </a:cubicBezTo>
                  <a:close/>
                  <a:moveTo>
                    <a:pt x="82" y="3"/>
                  </a:moveTo>
                  <a:cubicBezTo>
                    <a:pt x="82" y="3"/>
                    <a:pt x="82" y="2"/>
                    <a:pt x="82" y="1"/>
                  </a:cubicBezTo>
                  <a:cubicBezTo>
                    <a:pt x="82" y="1"/>
                    <a:pt x="82" y="0"/>
                    <a:pt x="83" y="0"/>
                  </a:cubicBezTo>
                  <a:cubicBezTo>
                    <a:pt x="84" y="0"/>
                    <a:pt x="84" y="1"/>
                    <a:pt x="83" y="1"/>
                  </a:cubicBezTo>
                  <a:cubicBezTo>
                    <a:pt x="83" y="2"/>
                    <a:pt x="83" y="3"/>
                    <a:pt x="8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4"/>
            <p:cNvSpPr>
              <a:spLocks noEditPoints="1"/>
            </p:cNvSpPr>
            <p:nvPr/>
          </p:nvSpPr>
          <p:spPr bwMode="auto">
            <a:xfrm>
              <a:off x="3933" y="2264"/>
              <a:ext cx="349" cy="512"/>
            </a:xfrm>
            <a:custGeom>
              <a:avLst/>
              <a:gdLst>
                <a:gd name="T0" fmla="*/ 127 w 146"/>
                <a:gd name="T1" fmla="*/ 9 h 216"/>
                <a:gd name="T2" fmla="*/ 138 w 146"/>
                <a:gd name="T3" fmla="*/ 34 h 216"/>
                <a:gd name="T4" fmla="*/ 130 w 146"/>
                <a:gd name="T5" fmla="*/ 66 h 216"/>
                <a:gd name="T6" fmla="*/ 118 w 146"/>
                <a:gd name="T7" fmla="*/ 86 h 216"/>
                <a:gd name="T8" fmla="*/ 87 w 146"/>
                <a:gd name="T9" fmla="*/ 118 h 216"/>
                <a:gd name="T10" fmla="*/ 109 w 146"/>
                <a:gd name="T11" fmla="*/ 131 h 216"/>
                <a:gd name="T12" fmla="*/ 112 w 146"/>
                <a:gd name="T13" fmla="*/ 155 h 216"/>
                <a:gd name="T14" fmla="*/ 89 w 146"/>
                <a:gd name="T15" fmla="*/ 164 h 216"/>
                <a:gd name="T16" fmla="*/ 86 w 146"/>
                <a:gd name="T17" fmla="*/ 182 h 216"/>
                <a:gd name="T18" fmla="*/ 109 w 146"/>
                <a:gd name="T19" fmla="*/ 177 h 216"/>
                <a:gd name="T20" fmla="*/ 146 w 146"/>
                <a:gd name="T21" fmla="*/ 196 h 216"/>
                <a:gd name="T22" fmla="*/ 112 w 146"/>
                <a:gd name="T23" fmla="*/ 203 h 216"/>
                <a:gd name="T24" fmla="*/ 74 w 146"/>
                <a:gd name="T25" fmla="*/ 207 h 216"/>
                <a:gd name="T26" fmla="*/ 65 w 146"/>
                <a:gd name="T27" fmla="*/ 200 h 216"/>
                <a:gd name="T28" fmla="*/ 1 w 146"/>
                <a:gd name="T29" fmla="*/ 212 h 216"/>
                <a:gd name="T30" fmla="*/ 19 w 146"/>
                <a:gd name="T31" fmla="*/ 186 h 216"/>
                <a:gd name="T32" fmla="*/ 42 w 146"/>
                <a:gd name="T33" fmla="*/ 172 h 216"/>
                <a:gd name="T34" fmla="*/ 47 w 146"/>
                <a:gd name="T35" fmla="*/ 162 h 216"/>
                <a:gd name="T36" fmla="*/ 18 w 146"/>
                <a:gd name="T37" fmla="*/ 155 h 216"/>
                <a:gd name="T38" fmla="*/ 43 w 146"/>
                <a:gd name="T39" fmla="*/ 138 h 216"/>
                <a:gd name="T40" fmla="*/ 66 w 146"/>
                <a:gd name="T41" fmla="*/ 121 h 216"/>
                <a:gd name="T42" fmla="*/ 44 w 146"/>
                <a:gd name="T43" fmla="*/ 125 h 216"/>
                <a:gd name="T44" fmla="*/ 39 w 146"/>
                <a:gd name="T45" fmla="*/ 112 h 216"/>
                <a:gd name="T46" fmla="*/ 18 w 146"/>
                <a:gd name="T47" fmla="*/ 94 h 216"/>
                <a:gd name="T48" fmla="*/ 6 w 146"/>
                <a:gd name="T49" fmla="*/ 58 h 216"/>
                <a:gd name="T50" fmla="*/ 17 w 146"/>
                <a:gd name="T51" fmla="*/ 23 h 216"/>
                <a:gd name="T52" fmla="*/ 32 w 146"/>
                <a:gd name="T53" fmla="*/ 8 h 216"/>
                <a:gd name="T54" fmla="*/ 64 w 146"/>
                <a:gd name="T55" fmla="*/ 16 h 216"/>
                <a:gd name="T56" fmla="*/ 67 w 146"/>
                <a:gd name="T57" fmla="*/ 26 h 216"/>
                <a:gd name="T58" fmla="*/ 33 w 146"/>
                <a:gd name="T59" fmla="*/ 58 h 216"/>
                <a:gd name="T60" fmla="*/ 60 w 146"/>
                <a:gd name="T61" fmla="*/ 50 h 216"/>
                <a:gd name="T62" fmla="*/ 70 w 146"/>
                <a:gd name="T63" fmla="*/ 27 h 216"/>
                <a:gd name="T64" fmla="*/ 35 w 146"/>
                <a:gd name="T65" fmla="*/ 77 h 216"/>
                <a:gd name="T66" fmla="*/ 56 w 146"/>
                <a:gd name="T67" fmla="*/ 92 h 216"/>
                <a:gd name="T68" fmla="*/ 51 w 146"/>
                <a:gd name="T69" fmla="*/ 74 h 216"/>
                <a:gd name="T70" fmla="*/ 46 w 146"/>
                <a:gd name="T71" fmla="*/ 183 h 216"/>
                <a:gd name="T72" fmla="*/ 46 w 146"/>
                <a:gd name="T73" fmla="*/ 187 h 216"/>
                <a:gd name="T74" fmla="*/ 57 w 146"/>
                <a:gd name="T75" fmla="*/ 181 h 216"/>
                <a:gd name="T76" fmla="*/ 48 w 146"/>
                <a:gd name="T77" fmla="*/ 146 h 216"/>
                <a:gd name="T78" fmla="*/ 62 w 146"/>
                <a:gd name="T79" fmla="*/ 161 h 216"/>
                <a:gd name="T80" fmla="*/ 70 w 146"/>
                <a:gd name="T81" fmla="*/ 65 h 216"/>
                <a:gd name="T82" fmla="*/ 66 w 146"/>
                <a:gd name="T83" fmla="*/ 69 h 216"/>
                <a:gd name="T84" fmla="*/ 66 w 146"/>
                <a:gd name="T85" fmla="*/ 98 h 216"/>
                <a:gd name="T86" fmla="*/ 67 w 146"/>
                <a:gd name="T87" fmla="*/ 100 h 216"/>
                <a:gd name="T88" fmla="*/ 80 w 146"/>
                <a:gd name="T89" fmla="*/ 20 h 216"/>
                <a:gd name="T90" fmla="*/ 87 w 146"/>
                <a:gd name="T91" fmla="*/ 42 h 216"/>
                <a:gd name="T92" fmla="*/ 95 w 146"/>
                <a:gd name="T93" fmla="*/ 65 h 216"/>
                <a:gd name="T94" fmla="*/ 109 w 146"/>
                <a:gd name="T95" fmla="*/ 54 h 216"/>
                <a:gd name="T96" fmla="*/ 119 w 146"/>
                <a:gd name="T97" fmla="*/ 28 h 216"/>
                <a:gd name="T98" fmla="*/ 84 w 146"/>
                <a:gd name="T99" fmla="*/ 58 h 216"/>
                <a:gd name="T100" fmla="*/ 101 w 146"/>
                <a:gd name="T101" fmla="*/ 140 h 216"/>
                <a:gd name="T102" fmla="*/ 85 w 146"/>
                <a:gd name="T103" fmla="*/ 145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6" h="216">
                  <a:moveTo>
                    <a:pt x="89" y="6"/>
                  </a:moveTo>
                  <a:cubicBezTo>
                    <a:pt x="102" y="1"/>
                    <a:pt x="111" y="0"/>
                    <a:pt x="115" y="3"/>
                  </a:cubicBezTo>
                  <a:cubicBezTo>
                    <a:pt x="118" y="4"/>
                    <a:pt x="119" y="5"/>
                    <a:pt x="120" y="5"/>
                  </a:cubicBezTo>
                  <a:cubicBezTo>
                    <a:pt x="121" y="5"/>
                    <a:pt x="123" y="6"/>
                    <a:pt x="127" y="9"/>
                  </a:cubicBezTo>
                  <a:cubicBezTo>
                    <a:pt x="130" y="11"/>
                    <a:pt x="132" y="13"/>
                    <a:pt x="132" y="14"/>
                  </a:cubicBezTo>
                  <a:cubicBezTo>
                    <a:pt x="132" y="15"/>
                    <a:pt x="132" y="15"/>
                    <a:pt x="133" y="15"/>
                  </a:cubicBezTo>
                  <a:cubicBezTo>
                    <a:pt x="133" y="15"/>
                    <a:pt x="134" y="17"/>
                    <a:pt x="136" y="20"/>
                  </a:cubicBezTo>
                  <a:cubicBezTo>
                    <a:pt x="137" y="23"/>
                    <a:pt x="138" y="28"/>
                    <a:pt x="138" y="34"/>
                  </a:cubicBezTo>
                  <a:cubicBezTo>
                    <a:pt x="138" y="40"/>
                    <a:pt x="137" y="45"/>
                    <a:pt x="136" y="48"/>
                  </a:cubicBezTo>
                  <a:cubicBezTo>
                    <a:pt x="135" y="50"/>
                    <a:pt x="134" y="52"/>
                    <a:pt x="134" y="53"/>
                  </a:cubicBezTo>
                  <a:cubicBezTo>
                    <a:pt x="134" y="54"/>
                    <a:pt x="133" y="57"/>
                    <a:pt x="132" y="60"/>
                  </a:cubicBezTo>
                  <a:cubicBezTo>
                    <a:pt x="130" y="63"/>
                    <a:pt x="130" y="65"/>
                    <a:pt x="130" y="66"/>
                  </a:cubicBezTo>
                  <a:cubicBezTo>
                    <a:pt x="130" y="68"/>
                    <a:pt x="129" y="69"/>
                    <a:pt x="129" y="69"/>
                  </a:cubicBezTo>
                  <a:cubicBezTo>
                    <a:pt x="128" y="69"/>
                    <a:pt x="127" y="70"/>
                    <a:pt x="126" y="73"/>
                  </a:cubicBezTo>
                  <a:cubicBezTo>
                    <a:pt x="125" y="76"/>
                    <a:pt x="124" y="78"/>
                    <a:pt x="123" y="79"/>
                  </a:cubicBezTo>
                  <a:cubicBezTo>
                    <a:pt x="122" y="79"/>
                    <a:pt x="120" y="82"/>
                    <a:pt x="118" y="86"/>
                  </a:cubicBezTo>
                  <a:cubicBezTo>
                    <a:pt x="114" y="93"/>
                    <a:pt x="109" y="100"/>
                    <a:pt x="101" y="108"/>
                  </a:cubicBezTo>
                  <a:cubicBezTo>
                    <a:pt x="98" y="111"/>
                    <a:pt x="96" y="114"/>
                    <a:pt x="95" y="115"/>
                  </a:cubicBezTo>
                  <a:cubicBezTo>
                    <a:pt x="93" y="117"/>
                    <a:pt x="92" y="118"/>
                    <a:pt x="89" y="117"/>
                  </a:cubicBezTo>
                  <a:cubicBezTo>
                    <a:pt x="88" y="117"/>
                    <a:pt x="87" y="117"/>
                    <a:pt x="87" y="118"/>
                  </a:cubicBezTo>
                  <a:cubicBezTo>
                    <a:pt x="86" y="118"/>
                    <a:pt x="86" y="119"/>
                    <a:pt x="86" y="122"/>
                  </a:cubicBezTo>
                  <a:cubicBezTo>
                    <a:pt x="86" y="128"/>
                    <a:pt x="86" y="128"/>
                    <a:pt x="86" y="128"/>
                  </a:cubicBezTo>
                  <a:cubicBezTo>
                    <a:pt x="95" y="128"/>
                    <a:pt x="95" y="128"/>
                    <a:pt x="95" y="128"/>
                  </a:cubicBezTo>
                  <a:cubicBezTo>
                    <a:pt x="100" y="129"/>
                    <a:pt x="105" y="130"/>
                    <a:pt x="109" y="131"/>
                  </a:cubicBezTo>
                  <a:cubicBezTo>
                    <a:pt x="113" y="132"/>
                    <a:pt x="116" y="134"/>
                    <a:pt x="118" y="135"/>
                  </a:cubicBezTo>
                  <a:cubicBezTo>
                    <a:pt x="119" y="136"/>
                    <a:pt x="120" y="138"/>
                    <a:pt x="120" y="141"/>
                  </a:cubicBezTo>
                  <a:cubicBezTo>
                    <a:pt x="121" y="143"/>
                    <a:pt x="120" y="146"/>
                    <a:pt x="118" y="149"/>
                  </a:cubicBezTo>
                  <a:cubicBezTo>
                    <a:pt x="116" y="151"/>
                    <a:pt x="114" y="153"/>
                    <a:pt x="112" y="155"/>
                  </a:cubicBezTo>
                  <a:cubicBezTo>
                    <a:pt x="109" y="157"/>
                    <a:pt x="107" y="157"/>
                    <a:pt x="105" y="158"/>
                  </a:cubicBezTo>
                  <a:cubicBezTo>
                    <a:pt x="103" y="158"/>
                    <a:pt x="102" y="158"/>
                    <a:pt x="100" y="159"/>
                  </a:cubicBezTo>
                  <a:cubicBezTo>
                    <a:pt x="99" y="160"/>
                    <a:pt x="97" y="161"/>
                    <a:pt x="96" y="161"/>
                  </a:cubicBezTo>
                  <a:cubicBezTo>
                    <a:pt x="95" y="161"/>
                    <a:pt x="93" y="162"/>
                    <a:pt x="89" y="164"/>
                  </a:cubicBezTo>
                  <a:cubicBezTo>
                    <a:pt x="83" y="167"/>
                    <a:pt x="83" y="167"/>
                    <a:pt x="83" y="167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82"/>
                    <a:pt x="83" y="182"/>
                    <a:pt x="83" y="182"/>
                  </a:cubicBezTo>
                  <a:cubicBezTo>
                    <a:pt x="86" y="182"/>
                    <a:pt x="86" y="182"/>
                    <a:pt x="86" y="182"/>
                  </a:cubicBezTo>
                  <a:cubicBezTo>
                    <a:pt x="89" y="182"/>
                    <a:pt x="91" y="182"/>
                    <a:pt x="91" y="182"/>
                  </a:cubicBezTo>
                  <a:cubicBezTo>
                    <a:pt x="92" y="182"/>
                    <a:pt x="94" y="182"/>
                    <a:pt x="97" y="182"/>
                  </a:cubicBezTo>
                  <a:cubicBezTo>
                    <a:pt x="101" y="181"/>
                    <a:pt x="103" y="181"/>
                    <a:pt x="106" y="179"/>
                  </a:cubicBezTo>
                  <a:cubicBezTo>
                    <a:pt x="107" y="178"/>
                    <a:pt x="108" y="178"/>
                    <a:pt x="109" y="177"/>
                  </a:cubicBezTo>
                  <a:cubicBezTo>
                    <a:pt x="109" y="177"/>
                    <a:pt x="111" y="178"/>
                    <a:pt x="112" y="179"/>
                  </a:cubicBezTo>
                  <a:cubicBezTo>
                    <a:pt x="115" y="180"/>
                    <a:pt x="120" y="182"/>
                    <a:pt x="127" y="183"/>
                  </a:cubicBezTo>
                  <a:cubicBezTo>
                    <a:pt x="134" y="185"/>
                    <a:pt x="139" y="187"/>
                    <a:pt x="142" y="189"/>
                  </a:cubicBezTo>
                  <a:cubicBezTo>
                    <a:pt x="144" y="191"/>
                    <a:pt x="146" y="193"/>
                    <a:pt x="146" y="196"/>
                  </a:cubicBezTo>
                  <a:cubicBezTo>
                    <a:pt x="146" y="199"/>
                    <a:pt x="145" y="201"/>
                    <a:pt x="144" y="203"/>
                  </a:cubicBezTo>
                  <a:cubicBezTo>
                    <a:pt x="142" y="204"/>
                    <a:pt x="141" y="205"/>
                    <a:pt x="140" y="205"/>
                  </a:cubicBezTo>
                  <a:cubicBezTo>
                    <a:pt x="138" y="205"/>
                    <a:pt x="134" y="205"/>
                    <a:pt x="127" y="205"/>
                  </a:cubicBezTo>
                  <a:cubicBezTo>
                    <a:pt x="118" y="204"/>
                    <a:pt x="113" y="203"/>
                    <a:pt x="112" y="203"/>
                  </a:cubicBezTo>
                  <a:cubicBezTo>
                    <a:pt x="111" y="202"/>
                    <a:pt x="106" y="202"/>
                    <a:pt x="97" y="202"/>
                  </a:cubicBezTo>
                  <a:cubicBezTo>
                    <a:pt x="91" y="203"/>
                    <a:pt x="87" y="203"/>
                    <a:pt x="85" y="203"/>
                  </a:cubicBezTo>
                  <a:cubicBezTo>
                    <a:pt x="82" y="204"/>
                    <a:pt x="81" y="204"/>
                    <a:pt x="79" y="206"/>
                  </a:cubicBezTo>
                  <a:cubicBezTo>
                    <a:pt x="76" y="207"/>
                    <a:pt x="75" y="207"/>
                    <a:pt x="74" y="207"/>
                  </a:cubicBezTo>
                  <a:cubicBezTo>
                    <a:pt x="73" y="206"/>
                    <a:pt x="72" y="205"/>
                    <a:pt x="70" y="205"/>
                  </a:cubicBezTo>
                  <a:cubicBezTo>
                    <a:pt x="69" y="205"/>
                    <a:pt x="68" y="205"/>
                    <a:pt x="68" y="205"/>
                  </a:cubicBezTo>
                  <a:cubicBezTo>
                    <a:pt x="68" y="204"/>
                    <a:pt x="68" y="204"/>
                    <a:pt x="68" y="203"/>
                  </a:cubicBezTo>
                  <a:cubicBezTo>
                    <a:pt x="69" y="201"/>
                    <a:pt x="68" y="200"/>
                    <a:pt x="65" y="200"/>
                  </a:cubicBezTo>
                  <a:cubicBezTo>
                    <a:pt x="63" y="200"/>
                    <a:pt x="59" y="201"/>
                    <a:pt x="54" y="202"/>
                  </a:cubicBezTo>
                  <a:cubicBezTo>
                    <a:pt x="47" y="204"/>
                    <a:pt x="43" y="206"/>
                    <a:pt x="42" y="206"/>
                  </a:cubicBezTo>
                  <a:cubicBezTo>
                    <a:pt x="40" y="206"/>
                    <a:pt x="37" y="207"/>
                    <a:pt x="32" y="209"/>
                  </a:cubicBezTo>
                  <a:cubicBezTo>
                    <a:pt x="13" y="215"/>
                    <a:pt x="3" y="216"/>
                    <a:pt x="1" y="212"/>
                  </a:cubicBezTo>
                  <a:cubicBezTo>
                    <a:pt x="1" y="210"/>
                    <a:pt x="0" y="208"/>
                    <a:pt x="1" y="203"/>
                  </a:cubicBezTo>
                  <a:cubicBezTo>
                    <a:pt x="1" y="198"/>
                    <a:pt x="2" y="195"/>
                    <a:pt x="3" y="194"/>
                  </a:cubicBezTo>
                  <a:cubicBezTo>
                    <a:pt x="3" y="192"/>
                    <a:pt x="5" y="191"/>
                    <a:pt x="8" y="191"/>
                  </a:cubicBezTo>
                  <a:cubicBezTo>
                    <a:pt x="11" y="190"/>
                    <a:pt x="14" y="189"/>
                    <a:pt x="19" y="186"/>
                  </a:cubicBezTo>
                  <a:cubicBezTo>
                    <a:pt x="23" y="183"/>
                    <a:pt x="27" y="181"/>
                    <a:pt x="30" y="180"/>
                  </a:cubicBezTo>
                  <a:cubicBezTo>
                    <a:pt x="33" y="178"/>
                    <a:pt x="35" y="177"/>
                    <a:pt x="35" y="176"/>
                  </a:cubicBezTo>
                  <a:cubicBezTo>
                    <a:pt x="35" y="176"/>
                    <a:pt x="35" y="175"/>
                    <a:pt x="36" y="175"/>
                  </a:cubicBezTo>
                  <a:cubicBezTo>
                    <a:pt x="37" y="175"/>
                    <a:pt x="39" y="174"/>
                    <a:pt x="42" y="172"/>
                  </a:cubicBezTo>
                  <a:cubicBezTo>
                    <a:pt x="46" y="170"/>
                    <a:pt x="48" y="169"/>
                    <a:pt x="48" y="169"/>
                  </a:cubicBezTo>
                  <a:cubicBezTo>
                    <a:pt x="49" y="169"/>
                    <a:pt x="49" y="168"/>
                    <a:pt x="49" y="167"/>
                  </a:cubicBezTo>
                  <a:cubicBezTo>
                    <a:pt x="49" y="165"/>
                    <a:pt x="49" y="165"/>
                    <a:pt x="48" y="165"/>
                  </a:cubicBezTo>
                  <a:cubicBezTo>
                    <a:pt x="48" y="165"/>
                    <a:pt x="47" y="164"/>
                    <a:pt x="47" y="162"/>
                  </a:cubicBezTo>
                  <a:cubicBezTo>
                    <a:pt x="47" y="161"/>
                    <a:pt x="45" y="159"/>
                    <a:pt x="41" y="157"/>
                  </a:cubicBezTo>
                  <a:cubicBezTo>
                    <a:pt x="37" y="155"/>
                    <a:pt x="34" y="154"/>
                    <a:pt x="32" y="154"/>
                  </a:cubicBezTo>
                  <a:cubicBezTo>
                    <a:pt x="30" y="154"/>
                    <a:pt x="27" y="155"/>
                    <a:pt x="25" y="156"/>
                  </a:cubicBezTo>
                  <a:cubicBezTo>
                    <a:pt x="21" y="158"/>
                    <a:pt x="19" y="158"/>
                    <a:pt x="18" y="155"/>
                  </a:cubicBezTo>
                  <a:cubicBezTo>
                    <a:pt x="16" y="153"/>
                    <a:pt x="17" y="151"/>
                    <a:pt x="20" y="148"/>
                  </a:cubicBezTo>
                  <a:cubicBezTo>
                    <a:pt x="21" y="146"/>
                    <a:pt x="23" y="145"/>
                    <a:pt x="25" y="144"/>
                  </a:cubicBezTo>
                  <a:cubicBezTo>
                    <a:pt x="28" y="143"/>
                    <a:pt x="30" y="142"/>
                    <a:pt x="32" y="142"/>
                  </a:cubicBezTo>
                  <a:cubicBezTo>
                    <a:pt x="33" y="142"/>
                    <a:pt x="36" y="141"/>
                    <a:pt x="43" y="138"/>
                  </a:cubicBezTo>
                  <a:cubicBezTo>
                    <a:pt x="45" y="137"/>
                    <a:pt x="49" y="136"/>
                    <a:pt x="55" y="134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6" y="123"/>
                    <a:pt x="66" y="122"/>
                    <a:pt x="66" y="121"/>
                  </a:cubicBezTo>
                  <a:cubicBezTo>
                    <a:pt x="65" y="121"/>
                    <a:pt x="65" y="120"/>
                    <a:pt x="64" y="120"/>
                  </a:cubicBezTo>
                  <a:cubicBezTo>
                    <a:pt x="63" y="120"/>
                    <a:pt x="61" y="121"/>
                    <a:pt x="60" y="122"/>
                  </a:cubicBezTo>
                  <a:cubicBezTo>
                    <a:pt x="58" y="123"/>
                    <a:pt x="55" y="124"/>
                    <a:pt x="51" y="125"/>
                  </a:cubicBezTo>
                  <a:cubicBezTo>
                    <a:pt x="47" y="125"/>
                    <a:pt x="45" y="125"/>
                    <a:pt x="44" y="125"/>
                  </a:cubicBezTo>
                  <a:cubicBezTo>
                    <a:pt x="44" y="125"/>
                    <a:pt x="43" y="124"/>
                    <a:pt x="42" y="122"/>
                  </a:cubicBezTo>
                  <a:cubicBezTo>
                    <a:pt x="40" y="120"/>
                    <a:pt x="39" y="119"/>
                    <a:pt x="39" y="118"/>
                  </a:cubicBezTo>
                  <a:cubicBezTo>
                    <a:pt x="40" y="117"/>
                    <a:pt x="40" y="116"/>
                    <a:pt x="40" y="114"/>
                  </a:cubicBezTo>
                  <a:cubicBezTo>
                    <a:pt x="40" y="113"/>
                    <a:pt x="39" y="112"/>
                    <a:pt x="39" y="112"/>
                  </a:cubicBezTo>
                  <a:cubicBezTo>
                    <a:pt x="39" y="111"/>
                    <a:pt x="38" y="111"/>
                    <a:pt x="38" y="111"/>
                  </a:cubicBezTo>
                  <a:cubicBezTo>
                    <a:pt x="36" y="112"/>
                    <a:pt x="34" y="111"/>
                    <a:pt x="31" y="110"/>
                  </a:cubicBezTo>
                  <a:cubicBezTo>
                    <a:pt x="28" y="109"/>
                    <a:pt x="26" y="107"/>
                    <a:pt x="24" y="105"/>
                  </a:cubicBezTo>
                  <a:cubicBezTo>
                    <a:pt x="21" y="102"/>
                    <a:pt x="19" y="98"/>
                    <a:pt x="18" y="94"/>
                  </a:cubicBezTo>
                  <a:cubicBezTo>
                    <a:pt x="17" y="90"/>
                    <a:pt x="17" y="87"/>
                    <a:pt x="16" y="86"/>
                  </a:cubicBezTo>
                  <a:cubicBezTo>
                    <a:pt x="15" y="84"/>
                    <a:pt x="14" y="81"/>
                    <a:pt x="13" y="75"/>
                  </a:cubicBezTo>
                  <a:cubicBezTo>
                    <a:pt x="12" y="70"/>
                    <a:pt x="10" y="66"/>
                    <a:pt x="9" y="63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11" y="54"/>
                    <a:pt x="12" y="52"/>
                    <a:pt x="12" y="51"/>
                  </a:cubicBezTo>
                  <a:cubicBezTo>
                    <a:pt x="12" y="49"/>
                    <a:pt x="13" y="46"/>
                    <a:pt x="13" y="41"/>
                  </a:cubicBezTo>
                  <a:cubicBezTo>
                    <a:pt x="14" y="34"/>
                    <a:pt x="15" y="28"/>
                    <a:pt x="17" y="23"/>
                  </a:cubicBezTo>
                  <a:cubicBezTo>
                    <a:pt x="18" y="19"/>
                    <a:pt x="19" y="15"/>
                    <a:pt x="19" y="13"/>
                  </a:cubicBezTo>
                  <a:cubicBezTo>
                    <a:pt x="19" y="11"/>
                    <a:pt x="21" y="8"/>
                    <a:pt x="23" y="6"/>
                  </a:cubicBezTo>
                  <a:cubicBezTo>
                    <a:pt x="26" y="3"/>
                    <a:pt x="28" y="2"/>
                    <a:pt x="30" y="3"/>
                  </a:cubicBezTo>
                  <a:cubicBezTo>
                    <a:pt x="32" y="3"/>
                    <a:pt x="33" y="5"/>
                    <a:pt x="32" y="8"/>
                  </a:cubicBezTo>
                  <a:cubicBezTo>
                    <a:pt x="32" y="10"/>
                    <a:pt x="32" y="15"/>
                    <a:pt x="32" y="22"/>
                  </a:cubicBezTo>
                  <a:cubicBezTo>
                    <a:pt x="33" y="29"/>
                    <a:pt x="33" y="33"/>
                    <a:pt x="34" y="33"/>
                  </a:cubicBezTo>
                  <a:cubicBezTo>
                    <a:pt x="35" y="33"/>
                    <a:pt x="37" y="31"/>
                    <a:pt x="41" y="29"/>
                  </a:cubicBezTo>
                  <a:cubicBezTo>
                    <a:pt x="47" y="25"/>
                    <a:pt x="54" y="21"/>
                    <a:pt x="64" y="16"/>
                  </a:cubicBezTo>
                  <a:cubicBezTo>
                    <a:pt x="74" y="11"/>
                    <a:pt x="82" y="8"/>
                    <a:pt x="89" y="6"/>
                  </a:cubicBezTo>
                  <a:close/>
                  <a:moveTo>
                    <a:pt x="70" y="27"/>
                  </a:moveTo>
                  <a:cubicBezTo>
                    <a:pt x="70" y="25"/>
                    <a:pt x="70" y="25"/>
                    <a:pt x="70" y="25"/>
                  </a:cubicBezTo>
                  <a:cubicBezTo>
                    <a:pt x="69" y="25"/>
                    <a:pt x="68" y="25"/>
                    <a:pt x="67" y="26"/>
                  </a:cubicBezTo>
                  <a:cubicBezTo>
                    <a:pt x="58" y="31"/>
                    <a:pt x="50" y="37"/>
                    <a:pt x="42" y="45"/>
                  </a:cubicBezTo>
                  <a:cubicBezTo>
                    <a:pt x="37" y="50"/>
                    <a:pt x="34" y="53"/>
                    <a:pt x="34" y="53"/>
                  </a:cubicBezTo>
                  <a:cubicBezTo>
                    <a:pt x="33" y="53"/>
                    <a:pt x="33" y="54"/>
                    <a:pt x="32" y="56"/>
                  </a:cubicBezTo>
                  <a:cubicBezTo>
                    <a:pt x="32" y="57"/>
                    <a:pt x="32" y="58"/>
                    <a:pt x="33" y="58"/>
                  </a:cubicBezTo>
                  <a:cubicBezTo>
                    <a:pt x="33" y="58"/>
                    <a:pt x="34" y="58"/>
                    <a:pt x="36" y="58"/>
                  </a:cubicBezTo>
                  <a:cubicBezTo>
                    <a:pt x="39" y="58"/>
                    <a:pt x="41" y="57"/>
                    <a:pt x="42" y="56"/>
                  </a:cubicBezTo>
                  <a:cubicBezTo>
                    <a:pt x="42" y="56"/>
                    <a:pt x="45" y="55"/>
                    <a:pt x="50" y="53"/>
                  </a:cubicBezTo>
                  <a:cubicBezTo>
                    <a:pt x="55" y="51"/>
                    <a:pt x="58" y="50"/>
                    <a:pt x="60" y="50"/>
                  </a:cubicBezTo>
                  <a:cubicBezTo>
                    <a:pt x="60" y="49"/>
                    <a:pt x="62" y="49"/>
                    <a:pt x="65" y="48"/>
                  </a:cubicBezTo>
                  <a:cubicBezTo>
                    <a:pt x="68" y="47"/>
                    <a:pt x="69" y="46"/>
                    <a:pt x="70" y="46"/>
                  </a:cubicBezTo>
                  <a:cubicBezTo>
                    <a:pt x="70" y="45"/>
                    <a:pt x="71" y="42"/>
                    <a:pt x="70" y="37"/>
                  </a:cubicBezTo>
                  <a:cubicBezTo>
                    <a:pt x="70" y="31"/>
                    <a:pt x="70" y="28"/>
                    <a:pt x="70" y="27"/>
                  </a:cubicBezTo>
                  <a:close/>
                  <a:moveTo>
                    <a:pt x="45" y="70"/>
                  </a:moveTo>
                  <a:cubicBezTo>
                    <a:pt x="44" y="69"/>
                    <a:pt x="42" y="68"/>
                    <a:pt x="40" y="68"/>
                  </a:cubicBezTo>
                  <a:cubicBezTo>
                    <a:pt x="38" y="68"/>
                    <a:pt x="36" y="68"/>
                    <a:pt x="35" y="69"/>
                  </a:cubicBezTo>
                  <a:cubicBezTo>
                    <a:pt x="34" y="70"/>
                    <a:pt x="34" y="72"/>
                    <a:pt x="35" y="77"/>
                  </a:cubicBezTo>
                  <a:cubicBezTo>
                    <a:pt x="36" y="82"/>
                    <a:pt x="38" y="87"/>
                    <a:pt x="40" y="92"/>
                  </a:cubicBezTo>
                  <a:cubicBezTo>
                    <a:pt x="44" y="100"/>
                    <a:pt x="44" y="100"/>
                    <a:pt x="44" y="100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50" y="97"/>
                    <a:pt x="53" y="95"/>
                    <a:pt x="56" y="92"/>
                  </a:cubicBezTo>
                  <a:cubicBezTo>
                    <a:pt x="59" y="89"/>
                    <a:pt x="61" y="87"/>
                    <a:pt x="62" y="87"/>
                  </a:cubicBezTo>
                  <a:cubicBezTo>
                    <a:pt x="63" y="86"/>
                    <a:pt x="64" y="85"/>
                    <a:pt x="63" y="85"/>
                  </a:cubicBezTo>
                  <a:cubicBezTo>
                    <a:pt x="63" y="84"/>
                    <a:pt x="62" y="83"/>
                    <a:pt x="60" y="81"/>
                  </a:cubicBezTo>
                  <a:cubicBezTo>
                    <a:pt x="56" y="77"/>
                    <a:pt x="53" y="75"/>
                    <a:pt x="51" y="74"/>
                  </a:cubicBezTo>
                  <a:cubicBezTo>
                    <a:pt x="49" y="72"/>
                    <a:pt x="47" y="71"/>
                    <a:pt x="45" y="70"/>
                  </a:cubicBezTo>
                  <a:close/>
                  <a:moveTo>
                    <a:pt x="57" y="181"/>
                  </a:moveTo>
                  <a:cubicBezTo>
                    <a:pt x="56" y="180"/>
                    <a:pt x="54" y="180"/>
                    <a:pt x="52" y="180"/>
                  </a:cubicBezTo>
                  <a:cubicBezTo>
                    <a:pt x="50" y="180"/>
                    <a:pt x="48" y="181"/>
                    <a:pt x="46" y="183"/>
                  </a:cubicBezTo>
                  <a:cubicBezTo>
                    <a:pt x="45" y="184"/>
                    <a:pt x="43" y="185"/>
                    <a:pt x="41" y="186"/>
                  </a:cubicBezTo>
                  <a:cubicBezTo>
                    <a:pt x="38" y="186"/>
                    <a:pt x="37" y="187"/>
                    <a:pt x="37" y="188"/>
                  </a:cubicBezTo>
                  <a:cubicBezTo>
                    <a:pt x="37" y="189"/>
                    <a:pt x="38" y="189"/>
                    <a:pt x="39" y="188"/>
                  </a:cubicBezTo>
                  <a:cubicBezTo>
                    <a:pt x="40" y="188"/>
                    <a:pt x="43" y="188"/>
                    <a:pt x="46" y="187"/>
                  </a:cubicBezTo>
                  <a:cubicBezTo>
                    <a:pt x="52" y="185"/>
                    <a:pt x="52" y="185"/>
                    <a:pt x="52" y="185"/>
                  </a:cubicBezTo>
                  <a:cubicBezTo>
                    <a:pt x="54" y="185"/>
                    <a:pt x="55" y="184"/>
                    <a:pt x="56" y="184"/>
                  </a:cubicBezTo>
                  <a:cubicBezTo>
                    <a:pt x="57" y="183"/>
                    <a:pt x="58" y="183"/>
                    <a:pt x="58" y="182"/>
                  </a:cubicBezTo>
                  <a:cubicBezTo>
                    <a:pt x="58" y="182"/>
                    <a:pt x="57" y="182"/>
                    <a:pt x="57" y="181"/>
                  </a:cubicBezTo>
                  <a:close/>
                  <a:moveTo>
                    <a:pt x="64" y="146"/>
                  </a:moveTo>
                  <a:cubicBezTo>
                    <a:pt x="64" y="144"/>
                    <a:pt x="63" y="143"/>
                    <a:pt x="63" y="143"/>
                  </a:cubicBezTo>
                  <a:cubicBezTo>
                    <a:pt x="62" y="142"/>
                    <a:pt x="59" y="143"/>
                    <a:pt x="56" y="144"/>
                  </a:cubicBezTo>
                  <a:cubicBezTo>
                    <a:pt x="54" y="144"/>
                    <a:pt x="51" y="145"/>
                    <a:pt x="48" y="146"/>
                  </a:cubicBezTo>
                  <a:cubicBezTo>
                    <a:pt x="45" y="147"/>
                    <a:pt x="44" y="147"/>
                    <a:pt x="44" y="148"/>
                  </a:cubicBezTo>
                  <a:cubicBezTo>
                    <a:pt x="44" y="149"/>
                    <a:pt x="46" y="150"/>
                    <a:pt x="49" y="152"/>
                  </a:cubicBezTo>
                  <a:cubicBezTo>
                    <a:pt x="53" y="153"/>
                    <a:pt x="56" y="155"/>
                    <a:pt x="58" y="158"/>
                  </a:cubicBezTo>
                  <a:cubicBezTo>
                    <a:pt x="60" y="160"/>
                    <a:pt x="62" y="161"/>
                    <a:pt x="62" y="161"/>
                  </a:cubicBezTo>
                  <a:cubicBezTo>
                    <a:pt x="62" y="161"/>
                    <a:pt x="63" y="159"/>
                    <a:pt x="63" y="156"/>
                  </a:cubicBezTo>
                  <a:cubicBezTo>
                    <a:pt x="64" y="152"/>
                    <a:pt x="64" y="151"/>
                    <a:pt x="64" y="150"/>
                  </a:cubicBezTo>
                  <a:cubicBezTo>
                    <a:pt x="64" y="149"/>
                    <a:pt x="64" y="148"/>
                    <a:pt x="64" y="146"/>
                  </a:cubicBezTo>
                  <a:close/>
                  <a:moveTo>
                    <a:pt x="70" y="65"/>
                  </a:moveTo>
                  <a:cubicBezTo>
                    <a:pt x="70" y="62"/>
                    <a:pt x="70" y="60"/>
                    <a:pt x="70" y="59"/>
                  </a:cubicBezTo>
                  <a:cubicBezTo>
                    <a:pt x="69" y="59"/>
                    <a:pt x="66" y="59"/>
                    <a:pt x="61" y="61"/>
                  </a:cubicBezTo>
                  <a:cubicBezTo>
                    <a:pt x="56" y="62"/>
                    <a:pt x="53" y="63"/>
                    <a:pt x="52" y="64"/>
                  </a:cubicBezTo>
                  <a:cubicBezTo>
                    <a:pt x="52" y="65"/>
                    <a:pt x="56" y="67"/>
                    <a:pt x="66" y="69"/>
                  </a:cubicBezTo>
                  <a:cubicBezTo>
                    <a:pt x="68" y="70"/>
                    <a:pt x="69" y="70"/>
                    <a:pt x="69" y="69"/>
                  </a:cubicBezTo>
                  <a:cubicBezTo>
                    <a:pt x="69" y="69"/>
                    <a:pt x="70" y="68"/>
                    <a:pt x="70" y="65"/>
                  </a:cubicBezTo>
                  <a:close/>
                  <a:moveTo>
                    <a:pt x="67" y="100"/>
                  </a:moveTo>
                  <a:cubicBezTo>
                    <a:pt x="67" y="98"/>
                    <a:pt x="67" y="98"/>
                    <a:pt x="66" y="98"/>
                  </a:cubicBezTo>
                  <a:cubicBezTo>
                    <a:pt x="65" y="98"/>
                    <a:pt x="64" y="100"/>
                    <a:pt x="61" y="103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62" y="104"/>
                    <a:pt x="63" y="103"/>
                    <a:pt x="65" y="102"/>
                  </a:cubicBezTo>
                  <a:cubicBezTo>
                    <a:pt x="66" y="101"/>
                    <a:pt x="67" y="100"/>
                    <a:pt x="67" y="100"/>
                  </a:cubicBezTo>
                  <a:close/>
                  <a:moveTo>
                    <a:pt x="119" y="13"/>
                  </a:moveTo>
                  <a:cubicBezTo>
                    <a:pt x="118" y="12"/>
                    <a:pt x="113" y="11"/>
                    <a:pt x="105" y="12"/>
                  </a:cubicBezTo>
                  <a:cubicBezTo>
                    <a:pt x="97" y="13"/>
                    <a:pt x="90" y="15"/>
                    <a:pt x="84" y="18"/>
                  </a:cubicBezTo>
                  <a:cubicBezTo>
                    <a:pt x="81" y="19"/>
                    <a:pt x="80" y="20"/>
                    <a:pt x="80" y="20"/>
                  </a:cubicBezTo>
                  <a:cubicBezTo>
                    <a:pt x="80" y="21"/>
                    <a:pt x="80" y="22"/>
                    <a:pt x="81" y="24"/>
                  </a:cubicBezTo>
                  <a:cubicBezTo>
                    <a:pt x="82" y="26"/>
                    <a:pt x="83" y="30"/>
                    <a:pt x="83" y="35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92" y="42"/>
                    <a:pt x="96" y="43"/>
                    <a:pt x="100" y="45"/>
                  </a:cubicBezTo>
                  <a:cubicBezTo>
                    <a:pt x="104" y="47"/>
                    <a:pt x="106" y="49"/>
                    <a:pt x="106" y="51"/>
                  </a:cubicBezTo>
                  <a:cubicBezTo>
                    <a:pt x="106" y="52"/>
                    <a:pt x="106" y="53"/>
                    <a:pt x="104" y="55"/>
                  </a:cubicBezTo>
                  <a:cubicBezTo>
                    <a:pt x="103" y="56"/>
                    <a:pt x="100" y="60"/>
                    <a:pt x="95" y="65"/>
                  </a:cubicBezTo>
                  <a:cubicBezTo>
                    <a:pt x="90" y="71"/>
                    <a:pt x="87" y="74"/>
                    <a:pt x="87" y="76"/>
                  </a:cubicBezTo>
                  <a:cubicBezTo>
                    <a:pt x="87" y="78"/>
                    <a:pt x="88" y="79"/>
                    <a:pt x="88" y="80"/>
                  </a:cubicBezTo>
                  <a:cubicBezTo>
                    <a:pt x="89" y="80"/>
                    <a:pt x="92" y="77"/>
                    <a:pt x="97" y="72"/>
                  </a:cubicBezTo>
                  <a:cubicBezTo>
                    <a:pt x="102" y="65"/>
                    <a:pt x="106" y="59"/>
                    <a:pt x="109" y="54"/>
                  </a:cubicBezTo>
                  <a:cubicBezTo>
                    <a:pt x="110" y="52"/>
                    <a:pt x="110" y="51"/>
                    <a:pt x="111" y="50"/>
                  </a:cubicBezTo>
                  <a:cubicBezTo>
                    <a:pt x="112" y="50"/>
                    <a:pt x="113" y="48"/>
                    <a:pt x="114" y="47"/>
                  </a:cubicBezTo>
                  <a:cubicBezTo>
                    <a:pt x="115" y="46"/>
                    <a:pt x="115" y="44"/>
                    <a:pt x="116" y="40"/>
                  </a:cubicBezTo>
                  <a:cubicBezTo>
                    <a:pt x="116" y="36"/>
                    <a:pt x="117" y="32"/>
                    <a:pt x="119" y="28"/>
                  </a:cubicBezTo>
                  <a:cubicBezTo>
                    <a:pt x="122" y="22"/>
                    <a:pt x="122" y="17"/>
                    <a:pt x="119" y="13"/>
                  </a:cubicBezTo>
                  <a:close/>
                  <a:moveTo>
                    <a:pt x="93" y="52"/>
                  </a:moveTo>
                  <a:cubicBezTo>
                    <a:pt x="92" y="51"/>
                    <a:pt x="90" y="51"/>
                    <a:pt x="86" y="53"/>
                  </a:cubicBezTo>
                  <a:cubicBezTo>
                    <a:pt x="85" y="54"/>
                    <a:pt x="84" y="55"/>
                    <a:pt x="84" y="58"/>
                  </a:cubicBezTo>
                  <a:cubicBezTo>
                    <a:pt x="84" y="61"/>
                    <a:pt x="84" y="63"/>
                    <a:pt x="85" y="63"/>
                  </a:cubicBezTo>
                  <a:cubicBezTo>
                    <a:pt x="86" y="63"/>
                    <a:pt x="88" y="62"/>
                    <a:pt x="90" y="59"/>
                  </a:cubicBezTo>
                  <a:cubicBezTo>
                    <a:pt x="93" y="55"/>
                    <a:pt x="94" y="53"/>
                    <a:pt x="93" y="52"/>
                  </a:cubicBezTo>
                  <a:close/>
                  <a:moveTo>
                    <a:pt x="101" y="140"/>
                  </a:moveTo>
                  <a:cubicBezTo>
                    <a:pt x="101" y="139"/>
                    <a:pt x="100" y="138"/>
                    <a:pt x="98" y="138"/>
                  </a:cubicBezTo>
                  <a:cubicBezTo>
                    <a:pt x="95" y="138"/>
                    <a:pt x="92" y="138"/>
                    <a:pt x="89" y="138"/>
                  </a:cubicBezTo>
                  <a:cubicBezTo>
                    <a:pt x="87" y="139"/>
                    <a:pt x="86" y="139"/>
                    <a:pt x="86" y="140"/>
                  </a:cubicBezTo>
                  <a:cubicBezTo>
                    <a:pt x="85" y="140"/>
                    <a:pt x="85" y="142"/>
                    <a:pt x="85" y="145"/>
                  </a:cubicBezTo>
                  <a:cubicBezTo>
                    <a:pt x="85" y="151"/>
                    <a:pt x="85" y="151"/>
                    <a:pt x="85" y="151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9" y="143"/>
                    <a:pt x="101" y="141"/>
                    <a:pt x="101" y="1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5"/>
            <p:cNvSpPr>
              <a:spLocks noEditPoints="1"/>
            </p:cNvSpPr>
            <p:nvPr/>
          </p:nvSpPr>
          <p:spPr bwMode="auto">
            <a:xfrm>
              <a:off x="3842" y="2833"/>
              <a:ext cx="527" cy="488"/>
            </a:xfrm>
            <a:custGeom>
              <a:avLst/>
              <a:gdLst>
                <a:gd name="T0" fmla="*/ 68 w 220"/>
                <a:gd name="T1" fmla="*/ 15 h 206"/>
                <a:gd name="T2" fmla="*/ 75 w 220"/>
                <a:gd name="T3" fmla="*/ 60 h 206"/>
                <a:gd name="T4" fmla="*/ 73 w 220"/>
                <a:gd name="T5" fmla="*/ 76 h 206"/>
                <a:gd name="T6" fmla="*/ 65 w 220"/>
                <a:gd name="T7" fmla="*/ 124 h 206"/>
                <a:gd name="T8" fmla="*/ 108 w 220"/>
                <a:gd name="T9" fmla="*/ 70 h 206"/>
                <a:gd name="T10" fmla="*/ 131 w 220"/>
                <a:gd name="T11" fmla="*/ 68 h 206"/>
                <a:gd name="T12" fmla="*/ 136 w 220"/>
                <a:gd name="T13" fmla="*/ 135 h 206"/>
                <a:gd name="T14" fmla="*/ 113 w 220"/>
                <a:gd name="T15" fmla="*/ 163 h 206"/>
                <a:gd name="T16" fmla="*/ 101 w 220"/>
                <a:gd name="T17" fmla="*/ 143 h 206"/>
                <a:gd name="T18" fmla="*/ 98 w 220"/>
                <a:gd name="T19" fmla="*/ 98 h 206"/>
                <a:gd name="T20" fmla="*/ 115 w 220"/>
                <a:gd name="T21" fmla="*/ 107 h 206"/>
                <a:gd name="T22" fmla="*/ 120 w 220"/>
                <a:gd name="T23" fmla="*/ 71 h 206"/>
                <a:gd name="T24" fmla="*/ 102 w 220"/>
                <a:gd name="T25" fmla="*/ 81 h 206"/>
                <a:gd name="T26" fmla="*/ 86 w 220"/>
                <a:gd name="T27" fmla="*/ 123 h 206"/>
                <a:gd name="T28" fmla="*/ 72 w 220"/>
                <a:gd name="T29" fmla="*/ 141 h 206"/>
                <a:gd name="T30" fmla="*/ 70 w 220"/>
                <a:gd name="T31" fmla="*/ 188 h 206"/>
                <a:gd name="T32" fmla="*/ 58 w 220"/>
                <a:gd name="T33" fmla="*/ 204 h 206"/>
                <a:gd name="T34" fmla="*/ 43 w 220"/>
                <a:gd name="T35" fmla="*/ 163 h 206"/>
                <a:gd name="T36" fmla="*/ 52 w 220"/>
                <a:gd name="T37" fmla="*/ 175 h 206"/>
                <a:gd name="T38" fmla="*/ 48 w 220"/>
                <a:gd name="T39" fmla="*/ 134 h 206"/>
                <a:gd name="T40" fmla="*/ 10 w 220"/>
                <a:gd name="T41" fmla="*/ 159 h 206"/>
                <a:gd name="T42" fmla="*/ 1 w 220"/>
                <a:gd name="T43" fmla="*/ 136 h 206"/>
                <a:gd name="T44" fmla="*/ 16 w 220"/>
                <a:gd name="T45" fmla="*/ 123 h 206"/>
                <a:gd name="T46" fmla="*/ 50 w 220"/>
                <a:gd name="T47" fmla="*/ 87 h 206"/>
                <a:gd name="T48" fmla="*/ 17 w 220"/>
                <a:gd name="T49" fmla="*/ 67 h 206"/>
                <a:gd name="T50" fmla="*/ 39 w 220"/>
                <a:gd name="T51" fmla="*/ 63 h 206"/>
                <a:gd name="T52" fmla="*/ 52 w 220"/>
                <a:gd name="T53" fmla="*/ 46 h 206"/>
                <a:gd name="T54" fmla="*/ 51 w 220"/>
                <a:gd name="T55" fmla="*/ 40 h 206"/>
                <a:gd name="T56" fmla="*/ 4 w 220"/>
                <a:gd name="T57" fmla="*/ 131 h 206"/>
                <a:gd name="T58" fmla="*/ 51 w 220"/>
                <a:gd name="T59" fmla="*/ 115 h 206"/>
                <a:gd name="T60" fmla="*/ 42 w 220"/>
                <a:gd name="T61" fmla="*/ 118 h 206"/>
                <a:gd name="T62" fmla="*/ 47 w 220"/>
                <a:gd name="T63" fmla="*/ 125 h 206"/>
                <a:gd name="T64" fmla="*/ 52 w 220"/>
                <a:gd name="T65" fmla="*/ 32 h 206"/>
                <a:gd name="T66" fmla="*/ 97 w 220"/>
                <a:gd name="T67" fmla="*/ 114 h 206"/>
                <a:gd name="T68" fmla="*/ 121 w 220"/>
                <a:gd name="T69" fmla="*/ 102 h 206"/>
                <a:gd name="T70" fmla="*/ 114 w 220"/>
                <a:gd name="T71" fmla="*/ 115 h 206"/>
                <a:gd name="T72" fmla="*/ 111 w 220"/>
                <a:gd name="T73" fmla="*/ 134 h 206"/>
                <a:gd name="T74" fmla="*/ 175 w 220"/>
                <a:gd name="T75" fmla="*/ 23 h 206"/>
                <a:gd name="T76" fmla="*/ 180 w 220"/>
                <a:gd name="T77" fmla="*/ 39 h 206"/>
                <a:gd name="T78" fmla="*/ 173 w 220"/>
                <a:gd name="T79" fmla="*/ 81 h 206"/>
                <a:gd name="T80" fmla="*/ 189 w 220"/>
                <a:gd name="T81" fmla="*/ 63 h 206"/>
                <a:gd name="T82" fmla="*/ 195 w 220"/>
                <a:gd name="T83" fmla="*/ 88 h 206"/>
                <a:gd name="T84" fmla="*/ 194 w 220"/>
                <a:gd name="T85" fmla="*/ 104 h 206"/>
                <a:gd name="T86" fmla="*/ 205 w 220"/>
                <a:gd name="T87" fmla="*/ 128 h 206"/>
                <a:gd name="T88" fmla="*/ 220 w 220"/>
                <a:gd name="T89" fmla="*/ 156 h 206"/>
                <a:gd name="T90" fmla="*/ 206 w 220"/>
                <a:gd name="T91" fmla="*/ 174 h 206"/>
                <a:gd name="T92" fmla="*/ 153 w 220"/>
                <a:gd name="T93" fmla="*/ 150 h 206"/>
                <a:gd name="T94" fmla="*/ 152 w 220"/>
                <a:gd name="T95" fmla="*/ 115 h 206"/>
                <a:gd name="T96" fmla="*/ 158 w 220"/>
                <a:gd name="T97" fmla="*/ 68 h 206"/>
                <a:gd name="T98" fmla="*/ 160 w 220"/>
                <a:gd name="T99" fmla="*/ 33 h 206"/>
                <a:gd name="T100" fmla="*/ 161 w 220"/>
                <a:gd name="T101" fmla="*/ 29 h 206"/>
                <a:gd name="T102" fmla="*/ 173 w 220"/>
                <a:gd name="T103" fmla="*/ 120 h 206"/>
                <a:gd name="T104" fmla="*/ 170 w 220"/>
                <a:gd name="T105" fmla="*/ 153 h 206"/>
                <a:gd name="T106" fmla="*/ 188 w 220"/>
                <a:gd name="T107" fmla="*/ 146 h 206"/>
                <a:gd name="T108" fmla="*/ 186 w 220"/>
                <a:gd name="T109" fmla="*/ 10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0" h="206">
                  <a:moveTo>
                    <a:pt x="55" y="4"/>
                  </a:moveTo>
                  <a:cubicBezTo>
                    <a:pt x="57" y="2"/>
                    <a:pt x="58" y="1"/>
                    <a:pt x="59" y="0"/>
                  </a:cubicBezTo>
                  <a:cubicBezTo>
                    <a:pt x="60" y="0"/>
                    <a:pt x="61" y="0"/>
                    <a:pt x="64" y="1"/>
                  </a:cubicBezTo>
                  <a:cubicBezTo>
                    <a:pt x="65" y="2"/>
                    <a:pt x="66" y="3"/>
                    <a:pt x="67" y="4"/>
                  </a:cubicBezTo>
                  <a:cubicBezTo>
                    <a:pt x="67" y="6"/>
                    <a:pt x="67" y="9"/>
                    <a:pt x="68" y="15"/>
                  </a:cubicBezTo>
                  <a:cubicBezTo>
                    <a:pt x="68" y="22"/>
                    <a:pt x="68" y="26"/>
                    <a:pt x="69" y="28"/>
                  </a:cubicBezTo>
                  <a:cubicBezTo>
                    <a:pt x="70" y="31"/>
                    <a:pt x="70" y="34"/>
                    <a:pt x="70" y="38"/>
                  </a:cubicBezTo>
                  <a:cubicBezTo>
                    <a:pt x="71" y="49"/>
                    <a:pt x="72" y="54"/>
                    <a:pt x="73" y="54"/>
                  </a:cubicBezTo>
                  <a:cubicBezTo>
                    <a:pt x="74" y="54"/>
                    <a:pt x="74" y="55"/>
                    <a:pt x="74" y="56"/>
                  </a:cubicBezTo>
                  <a:cubicBezTo>
                    <a:pt x="74" y="57"/>
                    <a:pt x="74" y="59"/>
                    <a:pt x="75" y="60"/>
                  </a:cubicBezTo>
                  <a:cubicBezTo>
                    <a:pt x="76" y="61"/>
                    <a:pt x="77" y="62"/>
                    <a:pt x="78" y="62"/>
                  </a:cubicBezTo>
                  <a:cubicBezTo>
                    <a:pt x="79" y="62"/>
                    <a:pt x="79" y="63"/>
                    <a:pt x="80" y="64"/>
                  </a:cubicBezTo>
                  <a:cubicBezTo>
                    <a:pt x="81" y="65"/>
                    <a:pt x="82" y="67"/>
                    <a:pt x="82" y="68"/>
                  </a:cubicBezTo>
                  <a:cubicBezTo>
                    <a:pt x="83" y="69"/>
                    <a:pt x="82" y="71"/>
                    <a:pt x="80" y="73"/>
                  </a:cubicBezTo>
                  <a:cubicBezTo>
                    <a:pt x="78" y="74"/>
                    <a:pt x="76" y="75"/>
                    <a:pt x="73" y="76"/>
                  </a:cubicBezTo>
                  <a:cubicBezTo>
                    <a:pt x="72" y="76"/>
                    <a:pt x="72" y="76"/>
                    <a:pt x="71" y="76"/>
                  </a:cubicBezTo>
                  <a:cubicBezTo>
                    <a:pt x="69" y="76"/>
                    <a:pt x="67" y="78"/>
                    <a:pt x="67" y="79"/>
                  </a:cubicBezTo>
                  <a:cubicBezTo>
                    <a:pt x="66" y="81"/>
                    <a:pt x="66" y="87"/>
                    <a:pt x="66" y="97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5" y="124"/>
                    <a:pt x="65" y="124"/>
                    <a:pt x="65" y="124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70" y="120"/>
                    <a:pt x="75" y="115"/>
                    <a:pt x="81" y="106"/>
                  </a:cubicBezTo>
                  <a:cubicBezTo>
                    <a:pt x="88" y="98"/>
                    <a:pt x="93" y="91"/>
                    <a:pt x="97" y="85"/>
                  </a:cubicBezTo>
                  <a:cubicBezTo>
                    <a:pt x="99" y="82"/>
                    <a:pt x="102" y="79"/>
                    <a:pt x="104" y="76"/>
                  </a:cubicBezTo>
                  <a:cubicBezTo>
                    <a:pt x="107" y="73"/>
                    <a:pt x="108" y="71"/>
                    <a:pt x="108" y="70"/>
                  </a:cubicBezTo>
                  <a:cubicBezTo>
                    <a:pt x="108" y="70"/>
                    <a:pt x="109" y="69"/>
                    <a:pt x="109" y="69"/>
                  </a:cubicBezTo>
                  <a:cubicBezTo>
                    <a:pt x="109" y="69"/>
                    <a:pt x="110" y="68"/>
                    <a:pt x="110" y="67"/>
                  </a:cubicBezTo>
                  <a:cubicBezTo>
                    <a:pt x="111" y="65"/>
                    <a:pt x="113" y="64"/>
                    <a:pt x="115" y="64"/>
                  </a:cubicBezTo>
                  <a:cubicBezTo>
                    <a:pt x="117" y="63"/>
                    <a:pt x="120" y="63"/>
                    <a:pt x="123" y="64"/>
                  </a:cubicBezTo>
                  <a:cubicBezTo>
                    <a:pt x="126" y="64"/>
                    <a:pt x="129" y="66"/>
                    <a:pt x="131" y="68"/>
                  </a:cubicBezTo>
                  <a:cubicBezTo>
                    <a:pt x="133" y="71"/>
                    <a:pt x="135" y="74"/>
                    <a:pt x="135" y="76"/>
                  </a:cubicBezTo>
                  <a:cubicBezTo>
                    <a:pt x="136" y="78"/>
                    <a:pt x="136" y="84"/>
                    <a:pt x="137" y="92"/>
                  </a:cubicBezTo>
                  <a:cubicBezTo>
                    <a:pt x="138" y="100"/>
                    <a:pt x="138" y="106"/>
                    <a:pt x="138" y="109"/>
                  </a:cubicBezTo>
                  <a:cubicBezTo>
                    <a:pt x="138" y="113"/>
                    <a:pt x="138" y="118"/>
                    <a:pt x="137" y="124"/>
                  </a:cubicBezTo>
                  <a:cubicBezTo>
                    <a:pt x="137" y="129"/>
                    <a:pt x="136" y="133"/>
                    <a:pt x="136" y="135"/>
                  </a:cubicBezTo>
                  <a:cubicBezTo>
                    <a:pt x="135" y="138"/>
                    <a:pt x="133" y="142"/>
                    <a:pt x="132" y="148"/>
                  </a:cubicBezTo>
                  <a:cubicBezTo>
                    <a:pt x="131" y="152"/>
                    <a:pt x="130" y="154"/>
                    <a:pt x="129" y="156"/>
                  </a:cubicBezTo>
                  <a:cubicBezTo>
                    <a:pt x="128" y="157"/>
                    <a:pt x="127" y="158"/>
                    <a:pt x="126" y="159"/>
                  </a:cubicBezTo>
                  <a:cubicBezTo>
                    <a:pt x="123" y="160"/>
                    <a:pt x="121" y="161"/>
                    <a:pt x="118" y="162"/>
                  </a:cubicBezTo>
                  <a:cubicBezTo>
                    <a:pt x="115" y="163"/>
                    <a:pt x="114" y="164"/>
                    <a:pt x="113" y="163"/>
                  </a:cubicBezTo>
                  <a:cubicBezTo>
                    <a:pt x="113" y="163"/>
                    <a:pt x="112" y="163"/>
                    <a:pt x="111" y="163"/>
                  </a:cubicBezTo>
                  <a:cubicBezTo>
                    <a:pt x="110" y="164"/>
                    <a:pt x="110" y="163"/>
                    <a:pt x="109" y="162"/>
                  </a:cubicBezTo>
                  <a:cubicBezTo>
                    <a:pt x="108" y="160"/>
                    <a:pt x="107" y="156"/>
                    <a:pt x="105" y="152"/>
                  </a:cubicBezTo>
                  <a:cubicBezTo>
                    <a:pt x="103" y="147"/>
                    <a:pt x="102" y="144"/>
                    <a:pt x="102" y="144"/>
                  </a:cubicBezTo>
                  <a:cubicBezTo>
                    <a:pt x="102" y="143"/>
                    <a:pt x="101" y="143"/>
                    <a:pt x="101" y="143"/>
                  </a:cubicBezTo>
                  <a:cubicBezTo>
                    <a:pt x="100" y="143"/>
                    <a:pt x="100" y="142"/>
                    <a:pt x="99" y="140"/>
                  </a:cubicBezTo>
                  <a:cubicBezTo>
                    <a:pt x="99" y="138"/>
                    <a:pt x="98" y="137"/>
                    <a:pt x="98" y="137"/>
                  </a:cubicBezTo>
                  <a:cubicBezTo>
                    <a:pt x="97" y="136"/>
                    <a:pt x="96" y="130"/>
                    <a:pt x="96" y="119"/>
                  </a:cubicBezTo>
                  <a:cubicBezTo>
                    <a:pt x="96" y="108"/>
                    <a:pt x="96" y="102"/>
                    <a:pt x="97" y="100"/>
                  </a:cubicBezTo>
                  <a:cubicBezTo>
                    <a:pt x="97" y="99"/>
                    <a:pt x="98" y="98"/>
                    <a:pt x="98" y="98"/>
                  </a:cubicBezTo>
                  <a:cubicBezTo>
                    <a:pt x="99" y="97"/>
                    <a:pt x="100" y="97"/>
                    <a:pt x="102" y="97"/>
                  </a:cubicBezTo>
                  <a:cubicBezTo>
                    <a:pt x="104" y="97"/>
                    <a:pt x="106" y="98"/>
                    <a:pt x="108" y="99"/>
                  </a:cubicBezTo>
                  <a:cubicBezTo>
                    <a:pt x="109" y="100"/>
                    <a:pt x="111" y="101"/>
                    <a:pt x="112" y="104"/>
                  </a:cubicBezTo>
                  <a:cubicBezTo>
                    <a:pt x="112" y="105"/>
                    <a:pt x="113" y="106"/>
                    <a:pt x="113" y="107"/>
                  </a:cubicBezTo>
                  <a:cubicBezTo>
                    <a:pt x="114" y="107"/>
                    <a:pt x="114" y="107"/>
                    <a:pt x="115" y="107"/>
                  </a:cubicBezTo>
                  <a:cubicBezTo>
                    <a:pt x="115" y="106"/>
                    <a:pt x="116" y="106"/>
                    <a:pt x="117" y="105"/>
                  </a:cubicBezTo>
                  <a:cubicBezTo>
                    <a:pt x="117" y="104"/>
                    <a:pt x="118" y="102"/>
                    <a:pt x="119" y="100"/>
                  </a:cubicBezTo>
                  <a:cubicBezTo>
                    <a:pt x="121" y="96"/>
                    <a:pt x="122" y="93"/>
                    <a:pt x="122" y="91"/>
                  </a:cubicBezTo>
                  <a:cubicBezTo>
                    <a:pt x="122" y="88"/>
                    <a:pt x="121" y="83"/>
                    <a:pt x="121" y="75"/>
                  </a:cubicBezTo>
                  <a:cubicBezTo>
                    <a:pt x="120" y="71"/>
                    <a:pt x="120" y="71"/>
                    <a:pt x="120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4" y="72"/>
                    <a:pt x="113" y="71"/>
                    <a:pt x="113" y="71"/>
                  </a:cubicBezTo>
                  <a:cubicBezTo>
                    <a:pt x="112" y="70"/>
                    <a:pt x="112" y="70"/>
                    <a:pt x="112" y="71"/>
                  </a:cubicBezTo>
                  <a:cubicBezTo>
                    <a:pt x="112" y="72"/>
                    <a:pt x="111" y="72"/>
                    <a:pt x="110" y="73"/>
                  </a:cubicBezTo>
                  <a:cubicBezTo>
                    <a:pt x="108" y="73"/>
                    <a:pt x="106" y="76"/>
                    <a:pt x="102" y="81"/>
                  </a:cubicBezTo>
                  <a:cubicBezTo>
                    <a:pt x="98" y="86"/>
                    <a:pt x="96" y="89"/>
                    <a:pt x="96" y="91"/>
                  </a:cubicBezTo>
                  <a:cubicBezTo>
                    <a:pt x="95" y="95"/>
                    <a:pt x="93" y="99"/>
                    <a:pt x="91" y="104"/>
                  </a:cubicBezTo>
                  <a:cubicBezTo>
                    <a:pt x="90" y="107"/>
                    <a:pt x="89" y="109"/>
                    <a:pt x="89" y="110"/>
                  </a:cubicBezTo>
                  <a:cubicBezTo>
                    <a:pt x="90" y="111"/>
                    <a:pt x="89" y="112"/>
                    <a:pt x="88" y="114"/>
                  </a:cubicBezTo>
                  <a:cubicBezTo>
                    <a:pt x="88" y="116"/>
                    <a:pt x="87" y="119"/>
                    <a:pt x="86" y="123"/>
                  </a:cubicBezTo>
                  <a:cubicBezTo>
                    <a:pt x="85" y="127"/>
                    <a:pt x="85" y="129"/>
                    <a:pt x="85" y="130"/>
                  </a:cubicBezTo>
                  <a:cubicBezTo>
                    <a:pt x="86" y="130"/>
                    <a:pt x="85" y="131"/>
                    <a:pt x="84" y="132"/>
                  </a:cubicBezTo>
                  <a:cubicBezTo>
                    <a:pt x="84" y="133"/>
                    <a:pt x="83" y="134"/>
                    <a:pt x="83" y="135"/>
                  </a:cubicBezTo>
                  <a:cubicBezTo>
                    <a:pt x="83" y="137"/>
                    <a:pt x="82" y="139"/>
                    <a:pt x="80" y="140"/>
                  </a:cubicBezTo>
                  <a:cubicBezTo>
                    <a:pt x="78" y="141"/>
                    <a:pt x="75" y="141"/>
                    <a:pt x="72" y="141"/>
                  </a:cubicBezTo>
                  <a:cubicBezTo>
                    <a:pt x="67" y="141"/>
                    <a:pt x="67" y="141"/>
                    <a:pt x="67" y="141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7" y="147"/>
                    <a:pt x="67" y="152"/>
                    <a:pt x="68" y="159"/>
                  </a:cubicBezTo>
                  <a:cubicBezTo>
                    <a:pt x="68" y="166"/>
                    <a:pt x="68" y="170"/>
                    <a:pt x="69" y="171"/>
                  </a:cubicBezTo>
                  <a:cubicBezTo>
                    <a:pt x="69" y="172"/>
                    <a:pt x="70" y="178"/>
                    <a:pt x="70" y="188"/>
                  </a:cubicBezTo>
                  <a:cubicBezTo>
                    <a:pt x="70" y="194"/>
                    <a:pt x="70" y="197"/>
                    <a:pt x="70" y="199"/>
                  </a:cubicBezTo>
                  <a:cubicBezTo>
                    <a:pt x="70" y="200"/>
                    <a:pt x="69" y="201"/>
                    <a:pt x="68" y="203"/>
                  </a:cubicBezTo>
                  <a:cubicBezTo>
                    <a:pt x="67" y="204"/>
                    <a:pt x="66" y="205"/>
                    <a:pt x="66" y="206"/>
                  </a:cubicBezTo>
                  <a:cubicBezTo>
                    <a:pt x="65" y="206"/>
                    <a:pt x="64" y="206"/>
                    <a:pt x="62" y="206"/>
                  </a:cubicBezTo>
                  <a:cubicBezTo>
                    <a:pt x="60" y="205"/>
                    <a:pt x="58" y="205"/>
                    <a:pt x="58" y="204"/>
                  </a:cubicBezTo>
                  <a:cubicBezTo>
                    <a:pt x="57" y="204"/>
                    <a:pt x="56" y="201"/>
                    <a:pt x="53" y="196"/>
                  </a:cubicBezTo>
                  <a:cubicBezTo>
                    <a:pt x="51" y="191"/>
                    <a:pt x="48" y="187"/>
                    <a:pt x="46" y="185"/>
                  </a:cubicBezTo>
                  <a:cubicBezTo>
                    <a:pt x="42" y="180"/>
                    <a:pt x="40" y="173"/>
                    <a:pt x="41" y="166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43" y="163"/>
                    <a:pt x="43" y="163"/>
                    <a:pt x="43" y="163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5" y="167"/>
                    <a:pt x="45" y="167"/>
                    <a:pt x="45" y="167"/>
                  </a:cubicBezTo>
                  <a:cubicBezTo>
                    <a:pt x="46" y="167"/>
                    <a:pt x="46" y="168"/>
                    <a:pt x="46" y="168"/>
                  </a:cubicBezTo>
                  <a:cubicBezTo>
                    <a:pt x="49" y="174"/>
                    <a:pt x="50" y="176"/>
                    <a:pt x="52" y="175"/>
                  </a:cubicBezTo>
                  <a:cubicBezTo>
                    <a:pt x="52" y="174"/>
                    <a:pt x="52" y="170"/>
                    <a:pt x="52" y="162"/>
                  </a:cubicBezTo>
                  <a:cubicBezTo>
                    <a:pt x="52" y="154"/>
                    <a:pt x="52" y="148"/>
                    <a:pt x="51" y="145"/>
                  </a:cubicBezTo>
                  <a:cubicBezTo>
                    <a:pt x="51" y="144"/>
                    <a:pt x="51" y="142"/>
                    <a:pt x="52" y="141"/>
                  </a:cubicBezTo>
                  <a:cubicBezTo>
                    <a:pt x="52" y="139"/>
                    <a:pt x="52" y="137"/>
                    <a:pt x="50" y="136"/>
                  </a:cubicBezTo>
                  <a:cubicBezTo>
                    <a:pt x="50" y="135"/>
                    <a:pt x="49" y="134"/>
                    <a:pt x="48" y="134"/>
                  </a:cubicBezTo>
                  <a:cubicBezTo>
                    <a:pt x="47" y="134"/>
                    <a:pt x="45" y="134"/>
                    <a:pt x="41" y="134"/>
                  </a:cubicBezTo>
                  <a:cubicBezTo>
                    <a:pt x="37" y="134"/>
                    <a:pt x="34" y="135"/>
                    <a:pt x="33" y="136"/>
                  </a:cubicBezTo>
                  <a:cubicBezTo>
                    <a:pt x="31" y="137"/>
                    <a:pt x="29" y="139"/>
                    <a:pt x="28" y="142"/>
                  </a:cubicBezTo>
                  <a:cubicBezTo>
                    <a:pt x="27" y="144"/>
                    <a:pt x="25" y="146"/>
                    <a:pt x="23" y="148"/>
                  </a:cubicBezTo>
                  <a:cubicBezTo>
                    <a:pt x="20" y="151"/>
                    <a:pt x="16" y="154"/>
                    <a:pt x="10" y="159"/>
                  </a:cubicBezTo>
                  <a:cubicBezTo>
                    <a:pt x="8" y="160"/>
                    <a:pt x="6" y="159"/>
                    <a:pt x="5" y="155"/>
                  </a:cubicBezTo>
                  <a:cubicBezTo>
                    <a:pt x="4" y="153"/>
                    <a:pt x="3" y="152"/>
                    <a:pt x="2" y="152"/>
                  </a:cubicBezTo>
                  <a:cubicBezTo>
                    <a:pt x="2" y="152"/>
                    <a:pt x="1" y="150"/>
                    <a:pt x="2" y="148"/>
                  </a:cubicBezTo>
                  <a:cubicBezTo>
                    <a:pt x="2" y="145"/>
                    <a:pt x="2" y="143"/>
                    <a:pt x="1" y="141"/>
                  </a:cubicBezTo>
                  <a:cubicBezTo>
                    <a:pt x="0" y="139"/>
                    <a:pt x="0" y="137"/>
                    <a:pt x="1" y="136"/>
                  </a:cubicBezTo>
                  <a:cubicBezTo>
                    <a:pt x="1" y="135"/>
                    <a:pt x="1" y="135"/>
                    <a:pt x="2" y="135"/>
                  </a:cubicBezTo>
                  <a:cubicBezTo>
                    <a:pt x="5" y="137"/>
                    <a:pt x="8" y="135"/>
                    <a:pt x="13" y="130"/>
                  </a:cubicBezTo>
                  <a:cubicBezTo>
                    <a:pt x="17" y="127"/>
                    <a:pt x="18" y="125"/>
                    <a:pt x="18" y="124"/>
                  </a:cubicBezTo>
                  <a:cubicBezTo>
                    <a:pt x="18" y="124"/>
                    <a:pt x="18" y="123"/>
                    <a:pt x="17" y="124"/>
                  </a:cubicBezTo>
                  <a:cubicBezTo>
                    <a:pt x="17" y="124"/>
                    <a:pt x="16" y="124"/>
                    <a:pt x="16" y="123"/>
                  </a:cubicBezTo>
                  <a:cubicBezTo>
                    <a:pt x="16" y="123"/>
                    <a:pt x="16" y="122"/>
                    <a:pt x="17" y="122"/>
                  </a:cubicBezTo>
                  <a:cubicBezTo>
                    <a:pt x="18" y="122"/>
                    <a:pt x="20" y="120"/>
                    <a:pt x="24" y="115"/>
                  </a:cubicBezTo>
                  <a:cubicBezTo>
                    <a:pt x="39" y="99"/>
                    <a:pt x="47" y="91"/>
                    <a:pt x="49" y="91"/>
                  </a:cubicBezTo>
                  <a:cubicBezTo>
                    <a:pt x="51" y="91"/>
                    <a:pt x="52" y="91"/>
                    <a:pt x="52" y="89"/>
                  </a:cubicBezTo>
                  <a:cubicBezTo>
                    <a:pt x="52" y="88"/>
                    <a:pt x="51" y="87"/>
                    <a:pt x="50" y="87"/>
                  </a:cubicBezTo>
                  <a:cubicBezTo>
                    <a:pt x="49" y="87"/>
                    <a:pt x="48" y="87"/>
                    <a:pt x="45" y="89"/>
                  </a:cubicBezTo>
                  <a:cubicBezTo>
                    <a:pt x="39" y="90"/>
                    <a:pt x="34" y="91"/>
                    <a:pt x="29" y="89"/>
                  </a:cubicBezTo>
                  <a:cubicBezTo>
                    <a:pt x="25" y="89"/>
                    <a:pt x="21" y="86"/>
                    <a:pt x="18" y="82"/>
                  </a:cubicBezTo>
                  <a:cubicBezTo>
                    <a:pt x="14" y="78"/>
                    <a:pt x="12" y="75"/>
                    <a:pt x="13" y="72"/>
                  </a:cubicBezTo>
                  <a:cubicBezTo>
                    <a:pt x="13" y="71"/>
                    <a:pt x="15" y="70"/>
                    <a:pt x="17" y="67"/>
                  </a:cubicBezTo>
                  <a:cubicBezTo>
                    <a:pt x="18" y="65"/>
                    <a:pt x="20" y="64"/>
                    <a:pt x="20" y="64"/>
                  </a:cubicBezTo>
                  <a:cubicBezTo>
                    <a:pt x="21" y="64"/>
                    <a:pt x="21" y="65"/>
                    <a:pt x="21" y="66"/>
                  </a:cubicBezTo>
                  <a:cubicBezTo>
                    <a:pt x="21" y="67"/>
                    <a:pt x="21" y="68"/>
                    <a:pt x="22" y="69"/>
                  </a:cubicBezTo>
                  <a:cubicBezTo>
                    <a:pt x="23" y="69"/>
                    <a:pt x="26" y="69"/>
                    <a:pt x="30" y="67"/>
                  </a:cubicBezTo>
                  <a:cubicBezTo>
                    <a:pt x="34" y="66"/>
                    <a:pt x="37" y="65"/>
                    <a:pt x="39" y="63"/>
                  </a:cubicBezTo>
                  <a:cubicBezTo>
                    <a:pt x="41" y="62"/>
                    <a:pt x="42" y="61"/>
                    <a:pt x="43" y="61"/>
                  </a:cubicBezTo>
                  <a:cubicBezTo>
                    <a:pt x="43" y="61"/>
                    <a:pt x="45" y="60"/>
                    <a:pt x="48" y="58"/>
                  </a:cubicBezTo>
                  <a:cubicBezTo>
                    <a:pt x="49" y="57"/>
                    <a:pt x="50" y="56"/>
                    <a:pt x="51" y="55"/>
                  </a:cubicBezTo>
                  <a:cubicBezTo>
                    <a:pt x="51" y="54"/>
                    <a:pt x="52" y="53"/>
                    <a:pt x="52" y="52"/>
                  </a:cubicBezTo>
                  <a:cubicBezTo>
                    <a:pt x="52" y="49"/>
                    <a:pt x="52" y="47"/>
                    <a:pt x="52" y="46"/>
                  </a:cubicBezTo>
                  <a:cubicBezTo>
                    <a:pt x="53" y="45"/>
                    <a:pt x="53" y="43"/>
                    <a:pt x="52" y="41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2" y="39"/>
                    <a:pt x="52" y="40"/>
                    <a:pt x="51" y="40"/>
                  </a:cubicBezTo>
                  <a:cubicBezTo>
                    <a:pt x="51" y="41"/>
                    <a:pt x="51" y="42"/>
                    <a:pt x="51" y="41"/>
                  </a:cubicBezTo>
                  <a:cubicBezTo>
                    <a:pt x="51" y="41"/>
                    <a:pt x="51" y="41"/>
                    <a:pt x="51" y="40"/>
                  </a:cubicBezTo>
                  <a:cubicBezTo>
                    <a:pt x="52" y="37"/>
                    <a:pt x="52" y="31"/>
                    <a:pt x="52" y="24"/>
                  </a:cubicBezTo>
                  <a:cubicBezTo>
                    <a:pt x="53" y="17"/>
                    <a:pt x="53" y="12"/>
                    <a:pt x="52" y="11"/>
                  </a:cubicBezTo>
                  <a:cubicBezTo>
                    <a:pt x="52" y="9"/>
                    <a:pt x="53" y="7"/>
                    <a:pt x="55" y="4"/>
                  </a:cubicBezTo>
                  <a:close/>
                  <a:moveTo>
                    <a:pt x="3" y="132"/>
                  </a:moveTo>
                  <a:cubicBezTo>
                    <a:pt x="3" y="131"/>
                    <a:pt x="4" y="131"/>
                    <a:pt x="4" y="131"/>
                  </a:cubicBezTo>
                  <a:cubicBezTo>
                    <a:pt x="5" y="131"/>
                    <a:pt x="5" y="132"/>
                    <a:pt x="5" y="133"/>
                  </a:cubicBezTo>
                  <a:cubicBezTo>
                    <a:pt x="5" y="134"/>
                    <a:pt x="5" y="135"/>
                    <a:pt x="4" y="135"/>
                  </a:cubicBezTo>
                  <a:cubicBezTo>
                    <a:pt x="4" y="135"/>
                    <a:pt x="3" y="135"/>
                    <a:pt x="3" y="134"/>
                  </a:cubicBezTo>
                  <a:cubicBezTo>
                    <a:pt x="3" y="133"/>
                    <a:pt x="3" y="133"/>
                    <a:pt x="3" y="132"/>
                  </a:cubicBezTo>
                  <a:close/>
                  <a:moveTo>
                    <a:pt x="51" y="115"/>
                  </a:moveTo>
                  <a:cubicBezTo>
                    <a:pt x="51" y="108"/>
                    <a:pt x="51" y="105"/>
                    <a:pt x="50" y="104"/>
                  </a:cubicBezTo>
                  <a:cubicBezTo>
                    <a:pt x="50" y="104"/>
                    <a:pt x="49" y="105"/>
                    <a:pt x="48" y="107"/>
                  </a:cubicBezTo>
                  <a:cubicBezTo>
                    <a:pt x="47" y="109"/>
                    <a:pt x="45" y="111"/>
                    <a:pt x="44" y="113"/>
                  </a:cubicBezTo>
                  <a:cubicBezTo>
                    <a:pt x="43" y="115"/>
                    <a:pt x="43" y="117"/>
                    <a:pt x="43" y="117"/>
                  </a:cubicBezTo>
                  <a:cubicBezTo>
                    <a:pt x="43" y="118"/>
                    <a:pt x="43" y="118"/>
                    <a:pt x="42" y="118"/>
                  </a:cubicBezTo>
                  <a:cubicBezTo>
                    <a:pt x="42" y="118"/>
                    <a:pt x="41" y="119"/>
                    <a:pt x="41" y="120"/>
                  </a:cubicBezTo>
                  <a:cubicBezTo>
                    <a:pt x="41" y="121"/>
                    <a:pt x="41" y="122"/>
                    <a:pt x="40" y="122"/>
                  </a:cubicBezTo>
                  <a:cubicBezTo>
                    <a:pt x="39" y="123"/>
                    <a:pt x="39" y="124"/>
                    <a:pt x="39" y="124"/>
                  </a:cubicBezTo>
                  <a:cubicBezTo>
                    <a:pt x="39" y="124"/>
                    <a:pt x="39" y="124"/>
                    <a:pt x="41" y="124"/>
                  </a:cubicBezTo>
                  <a:cubicBezTo>
                    <a:pt x="42" y="125"/>
                    <a:pt x="44" y="125"/>
                    <a:pt x="47" y="125"/>
                  </a:cubicBezTo>
                  <a:cubicBezTo>
                    <a:pt x="51" y="125"/>
                    <a:pt x="51" y="125"/>
                    <a:pt x="51" y="125"/>
                  </a:cubicBezTo>
                  <a:lnTo>
                    <a:pt x="51" y="115"/>
                  </a:lnTo>
                  <a:close/>
                  <a:moveTo>
                    <a:pt x="53" y="34"/>
                  </a:moveTo>
                  <a:cubicBezTo>
                    <a:pt x="53" y="33"/>
                    <a:pt x="53" y="33"/>
                    <a:pt x="53" y="32"/>
                  </a:cubicBezTo>
                  <a:cubicBezTo>
                    <a:pt x="53" y="31"/>
                    <a:pt x="53" y="31"/>
                    <a:pt x="52" y="32"/>
                  </a:cubicBezTo>
                  <a:cubicBezTo>
                    <a:pt x="53" y="33"/>
                    <a:pt x="53" y="34"/>
                    <a:pt x="53" y="34"/>
                  </a:cubicBezTo>
                  <a:close/>
                  <a:moveTo>
                    <a:pt x="99" y="108"/>
                  </a:moveTo>
                  <a:cubicBezTo>
                    <a:pt x="100" y="105"/>
                    <a:pt x="100" y="103"/>
                    <a:pt x="99" y="103"/>
                  </a:cubicBezTo>
                  <a:cubicBezTo>
                    <a:pt x="98" y="103"/>
                    <a:pt x="98" y="105"/>
                    <a:pt x="97" y="108"/>
                  </a:cubicBezTo>
                  <a:cubicBezTo>
                    <a:pt x="97" y="112"/>
                    <a:pt x="97" y="114"/>
                    <a:pt x="97" y="114"/>
                  </a:cubicBezTo>
                  <a:cubicBezTo>
                    <a:pt x="98" y="115"/>
                    <a:pt x="98" y="115"/>
                    <a:pt x="99" y="113"/>
                  </a:cubicBezTo>
                  <a:cubicBezTo>
                    <a:pt x="99" y="112"/>
                    <a:pt x="99" y="110"/>
                    <a:pt x="99" y="108"/>
                  </a:cubicBezTo>
                  <a:close/>
                  <a:moveTo>
                    <a:pt x="121" y="106"/>
                  </a:moveTo>
                  <a:cubicBezTo>
                    <a:pt x="121" y="104"/>
                    <a:pt x="121" y="104"/>
                    <a:pt x="121" y="104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0" y="103"/>
                    <a:pt x="119" y="104"/>
                  </a:cubicBezTo>
                  <a:cubicBezTo>
                    <a:pt x="118" y="105"/>
                    <a:pt x="117" y="106"/>
                    <a:pt x="117" y="107"/>
                  </a:cubicBezTo>
                  <a:cubicBezTo>
                    <a:pt x="117" y="107"/>
                    <a:pt x="117" y="108"/>
                    <a:pt x="116" y="111"/>
                  </a:cubicBezTo>
                  <a:cubicBezTo>
                    <a:pt x="114" y="113"/>
                    <a:pt x="114" y="115"/>
                    <a:pt x="114" y="115"/>
                  </a:cubicBezTo>
                  <a:cubicBezTo>
                    <a:pt x="115" y="115"/>
                    <a:pt x="114" y="117"/>
                    <a:pt x="113" y="119"/>
                  </a:cubicBezTo>
                  <a:cubicBezTo>
                    <a:pt x="112" y="121"/>
                    <a:pt x="112" y="123"/>
                    <a:pt x="112" y="125"/>
                  </a:cubicBezTo>
                  <a:cubicBezTo>
                    <a:pt x="112" y="126"/>
                    <a:pt x="111" y="127"/>
                    <a:pt x="111" y="129"/>
                  </a:cubicBezTo>
                  <a:cubicBezTo>
                    <a:pt x="108" y="134"/>
                    <a:pt x="107" y="137"/>
                    <a:pt x="108" y="138"/>
                  </a:cubicBezTo>
                  <a:cubicBezTo>
                    <a:pt x="108" y="138"/>
                    <a:pt x="109" y="137"/>
                    <a:pt x="111" y="134"/>
                  </a:cubicBezTo>
                  <a:cubicBezTo>
                    <a:pt x="113" y="132"/>
                    <a:pt x="115" y="128"/>
                    <a:pt x="117" y="124"/>
                  </a:cubicBezTo>
                  <a:cubicBezTo>
                    <a:pt x="118" y="120"/>
                    <a:pt x="119" y="117"/>
                    <a:pt x="120" y="115"/>
                  </a:cubicBezTo>
                  <a:cubicBezTo>
                    <a:pt x="120" y="112"/>
                    <a:pt x="120" y="109"/>
                    <a:pt x="121" y="106"/>
                  </a:cubicBezTo>
                  <a:close/>
                  <a:moveTo>
                    <a:pt x="167" y="23"/>
                  </a:moveTo>
                  <a:cubicBezTo>
                    <a:pt x="171" y="23"/>
                    <a:pt x="174" y="22"/>
                    <a:pt x="175" y="23"/>
                  </a:cubicBezTo>
                  <a:cubicBezTo>
                    <a:pt x="177" y="23"/>
                    <a:pt x="178" y="24"/>
                    <a:pt x="179" y="25"/>
                  </a:cubicBezTo>
                  <a:cubicBezTo>
                    <a:pt x="179" y="26"/>
                    <a:pt x="180" y="27"/>
                    <a:pt x="180" y="27"/>
                  </a:cubicBezTo>
                  <a:cubicBezTo>
                    <a:pt x="181" y="27"/>
                    <a:pt x="182" y="28"/>
                    <a:pt x="182" y="30"/>
                  </a:cubicBezTo>
                  <a:cubicBezTo>
                    <a:pt x="182" y="32"/>
                    <a:pt x="182" y="34"/>
                    <a:pt x="181" y="35"/>
                  </a:cubicBezTo>
                  <a:cubicBezTo>
                    <a:pt x="181" y="36"/>
                    <a:pt x="180" y="38"/>
                    <a:pt x="180" y="39"/>
                  </a:cubicBezTo>
                  <a:cubicBezTo>
                    <a:pt x="179" y="41"/>
                    <a:pt x="179" y="43"/>
                    <a:pt x="178" y="46"/>
                  </a:cubicBezTo>
                  <a:cubicBezTo>
                    <a:pt x="178" y="49"/>
                    <a:pt x="177" y="51"/>
                    <a:pt x="177" y="52"/>
                  </a:cubicBezTo>
                  <a:cubicBezTo>
                    <a:pt x="176" y="53"/>
                    <a:pt x="176" y="55"/>
                    <a:pt x="175" y="59"/>
                  </a:cubicBezTo>
                  <a:cubicBezTo>
                    <a:pt x="174" y="63"/>
                    <a:pt x="174" y="66"/>
                    <a:pt x="173" y="69"/>
                  </a:cubicBezTo>
                  <a:cubicBezTo>
                    <a:pt x="173" y="72"/>
                    <a:pt x="173" y="76"/>
                    <a:pt x="173" y="81"/>
                  </a:cubicBezTo>
                  <a:cubicBezTo>
                    <a:pt x="172" y="86"/>
                    <a:pt x="172" y="88"/>
                    <a:pt x="173" y="88"/>
                  </a:cubicBezTo>
                  <a:cubicBezTo>
                    <a:pt x="173" y="88"/>
                    <a:pt x="174" y="88"/>
                    <a:pt x="174" y="87"/>
                  </a:cubicBezTo>
                  <a:cubicBezTo>
                    <a:pt x="179" y="82"/>
                    <a:pt x="182" y="78"/>
                    <a:pt x="185" y="73"/>
                  </a:cubicBezTo>
                  <a:cubicBezTo>
                    <a:pt x="188" y="69"/>
                    <a:pt x="189" y="66"/>
                    <a:pt x="188" y="64"/>
                  </a:cubicBezTo>
                  <a:cubicBezTo>
                    <a:pt x="188" y="63"/>
                    <a:pt x="188" y="63"/>
                    <a:pt x="189" y="63"/>
                  </a:cubicBezTo>
                  <a:cubicBezTo>
                    <a:pt x="189" y="62"/>
                    <a:pt x="190" y="62"/>
                    <a:pt x="192" y="63"/>
                  </a:cubicBezTo>
                  <a:cubicBezTo>
                    <a:pt x="194" y="63"/>
                    <a:pt x="197" y="64"/>
                    <a:pt x="199" y="65"/>
                  </a:cubicBezTo>
                  <a:cubicBezTo>
                    <a:pt x="202" y="67"/>
                    <a:pt x="203" y="69"/>
                    <a:pt x="203" y="71"/>
                  </a:cubicBezTo>
                  <a:cubicBezTo>
                    <a:pt x="204" y="73"/>
                    <a:pt x="203" y="75"/>
                    <a:pt x="202" y="77"/>
                  </a:cubicBezTo>
                  <a:cubicBezTo>
                    <a:pt x="201" y="80"/>
                    <a:pt x="199" y="83"/>
                    <a:pt x="195" y="88"/>
                  </a:cubicBezTo>
                  <a:cubicBezTo>
                    <a:pt x="193" y="91"/>
                    <a:pt x="192" y="93"/>
                    <a:pt x="191" y="94"/>
                  </a:cubicBezTo>
                  <a:cubicBezTo>
                    <a:pt x="191" y="95"/>
                    <a:pt x="191" y="96"/>
                    <a:pt x="191" y="97"/>
                  </a:cubicBezTo>
                  <a:cubicBezTo>
                    <a:pt x="192" y="98"/>
                    <a:pt x="192" y="99"/>
                    <a:pt x="193" y="99"/>
                  </a:cubicBezTo>
                  <a:cubicBezTo>
                    <a:pt x="193" y="99"/>
                    <a:pt x="193" y="100"/>
                    <a:pt x="193" y="101"/>
                  </a:cubicBezTo>
                  <a:cubicBezTo>
                    <a:pt x="193" y="103"/>
                    <a:pt x="194" y="104"/>
                    <a:pt x="194" y="104"/>
                  </a:cubicBezTo>
                  <a:cubicBezTo>
                    <a:pt x="195" y="104"/>
                    <a:pt x="196" y="106"/>
                    <a:pt x="197" y="108"/>
                  </a:cubicBezTo>
                  <a:cubicBezTo>
                    <a:pt x="198" y="111"/>
                    <a:pt x="199" y="113"/>
                    <a:pt x="199" y="114"/>
                  </a:cubicBezTo>
                  <a:cubicBezTo>
                    <a:pt x="199" y="116"/>
                    <a:pt x="199" y="117"/>
                    <a:pt x="200" y="117"/>
                  </a:cubicBezTo>
                  <a:cubicBezTo>
                    <a:pt x="201" y="118"/>
                    <a:pt x="202" y="119"/>
                    <a:pt x="202" y="121"/>
                  </a:cubicBezTo>
                  <a:cubicBezTo>
                    <a:pt x="203" y="123"/>
                    <a:pt x="204" y="125"/>
                    <a:pt x="205" y="128"/>
                  </a:cubicBezTo>
                  <a:cubicBezTo>
                    <a:pt x="207" y="130"/>
                    <a:pt x="208" y="131"/>
                    <a:pt x="209" y="133"/>
                  </a:cubicBezTo>
                  <a:cubicBezTo>
                    <a:pt x="210" y="134"/>
                    <a:pt x="212" y="136"/>
                    <a:pt x="213" y="138"/>
                  </a:cubicBezTo>
                  <a:cubicBezTo>
                    <a:pt x="215" y="140"/>
                    <a:pt x="216" y="143"/>
                    <a:pt x="217" y="146"/>
                  </a:cubicBezTo>
                  <a:cubicBezTo>
                    <a:pt x="218" y="149"/>
                    <a:pt x="218" y="150"/>
                    <a:pt x="219" y="151"/>
                  </a:cubicBezTo>
                  <a:cubicBezTo>
                    <a:pt x="219" y="152"/>
                    <a:pt x="220" y="154"/>
                    <a:pt x="220" y="156"/>
                  </a:cubicBezTo>
                  <a:cubicBezTo>
                    <a:pt x="220" y="158"/>
                    <a:pt x="220" y="160"/>
                    <a:pt x="219" y="160"/>
                  </a:cubicBezTo>
                  <a:cubicBezTo>
                    <a:pt x="218" y="162"/>
                    <a:pt x="217" y="163"/>
                    <a:pt x="215" y="164"/>
                  </a:cubicBezTo>
                  <a:cubicBezTo>
                    <a:pt x="213" y="165"/>
                    <a:pt x="212" y="166"/>
                    <a:pt x="212" y="167"/>
                  </a:cubicBezTo>
                  <a:cubicBezTo>
                    <a:pt x="212" y="168"/>
                    <a:pt x="211" y="169"/>
                    <a:pt x="210" y="170"/>
                  </a:cubicBezTo>
                  <a:cubicBezTo>
                    <a:pt x="209" y="172"/>
                    <a:pt x="207" y="173"/>
                    <a:pt x="206" y="174"/>
                  </a:cubicBezTo>
                  <a:cubicBezTo>
                    <a:pt x="199" y="177"/>
                    <a:pt x="192" y="179"/>
                    <a:pt x="185" y="179"/>
                  </a:cubicBezTo>
                  <a:cubicBezTo>
                    <a:pt x="180" y="179"/>
                    <a:pt x="177" y="178"/>
                    <a:pt x="176" y="178"/>
                  </a:cubicBezTo>
                  <a:cubicBezTo>
                    <a:pt x="176" y="177"/>
                    <a:pt x="175" y="177"/>
                    <a:pt x="173" y="177"/>
                  </a:cubicBezTo>
                  <a:cubicBezTo>
                    <a:pt x="170" y="177"/>
                    <a:pt x="166" y="174"/>
                    <a:pt x="162" y="169"/>
                  </a:cubicBezTo>
                  <a:cubicBezTo>
                    <a:pt x="158" y="164"/>
                    <a:pt x="155" y="157"/>
                    <a:pt x="153" y="150"/>
                  </a:cubicBezTo>
                  <a:cubicBezTo>
                    <a:pt x="152" y="147"/>
                    <a:pt x="152" y="144"/>
                    <a:pt x="152" y="140"/>
                  </a:cubicBezTo>
                  <a:cubicBezTo>
                    <a:pt x="151" y="136"/>
                    <a:pt x="152" y="134"/>
                    <a:pt x="152" y="133"/>
                  </a:cubicBezTo>
                  <a:cubicBezTo>
                    <a:pt x="153" y="132"/>
                    <a:pt x="152" y="132"/>
                    <a:pt x="152" y="131"/>
                  </a:cubicBezTo>
                  <a:cubicBezTo>
                    <a:pt x="151" y="130"/>
                    <a:pt x="151" y="128"/>
                    <a:pt x="152" y="126"/>
                  </a:cubicBezTo>
                  <a:cubicBezTo>
                    <a:pt x="152" y="124"/>
                    <a:pt x="152" y="121"/>
                    <a:pt x="152" y="115"/>
                  </a:cubicBezTo>
                  <a:cubicBezTo>
                    <a:pt x="152" y="110"/>
                    <a:pt x="152" y="107"/>
                    <a:pt x="151" y="106"/>
                  </a:cubicBezTo>
                  <a:cubicBezTo>
                    <a:pt x="151" y="106"/>
                    <a:pt x="151" y="105"/>
                    <a:pt x="152" y="103"/>
                  </a:cubicBezTo>
                  <a:cubicBezTo>
                    <a:pt x="153" y="102"/>
                    <a:pt x="154" y="98"/>
                    <a:pt x="155" y="92"/>
                  </a:cubicBezTo>
                  <a:cubicBezTo>
                    <a:pt x="155" y="87"/>
                    <a:pt x="156" y="83"/>
                    <a:pt x="157" y="80"/>
                  </a:cubicBezTo>
                  <a:cubicBezTo>
                    <a:pt x="157" y="78"/>
                    <a:pt x="158" y="74"/>
                    <a:pt x="158" y="68"/>
                  </a:cubicBezTo>
                  <a:cubicBezTo>
                    <a:pt x="158" y="63"/>
                    <a:pt x="159" y="57"/>
                    <a:pt x="160" y="51"/>
                  </a:cubicBezTo>
                  <a:cubicBezTo>
                    <a:pt x="161" y="42"/>
                    <a:pt x="162" y="37"/>
                    <a:pt x="162" y="36"/>
                  </a:cubicBezTo>
                  <a:cubicBezTo>
                    <a:pt x="162" y="34"/>
                    <a:pt x="162" y="33"/>
                    <a:pt x="161" y="32"/>
                  </a:cubicBezTo>
                  <a:cubicBezTo>
                    <a:pt x="161" y="32"/>
                    <a:pt x="160" y="31"/>
                    <a:pt x="160" y="31"/>
                  </a:cubicBezTo>
                  <a:cubicBezTo>
                    <a:pt x="160" y="31"/>
                    <a:pt x="160" y="32"/>
                    <a:pt x="160" y="33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0" y="33"/>
                    <a:pt x="160" y="33"/>
                    <a:pt x="159" y="34"/>
                  </a:cubicBezTo>
                  <a:cubicBezTo>
                    <a:pt x="159" y="31"/>
                    <a:pt x="159" y="31"/>
                    <a:pt x="159" y="31"/>
                  </a:cubicBezTo>
                  <a:cubicBezTo>
                    <a:pt x="160" y="31"/>
                    <a:pt x="160" y="30"/>
                    <a:pt x="161" y="29"/>
                  </a:cubicBezTo>
                  <a:cubicBezTo>
                    <a:pt x="162" y="27"/>
                    <a:pt x="163" y="25"/>
                    <a:pt x="163" y="25"/>
                  </a:cubicBezTo>
                  <a:cubicBezTo>
                    <a:pt x="164" y="24"/>
                    <a:pt x="165" y="23"/>
                    <a:pt x="167" y="23"/>
                  </a:cubicBezTo>
                  <a:close/>
                  <a:moveTo>
                    <a:pt x="188" y="119"/>
                  </a:moveTo>
                  <a:cubicBezTo>
                    <a:pt x="187" y="119"/>
                    <a:pt x="185" y="119"/>
                    <a:pt x="180" y="119"/>
                  </a:cubicBezTo>
                  <a:cubicBezTo>
                    <a:pt x="176" y="119"/>
                    <a:pt x="174" y="119"/>
                    <a:pt x="173" y="120"/>
                  </a:cubicBezTo>
                  <a:cubicBezTo>
                    <a:pt x="173" y="120"/>
                    <a:pt x="172" y="121"/>
                    <a:pt x="171" y="121"/>
                  </a:cubicBezTo>
                  <a:cubicBezTo>
                    <a:pt x="170" y="121"/>
                    <a:pt x="170" y="122"/>
                    <a:pt x="169" y="126"/>
                  </a:cubicBezTo>
                  <a:cubicBezTo>
                    <a:pt x="169" y="129"/>
                    <a:pt x="169" y="131"/>
                    <a:pt x="169" y="132"/>
                  </a:cubicBezTo>
                  <a:cubicBezTo>
                    <a:pt x="169" y="133"/>
                    <a:pt x="170" y="136"/>
                    <a:pt x="170" y="142"/>
                  </a:cubicBezTo>
                  <a:cubicBezTo>
                    <a:pt x="170" y="147"/>
                    <a:pt x="170" y="151"/>
                    <a:pt x="170" y="153"/>
                  </a:cubicBezTo>
                  <a:cubicBezTo>
                    <a:pt x="170" y="154"/>
                    <a:pt x="170" y="155"/>
                    <a:pt x="171" y="155"/>
                  </a:cubicBezTo>
                  <a:cubicBezTo>
                    <a:pt x="171" y="155"/>
                    <a:pt x="172" y="155"/>
                    <a:pt x="173" y="155"/>
                  </a:cubicBezTo>
                  <a:cubicBezTo>
                    <a:pt x="175" y="154"/>
                    <a:pt x="177" y="154"/>
                    <a:pt x="179" y="154"/>
                  </a:cubicBezTo>
                  <a:cubicBezTo>
                    <a:pt x="184" y="153"/>
                    <a:pt x="186" y="152"/>
                    <a:pt x="186" y="150"/>
                  </a:cubicBezTo>
                  <a:cubicBezTo>
                    <a:pt x="186" y="149"/>
                    <a:pt x="187" y="147"/>
                    <a:pt x="188" y="146"/>
                  </a:cubicBezTo>
                  <a:cubicBezTo>
                    <a:pt x="189" y="144"/>
                    <a:pt x="189" y="139"/>
                    <a:pt x="189" y="132"/>
                  </a:cubicBezTo>
                  <a:cubicBezTo>
                    <a:pt x="190" y="124"/>
                    <a:pt x="189" y="120"/>
                    <a:pt x="188" y="119"/>
                  </a:cubicBezTo>
                  <a:close/>
                  <a:moveTo>
                    <a:pt x="188" y="101"/>
                  </a:moveTo>
                  <a:cubicBezTo>
                    <a:pt x="188" y="99"/>
                    <a:pt x="188" y="98"/>
                    <a:pt x="188" y="98"/>
                  </a:cubicBezTo>
                  <a:cubicBezTo>
                    <a:pt x="187" y="98"/>
                    <a:pt x="187" y="99"/>
                    <a:pt x="186" y="100"/>
                  </a:cubicBezTo>
                  <a:cubicBezTo>
                    <a:pt x="184" y="102"/>
                    <a:pt x="184" y="103"/>
                    <a:pt x="186" y="103"/>
                  </a:cubicBezTo>
                  <a:cubicBezTo>
                    <a:pt x="187" y="103"/>
                    <a:pt x="188" y="102"/>
                    <a:pt x="188" y="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16"/>
            <p:cNvSpPr>
              <a:spLocks noEditPoints="1"/>
            </p:cNvSpPr>
            <p:nvPr/>
          </p:nvSpPr>
          <p:spPr bwMode="auto">
            <a:xfrm>
              <a:off x="3859" y="3356"/>
              <a:ext cx="490" cy="519"/>
            </a:xfrm>
            <a:custGeom>
              <a:avLst/>
              <a:gdLst>
                <a:gd name="T0" fmla="*/ 133 w 205"/>
                <a:gd name="T1" fmla="*/ 7 h 219"/>
                <a:gd name="T2" fmla="*/ 144 w 205"/>
                <a:gd name="T3" fmla="*/ 46 h 219"/>
                <a:gd name="T4" fmla="*/ 107 w 205"/>
                <a:gd name="T5" fmla="*/ 66 h 219"/>
                <a:gd name="T6" fmla="*/ 102 w 205"/>
                <a:gd name="T7" fmla="*/ 71 h 219"/>
                <a:gd name="T8" fmla="*/ 114 w 205"/>
                <a:gd name="T9" fmla="*/ 79 h 219"/>
                <a:gd name="T10" fmla="*/ 111 w 205"/>
                <a:gd name="T11" fmla="*/ 93 h 219"/>
                <a:gd name="T12" fmla="*/ 63 w 205"/>
                <a:gd name="T13" fmla="*/ 151 h 219"/>
                <a:gd name="T14" fmla="*/ 68 w 205"/>
                <a:gd name="T15" fmla="*/ 171 h 219"/>
                <a:gd name="T16" fmla="*/ 70 w 205"/>
                <a:gd name="T17" fmla="*/ 179 h 219"/>
                <a:gd name="T18" fmla="*/ 61 w 205"/>
                <a:gd name="T19" fmla="*/ 219 h 219"/>
                <a:gd name="T20" fmla="*/ 52 w 205"/>
                <a:gd name="T21" fmla="*/ 209 h 219"/>
                <a:gd name="T22" fmla="*/ 53 w 205"/>
                <a:gd name="T23" fmla="*/ 180 h 219"/>
                <a:gd name="T24" fmla="*/ 52 w 205"/>
                <a:gd name="T25" fmla="*/ 162 h 219"/>
                <a:gd name="T26" fmla="*/ 17 w 205"/>
                <a:gd name="T27" fmla="*/ 206 h 219"/>
                <a:gd name="T28" fmla="*/ 5 w 205"/>
                <a:gd name="T29" fmla="*/ 208 h 219"/>
                <a:gd name="T30" fmla="*/ 0 w 205"/>
                <a:gd name="T31" fmla="*/ 185 h 219"/>
                <a:gd name="T32" fmla="*/ 18 w 205"/>
                <a:gd name="T33" fmla="*/ 165 h 219"/>
                <a:gd name="T34" fmla="*/ 34 w 205"/>
                <a:gd name="T35" fmla="*/ 148 h 219"/>
                <a:gd name="T36" fmla="*/ 72 w 205"/>
                <a:gd name="T37" fmla="*/ 101 h 219"/>
                <a:gd name="T38" fmla="*/ 48 w 205"/>
                <a:gd name="T39" fmla="*/ 111 h 219"/>
                <a:gd name="T40" fmla="*/ 49 w 205"/>
                <a:gd name="T41" fmla="*/ 84 h 219"/>
                <a:gd name="T42" fmla="*/ 72 w 205"/>
                <a:gd name="T43" fmla="*/ 66 h 219"/>
                <a:gd name="T44" fmla="*/ 65 w 205"/>
                <a:gd name="T45" fmla="*/ 37 h 219"/>
                <a:gd name="T46" fmla="*/ 60 w 205"/>
                <a:gd name="T47" fmla="*/ 15 h 219"/>
                <a:gd name="T48" fmla="*/ 84 w 205"/>
                <a:gd name="T49" fmla="*/ 18 h 219"/>
                <a:gd name="T50" fmla="*/ 107 w 205"/>
                <a:gd name="T51" fmla="*/ 3 h 219"/>
                <a:gd name="T52" fmla="*/ 178 w 205"/>
                <a:gd name="T53" fmla="*/ 103 h 219"/>
                <a:gd name="T54" fmla="*/ 185 w 205"/>
                <a:gd name="T55" fmla="*/ 117 h 219"/>
                <a:gd name="T56" fmla="*/ 193 w 205"/>
                <a:gd name="T57" fmla="*/ 161 h 219"/>
                <a:gd name="T58" fmla="*/ 203 w 205"/>
                <a:gd name="T59" fmla="*/ 192 h 219"/>
                <a:gd name="T60" fmla="*/ 197 w 205"/>
                <a:gd name="T61" fmla="*/ 206 h 219"/>
                <a:gd name="T62" fmla="*/ 139 w 205"/>
                <a:gd name="T63" fmla="*/ 217 h 219"/>
                <a:gd name="T64" fmla="*/ 114 w 205"/>
                <a:gd name="T65" fmla="*/ 189 h 219"/>
                <a:gd name="T66" fmla="*/ 102 w 205"/>
                <a:gd name="T67" fmla="*/ 180 h 219"/>
                <a:gd name="T68" fmla="*/ 88 w 205"/>
                <a:gd name="T69" fmla="*/ 163 h 219"/>
                <a:gd name="T70" fmla="*/ 89 w 205"/>
                <a:gd name="T71" fmla="*/ 150 h 219"/>
                <a:gd name="T72" fmla="*/ 94 w 205"/>
                <a:gd name="T73" fmla="*/ 149 h 219"/>
                <a:gd name="T74" fmla="*/ 93 w 205"/>
                <a:gd name="T75" fmla="*/ 156 h 219"/>
                <a:gd name="T76" fmla="*/ 106 w 205"/>
                <a:gd name="T77" fmla="*/ 143 h 219"/>
                <a:gd name="T78" fmla="*/ 109 w 205"/>
                <a:gd name="T79" fmla="*/ 113 h 219"/>
                <a:gd name="T80" fmla="*/ 109 w 205"/>
                <a:gd name="T81" fmla="*/ 105 h 219"/>
                <a:gd name="T82" fmla="*/ 120 w 205"/>
                <a:gd name="T83" fmla="*/ 121 h 219"/>
                <a:gd name="T84" fmla="*/ 130 w 205"/>
                <a:gd name="T85" fmla="*/ 121 h 219"/>
                <a:gd name="T86" fmla="*/ 133 w 205"/>
                <a:gd name="T87" fmla="*/ 113 h 219"/>
                <a:gd name="T88" fmla="*/ 142 w 205"/>
                <a:gd name="T89" fmla="*/ 101 h 219"/>
                <a:gd name="T90" fmla="*/ 154 w 205"/>
                <a:gd name="T91" fmla="*/ 106 h 219"/>
                <a:gd name="T92" fmla="*/ 150 w 205"/>
                <a:gd name="T93" fmla="*/ 129 h 219"/>
                <a:gd name="T94" fmla="*/ 123 w 205"/>
                <a:gd name="T95" fmla="*/ 164 h 219"/>
                <a:gd name="T96" fmla="*/ 130 w 205"/>
                <a:gd name="T97" fmla="*/ 195 h 219"/>
                <a:gd name="T98" fmla="*/ 162 w 205"/>
                <a:gd name="T99" fmla="*/ 191 h 219"/>
                <a:gd name="T100" fmla="*/ 169 w 205"/>
                <a:gd name="T101" fmla="*/ 185 h 219"/>
                <a:gd name="T102" fmla="*/ 172 w 205"/>
                <a:gd name="T103" fmla="*/ 160 h 219"/>
                <a:gd name="T104" fmla="*/ 177 w 205"/>
                <a:gd name="T105" fmla="*/ 115 h 219"/>
                <a:gd name="T106" fmla="*/ 114 w 205"/>
                <a:gd name="T107" fmla="*/ 9 h 219"/>
                <a:gd name="T108" fmla="*/ 92 w 205"/>
                <a:gd name="T109" fmla="*/ 25 h 219"/>
                <a:gd name="T110" fmla="*/ 90 w 205"/>
                <a:gd name="T111" fmla="*/ 40 h 219"/>
                <a:gd name="T112" fmla="*/ 109 w 205"/>
                <a:gd name="T113" fmla="*/ 35 h 219"/>
                <a:gd name="T114" fmla="*/ 127 w 205"/>
                <a:gd name="T115" fmla="*/ 1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5" h="219">
                  <a:moveTo>
                    <a:pt x="107" y="3"/>
                  </a:moveTo>
                  <a:cubicBezTo>
                    <a:pt x="117" y="0"/>
                    <a:pt x="125" y="2"/>
                    <a:pt x="133" y="7"/>
                  </a:cubicBezTo>
                  <a:cubicBezTo>
                    <a:pt x="147" y="17"/>
                    <a:pt x="152" y="28"/>
                    <a:pt x="148" y="39"/>
                  </a:cubicBezTo>
                  <a:cubicBezTo>
                    <a:pt x="147" y="42"/>
                    <a:pt x="146" y="45"/>
                    <a:pt x="144" y="46"/>
                  </a:cubicBezTo>
                  <a:cubicBezTo>
                    <a:pt x="142" y="48"/>
                    <a:pt x="135" y="51"/>
                    <a:pt x="126" y="56"/>
                  </a:cubicBezTo>
                  <a:cubicBezTo>
                    <a:pt x="120" y="59"/>
                    <a:pt x="114" y="62"/>
                    <a:pt x="107" y="66"/>
                  </a:cubicBezTo>
                  <a:cubicBezTo>
                    <a:pt x="105" y="67"/>
                    <a:pt x="103" y="68"/>
                    <a:pt x="102" y="69"/>
                  </a:cubicBezTo>
                  <a:cubicBezTo>
                    <a:pt x="102" y="70"/>
                    <a:pt x="101" y="70"/>
                    <a:pt x="102" y="71"/>
                  </a:cubicBezTo>
                  <a:cubicBezTo>
                    <a:pt x="102" y="72"/>
                    <a:pt x="104" y="73"/>
                    <a:pt x="106" y="73"/>
                  </a:cubicBezTo>
                  <a:cubicBezTo>
                    <a:pt x="108" y="75"/>
                    <a:pt x="111" y="76"/>
                    <a:pt x="114" y="79"/>
                  </a:cubicBezTo>
                  <a:cubicBezTo>
                    <a:pt x="117" y="81"/>
                    <a:pt x="118" y="83"/>
                    <a:pt x="118" y="84"/>
                  </a:cubicBezTo>
                  <a:cubicBezTo>
                    <a:pt x="118" y="86"/>
                    <a:pt x="116" y="89"/>
                    <a:pt x="111" y="93"/>
                  </a:cubicBezTo>
                  <a:cubicBezTo>
                    <a:pt x="100" y="102"/>
                    <a:pt x="90" y="114"/>
                    <a:pt x="78" y="127"/>
                  </a:cubicBezTo>
                  <a:cubicBezTo>
                    <a:pt x="67" y="141"/>
                    <a:pt x="62" y="148"/>
                    <a:pt x="63" y="151"/>
                  </a:cubicBezTo>
                  <a:cubicBezTo>
                    <a:pt x="63" y="153"/>
                    <a:pt x="64" y="156"/>
                    <a:pt x="66" y="160"/>
                  </a:cubicBezTo>
                  <a:cubicBezTo>
                    <a:pt x="67" y="164"/>
                    <a:pt x="68" y="167"/>
                    <a:pt x="68" y="171"/>
                  </a:cubicBezTo>
                  <a:cubicBezTo>
                    <a:pt x="68" y="175"/>
                    <a:pt x="69" y="177"/>
                    <a:pt x="70" y="177"/>
                  </a:cubicBezTo>
                  <a:cubicBezTo>
                    <a:pt x="71" y="177"/>
                    <a:pt x="71" y="178"/>
                    <a:pt x="70" y="179"/>
                  </a:cubicBezTo>
                  <a:cubicBezTo>
                    <a:pt x="70" y="181"/>
                    <a:pt x="69" y="186"/>
                    <a:pt x="68" y="195"/>
                  </a:cubicBezTo>
                  <a:cubicBezTo>
                    <a:pt x="66" y="211"/>
                    <a:pt x="64" y="219"/>
                    <a:pt x="61" y="219"/>
                  </a:cubicBezTo>
                  <a:cubicBezTo>
                    <a:pt x="59" y="219"/>
                    <a:pt x="58" y="218"/>
                    <a:pt x="57" y="217"/>
                  </a:cubicBezTo>
                  <a:cubicBezTo>
                    <a:pt x="55" y="216"/>
                    <a:pt x="54" y="213"/>
                    <a:pt x="52" y="209"/>
                  </a:cubicBezTo>
                  <a:cubicBezTo>
                    <a:pt x="51" y="205"/>
                    <a:pt x="50" y="201"/>
                    <a:pt x="50" y="198"/>
                  </a:cubicBezTo>
                  <a:cubicBezTo>
                    <a:pt x="50" y="195"/>
                    <a:pt x="51" y="189"/>
                    <a:pt x="53" y="180"/>
                  </a:cubicBezTo>
                  <a:cubicBezTo>
                    <a:pt x="56" y="167"/>
                    <a:pt x="56" y="161"/>
                    <a:pt x="53" y="162"/>
                  </a:cubicBezTo>
                  <a:cubicBezTo>
                    <a:pt x="53" y="162"/>
                    <a:pt x="53" y="162"/>
                    <a:pt x="52" y="162"/>
                  </a:cubicBezTo>
                  <a:cubicBezTo>
                    <a:pt x="51" y="163"/>
                    <a:pt x="45" y="171"/>
                    <a:pt x="34" y="184"/>
                  </a:cubicBezTo>
                  <a:cubicBezTo>
                    <a:pt x="24" y="197"/>
                    <a:pt x="18" y="204"/>
                    <a:pt x="17" y="206"/>
                  </a:cubicBezTo>
                  <a:cubicBezTo>
                    <a:pt x="16" y="208"/>
                    <a:pt x="14" y="209"/>
                    <a:pt x="13" y="210"/>
                  </a:cubicBezTo>
                  <a:cubicBezTo>
                    <a:pt x="9" y="211"/>
                    <a:pt x="7" y="210"/>
                    <a:pt x="5" y="208"/>
                  </a:cubicBezTo>
                  <a:cubicBezTo>
                    <a:pt x="3" y="205"/>
                    <a:pt x="2" y="200"/>
                    <a:pt x="1" y="192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15" y="169"/>
                    <a:pt x="18" y="166"/>
                    <a:pt x="18" y="165"/>
                  </a:cubicBezTo>
                  <a:cubicBezTo>
                    <a:pt x="18" y="164"/>
                    <a:pt x="19" y="163"/>
                    <a:pt x="22" y="160"/>
                  </a:cubicBezTo>
                  <a:cubicBezTo>
                    <a:pt x="26" y="158"/>
                    <a:pt x="29" y="154"/>
                    <a:pt x="34" y="148"/>
                  </a:cubicBezTo>
                  <a:cubicBezTo>
                    <a:pt x="52" y="126"/>
                    <a:pt x="63" y="113"/>
                    <a:pt x="67" y="108"/>
                  </a:cubicBezTo>
                  <a:cubicBezTo>
                    <a:pt x="71" y="103"/>
                    <a:pt x="72" y="101"/>
                    <a:pt x="72" y="101"/>
                  </a:cubicBezTo>
                  <a:cubicBezTo>
                    <a:pt x="71" y="100"/>
                    <a:pt x="68" y="102"/>
                    <a:pt x="61" y="105"/>
                  </a:cubicBezTo>
                  <a:cubicBezTo>
                    <a:pt x="54" y="109"/>
                    <a:pt x="49" y="111"/>
                    <a:pt x="48" y="111"/>
                  </a:cubicBezTo>
                  <a:cubicBezTo>
                    <a:pt x="44" y="111"/>
                    <a:pt x="42" y="107"/>
                    <a:pt x="42" y="99"/>
                  </a:cubicBezTo>
                  <a:cubicBezTo>
                    <a:pt x="42" y="91"/>
                    <a:pt x="44" y="86"/>
                    <a:pt x="49" y="84"/>
                  </a:cubicBezTo>
                  <a:cubicBezTo>
                    <a:pt x="52" y="83"/>
                    <a:pt x="56" y="80"/>
                    <a:pt x="62" y="76"/>
                  </a:cubicBezTo>
                  <a:cubicBezTo>
                    <a:pt x="68" y="71"/>
                    <a:pt x="71" y="68"/>
                    <a:pt x="72" y="66"/>
                  </a:cubicBezTo>
                  <a:cubicBezTo>
                    <a:pt x="72" y="65"/>
                    <a:pt x="71" y="60"/>
                    <a:pt x="69" y="53"/>
                  </a:cubicBezTo>
                  <a:cubicBezTo>
                    <a:pt x="66" y="46"/>
                    <a:pt x="65" y="40"/>
                    <a:pt x="65" y="37"/>
                  </a:cubicBezTo>
                  <a:cubicBezTo>
                    <a:pt x="65" y="33"/>
                    <a:pt x="64" y="30"/>
                    <a:pt x="63" y="28"/>
                  </a:cubicBezTo>
                  <a:cubicBezTo>
                    <a:pt x="58" y="22"/>
                    <a:pt x="57" y="17"/>
                    <a:pt x="60" y="15"/>
                  </a:cubicBezTo>
                  <a:cubicBezTo>
                    <a:pt x="64" y="12"/>
                    <a:pt x="69" y="13"/>
                    <a:pt x="76" y="17"/>
                  </a:cubicBezTo>
                  <a:cubicBezTo>
                    <a:pt x="80" y="19"/>
                    <a:pt x="83" y="19"/>
                    <a:pt x="84" y="18"/>
                  </a:cubicBezTo>
                  <a:cubicBezTo>
                    <a:pt x="86" y="17"/>
                    <a:pt x="89" y="15"/>
                    <a:pt x="94" y="10"/>
                  </a:cubicBezTo>
                  <a:cubicBezTo>
                    <a:pt x="100" y="6"/>
                    <a:pt x="104" y="3"/>
                    <a:pt x="107" y="3"/>
                  </a:cubicBezTo>
                  <a:close/>
                  <a:moveTo>
                    <a:pt x="177" y="115"/>
                  </a:moveTo>
                  <a:cubicBezTo>
                    <a:pt x="177" y="110"/>
                    <a:pt x="177" y="106"/>
                    <a:pt x="178" y="103"/>
                  </a:cubicBezTo>
                  <a:cubicBezTo>
                    <a:pt x="179" y="100"/>
                    <a:pt x="179" y="99"/>
                    <a:pt x="180" y="99"/>
                  </a:cubicBezTo>
                  <a:cubicBezTo>
                    <a:pt x="182" y="99"/>
                    <a:pt x="184" y="105"/>
                    <a:pt x="185" y="117"/>
                  </a:cubicBezTo>
                  <a:cubicBezTo>
                    <a:pt x="185" y="124"/>
                    <a:pt x="186" y="133"/>
                    <a:pt x="188" y="142"/>
                  </a:cubicBezTo>
                  <a:cubicBezTo>
                    <a:pt x="190" y="151"/>
                    <a:pt x="191" y="158"/>
                    <a:pt x="193" y="161"/>
                  </a:cubicBezTo>
                  <a:cubicBezTo>
                    <a:pt x="197" y="169"/>
                    <a:pt x="200" y="176"/>
                    <a:pt x="201" y="182"/>
                  </a:cubicBezTo>
                  <a:cubicBezTo>
                    <a:pt x="201" y="187"/>
                    <a:pt x="202" y="190"/>
                    <a:pt x="203" y="192"/>
                  </a:cubicBezTo>
                  <a:cubicBezTo>
                    <a:pt x="204" y="194"/>
                    <a:pt x="205" y="196"/>
                    <a:pt x="203" y="199"/>
                  </a:cubicBezTo>
                  <a:cubicBezTo>
                    <a:pt x="202" y="202"/>
                    <a:pt x="200" y="204"/>
                    <a:pt x="197" y="206"/>
                  </a:cubicBezTo>
                  <a:cubicBezTo>
                    <a:pt x="188" y="211"/>
                    <a:pt x="177" y="215"/>
                    <a:pt x="166" y="217"/>
                  </a:cubicBezTo>
                  <a:cubicBezTo>
                    <a:pt x="155" y="219"/>
                    <a:pt x="146" y="219"/>
                    <a:pt x="139" y="217"/>
                  </a:cubicBezTo>
                  <a:cubicBezTo>
                    <a:pt x="134" y="215"/>
                    <a:pt x="129" y="212"/>
                    <a:pt x="125" y="207"/>
                  </a:cubicBezTo>
                  <a:cubicBezTo>
                    <a:pt x="120" y="202"/>
                    <a:pt x="117" y="196"/>
                    <a:pt x="114" y="189"/>
                  </a:cubicBezTo>
                  <a:cubicBezTo>
                    <a:pt x="111" y="183"/>
                    <a:pt x="109" y="179"/>
                    <a:pt x="107" y="179"/>
                  </a:cubicBezTo>
                  <a:cubicBezTo>
                    <a:pt x="106" y="178"/>
                    <a:pt x="104" y="179"/>
                    <a:pt x="102" y="180"/>
                  </a:cubicBezTo>
                  <a:cubicBezTo>
                    <a:pt x="99" y="182"/>
                    <a:pt x="97" y="182"/>
                    <a:pt x="96" y="182"/>
                  </a:cubicBezTo>
                  <a:cubicBezTo>
                    <a:pt x="92" y="181"/>
                    <a:pt x="90" y="174"/>
                    <a:pt x="88" y="163"/>
                  </a:cubicBezTo>
                  <a:cubicBezTo>
                    <a:pt x="87" y="158"/>
                    <a:pt x="87" y="155"/>
                    <a:pt x="87" y="154"/>
                  </a:cubicBezTo>
                  <a:cubicBezTo>
                    <a:pt x="87" y="152"/>
                    <a:pt x="88" y="151"/>
                    <a:pt x="89" y="150"/>
                  </a:cubicBezTo>
                  <a:cubicBezTo>
                    <a:pt x="90" y="149"/>
                    <a:pt x="91" y="148"/>
                    <a:pt x="91" y="148"/>
                  </a:cubicBezTo>
                  <a:cubicBezTo>
                    <a:pt x="92" y="148"/>
                    <a:pt x="92" y="148"/>
                    <a:pt x="94" y="149"/>
                  </a:cubicBezTo>
                  <a:cubicBezTo>
                    <a:pt x="95" y="151"/>
                    <a:pt x="95" y="152"/>
                    <a:pt x="94" y="154"/>
                  </a:cubicBezTo>
                  <a:cubicBezTo>
                    <a:pt x="93" y="155"/>
                    <a:pt x="92" y="156"/>
                    <a:pt x="93" y="156"/>
                  </a:cubicBezTo>
                  <a:cubicBezTo>
                    <a:pt x="94" y="156"/>
                    <a:pt x="96" y="155"/>
                    <a:pt x="99" y="152"/>
                  </a:cubicBezTo>
                  <a:cubicBezTo>
                    <a:pt x="102" y="149"/>
                    <a:pt x="105" y="146"/>
                    <a:pt x="106" y="143"/>
                  </a:cubicBezTo>
                  <a:cubicBezTo>
                    <a:pt x="108" y="139"/>
                    <a:pt x="109" y="134"/>
                    <a:pt x="110" y="127"/>
                  </a:cubicBezTo>
                  <a:cubicBezTo>
                    <a:pt x="111" y="119"/>
                    <a:pt x="110" y="114"/>
                    <a:pt x="109" y="113"/>
                  </a:cubicBezTo>
                  <a:cubicBezTo>
                    <a:pt x="107" y="112"/>
                    <a:pt x="106" y="110"/>
                    <a:pt x="107" y="108"/>
                  </a:cubicBezTo>
                  <a:cubicBezTo>
                    <a:pt x="107" y="106"/>
                    <a:pt x="108" y="105"/>
                    <a:pt x="109" y="105"/>
                  </a:cubicBezTo>
                  <a:cubicBezTo>
                    <a:pt x="111" y="105"/>
                    <a:pt x="113" y="106"/>
                    <a:pt x="115" y="109"/>
                  </a:cubicBezTo>
                  <a:cubicBezTo>
                    <a:pt x="117" y="112"/>
                    <a:pt x="119" y="116"/>
                    <a:pt x="120" y="121"/>
                  </a:cubicBezTo>
                  <a:cubicBezTo>
                    <a:pt x="121" y="125"/>
                    <a:pt x="122" y="127"/>
                    <a:pt x="123" y="127"/>
                  </a:cubicBezTo>
                  <a:cubicBezTo>
                    <a:pt x="124" y="127"/>
                    <a:pt x="126" y="125"/>
                    <a:pt x="130" y="121"/>
                  </a:cubicBezTo>
                  <a:cubicBezTo>
                    <a:pt x="133" y="117"/>
                    <a:pt x="135" y="115"/>
                    <a:pt x="135" y="114"/>
                  </a:cubicBezTo>
                  <a:cubicBezTo>
                    <a:pt x="135" y="113"/>
                    <a:pt x="135" y="113"/>
                    <a:pt x="133" y="113"/>
                  </a:cubicBezTo>
                  <a:cubicBezTo>
                    <a:pt x="132" y="113"/>
                    <a:pt x="132" y="113"/>
                    <a:pt x="133" y="112"/>
                  </a:cubicBezTo>
                  <a:cubicBezTo>
                    <a:pt x="135" y="108"/>
                    <a:pt x="138" y="105"/>
                    <a:pt x="142" y="101"/>
                  </a:cubicBezTo>
                  <a:cubicBezTo>
                    <a:pt x="143" y="100"/>
                    <a:pt x="145" y="100"/>
                    <a:pt x="147" y="101"/>
                  </a:cubicBezTo>
                  <a:cubicBezTo>
                    <a:pt x="150" y="102"/>
                    <a:pt x="152" y="104"/>
                    <a:pt x="154" y="106"/>
                  </a:cubicBezTo>
                  <a:cubicBezTo>
                    <a:pt x="158" y="110"/>
                    <a:pt x="158" y="116"/>
                    <a:pt x="153" y="122"/>
                  </a:cubicBezTo>
                  <a:cubicBezTo>
                    <a:pt x="151" y="126"/>
                    <a:pt x="150" y="128"/>
                    <a:pt x="150" y="129"/>
                  </a:cubicBezTo>
                  <a:cubicBezTo>
                    <a:pt x="150" y="130"/>
                    <a:pt x="146" y="136"/>
                    <a:pt x="137" y="146"/>
                  </a:cubicBezTo>
                  <a:cubicBezTo>
                    <a:pt x="129" y="156"/>
                    <a:pt x="124" y="162"/>
                    <a:pt x="123" y="164"/>
                  </a:cubicBezTo>
                  <a:cubicBezTo>
                    <a:pt x="121" y="168"/>
                    <a:pt x="121" y="173"/>
                    <a:pt x="123" y="180"/>
                  </a:cubicBezTo>
                  <a:cubicBezTo>
                    <a:pt x="125" y="187"/>
                    <a:pt x="127" y="192"/>
                    <a:pt x="130" y="195"/>
                  </a:cubicBezTo>
                  <a:cubicBezTo>
                    <a:pt x="132" y="196"/>
                    <a:pt x="136" y="196"/>
                    <a:pt x="144" y="195"/>
                  </a:cubicBezTo>
                  <a:cubicBezTo>
                    <a:pt x="151" y="194"/>
                    <a:pt x="157" y="193"/>
                    <a:pt x="162" y="191"/>
                  </a:cubicBezTo>
                  <a:cubicBezTo>
                    <a:pt x="162" y="190"/>
                    <a:pt x="162" y="190"/>
                    <a:pt x="163" y="190"/>
                  </a:cubicBezTo>
                  <a:cubicBezTo>
                    <a:pt x="166" y="189"/>
                    <a:pt x="168" y="187"/>
                    <a:pt x="169" y="185"/>
                  </a:cubicBezTo>
                  <a:cubicBezTo>
                    <a:pt x="169" y="182"/>
                    <a:pt x="170" y="175"/>
                    <a:pt x="172" y="162"/>
                  </a:cubicBezTo>
                  <a:cubicBezTo>
                    <a:pt x="172" y="162"/>
                    <a:pt x="172" y="161"/>
                    <a:pt x="172" y="160"/>
                  </a:cubicBezTo>
                  <a:cubicBezTo>
                    <a:pt x="174" y="148"/>
                    <a:pt x="175" y="138"/>
                    <a:pt x="176" y="131"/>
                  </a:cubicBezTo>
                  <a:cubicBezTo>
                    <a:pt x="177" y="125"/>
                    <a:pt x="177" y="119"/>
                    <a:pt x="177" y="115"/>
                  </a:cubicBezTo>
                  <a:close/>
                  <a:moveTo>
                    <a:pt x="123" y="11"/>
                  </a:moveTo>
                  <a:cubicBezTo>
                    <a:pt x="120" y="9"/>
                    <a:pt x="117" y="9"/>
                    <a:pt x="114" y="9"/>
                  </a:cubicBezTo>
                  <a:cubicBezTo>
                    <a:pt x="111" y="9"/>
                    <a:pt x="108" y="10"/>
                    <a:pt x="103" y="14"/>
                  </a:cubicBezTo>
                  <a:cubicBezTo>
                    <a:pt x="98" y="17"/>
                    <a:pt x="95" y="21"/>
                    <a:pt x="92" y="25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91" y="46"/>
                    <a:pt x="92" y="49"/>
                    <a:pt x="94" y="49"/>
                  </a:cubicBezTo>
                  <a:cubicBezTo>
                    <a:pt x="95" y="49"/>
                    <a:pt x="100" y="44"/>
                    <a:pt x="109" y="35"/>
                  </a:cubicBezTo>
                  <a:cubicBezTo>
                    <a:pt x="118" y="26"/>
                    <a:pt x="123" y="21"/>
                    <a:pt x="124" y="18"/>
                  </a:cubicBezTo>
                  <a:cubicBezTo>
                    <a:pt x="127" y="13"/>
                    <a:pt x="127" y="13"/>
                    <a:pt x="127" y="13"/>
                  </a:cubicBezTo>
                  <a:lnTo>
                    <a:pt x="12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5383618" y="1013322"/>
            <a:ext cx="5192134" cy="2068497"/>
            <a:chOff x="1068237" y="1327277"/>
            <a:chExt cx="5192134" cy="1581153"/>
          </a:xfrm>
        </p:grpSpPr>
        <p:sp>
          <p:nvSpPr>
            <p:cNvPr id="62" name="矩形 61"/>
            <p:cNvSpPr/>
            <p:nvPr/>
          </p:nvSpPr>
          <p:spPr>
            <a:xfrm>
              <a:off x="1068237" y="1327277"/>
              <a:ext cx="5192134" cy="1581153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5783533" y="1327277"/>
              <a:ext cx="0" cy="158115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矩形 63"/>
          <p:cNvSpPr/>
          <p:nvPr/>
        </p:nvSpPr>
        <p:spPr>
          <a:xfrm>
            <a:off x="10135009" y="1458117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计划目标完成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65" name="文本框 6"/>
          <p:cNvSpPr txBox="1"/>
          <p:nvPr/>
        </p:nvSpPr>
        <p:spPr>
          <a:xfrm>
            <a:off x="5876477" y="1112977"/>
            <a:ext cx="3693319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或者通过复制您的文本后，在此框中选择粘贴，并选择只保留文字。您的内容打在这里，或者通过复制您的文本后，在此框中选择粘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贴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这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5383618" y="3608771"/>
            <a:ext cx="5192134" cy="2068497"/>
            <a:chOff x="1068237" y="1327277"/>
            <a:chExt cx="5192134" cy="1581153"/>
          </a:xfrm>
        </p:grpSpPr>
        <p:sp>
          <p:nvSpPr>
            <p:cNvPr id="67" name="矩形 66"/>
            <p:cNvSpPr/>
            <p:nvPr/>
          </p:nvSpPr>
          <p:spPr>
            <a:xfrm>
              <a:off x="1068237" y="1327277"/>
              <a:ext cx="5192134" cy="1581153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8" name="直接连接符 67"/>
            <p:cNvCxnSpPr/>
            <p:nvPr/>
          </p:nvCxnSpPr>
          <p:spPr>
            <a:xfrm>
              <a:off x="5783533" y="1327277"/>
              <a:ext cx="0" cy="158115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矩形 68"/>
          <p:cNvSpPr/>
          <p:nvPr/>
        </p:nvSpPr>
        <p:spPr>
          <a:xfrm>
            <a:off x="10135009" y="4053566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实际目标完成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70" name="文本框 6"/>
          <p:cNvSpPr txBox="1"/>
          <p:nvPr/>
        </p:nvSpPr>
        <p:spPr>
          <a:xfrm>
            <a:off x="5876477" y="3708426"/>
            <a:ext cx="3693319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或者通过复制您的文本后，在此框中选择粘贴，并选择只保留文字。您的内容打在这里，或者通过复制您的文本后，在此框中选择粘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贴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这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5878978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0">
        <p15:prstTrans prst="wind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0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1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2" presetClass="entr" presetSubtype="1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9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0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3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4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6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8" dur="2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4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5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2" dur="2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5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4" grpId="0"/>
          <p:bldP spid="65" grpId="0"/>
          <p:bldP spid="69" grpId="0"/>
          <p:bldP spid="7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2" presetClass="entr" presetSubtype="1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6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8" dur="2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4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5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2" dur="2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5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4" grpId="0"/>
          <p:bldP spid="65" grpId="0"/>
          <p:bldP spid="69" grpId="0"/>
          <p:bldP spid="70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7092" y="368447"/>
            <a:ext cx="584649" cy="27133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443186" y="514770"/>
            <a:ext cx="430887" cy="2648245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bg1"/>
                </a:solidFill>
                <a:latin typeface="+mn-ea"/>
              </a:rPr>
              <a:t>年度数据对比</a:t>
            </a:r>
            <a:endParaRPr lang="zh-CN" altLang="en-US" sz="1600" b="1" spc="3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0328" y="2040761"/>
            <a:ext cx="831951" cy="70103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4707321" y="1828800"/>
            <a:ext cx="6151213" cy="4237108"/>
            <a:chOff x="4389120" y="1116291"/>
            <a:chExt cx="7467918" cy="5384622"/>
          </a:xfrm>
        </p:grpSpPr>
        <p:graphicFrame>
          <p:nvGraphicFramePr>
            <p:cNvPr id="8" name="图表 7" descr="e7d195523061f1c0214d268728035a112e1f1a63855fa0d5B3BC3571FB2346650E40B27C71D4ADB669896543E409C0762562804D99F14164E036E91A4D200FB459B9C67F1066513BDCC2663F2655ED5AA9618F765BE8607DCDB09562FAFA4232570E2E28D39E1B618081BD5977B4E543F72C741DF89EB4AA9CD95725188D909F84E0E92DFCBBB76E"/>
            <p:cNvGraphicFramePr/>
            <p:nvPr>
              <p:extLst>
                <p:ext uri="{D42A27DB-BD31-4B8C-83A1-F6EECF244321}">
                  <p14:modId xmlns:p14="http://schemas.microsoft.com/office/powerpoint/2010/main" val="2344481605"/>
                </p:ext>
              </p:extLst>
            </p:nvPr>
          </p:nvGraphicFramePr>
          <p:xfrm>
            <a:off x="4389120" y="1116291"/>
            <a:ext cx="7467918" cy="494091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pSp>
          <p:nvGrpSpPr>
            <p:cNvPr id="9" name="组合 8"/>
            <p:cNvGrpSpPr/>
            <p:nvPr/>
          </p:nvGrpSpPr>
          <p:grpSpPr>
            <a:xfrm>
              <a:off x="4621653" y="6162359"/>
              <a:ext cx="2279173" cy="338554"/>
              <a:chOff x="5184358" y="5972563"/>
              <a:chExt cx="2279173" cy="338554"/>
            </a:xfrm>
          </p:grpSpPr>
          <p:cxnSp>
            <p:nvCxnSpPr>
              <p:cNvPr id="13" name="直接连接符 12"/>
              <p:cNvCxnSpPr/>
              <p:nvPr/>
            </p:nvCxnSpPr>
            <p:spPr>
              <a:xfrm>
                <a:off x="5184358" y="6141840"/>
                <a:ext cx="477032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文本框 13"/>
              <p:cNvSpPr txBox="1"/>
              <p:nvPr/>
            </p:nvSpPr>
            <p:spPr>
              <a:xfrm>
                <a:off x="5676934" y="5972563"/>
                <a:ext cx="178659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>
                    <a:latin typeface="AXIS Std L" panose="020B0400000000000000" pitchFamily="34" charset="-128"/>
                    <a:ea typeface="AXIS Std L" panose="020B0400000000000000" pitchFamily="34" charset="-128"/>
                    <a:cs typeface="Open Sans" panose="020B0606030504020204" pitchFamily="34" charset="0"/>
                  </a:rPr>
                  <a:t>Text content </a:t>
                </a:r>
                <a:endParaRPr lang="zh-CN" altLang="en-US" sz="1600">
                  <a:latin typeface="AXIS Std L" panose="020B0400000000000000" pitchFamily="34" charset="-128"/>
                  <a:ea typeface="AXIS Std L" panose="020B0400000000000000" pitchFamily="34" charset="-128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7333420" y="6162359"/>
              <a:ext cx="2082020" cy="338554"/>
              <a:chOff x="9415436" y="5972563"/>
              <a:chExt cx="2082020" cy="338554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9710859" y="5972563"/>
                <a:ext cx="178659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>
                    <a:latin typeface="AXIS Std L" panose="020B0400000000000000" pitchFamily="34" charset="-128"/>
                    <a:ea typeface="AXIS Std L" panose="020B0400000000000000" pitchFamily="34" charset="-128"/>
                    <a:cs typeface="Open Sans" panose="020B0606030504020204" pitchFamily="34" charset="0"/>
                  </a:rPr>
                  <a:t>Text content </a:t>
                </a:r>
                <a:endParaRPr lang="zh-CN" altLang="en-US" sz="1600">
                  <a:latin typeface="AXIS Std L" panose="020B0400000000000000" pitchFamily="34" charset="-128"/>
                  <a:ea typeface="AXIS Std L" panose="020B0400000000000000" pitchFamily="34" charset="-128"/>
                  <a:cs typeface="Open Sans" panose="020B0606030504020204" pitchFamily="34" charset="0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9415436" y="6057202"/>
                <a:ext cx="285505" cy="169277"/>
              </a:xfrm>
              <a:prstGeom prst="rect">
                <a:avLst/>
              </a:prstGeom>
              <a:solidFill>
                <a:srgbClr val="CB3E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995" y="919233"/>
            <a:ext cx="831951" cy="70103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71" y="5602116"/>
            <a:ext cx="831951" cy="70103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285756" y="1834107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数据情况说明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0" name="文本框 6"/>
          <p:cNvSpPr txBox="1"/>
          <p:nvPr/>
        </p:nvSpPr>
        <p:spPr>
          <a:xfrm>
            <a:off x="892586" y="1807202"/>
            <a:ext cx="2400657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中字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。您的内容打在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这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285756" y="4123971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数据情况说明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4" name="文本框 6"/>
          <p:cNvSpPr txBox="1"/>
          <p:nvPr/>
        </p:nvSpPr>
        <p:spPr>
          <a:xfrm>
            <a:off x="892586" y="4097066"/>
            <a:ext cx="2400657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中字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。您的内容打在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这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03399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0">
        <p14:glitter pattern="hexagon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" presetClass="entr" presetSubtype="3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5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6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9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0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4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9" grpId="0"/>
          <p:bldP spid="20" grpId="0"/>
          <p:bldP spid="21" grpId="0"/>
          <p:bldP spid="2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" presetClass="entr" presetSubtype="3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4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9" grpId="0"/>
          <p:bldP spid="20" grpId="0"/>
          <p:bldP spid="21" grpId="0"/>
          <p:bldP spid="24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7092" y="368447"/>
            <a:ext cx="584649" cy="27133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443186" y="514770"/>
            <a:ext cx="430887" cy="2648245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bg1"/>
                </a:solidFill>
                <a:latin typeface="+mn-ea"/>
              </a:rPr>
              <a:t>工作达标情况</a:t>
            </a:r>
            <a:endParaRPr lang="zh-CN" altLang="en-US" sz="1600" b="1" spc="3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0328" y="2040761"/>
            <a:ext cx="831951" cy="7010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6918">
            <a:off x="3058878" y="2124055"/>
            <a:ext cx="5155672" cy="292285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739" y="1024098"/>
            <a:ext cx="831951" cy="70103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10" y="1838892"/>
            <a:ext cx="831951" cy="70103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772" y="3140587"/>
            <a:ext cx="831951" cy="70103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462" y="4294684"/>
            <a:ext cx="831951" cy="70103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3237348" y="1170548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r>
              <a:rPr lang="zh-CN" altLang="en-US" sz="1400" b="1" dirty="0" smtClean="0">
                <a:solidFill>
                  <a:srgbClr val="C00000"/>
                </a:solidFill>
                <a:latin typeface="+mj-ea"/>
              </a:rPr>
              <a:t>一季</a:t>
            </a:r>
            <a:r>
              <a:rPr lang="zh-CN" altLang="en-US" sz="1400" b="1" dirty="0">
                <a:solidFill>
                  <a:srgbClr val="C00000"/>
                </a:solidFill>
                <a:latin typeface="+mj-ea"/>
              </a:rPr>
              <a:t>度达标   </a:t>
            </a:r>
            <a:r>
              <a:rPr lang="en-US" altLang="zh-CN" sz="1400" b="1" dirty="0">
                <a:solidFill>
                  <a:srgbClr val="C00000"/>
                </a:solidFill>
                <a:latin typeface="+mj-ea"/>
              </a:rPr>
              <a:t>8.2</a:t>
            </a:r>
          </a:p>
        </p:txBody>
      </p:sp>
      <p:sp>
        <p:nvSpPr>
          <p:cNvPr id="42" name="文本框 6"/>
          <p:cNvSpPr txBox="1"/>
          <p:nvPr/>
        </p:nvSpPr>
        <p:spPr>
          <a:xfrm>
            <a:off x="1421728" y="1171745"/>
            <a:ext cx="1754326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复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9644379" y="1188223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二季度达标   </a:t>
            </a:r>
            <a:r>
              <a:rPr lang="en-US" altLang="zh-CN" sz="1400" b="1" dirty="0" smtClean="0">
                <a:solidFill>
                  <a:srgbClr val="C00000"/>
                </a:solidFill>
                <a:latin typeface="+mj-ea"/>
                <a:ea typeface="+mj-ea"/>
              </a:rPr>
              <a:t>9.2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47" name="文本框 6"/>
          <p:cNvSpPr txBox="1"/>
          <p:nvPr/>
        </p:nvSpPr>
        <p:spPr>
          <a:xfrm>
            <a:off x="7903242" y="1171745"/>
            <a:ext cx="1754326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复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3224586" y="3920060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r>
              <a:rPr lang="zh-CN" altLang="en-US" sz="1400" b="1" dirty="0" smtClean="0">
                <a:solidFill>
                  <a:srgbClr val="C00000"/>
                </a:solidFill>
                <a:latin typeface="+mj-ea"/>
              </a:rPr>
              <a:t>三季</a:t>
            </a:r>
            <a:r>
              <a:rPr lang="zh-CN" altLang="en-US" sz="1400" b="1" dirty="0">
                <a:solidFill>
                  <a:srgbClr val="C00000"/>
                </a:solidFill>
                <a:latin typeface="+mj-ea"/>
              </a:rPr>
              <a:t>度达标   </a:t>
            </a:r>
            <a:r>
              <a:rPr lang="en-US" altLang="zh-CN" sz="1400" b="1" dirty="0" smtClean="0">
                <a:solidFill>
                  <a:srgbClr val="C00000"/>
                </a:solidFill>
                <a:latin typeface="+mj-ea"/>
              </a:rPr>
              <a:t>8.5</a:t>
            </a:r>
            <a:endParaRPr lang="en-US" altLang="zh-CN" sz="1400" b="1" dirty="0">
              <a:solidFill>
                <a:srgbClr val="C00000"/>
              </a:solidFill>
              <a:latin typeface="+mj-ea"/>
            </a:endParaRPr>
          </a:p>
        </p:txBody>
      </p:sp>
      <p:sp>
        <p:nvSpPr>
          <p:cNvPr id="68" name="文本框 6"/>
          <p:cNvSpPr txBox="1"/>
          <p:nvPr/>
        </p:nvSpPr>
        <p:spPr>
          <a:xfrm>
            <a:off x="1421728" y="3920060"/>
            <a:ext cx="1754326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复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9657568" y="3872173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r>
              <a:rPr lang="zh-CN" altLang="en-US" sz="1400" b="1" dirty="0" smtClean="0">
                <a:solidFill>
                  <a:srgbClr val="C00000"/>
                </a:solidFill>
                <a:latin typeface="+mj-ea"/>
              </a:rPr>
              <a:t>四季</a:t>
            </a:r>
            <a:r>
              <a:rPr lang="zh-CN" altLang="en-US" sz="1400" b="1" dirty="0">
                <a:solidFill>
                  <a:srgbClr val="C00000"/>
                </a:solidFill>
                <a:latin typeface="+mj-ea"/>
              </a:rPr>
              <a:t>度达标   </a:t>
            </a:r>
            <a:r>
              <a:rPr lang="en-US" altLang="zh-CN" sz="1400" b="1" dirty="0" smtClean="0">
                <a:solidFill>
                  <a:srgbClr val="C00000"/>
                </a:solidFill>
                <a:latin typeface="+mj-ea"/>
              </a:rPr>
              <a:t>8.7</a:t>
            </a:r>
            <a:endParaRPr lang="en-US" altLang="zh-CN" sz="1400" b="1" dirty="0">
              <a:solidFill>
                <a:srgbClr val="C00000"/>
              </a:solidFill>
              <a:latin typeface="+mj-ea"/>
            </a:endParaRPr>
          </a:p>
        </p:txBody>
      </p:sp>
      <p:sp>
        <p:nvSpPr>
          <p:cNvPr id="92" name="文本框 6"/>
          <p:cNvSpPr txBox="1"/>
          <p:nvPr/>
        </p:nvSpPr>
        <p:spPr>
          <a:xfrm>
            <a:off x="7903242" y="3920060"/>
            <a:ext cx="1754326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复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grpSp>
        <p:nvGrpSpPr>
          <p:cNvPr id="93" name="组合 92"/>
          <p:cNvGrpSpPr/>
          <p:nvPr/>
        </p:nvGrpSpPr>
        <p:grpSpPr>
          <a:xfrm>
            <a:off x="4397541" y="1940590"/>
            <a:ext cx="335802" cy="1210899"/>
            <a:chOff x="4180105" y="2695575"/>
            <a:chExt cx="741363" cy="2673350"/>
          </a:xfrm>
        </p:grpSpPr>
        <p:sp>
          <p:nvSpPr>
            <p:cNvPr id="94" name="Freeform 6"/>
            <p:cNvSpPr>
              <a:spLocks noEditPoints="1"/>
            </p:cNvSpPr>
            <p:nvPr/>
          </p:nvSpPr>
          <p:spPr bwMode="auto">
            <a:xfrm>
              <a:off x="4262655" y="2695575"/>
              <a:ext cx="587375" cy="504825"/>
            </a:xfrm>
            <a:custGeom>
              <a:avLst/>
              <a:gdLst>
                <a:gd name="T0" fmla="*/ 12 w 154"/>
                <a:gd name="T1" fmla="*/ 103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2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8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5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4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2 h 134"/>
                <a:gd name="T58" fmla="*/ 81 w 154"/>
                <a:gd name="T59" fmla="*/ 87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1 h 134"/>
                <a:gd name="T66" fmla="*/ 36 w 154"/>
                <a:gd name="T67" fmla="*/ 112 h 134"/>
                <a:gd name="T68" fmla="*/ 91 w 154"/>
                <a:gd name="T69" fmla="*/ 0 h 134"/>
                <a:gd name="T70" fmla="*/ 118 w 154"/>
                <a:gd name="T71" fmla="*/ 20 h 134"/>
                <a:gd name="T72" fmla="*/ 117 w 154"/>
                <a:gd name="T73" fmla="*/ 34 h 134"/>
                <a:gd name="T74" fmla="*/ 88 w 154"/>
                <a:gd name="T75" fmla="*/ 39 h 134"/>
                <a:gd name="T76" fmla="*/ 58 w 154"/>
                <a:gd name="T77" fmla="*/ 42 h 134"/>
                <a:gd name="T78" fmla="*/ 40 w 154"/>
                <a:gd name="T79" fmla="*/ 3 h 134"/>
                <a:gd name="T80" fmla="*/ 54 w 154"/>
                <a:gd name="T81" fmla="*/ 11 h 134"/>
                <a:gd name="T82" fmla="*/ 58 w 154"/>
                <a:gd name="T83" fmla="*/ 16 h 134"/>
                <a:gd name="T84" fmla="*/ 91 w 154"/>
                <a:gd name="T85" fmla="*/ 7 h 134"/>
                <a:gd name="T86" fmla="*/ 46 w 154"/>
                <a:gd name="T87" fmla="*/ 108 h 134"/>
                <a:gd name="T88" fmla="*/ 52 w 154"/>
                <a:gd name="T89" fmla="*/ 108 h 134"/>
                <a:gd name="T90" fmla="*/ 52 w 154"/>
                <a:gd name="T91" fmla="*/ 108 h 134"/>
                <a:gd name="T92" fmla="*/ 67 w 154"/>
                <a:gd name="T93" fmla="*/ 105 h 134"/>
                <a:gd name="T94" fmla="*/ 68 w 154"/>
                <a:gd name="T95" fmla="*/ 58 h 134"/>
                <a:gd name="T96" fmla="*/ 71 w 154"/>
                <a:gd name="T97" fmla="*/ 57 h 134"/>
                <a:gd name="T98" fmla="*/ 75 w 154"/>
                <a:gd name="T99" fmla="*/ 103 h 134"/>
                <a:gd name="T100" fmla="*/ 77 w 154"/>
                <a:gd name="T101" fmla="*/ 103 h 134"/>
                <a:gd name="T102" fmla="*/ 95 w 154"/>
                <a:gd name="T103" fmla="*/ 10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7"/>
                  </a:moveTo>
                  <a:cubicBezTo>
                    <a:pt x="17" y="96"/>
                    <a:pt x="18" y="95"/>
                    <a:pt x="18" y="96"/>
                  </a:cubicBezTo>
                  <a:cubicBezTo>
                    <a:pt x="18" y="96"/>
                    <a:pt x="17" y="98"/>
                    <a:pt x="15" y="99"/>
                  </a:cubicBezTo>
                  <a:cubicBezTo>
                    <a:pt x="13" y="101"/>
                    <a:pt x="12" y="103"/>
                    <a:pt x="12" y="103"/>
                  </a:cubicBezTo>
                  <a:cubicBezTo>
                    <a:pt x="12" y="104"/>
                    <a:pt x="12" y="105"/>
                    <a:pt x="11" y="106"/>
                  </a:cubicBezTo>
                  <a:cubicBezTo>
                    <a:pt x="10" y="108"/>
                    <a:pt x="9" y="109"/>
                    <a:pt x="9" y="111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4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6"/>
                  </a:cubicBezTo>
                  <a:cubicBezTo>
                    <a:pt x="16" y="117"/>
                    <a:pt x="17" y="118"/>
                    <a:pt x="19" y="117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6"/>
                    <a:pt x="20" y="116"/>
                    <a:pt x="20" y="116"/>
                  </a:cubicBezTo>
                  <a:cubicBezTo>
                    <a:pt x="19" y="115"/>
                    <a:pt x="19" y="115"/>
                    <a:pt x="21" y="114"/>
                  </a:cubicBezTo>
                  <a:cubicBezTo>
                    <a:pt x="22" y="114"/>
                    <a:pt x="23" y="114"/>
                    <a:pt x="26" y="113"/>
                  </a:cubicBezTo>
                  <a:cubicBezTo>
                    <a:pt x="28" y="113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4"/>
                    <a:pt x="35" y="114"/>
                  </a:cubicBezTo>
                  <a:cubicBezTo>
                    <a:pt x="39" y="113"/>
                    <a:pt x="40" y="112"/>
                    <a:pt x="41" y="113"/>
                  </a:cubicBezTo>
                  <a:cubicBezTo>
                    <a:pt x="42" y="113"/>
                    <a:pt x="42" y="113"/>
                    <a:pt x="43" y="112"/>
                  </a:cubicBezTo>
                  <a:cubicBezTo>
                    <a:pt x="44" y="111"/>
                    <a:pt x="49" y="111"/>
                    <a:pt x="57" y="110"/>
                  </a:cubicBezTo>
                  <a:cubicBezTo>
                    <a:pt x="60" y="109"/>
                    <a:pt x="62" y="109"/>
                    <a:pt x="63" y="108"/>
                  </a:cubicBezTo>
                  <a:cubicBezTo>
                    <a:pt x="64" y="108"/>
                    <a:pt x="64" y="107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09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8"/>
                    <a:pt x="77" y="108"/>
                  </a:cubicBezTo>
                  <a:cubicBezTo>
                    <a:pt x="78" y="108"/>
                    <a:pt x="79" y="108"/>
                    <a:pt x="79" y="107"/>
                  </a:cubicBezTo>
                  <a:cubicBezTo>
                    <a:pt x="79" y="107"/>
                    <a:pt x="80" y="106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6"/>
                    <a:pt x="82" y="107"/>
                  </a:cubicBezTo>
                  <a:cubicBezTo>
                    <a:pt x="82" y="107"/>
                    <a:pt x="83" y="107"/>
                    <a:pt x="84" y="107"/>
                  </a:cubicBezTo>
                  <a:cubicBezTo>
                    <a:pt x="86" y="106"/>
                    <a:pt x="95" y="105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1"/>
                    <a:pt x="122" y="101"/>
                    <a:pt x="121" y="100"/>
                  </a:cubicBezTo>
                  <a:cubicBezTo>
                    <a:pt x="120" y="99"/>
                    <a:pt x="120" y="99"/>
                    <a:pt x="120" y="98"/>
                  </a:cubicBezTo>
                  <a:cubicBezTo>
                    <a:pt x="121" y="98"/>
                    <a:pt x="122" y="99"/>
                    <a:pt x="124" y="100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3"/>
                    <a:pt x="131" y="104"/>
                  </a:cubicBezTo>
                  <a:cubicBezTo>
                    <a:pt x="132" y="105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6"/>
                  </a:cubicBezTo>
                  <a:cubicBezTo>
                    <a:pt x="150" y="117"/>
                    <a:pt x="150" y="118"/>
                    <a:pt x="151" y="118"/>
                  </a:cubicBezTo>
                  <a:cubicBezTo>
                    <a:pt x="152" y="118"/>
                    <a:pt x="153" y="118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5"/>
                    <a:pt x="152" y="127"/>
                    <a:pt x="151" y="128"/>
                  </a:cubicBezTo>
                  <a:cubicBezTo>
                    <a:pt x="150" y="129"/>
                    <a:pt x="148" y="129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6"/>
                    <a:pt x="129" y="125"/>
                  </a:cubicBezTo>
                  <a:cubicBezTo>
                    <a:pt x="128" y="124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6"/>
                    <a:pt x="44" y="128"/>
                    <a:pt x="38" y="130"/>
                  </a:cubicBezTo>
                  <a:cubicBezTo>
                    <a:pt x="22" y="134"/>
                    <a:pt x="12" y="133"/>
                    <a:pt x="6" y="128"/>
                  </a:cubicBezTo>
                  <a:cubicBezTo>
                    <a:pt x="4" y="126"/>
                    <a:pt x="3" y="123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8"/>
                    <a:pt x="1" y="107"/>
                    <a:pt x="2" y="106"/>
                  </a:cubicBezTo>
                  <a:cubicBezTo>
                    <a:pt x="2" y="104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5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0"/>
                    <a:pt x="14" y="99"/>
                    <a:pt x="15" y="97"/>
                  </a:cubicBezTo>
                  <a:close/>
                  <a:moveTo>
                    <a:pt x="16" y="116"/>
                  </a:moveTo>
                  <a:cubicBezTo>
                    <a:pt x="16" y="115"/>
                    <a:pt x="16" y="115"/>
                    <a:pt x="16" y="115"/>
                  </a:cubicBezTo>
                  <a:cubicBezTo>
                    <a:pt x="16" y="115"/>
                    <a:pt x="17" y="115"/>
                    <a:pt x="17" y="115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0"/>
                    <a:pt x="27" y="90"/>
                    <a:pt x="27" y="91"/>
                  </a:cubicBezTo>
                  <a:cubicBezTo>
                    <a:pt x="27" y="91"/>
                    <a:pt x="26" y="92"/>
                    <a:pt x="24" y="93"/>
                  </a:cubicBezTo>
                  <a:cubicBezTo>
                    <a:pt x="21" y="94"/>
                    <a:pt x="21" y="94"/>
                    <a:pt x="21" y="94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4"/>
                    <a:pt x="28" y="114"/>
                  </a:cubicBezTo>
                  <a:cubicBezTo>
                    <a:pt x="28" y="114"/>
                    <a:pt x="28" y="114"/>
                    <a:pt x="27" y="114"/>
                  </a:cubicBezTo>
                  <a:cubicBezTo>
                    <a:pt x="25" y="114"/>
                    <a:pt x="25" y="114"/>
                    <a:pt x="24" y="115"/>
                  </a:cubicBezTo>
                  <a:cubicBezTo>
                    <a:pt x="24" y="116"/>
                    <a:pt x="24" y="116"/>
                    <a:pt x="25" y="116"/>
                  </a:cubicBezTo>
                  <a:cubicBezTo>
                    <a:pt x="26" y="116"/>
                    <a:pt x="26" y="115"/>
                    <a:pt x="27" y="115"/>
                  </a:cubicBezTo>
                  <a:close/>
                  <a:moveTo>
                    <a:pt x="44" y="55"/>
                  </a:moveTo>
                  <a:cubicBezTo>
                    <a:pt x="44" y="55"/>
                    <a:pt x="44" y="55"/>
                    <a:pt x="44" y="54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5" y="55"/>
                    <a:pt x="45" y="56"/>
                    <a:pt x="44" y="58"/>
                  </a:cubicBezTo>
                  <a:cubicBezTo>
                    <a:pt x="43" y="60"/>
                    <a:pt x="43" y="61"/>
                    <a:pt x="43" y="61"/>
                  </a:cubicBezTo>
                  <a:cubicBezTo>
                    <a:pt x="44" y="62"/>
                    <a:pt x="44" y="62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59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1"/>
                    <a:pt x="60" y="61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3"/>
                    <a:pt x="57" y="64"/>
                    <a:pt x="57" y="65"/>
                  </a:cubicBezTo>
                  <a:cubicBezTo>
                    <a:pt x="58" y="66"/>
                    <a:pt x="59" y="67"/>
                    <a:pt x="59" y="67"/>
                  </a:cubicBezTo>
                  <a:cubicBezTo>
                    <a:pt x="60" y="67"/>
                    <a:pt x="61" y="66"/>
                    <a:pt x="64" y="66"/>
                  </a:cubicBezTo>
                  <a:cubicBezTo>
                    <a:pt x="67" y="64"/>
                    <a:pt x="69" y="64"/>
                    <a:pt x="70" y="63"/>
                  </a:cubicBezTo>
                  <a:cubicBezTo>
                    <a:pt x="72" y="63"/>
                    <a:pt x="73" y="62"/>
                    <a:pt x="74" y="62"/>
                  </a:cubicBezTo>
                  <a:cubicBezTo>
                    <a:pt x="75" y="62"/>
                    <a:pt x="76" y="61"/>
                    <a:pt x="77" y="60"/>
                  </a:cubicBezTo>
                  <a:cubicBezTo>
                    <a:pt x="79" y="58"/>
                    <a:pt x="80" y="57"/>
                    <a:pt x="80" y="57"/>
                  </a:cubicBezTo>
                  <a:cubicBezTo>
                    <a:pt x="80" y="56"/>
                    <a:pt x="79" y="56"/>
                    <a:pt x="77" y="56"/>
                  </a:cubicBezTo>
                  <a:cubicBezTo>
                    <a:pt x="76" y="56"/>
                    <a:pt x="75" y="57"/>
                    <a:pt x="75" y="56"/>
                  </a:cubicBezTo>
                  <a:cubicBezTo>
                    <a:pt x="75" y="56"/>
                    <a:pt x="76" y="56"/>
                    <a:pt x="76" y="56"/>
                  </a:cubicBezTo>
                  <a:cubicBezTo>
                    <a:pt x="78" y="54"/>
                    <a:pt x="82" y="55"/>
                    <a:pt x="86" y="58"/>
                  </a:cubicBezTo>
                  <a:cubicBezTo>
                    <a:pt x="89" y="61"/>
                    <a:pt x="92" y="62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6"/>
                    <a:pt x="99" y="67"/>
                  </a:cubicBezTo>
                  <a:cubicBezTo>
                    <a:pt x="101" y="68"/>
                    <a:pt x="103" y="69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0"/>
                    <a:pt x="104" y="81"/>
                    <a:pt x="102" y="82"/>
                  </a:cubicBezTo>
                  <a:cubicBezTo>
                    <a:pt x="99" y="84"/>
                    <a:pt x="97" y="85"/>
                    <a:pt x="96" y="84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6"/>
                    <a:pt x="83" y="87"/>
                  </a:cubicBezTo>
                  <a:cubicBezTo>
                    <a:pt x="83" y="88"/>
                    <a:pt x="82" y="88"/>
                    <a:pt x="81" y="87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0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0"/>
                    <a:pt x="52" y="90"/>
                  </a:cubicBezTo>
                  <a:cubicBezTo>
                    <a:pt x="51" y="90"/>
                    <a:pt x="49" y="89"/>
                    <a:pt x="47" y="87"/>
                  </a:cubicBezTo>
                  <a:cubicBezTo>
                    <a:pt x="44" y="86"/>
                    <a:pt x="42" y="84"/>
                    <a:pt x="41" y="81"/>
                  </a:cubicBezTo>
                  <a:cubicBezTo>
                    <a:pt x="40" y="79"/>
                    <a:pt x="39" y="75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59"/>
                    <a:pt x="40" y="59"/>
                  </a:cubicBezTo>
                  <a:cubicBezTo>
                    <a:pt x="43" y="56"/>
                    <a:pt x="44" y="55"/>
                    <a:pt x="44" y="55"/>
                  </a:cubicBezTo>
                  <a:close/>
                  <a:moveTo>
                    <a:pt x="36" y="111"/>
                  </a:moveTo>
                  <a:cubicBezTo>
                    <a:pt x="37" y="111"/>
                    <a:pt x="38" y="110"/>
                    <a:pt x="39" y="110"/>
                  </a:cubicBezTo>
                  <a:cubicBezTo>
                    <a:pt x="40" y="110"/>
                    <a:pt x="41" y="110"/>
                    <a:pt x="41" y="110"/>
                  </a:cubicBezTo>
                  <a:cubicBezTo>
                    <a:pt x="41" y="111"/>
                    <a:pt x="40" y="111"/>
                    <a:pt x="39" y="111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lnTo>
                    <a:pt x="36" y="111"/>
                  </a:lnTo>
                  <a:close/>
                  <a:moveTo>
                    <a:pt x="89" y="1"/>
                  </a:moveTo>
                  <a:cubicBezTo>
                    <a:pt x="89" y="0"/>
                    <a:pt x="89" y="0"/>
                    <a:pt x="91" y="0"/>
                  </a:cubicBezTo>
                  <a:cubicBezTo>
                    <a:pt x="93" y="0"/>
                    <a:pt x="96" y="2"/>
                    <a:pt x="99" y="5"/>
                  </a:cubicBezTo>
                  <a:cubicBezTo>
                    <a:pt x="103" y="9"/>
                    <a:pt x="107" y="12"/>
                    <a:pt x="111" y="14"/>
                  </a:cubicBezTo>
                  <a:cubicBezTo>
                    <a:pt x="114" y="15"/>
                    <a:pt x="115" y="16"/>
                    <a:pt x="115" y="17"/>
                  </a:cubicBezTo>
                  <a:cubicBezTo>
                    <a:pt x="115" y="17"/>
                    <a:pt x="116" y="18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8"/>
                    <a:pt x="121" y="30"/>
                  </a:cubicBezTo>
                  <a:cubicBezTo>
                    <a:pt x="120" y="31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4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39"/>
                  </a:cubicBezTo>
                  <a:cubicBezTo>
                    <a:pt x="87" y="40"/>
                    <a:pt x="84" y="40"/>
                    <a:pt x="81" y="42"/>
                  </a:cubicBezTo>
                  <a:cubicBezTo>
                    <a:pt x="78" y="43"/>
                    <a:pt x="74" y="43"/>
                    <a:pt x="69" y="44"/>
                  </a:cubicBezTo>
                  <a:cubicBezTo>
                    <a:pt x="63" y="44"/>
                    <a:pt x="61" y="44"/>
                    <a:pt x="60" y="43"/>
                  </a:cubicBezTo>
                  <a:cubicBezTo>
                    <a:pt x="60" y="43"/>
                    <a:pt x="59" y="42"/>
                    <a:pt x="58" y="42"/>
                  </a:cubicBezTo>
                  <a:cubicBezTo>
                    <a:pt x="56" y="42"/>
                    <a:pt x="53" y="40"/>
                    <a:pt x="50" y="36"/>
                  </a:cubicBezTo>
                  <a:cubicBezTo>
                    <a:pt x="47" y="32"/>
                    <a:pt x="44" y="27"/>
                    <a:pt x="43" y="23"/>
                  </a:cubicBezTo>
                  <a:cubicBezTo>
                    <a:pt x="42" y="18"/>
                    <a:pt x="41" y="14"/>
                    <a:pt x="40" y="10"/>
                  </a:cubicBezTo>
                  <a:cubicBezTo>
                    <a:pt x="40" y="5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7"/>
                  </a:cubicBezTo>
                  <a:cubicBezTo>
                    <a:pt x="49" y="9"/>
                    <a:pt x="50" y="11"/>
                    <a:pt x="50" y="11"/>
                  </a:cubicBezTo>
                  <a:cubicBezTo>
                    <a:pt x="51" y="11"/>
                    <a:pt x="52" y="11"/>
                    <a:pt x="54" y="11"/>
                  </a:cubicBezTo>
                  <a:cubicBezTo>
                    <a:pt x="57" y="11"/>
                    <a:pt x="58" y="10"/>
                    <a:pt x="58" y="11"/>
                  </a:cubicBezTo>
                  <a:cubicBezTo>
                    <a:pt x="58" y="11"/>
                    <a:pt x="57" y="11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0"/>
                  </a:cubicBezTo>
                  <a:cubicBezTo>
                    <a:pt x="84" y="9"/>
                    <a:pt x="86" y="9"/>
                    <a:pt x="87" y="9"/>
                  </a:cubicBezTo>
                  <a:cubicBezTo>
                    <a:pt x="88" y="9"/>
                    <a:pt x="89" y="9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09"/>
                  </a:moveTo>
                  <a:cubicBezTo>
                    <a:pt x="44" y="109"/>
                    <a:pt x="45" y="108"/>
                    <a:pt x="46" y="108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09"/>
                  </a:cubicBezTo>
                  <a:cubicBezTo>
                    <a:pt x="44" y="110"/>
                    <a:pt x="43" y="110"/>
                    <a:pt x="43" y="109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6"/>
                    <a:pt x="55" y="107"/>
                  </a:cubicBezTo>
                  <a:cubicBezTo>
                    <a:pt x="55" y="107"/>
                    <a:pt x="55" y="107"/>
                    <a:pt x="54" y="107"/>
                  </a:cubicBezTo>
                  <a:cubicBezTo>
                    <a:pt x="53" y="108"/>
                    <a:pt x="53" y="108"/>
                    <a:pt x="52" y="108"/>
                  </a:cubicBezTo>
                  <a:cubicBezTo>
                    <a:pt x="51" y="108"/>
                    <a:pt x="51" y="108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6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5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8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8"/>
                    <a:pt x="71" y="58"/>
                    <a:pt x="71" y="57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7"/>
                    <a:pt x="74" y="58"/>
                    <a:pt x="72" y="58"/>
                  </a:cubicBezTo>
                  <a:close/>
                  <a:moveTo>
                    <a:pt x="75" y="103"/>
                  </a:moveTo>
                  <a:cubicBezTo>
                    <a:pt x="75" y="103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6" y="104"/>
                    <a:pt x="76" y="104"/>
                    <a:pt x="75" y="103"/>
                  </a:cubicBezTo>
                  <a:close/>
                  <a:moveTo>
                    <a:pt x="94" y="102"/>
                  </a:moveTo>
                  <a:cubicBezTo>
                    <a:pt x="93" y="101"/>
                    <a:pt x="93" y="101"/>
                    <a:pt x="94" y="101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1"/>
                    <a:pt x="96" y="101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7"/>
            <p:cNvSpPr>
              <a:spLocks noEditPoints="1"/>
            </p:cNvSpPr>
            <p:nvPr/>
          </p:nvSpPr>
          <p:spPr bwMode="auto">
            <a:xfrm>
              <a:off x="4354730" y="3263900"/>
              <a:ext cx="392113" cy="701675"/>
            </a:xfrm>
            <a:custGeom>
              <a:avLst/>
              <a:gdLst>
                <a:gd name="T0" fmla="*/ 68 w 103"/>
                <a:gd name="T1" fmla="*/ 6 h 186"/>
                <a:gd name="T2" fmla="*/ 70 w 103"/>
                <a:gd name="T3" fmla="*/ 27 h 186"/>
                <a:gd name="T4" fmla="*/ 75 w 103"/>
                <a:gd name="T5" fmla="*/ 43 h 186"/>
                <a:gd name="T6" fmla="*/ 89 w 103"/>
                <a:gd name="T7" fmla="*/ 49 h 186"/>
                <a:gd name="T8" fmla="*/ 100 w 103"/>
                <a:gd name="T9" fmla="*/ 57 h 186"/>
                <a:gd name="T10" fmla="*/ 89 w 103"/>
                <a:gd name="T11" fmla="*/ 61 h 186"/>
                <a:gd name="T12" fmla="*/ 69 w 103"/>
                <a:gd name="T13" fmla="*/ 83 h 186"/>
                <a:gd name="T14" fmla="*/ 74 w 103"/>
                <a:gd name="T15" fmla="*/ 101 h 186"/>
                <a:gd name="T16" fmla="*/ 94 w 103"/>
                <a:gd name="T17" fmla="*/ 109 h 186"/>
                <a:gd name="T18" fmla="*/ 90 w 103"/>
                <a:gd name="T19" fmla="*/ 128 h 186"/>
                <a:gd name="T20" fmla="*/ 72 w 103"/>
                <a:gd name="T21" fmla="*/ 148 h 186"/>
                <a:gd name="T22" fmla="*/ 68 w 103"/>
                <a:gd name="T23" fmla="*/ 155 h 186"/>
                <a:gd name="T24" fmla="*/ 77 w 103"/>
                <a:gd name="T25" fmla="*/ 158 h 186"/>
                <a:gd name="T26" fmla="*/ 94 w 103"/>
                <a:gd name="T27" fmla="*/ 162 h 186"/>
                <a:gd name="T28" fmla="*/ 100 w 103"/>
                <a:gd name="T29" fmla="*/ 165 h 186"/>
                <a:gd name="T30" fmla="*/ 101 w 103"/>
                <a:gd name="T31" fmla="*/ 175 h 186"/>
                <a:gd name="T32" fmla="*/ 82 w 103"/>
                <a:gd name="T33" fmla="*/ 178 h 186"/>
                <a:gd name="T34" fmla="*/ 46 w 103"/>
                <a:gd name="T35" fmla="*/ 180 h 186"/>
                <a:gd name="T36" fmla="*/ 24 w 103"/>
                <a:gd name="T37" fmla="*/ 184 h 186"/>
                <a:gd name="T38" fmla="*/ 16 w 103"/>
                <a:gd name="T39" fmla="*/ 186 h 186"/>
                <a:gd name="T40" fmla="*/ 12 w 103"/>
                <a:gd name="T41" fmla="*/ 180 h 186"/>
                <a:gd name="T42" fmla="*/ 11 w 103"/>
                <a:gd name="T43" fmla="*/ 164 h 186"/>
                <a:gd name="T44" fmla="*/ 37 w 103"/>
                <a:gd name="T45" fmla="*/ 149 h 186"/>
                <a:gd name="T46" fmla="*/ 37 w 103"/>
                <a:gd name="T47" fmla="*/ 145 h 186"/>
                <a:gd name="T48" fmla="*/ 20 w 103"/>
                <a:gd name="T49" fmla="*/ 136 h 186"/>
                <a:gd name="T50" fmla="*/ 14 w 103"/>
                <a:gd name="T51" fmla="*/ 130 h 186"/>
                <a:gd name="T52" fmla="*/ 24 w 103"/>
                <a:gd name="T53" fmla="*/ 122 h 186"/>
                <a:gd name="T54" fmla="*/ 49 w 103"/>
                <a:gd name="T55" fmla="*/ 108 h 186"/>
                <a:gd name="T56" fmla="*/ 56 w 103"/>
                <a:gd name="T57" fmla="*/ 89 h 186"/>
                <a:gd name="T58" fmla="*/ 58 w 103"/>
                <a:gd name="T59" fmla="*/ 70 h 186"/>
                <a:gd name="T60" fmla="*/ 54 w 103"/>
                <a:gd name="T61" fmla="*/ 69 h 186"/>
                <a:gd name="T62" fmla="*/ 40 w 103"/>
                <a:gd name="T63" fmla="*/ 77 h 186"/>
                <a:gd name="T64" fmla="*/ 34 w 103"/>
                <a:gd name="T65" fmla="*/ 80 h 186"/>
                <a:gd name="T66" fmla="*/ 28 w 103"/>
                <a:gd name="T67" fmla="*/ 85 h 186"/>
                <a:gd name="T68" fmla="*/ 24 w 103"/>
                <a:gd name="T69" fmla="*/ 89 h 186"/>
                <a:gd name="T70" fmla="*/ 18 w 103"/>
                <a:gd name="T71" fmla="*/ 106 h 186"/>
                <a:gd name="T72" fmla="*/ 13 w 103"/>
                <a:gd name="T73" fmla="*/ 109 h 186"/>
                <a:gd name="T74" fmla="*/ 5 w 103"/>
                <a:gd name="T75" fmla="*/ 100 h 186"/>
                <a:gd name="T76" fmla="*/ 2 w 103"/>
                <a:gd name="T77" fmla="*/ 80 h 186"/>
                <a:gd name="T78" fmla="*/ 11 w 103"/>
                <a:gd name="T79" fmla="*/ 65 h 186"/>
                <a:gd name="T80" fmla="*/ 15 w 103"/>
                <a:gd name="T81" fmla="*/ 57 h 186"/>
                <a:gd name="T82" fmla="*/ 27 w 103"/>
                <a:gd name="T83" fmla="*/ 39 h 186"/>
                <a:gd name="T84" fmla="*/ 34 w 103"/>
                <a:gd name="T85" fmla="*/ 43 h 186"/>
                <a:gd name="T86" fmla="*/ 34 w 103"/>
                <a:gd name="T87" fmla="*/ 56 h 186"/>
                <a:gd name="T88" fmla="*/ 33 w 103"/>
                <a:gd name="T89" fmla="*/ 62 h 186"/>
                <a:gd name="T90" fmla="*/ 53 w 103"/>
                <a:gd name="T91" fmla="*/ 55 h 186"/>
                <a:gd name="T92" fmla="*/ 60 w 103"/>
                <a:gd name="T93" fmla="*/ 52 h 186"/>
                <a:gd name="T94" fmla="*/ 61 w 103"/>
                <a:gd name="T95" fmla="*/ 11 h 186"/>
                <a:gd name="T96" fmla="*/ 54 w 103"/>
                <a:gd name="T97" fmla="*/ 117 h 186"/>
                <a:gd name="T98" fmla="*/ 53 w 103"/>
                <a:gd name="T99" fmla="*/ 114 h 186"/>
                <a:gd name="T100" fmla="*/ 31 w 103"/>
                <a:gd name="T101" fmla="*/ 123 h 186"/>
                <a:gd name="T102" fmla="*/ 27 w 103"/>
                <a:gd name="T103" fmla="*/ 131 h 186"/>
                <a:gd name="T104" fmla="*/ 43 w 103"/>
                <a:gd name="T105" fmla="*/ 136 h 186"/>
                <a:gd name="T106" fmla="*/ 53 w 103"/>
                <a:gd name="T107" fmla="*/ 128 h 186"/>
                <a:gd name="T108" fmla="*/ 77 w 103"/>
                <a:gd name="T109" fmla="*/ 111 h 186"/>
                <a:gd name="T110" fmla="*/ 74 w 103"/>
                <a:gd name="T111" fmla="*/ 109 h 186"/>
                <a:gd name="T112" fmla="*/ 69 w 103"/>
                <a:gd name="T113" fmla="*/ 117 h 186"/>
                <a:gd name="T114" fmla="*/ 72 w 103"/>
                <a:gd name="T115" fmla="*/ 121 h 186"/>
                <a:gd name="T116" fmla="*/ 77 w 103"/>
                <a:gd name="T117" fmla="*/ 1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3" h="186">
                  <a:moveTo>
                    <a:pt x="64" y="3"/>
                  </a:moveTo>
                  <a:cubicBezTo>
                    <a:pt x="66" y="0"/>
                    <a:pt x="67" y="1"/>
                    <a:pt x="68" y="6"/>
                  </a:cubicBezTo>
                  <a:cubicBezTo>
                    <a:pt x="68" y="9"/>
                    <a:pt x="68" y="11"/>
                    <a:pt x="69" y="13"/>
                  </a:cubicBezTo>
                  <a:cubicBezTo>
                    <a:pt x="70" y="14"/>
                    <a:pt x="70" y="19"/>
                    <a:pt x="70" y="27"/>
                  </a:cubicBezTo>
                  <a:cubicBezTo>
                    <a:pt x="70" y="36"/>
                    <a:pt x="71" y="40"/>
                    <a:pt x="71" y="41"/>
                  </a:cubicBezTo>
                  <a:cubicBezTo>
                    <a:pt x="71" y="42"/>
                    <a:pt x="73" y="43"/>
                    <a:pt x="75" y="43"/>
                  </a:cubicBezTo>
                  <a:cubicBezTo>
                    <a:pt x="78" y="44"/>
                    <a:pt x="80" y="45"/>
                    <a:pt x="83" y="47"/>
                  </a:cubicBezTo>
                  <a:cubicBezTo>
                    <a:pt x="86" y="48"/>
                    <a:pt x="88" y="49"/>
                    <a:pt x="89" y="49"/>
                  </a:cubicBezTo>
                  <a:cubicBezTo>
                    <a:pt x="91" y="49"/>
                    <a:pt x="93" y="50"/>
                    <a:pt x="96" y="52"/>
                  </a:cubicBezTo>
                  <a:cubicBezTo>
                    <a:pt x="99" y="54"/>
                    <a:pt x="100" y="55"/>
                    <a:pt x="100" y="57"/>
                  </a:cubicBezTo>
                  <a:cubicBezTo>
                    <a:pt x="101" y="58"/>
                    <a:pt x="100" y="59"/>
                    <a:pt x="100" y="59"/>
                  </a:cubicBezTo>
                  <a:cubicBezTo>
                    <a:pt x="99" y="60"/>
                    <a:pt x="96" y="60"/>
                    <a:pt x="89" y="61"/>
                  </a:cubicBezTo>
                  <a:cubicBezTo>
                    <a:pt x="78" y="61"/>
                    <a:pt x="72" y="62"/>
                    <a:pt x="70" y="64"/>
                  </a:cubicBezTo>
                  <a:cubicBezTo>
                    <a:pt x="70" y="64"/>
                    <a:pt x="69" y="71"/>
                    <a:pt x="69" y="83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81" y="101"/>
                    <a:pt x="86" y="102"/>
                    <a:pt x="90" y="105"/>
                  </a:cubicBezTo>
                  <a:cubicBezTo>
                    <a:pt x="91" y="105"/>
                    <a:pt x="93" y="107"/>
                    <a:pt x="94" y="109"/>
                  </a:cubicBezTo>
                  <a:cubicBezTo>
                    <a:pt x="96" y="114"/>
                    <a:pt x="96" y="118"/>
                    <a:pt x="93" y="122"/>
                  </a:cubicBezTo>
                  <a:cubicBezTo>
                    <a:pt x="92" y="124"/>
                    <a:pt x="91" y="126"/>
                    <a:pt x="90" y="128"/>
                  </a:cubicBezTo>
                  <a:cubicBezTo>
                    <a:pt x="89" y="130"/>
                    <a:pt x="85" y="133"/>
                    <a:pt x="80" y="139"/>
                  </a:cubicBezTo>
                  <a:cubicBezTo>
                    <a:pt x="75" y="145"/>
                    <a:pt x="72" y="148"/>
                    <a:pt x="72" y="148"/>
                  </a:cubicBezTo>
                  <a:cubicBezTo>
                    <a:pt x="71" y="148"/>
                    <a:pt x="70" y="149"/>
                    <a:pt x="69" y="150"/>
                  </a:cubicBezTo>
                  <a:cubicBezTo>
                    <a:pt x="68" y="152"/>
                    <a:pt x="68" y="153"/>
                    <a:pt x="68" y="155"/>
                  </a:cubicBezTo>
                  <a:cubicBezTo>
                    <a:pt x="69" y="156"/>
                    <a:pt x="69" y="156"/>
                    <a:pt x="70" y="157"/>
                  </a:cubicBezTo>
                  <a:cubicBezTo>
                    <a:pt x="71" y="157"/>
                    <a:pt x="73" y="158"/>
                    <a:pt x="77" y="158"/>
                  </a:cubicBezTo>
                  <a:cubicBezTo>
                    <a:pt x="82" y="160"/>
                    <a:pt x="87" y="160"/>
                    <a:pt x="89" y="161"/>
                  </a:cubicBezTo>
                  <a:cubicBezTo>
                    <a:pt x="92" y="161"/>
                    <a:pt x="94" y="161"/>
                    <a:pt x="94" y="162"/>
                  </a:cubicBezTo>
                  <a:cubicBezTo>
                    <a:pt x="95" y="162"/>
                    <a:pt x="95" y="163"/>
                    <a:pt x="96" y="163"/>
                  </a:cubicBezTo>
                  <a:cubicBezTo>
                    <a:pt x="98" y="163"/>
                    <a:pt x="99" y="163"/>
                    <a:pt x="100" y="165"/>
                  </a:cubicBezTo>
                  <a:cubicBezTo>
                    <a:pt x="101" y="166"/>
                    <a:pt x="102" y="167"/>
                    <a:pt x="102" y="169"/>
                  </a:cubicBezTo>
                  <a:cubicBezTo>
                    <a:pt x="103" y="171"/>
                    <a:pt x="102" y="173"/>
                    <a:pt x="101" y="175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82" y="178"/>
                    <a:pt x="82" y="178"/>
                    <a:pt x="82" y="178"/>
                  </a:cubicBezTo>
                  <a:cubicBezTo>
                    <a:pt x="72" y="178"/>
                    <a:pt x="64" y="178"/>
                    <a:pt x="60" y="178"/>
                  </a:cubicBezTo>
                  <a:cubicBezTo>
                    <a:pt x="56" y="178"/>
                    <a:pt x="51" y="179"/>
                    <a:pt x="46" y="180"/>
                  </a:cubicBezTo>
                  <a:cubicBezTo>
                    <a:pt x="41" y="181"/>
                    <a:pt x="38" y="182"/>
                    <a:pt x="37" y="182"/>
                  </a:cubicBezTo>
                  <a:cubicBezTo>
                    <a:pt x="37" y="182"/>
                    <a:pt x="32" y="183"/>
                    <a:pt x="24" y="184"/>
                  </a:cubicBezTo>
                  <a:cubicBezTo>
                    <a:pt x="21" y="184"/>
                    <a:pt x="19" y="185"/>
                    <a:pt x="18" y="185"/>
                  </a:cubicBezTo>
                  <a:cubicBezTo>
                    <a:pt x="17" y="186"/>
                    <a:pt x="16" y="186"/>
                    <a:pt x="16" y="186"/>
                  </a:cubicBezTo>
                  <a:cubicBezTo>
                    <a:pt x="16" y="186"/>
                    <a:pt x="15" y="185"/>
                    <a:pt x="14" y="184"/>
                  </a:cubicBezTo>
                  <a:cubicBezTo>
                    <a:pt x="13" y="182"/>
                    <a:pt x="12" y="181"/>
                    <a:pt x="12" y="180"/>
                  </a:cubicBezTo>
                  <a:cubicBezTo>
                    <a:pt x="11" y="179"/>
                    <a:pt x="11" y="176"/>
                    <a:pt x="11" y="173"/>
                  </a:cubicBezTo>
                  <a:cubicBezTo>
                    <a:pt x="11" y="168"/>
                    <a:pt x="11" y="165"/>
                    <a:pt x="11" y="164"/>
                  </a:cubicBezTo>
                  <a:cubicBezTo>
                    <a:pt x="12" y="162"/>
                    <a:pt x="14" y="161"/>
                    <a:pt x="18" y="160"/>
                  </a:cubicBezTo>
                  <a:cubicBezTo>
                    <a:pt x="24" y="158"/>
                    <a:pt x="30" y="154"/>
                    <a:pt x="37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7" y="145"/>
                    <a:pt x="37" y="145"/>
                    <a:pt x="37" y="145"/>
                  </a:cubicBezTo>
                  <a:cubicBezTo>
                    <a:pt x="35" y="143"/>
                    <a:pt x="32" y="141"/>
                    <a:pt x="29" y="139"/>
                  </a:cubicBezTo>
                  <a:cubicBezTo>
                    <a:pt x="25" y="137"/>
                    <a:pt x="22" y="136"/>
                    <a:pt x="20" y="136"/>
                  </a:cubicBezTo>
                  <a:cubicBezTo>
                    <a:pt x="17" y="135"/>
                    <a:pt x="15" y="135"/>
                    <a:pt x="15" y="134"/>
                  </a:cubicBezTo>
                  <a:cubicBezTo>
                    <a:pt x="14" y="133"/>
                    <a:pt x="14" y="131"/>
                    <a:pt x="14" y="130"/>
                  </a:cubicBezTo>
                  <a:cubicBezTo>
                    <a:pt x="15" y="128"/>
                    <a:pt x="16" y="127"/>
                    <a:pt x="18" y="126"/>
                  </a:cubicBezTo>
                  <a:cubicBezTo>
                    <a:pt x="21" y="125"/>
                    <a:pt x="23" y="123"/>
                    <a:pt x="24" y="122"/>
                  </a:cubicBezTo>
                  <a:cubicBezTo>
                    <a:pt x="26" y="120"/>
                    <a:pt x="30" y="118"/>
                    <a:pt x="35" y="115"/>
                  </a:cubicBezTo>
                  <a:cubicBezTo>
                    <a:pt x="40" y="112"/>
                    <a:pt x="45" y="110"/>
                    <a:pt x="49" y="108"/>
                  </a:cubicBezTo>
                  <a:cubicBezTo>
                    <a:pt x="53" y="107"/>
                    <a:pt x="55" y="106"/>
                    <a:pt x="55" y="105"/>
                  </a:cubicBezTo>
                  <a:cubicBezTo>
                    <a:pt x="55" y="104"/>
                    <a:pt x="56" y="98"/>
                    <a:pt x="56" y="89"/>
                  </a:cubicBezTo>
                  <a:cubicBezTo>
                    <a:pt x="57" y="79"/>
                    <a:pt x="58" y="74"/>
                    <a:pt x="58" y="72"/>
                  </a:cubicBezTo>
                  <a:cubicBezTo>
                    <a:pt x="58" y="71"/>
                    <a:pt x="58" y="70"/>
                    <a:pt x="58" y="70"/>
                  </a:cubicBezTo>
                  <a:cubicBezTo>
                    <a:pt x="58" y="69"/>
                    <a:pt x="58" y="69"/>
                    <a:pt x="57" y="69"/>
                  </a:cubicBezTo>
                  <a:cubicBezTo>
                    <a:pt x="56" y="69"/>
                    <a:pt x="56" y="69"/>
                    <a:pt x="54" y="69"/>
                  </a:cubicBezTo>
                  <a:cubicBezTo>
                    <a:pt x="53" y="70"/>
                    <a:pt x="52" y="70"/>
                    <a:pt x="50" y="71"/>
                  </a:cubicBezTo>
                  <a:cubicBezTo>
                    <a:pt x="45" y="74"/>
                    <a:pt x="41" y="76"/>
                    <a:pt x="40" y="77"/>
                  </a:cubicBezTo>
                  <a:cubicBezTo>
                    <a:pt x="38" y="78"/>
                    <a:pt x="37" y="79"/>
                    <a:pt x="36" y="79"/>
                  </a:cubicBezTo>
                  <a:cubicBezTo>
                    <a:pt x="35" y="79"/>
                    <a:pt x="34" y="79"/>
                    <a:pt x="34" y="80"/>
                  </a:cubicBezTo>
                  <a:cubicBezTo>
                    <a:pt x="34" y="80"/>
                    <a:pt x="33" y="81"/>
                    <a:pt x="31" y="82"/>
                  </a:cubicBezTo>
                  <a:cubicBezTo>
                    <a:pt x="29" y="84"/>
                    <a:pt x="28" y="85"/>
                    <a:pt x="28" y="85"/>
                  </a:cubicBezTo>
                  <a:cubicBezTo>
                    <a:pt x="28" y="85"/>
                    <a:pt x="27" y="86"/>
                    <a:pt x="26" y="87"/>
                  </a:cubicBezTo>
                  <a:cubicBezTo>
                    <a:pt x="24" y="87"/>
                    <a:pt x="24" y="88"/>
                    <a:pt x="24" y="89"/>
                  </a:cubicBezTo>
                  <a:cubicBezTo>
                    <a:pt x="24" y="90"/>
                    <a:pt x="23" y="93"/>
                    <a:pt x="21" y="97"/>
                  </a:cubicBezTo>
                  <a:cubicBezTo>
                    <a:pt x="20" y="102"/>
                    <a:pt x="19" y="105"/>
                    <a:pt x="18" y="106"/>
                  </a:cubicBezTo>
                  <a:cubicBezTo>
                    <a:pt x="17" y="107"/>
                    <a:pt x="16" y="108"/>
                    <a:pt x="16" y="109"/>
                  </a:cubicBezTo>
                  <a:cubicBezTo>
                    <a:pt x="15" y="109"/>
                    <a:pt x="14" y="109"/>
                    <a:pt x="13" y="109"/>
                  </a:cubicBezTo>
                  <a:cubicBezTo>
                    <a:pt x="11" y="109"/>
                    <a:pt x="9" y="109"/>
                    <a:pt x="8" y="108"/>
                  </a:cubicBezTo>
                  <a:cubicBezTo>
                    <a:pt x="7" y="106"/>
                    <a:pt x="6" y="104"/>
                    <a:pt x="5" y="100"/>
                  </a:cubicBezTo>
                  <a:cubicBezTo>
                    <a:pt x="4" y="96"/>
                    <a:pt x="3" y="93"/>
                    <a:pt x="3" y="89"/>
                  </a:cubicBezTo>
                  <a:cubicBezTo>
                    <a:pt x="3" y="84"/>
                    <a:pt x="3" y="81"/>
                    <a:pt x="2" y="80"/>
                  </a:cubicBezTo>
                  <a:cubicBezTo>
                    <a:pt x="0" y="77"/>
                    <a:pt x="1" y="74"/>
                    <a:pt x="5" y="71"/>
                  </a:cubicBezTo>
                  <a:cubicBezTo>
                    <a:pt x="6" y="70"/>
                    <a:pt x="8" y="68"/>
                    <a:pt x="11" y="65"/>
                  </a:cubicBezTo>
                  <a:cubicBezTo>
                    <a:pt x="13" y="61"/>
                    <a:pt x="15" y="59"/>
                    <a:pt x="15" y="58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6" y="57"/>
                    <a:pt x="16" y="55"/>
                    <a:pt x="17" y="51"/>
                  </a:cubicBezTo>
                  <a:cubicBezTo>
                    <a:pt x="19" y="44"/>
                    <a:pt x="22" y="40"/>
                    <a:pt x="27" y="39"/>
                  </a:cubicBezTo>
                  <a:cubicBezTo>
                    <a:pt x="29" y="39"/>
                    <a:pt x="31" y="39"/>
                    <a:pt x="33" y="40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4"/>
                    <a:pt x="35" y="46"/>
                    <a:pt x="35" y="49"/>
                  </a:cubicBezTo>
                  <a:cubicBezTo>
                    <a:pt x="35" y="53"/>
                    <a:pt x="34" y="55"/>
                    <a:pt x="34" y="56"/>
                  </a:cubicBezTo>
                  <a:cubicBezTo>
                    <a:pt x="33" y="57"/>
                    <a:pt x="33" y="58"/>
                    <a:pt x="33" y="59"/>
                  </a:cubicBezTo>
                  <a:cubicBezTo>
                    <a:pt x="33" y="60"/>
                    <a:pt x="33" y="61"/>
                    <a:pt x="33" y="62"/>
                  </a:cubicBezTo>
                  <a:cubicBezTo>
                    <a:pt x="34" y="62"/>
                    <a:pt x="36" y="61"/>
                    <a:pt x="41" y="60"/>
                  </a:cubicBezTo>
                  <a:cubicBezTo>
                    <a:pt x="45" y="58"/>
                    <a:pt x="49" y="56"/>
                    <a:pt x="53" y="55"/>
                  </a:cubicBezTo>
                  <a:cubicBezTo>
                    <a:pt x="56" y="53"/>
                    <a:pt x="57" y="53"/>
                    <a:pt x="58" y="53"/>
                  </a:cubicBezTo>
                  <a:cubicBezTo>
                    <a:pt x="59" y="53"/>
                    <a:pt x="60" y="52"/>
                    <a:pt x="60" y="52"/>
                  </a:cubicBezTo>
                  <a:cubicBezTo>
                    <a:pt x="60" y="52"/>
                    <a:pt x="60" y="47"/>
                    <a:pt x="61" y="40"/>
                  </a:cubicBezTo>
                  <a:cubicBezTo>
                    <a:pt x="62" y="23"/>
                    <a:pt x="62" y="13"/>
                    <a:pt x="61" y="11"/>
                  </a:cubicBezTo>
                  <a:cubicBezTo>
                    <a:pt x="61" y="9"/>
                    <a:pt x="61" y="6"/>
                    <a:pt x="64" y="3"/>
                  </a:cubicBezTo>
                  <a:close/>
                  <a:moveTo>
                    <a:pt x="54" y="117"/>
                  </a:moveTo>
                  <a:cubicBezTo>
                    <a:pt x="54" y="116"/>
                    <a:pt x="54" y="115"/>
                    <a:pt x="54" y="115"/>
                  </a:cubicBezTo>
                  <a:cubicBezTo>
                    <a:pt x="54" y="114"/>
                    <a:pt x="54" y="114"/>
                    <a:pt x="53" y="114"/>
                  </a:cubicBezTo>
                  <a:cubicBezTo>
                    <a:pt x="51" y="114"/>
                    <a:pt x="46" y="116"/>
                    <a:pt x="38" y="120"/>
                  </a:cubicBezTo>
                  <a:cubicBezTo>
                    <a:pt x="35" y="121"/>
                    <a:pt x="33" y="122"/>
                    <a:pt x="31" y="123"/>
                  </a:cubicBezTo>
                  <a:cubicBezTo>
                    <a:pt x="28" y="124"/>
                    <a:pt x="26" y="125"/>
                    <a:pt x="25" y="128"/>
                  </a:cubicBezTo>
                  <a:cubicBezTo>
                    <a:pt x="24" y="130"/>
                    <a:pt x="25" y="131"/>
                    <a:pt x="27" y="131"/>
                  </a:cubicBezTo>
                  <a:cubicBezTo>
                    <a:pt x="29" y="132"/>
                    <a:pt x="30" y="132"/>
                    <a:pt x="31" y="133"/>
                  </a:cubicBezTo>
                  <a:cubicBezTo>
                    <a:pt x="35" y="134"/>
                    <a:pt x="39" y="136"/>
                    <a:pt x="43" y="136"/>
                  </a:cubicBezTo>
                  <a:cubicBezTo>
                    <a:pt x="47" y="137"/>
                    <a:pt x="50" y="137"/>
                    <a:pt x="51" y="136"/>
                  </a:cubicBezTo>
                  <a:cubicBezTo>
                    <a:pt x="52" y="135"/>
                    <a:pt x="52" y="132"/>
                    <a:pt x="53" y="128"/>
                  </a:cubicBezTo>
                  <a:cubicBezTo>
                    <a:pt x="53" y="123"/>
                    <a:pt x="53" y="119"/>
                    <a:pt x="54" y="117"/>
                  </a:cubicBezTo>
                  <a:close/>
                  <a:moveTo>
                    <a:pt x="77" y="111"/>
                  </a:moveTo>
                  <a:cubicBezTo>
                    <a:pt x="77" y="110"/>
                    <a:pt x="77" y="110"/>
                    <a:pt x="76" y="110"/>
                  </a:cubicBezTo>
                  <a:cubicBezTo>
                    <a:pt x="76" y="109"/>
                    <a:pt x="75" y="109"/>
                    <a:pt x="74" y="109"/>
                  </a:cubicBezTo>
                  <a:cubicBezTo>
                    <a:pt x="71" y="109"/>
                    <a:pt x="70" y="110"/>
                    <a:pt x="69" y="111"/>
                  </a:cubicBezTo>
                  <a:cubicBezTo>
                    <a:pt x="69" y="111"/>
                    <a:pt x="69" y="113"/>
                    <a:pt x="69" y="117"/>
                  </a:cubicBezTo>
                  <a:cubicBezTo>
                    <a:pt x="69" y="121"/>
                    <a:pt x="69" y="123"/>
                    <a:pt x="69" y="123"/>
                  </a:cubicBezTo>
                  <a:cubicBezTo>
                    <a:pt x="70" y="123"/>
                    <a:pt x="71" y="122"/>
                    <a:pt x="72" y="121"/>
                  </a:cubicBezTo>
                  <a:cubicBezTo>
                    <a:pt x="74" y="119"/>
                    <a:pt x="75" y="117"/>
                    <a:pt x="76" y="116"/>
                  </a:cubicBezTo>
                  <a:cubicBezTo>
                    <a:pt x="76" y="115"/>
                    <a:pt x="77" y="113"/>
                    <a:pt x="77" y="1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8"/>
            <p:cNvSpPr>
              <a:spLocks noEditPoints="1"/>
            </p:cNvSpPr>
            <p:nvPr/>
          </p:nvSpPr>
          <p:spPr bwMode="auto">
            <a:xfrm>
              <a:off x="4262655" y="4092575"/>
              <a:ext cx="587375" cy="504825"/>
            </a:xfrm>
            <a:custGeom>
              <a:avLst/>
              <a:gdLst>
                <a:gd name="T0" fmla="*/ 12 w 154"/>
                <a:gd name="T1" fmla="*/ 104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3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9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6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5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3 h 134"/>
                <a:gd name="T58" fmla="*/ 81 w 154"/>
                <a:gd name="T59" fmla="*/ 88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2 h 134"/>
                <a:gd name="T66" fmla="*/ 36 w 154"/>
                <a:gd name="T67" fmla="*/ 112 h 134"/>
                <a:gd name="T68" fmla="*/ 99 w 154"/>
                <a:gd name="T69" fmla="*/ 6 h 134"/>
                <a:gd name="T70" fmla="*/ 121 w 154"/>
                <a:gd name="T71" fmla="*/ 25 h 134"/>
                <a:gd name="T72" fmla="*/ 115 w 154"/>
                <a:gd name="T73" fmla="*/ 35 h 134"/>
                <a:gd name="T74" fmla="*/ 81 w 154"/>
                <a:gd name="T75" fmla="*/ 42 h 134"/>
                <a:gd name="T76" fmla="*/ 50 w 154"/>
                <a:gd name="T77" fmla="*/ 36 h 134"/>
                <a:gd name="T78" fmla="*/ 43 w 154"/>
                <a:gd name="T79" fmla="*/ 3 h 134"/>
                <a:gd name="T80" fmla="*/ 58 w 154"/>
                <a:gd name="T81" fmla="*/ 11 h 134"/>
                <a:gd name="T82" fmla="*/ 81 w 154"/>
                <a:gd name="T83" fmla="*/ 11 h 134"/>
                <a:gd name="T84" fmla="*/ 90 w 154"/>
                <a:gd name="T85" fmla="*/ 2 h 134"/>
                <a:gd name="T86" fmla="*/ 48 w 154"/>
                <a:gd name="T87" fmla="*/ 109 h 134"/>
                <a:gd name="T88" fmla="*/ 55 w 154"/>
                <a:gd name="T89" fmla="*/ 107 h 134"/>
                <a:gd name="T90" fmla="*/ 65 w 154"/>
                <a:gd name="T91" fmla="*/ 106 h 134"/>
                <a:gd name="T92" fmla="*/ 65 w 154"/>
                <a:gd name="T93" fmla="*/ 106 h 134"/>
                <a:gd name="T94" fmla="*/ 69 w 154"/>
                <a:gd name="T95" fmla="*/ 59 h 134"/>
                <a:gd name="T96" fmla="*/ 72 w 154"/>
                <a:gd name="T97" fmla="*/ 57 h 134"/>
                <a:gd name="T98" fmla="*/ 76 w 154"/>
                <a:gd name="T99" fmla="*/ 103 h 134"/>
                <a:gd name="T100" fmla="*/ 75 w 154"/>
                <a:gd name="T101" fmla="*/ 104 h 134"/>
                <a:gd name="T102" fmla="*/ 96 w 154"/>
                <a:gd name="T103" fmla="*/ 10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8"/>
                  </a:moveTo>
                  <a:cubicBezTo>
                    <a:pt x="17" y="96"/>
                    <a:pt x="18" y="96"/>
                    <a:pt x="18" y="96"/>
                  </a:cubicBezTo>
                  <a:cubicBezTo>
                    <a:pt x="18" y="97"/>
                    <a:pt x="17" y="98"/>
                    <a:pt x="15" y="99"/>
                  </a:cubicBezTo>
                  <a:cubicBezTo>
                    <a:pt x="13" y="101"/>
                    <a:pt x="12" y="103"/>
                    <a:pt x="12" y="104"/>
                  </a:cubicBezTo>
                  <a:cubicBezTo>
                    <a:pt x="12" y="105"/>
                    <a:pt x="12" y="106"/>
                    <a:pt x="11" y="107"/>
                  </a:cubicBezTo>
                  <a:cubicBezTo>
                    <a:pt x="10" y="108"/>
                    <a:pt x="9" y="109"/>
                    <a:pt x="9" y="112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5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7"/>
                  </a:cubicBezTo>
                  <a:cubicBezTo>
                    <a:pt x="16" y="118"/>
                    <a:pt x="17" y="118"/>
                    <a:pt x="19" y="118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7"/>
                    <a:pt x="20" y="116"/>
                    <a:pt x="20" y="116"/>
                  </a:cubicBezTo>
                  <a:cubicBezTo>
                    <a:pt x="19" y="116"/>
                    <a:pt x="19" y="115"/>
                    <a:pt x="21" y="115"/>
                  </a:cubicBezTo>
                  <a:cubicBezTo>
                    <a:pt x="22" y="115"/>
                    <a:pt x="23" y="114"/>
                    <a:pt x="26" y="114"/>
                  </a:cubicBezTo>
                  <a:cubicBezTo>
                    <a:pt x="28" y="113"/>
                    <a:pt x="29" y="113"/>
                    <a:pt x="29" y="114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5"/>
                    <a:pt x="35" y="114"/>
                  </a:cubicBezTo>
                  <a:cubicBezTo>
                    <a:pt x="39" y="113"/>
                    <a:pt x="40" y="113"/>
                    <a:pt x="41" y="113"/>
                  </a:cubicBezTo>
                  <a:cubicBezTo>
                    <a:pt x="42" y="113"/>
                    <a:pt x="42" y="113"/>
                    <a:pt x="43" y="113"/>
                  </a:cubicBezTo>
                  <a:cubicBezTo>
                    <a:pt x="44" y="112"/>
                    <a:pt x="49" y="111"/>
                    <a:pt x="57" y="110"/>
                  </a:cubicBezTo>
                  <a:cubicBezTo>
                    <a:pt x="60" y="110"/>
                    <a:pt x="62" y="109"/>
                    <a:pt x="63" y="109"/>
                  </a:cubicBezTo>
                  <a:cubicBezTo>
                    <a:pt x="64" y="108"/>
                    <a:pt x="64" y="108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10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9"/>
                    <a:pt x="77" y="109"/>
                  </a:cubicBezTo>
                  <a:cubicBezTo>
                    <a:pt x="78" y="109"/>
                    <a:pt x="79" y="108"/>
                    <a:pt x="79" y="107"/>
                  </a:cubicBezTo>
                  <a:cubicBezTo>
                    <a:pt x="79" y="107"/>
                    <a:pt x="80" y="107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7"/>
                    <a:pt x="82" y="107"/>
                  </a:cubicBezTo>
                  <a:cubicBezTo>
                    <a:pt x="82" y="108"/>
                    <a:pt x="83" y="108"/>
                    <a:pt x="84" y="107"/>
                  </a:cubicBezTo>
                  <a:cubicBezTo>
                    <a:pt x="86" y="106"/>
                    <a:pt x="95" y="106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2"/>
                    <a:pt x="122" y="101"/>
                    <a:pt x="121" y="100"/>
                  </a:cubicBezTo>
                  <a:cubicBezTo>
                    <a:pt x="120" y="100"/>
                    <a:pt x="120" y="99"/>
                    <a:pt x="120" y="99"/>
                  </a:cubicBezTo>
                  <a:cubicBezTo>
                    <a:pt x="121" y="98"/>
                    <a:pt x="122" y="99"/>
                    <a:pt x="124" y="101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4"/>
                    <a:pt x="131" y="105"/>
                  </a:cubicBezTo>
                  <a:cubicBezTo>
                    <a:pt x="132" y="106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7"/>
                  </a:cubicBezTo>
                  <a:cubicBezTo>
                    <a:pt x="150" y="118"/>
                    <a:pt x="150" y="118"/>
                    <a:pt x="151" y="118"/>
                  </a:cubicBezTo>
                  <a:cubicBezTo>
                    <a:pt x="152" y="118"/>
                    <a:pt x="153" y="119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6"/>
                    <a:pt x="152" y="127"/>
                    <a:pt x="151" y="128"/>
                  </a:cubicBezTo>
                  <a:cubicBezTo>
                    <a:pt x="150" y="129"/>
                    <a:pt x="148" y="130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7"/>
                    <a:pt x="129" y="126"/>
                  </a:cubicBezTo>
                  <a:cubicBezTo>
                    <a:pt x="128" y="125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7"/>
                    <a:pt x="44" y="128"/>
                    <a:pt x="38" y="130"/>
                  </a:cubicBezTo>
                  <a:cubicBezTo>
                    <a:pt x="22" y="134"/>
                    <a:pt x="12" y="134"/>
                    <a:pt x="6" y="128"/>
                  </a:cubicBezTo>
                  <a:cubicBezTo>
                    <a:pt x="4" y="126"/>
                    <a:pt x="3" y="124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9"/>
                    <a:pt x="1" y="107"/>
                    <a:pt x="2" y="106"/>
                  </a:cubicBezTo>
                  <a:cubicBezTo>
                    <a:pt x="2" y="105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1"/>
                    <a:pt x="14" y="99"/>
                    <a:pt x="15" y="98"/>
                  </a:cubicBezTo>
                  <a:close/>
                  <a:moveTo>
                    <a:pt x="16" y="116"/>
                  </a:moveTo>
                  <a:cubicBezTo>
                    <a:pt x="16" y="116"/>
                    <a:pt x="16" y="116"/>
                    <a:pt x="16" y="116"/>
                  </a:cubicBezTo>
                  <a:cubicBezTo>
                    <a:pt x="16" y="115"/>
                    <a:pt x="17" y="115"/>
                    <a:pt x="17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1"/>
                    <a:pt x="27" y="90"/>
                    <a:pt x="27" y="91"/>
                  </a:cubicBezTo>
                  <a:cubicBezTo>
                    <a:pt x="27" y="92"/>
                    <a:pt x="26" y="92"/>
                    <a:pt x="24" y="93"/>
                  </a:cubicBezTo>
                  <a:cubicBezTo>
                    <a:pt x="21" y="95"/>
                    <a:pt x="21" y="95"/>
                    <a:pt x="21" y="95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5"/>
                    <a:pt x="28" y="115"/>
                  </a:cubicBezTo>
                  <a:cubicBezTo>
                    <a:pt x="28" y="115"/>
                    <a:pt x="28" y="115"/>
                    <a:pt x="27" y="115"/>
                  </a:cubicBezTo>
                  <a:cubicBezTo>
                    <a:pt x="25" y="114"/>
                    <a:pt x="25" y="115"/>
                    <a:pt x="24" y="115"/>
                  </a:cubicBezTo>
                  <a:cubicBezTo>
                    <a:pt x="24" y="116"/>
                    <a:pt x="24" y="117"/>
                    <a:pt x="25" y="116"/>
                  </a:cubicBezTo>
                  <a:cubicBezTo>
                    <a:pt x="26" y="116"/>
                    <a:pt x="26" y="116"/>
                    <a:pt x="27" y="115"/>
                  </a:cubicBezTo>
                  <a:close/>
                  <a:moveTo>
                    <a:pt x="44" y="56"/>
                  </a:moveTo>
                  <a:cubicBezTo>
                    <a:pt x="44" y="56"/>
                    <a:pt x="44" y="55"/>
                    <a:pt x="44" y="55"/>
                  </a:cubicBezTo>
                  <a:cubicBezTo>
                    <a:pt x="45" y="54"/>
                    <a:pt x="45" y="54"/>
                    <a:pt x="45" y="55"/>
                  </a:cubicBezTo>
                  <a:cubicBezTo>
                    <a:pt x="45" y="56"/>
                    <a:pt x="45" y="57"/>
                    <a:pt x="44" y="58"/>
                  </a:cubicBezTo>
                  <a:cubicBezTo>
                    <a:pt x="43" y="60"/>
                    <a:pt x="43" y="61"/>
                    <a:pt x="43" y="62"/>
                  </a:cubicBezTo>
                  <a:cubicBezTo>
                    <a:pt x="44" y="62"/>
                    <a:pt x="44" y="63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60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2"/>
                    <a:pt x="60" y="62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4"/>
                    <a:pt x="57" y="64"/>
                    <a:pt x="57" y="66"/>
                  </a:cubicBezTo>
                  <a:cubicBezTo>
                    <a:pt x="58" y="67"/>
                    <a:pt x="59" y="67"/>
                    <a:pt x="59" y="67"/>
                  </a:cubicBezTo>
                  <a:cubicBezTo>
                    <a:pt x="60" y="67"/>
                    <a:pt x="61" y="67"/>
                    <a:pt x="64" y="66"/>
                  </a:cubicBezTo>
                  <a:cubicBezTo>
                    <a:pt x="67" y="65"/>
                    <a:pt x="69" y="64"/>
                    <a:pt x="70" y="63"/>
                  </a:cubicBezTo>
                  <a:cubicBezTo>
                    <a:pt x="72" y="63"/>
                    <a:pt x="73" y="63"/>
                    <a:pt x="74" y="63"/>
                  </a:cubicBezTo>
                  <a:cubicBezTo>
                    <a:pt x="75" y="63"/>
                    <a:pt x="76" y="62"/>
                    <a:pt x="77" y="60"/>
                  </a:cubicBezTo>
                  <a:cubicBezTo>
                    <a:pt x="79" y="59"/>
                    <a:pt x="80" y="58"/>
                    <a:pt x="80" y="57"/>
                  </a:cubicBezTo>
                  <a:cubicBezTo>
                    <a:pt x="80" y="56"/>
                    <a:pt x="79" y="56"/>
                    <a:pt x="77" y="57"/>
                  </a:cubicBezTo>
                  <a:cubicBezTo>
                    <a:pt x="76" y="57"/>
                    <a:pt x="75" y="57"/>
                    <a:pt x="75" y="57"/>
                  </a:cubicBezTo>
                  <a:cubicBezTo>
                    <a:pt x="75" y="57"/>
                    <a:pt x="76" y="56"/>
                    <a:pt x="76" y="56"/>
                  </a:cubicBezTo>
                  <a:cubicBezTo>
                    <a:pt x="78" y="54"/>
                    <a:pt x="82" y="55"/>
                    <a:pt x="86" y="59"/>
                  </a:cubicBezTo>
                  <a:cubicBezTo>
                    <a:pt x="89" y="61"/>
                    <a:pt x="92" y="63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7"/>
                    <a:pt x="99" y="67"/>
                  </a:cubicBezTo>
                  <a:cubicBezTo>
                    <a:pt x="101" y="68"/>
                    <a:pt x="103" y="70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1"/>
                    <a:pt x="104" y="81"/>
                    <a:pt x="102" y="83"/>
                  </a:cubicBezTo>
                  <a:cubicBezTo>
                    <a:pt x="99" y="84"/>
                    <a:pt x="97" y="85"/>
                    <a:pt x="96" y="85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7"/>
                    <a:pt x="83" y="87"/>
                  </a:cubicBezTo>
                  <a:cubicBezTo>
                    <a:pt x="83" y="88"/>
                    <a:pt x="82" y="88"/>
                    <a:pt x="81" y="88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1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1"/>
                    <a:pt x="52" y="90"/>
                  </a:cubicBezTo>
                  <a:cubicBezTo>
                    <a:pt x="51" y="90"/>
                    <a:pt x="49" y="89"/>
                    <a:pt x="47" y="88"/>
                  </a:cubicBezTo>
                  <a:cubicBezTo>
                    <a:pt x="44" y="86"/>
                    <a:pt x="42" y="84"/>
                    <a:pt x="41" y="82"/>
                  </a:cubicBezTo>
                  <a:cubicBezTo>
                    <a:pt x="40" y="79"/>
                    <a:pt x="39" y="76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60"/>
                    <a:pt x="40" y="59"/>
                  </a:cubicBezTo>
                  <a:cubicBezTo>
                    <a:pt x="43" y="57"/>
                    <a:pt x="44" y="56"/>
                    <a:pt x="44" y="56"/>
                  </a:cubicBezTo>
                  <a:close/>
                  <a:moveTo>
                    <a:pt x="36" y="112"/>
                  </a:moveTo>
                  <a:cubicBezTo>
                    <a:pt x="37" y="111"/>
                    <a:pt x="38" y="111"/>
                    <a:pt x="39" y="111"/>
                  </a:cubicBezTo>
                  <a:cubicBezTo>
                    <a:pt x="40" y="111"/>
                    <a:pt x="41" y="111"/>
                    <a:pt x="41" y="111"/>
                  </a:cubicBezTo>
                  <a:cubicBezTo>
                    <a:pt x="41" y="111"/>
                    <a:pt x="40" y="111"/>
                    <a:pt x="39" y="112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close/>
                  <a:moveTo>
                    <a:pt x="89" y="1"/>
                  </a:moveTo>
                  <a:cubicBezTo>
                    <a:pt x="89" y="1"/>
                    <a:pt x="89" y="0"/>
                    <a:pt x="91" y="0"/>
                  </a:cubicBezTo>
                  <a:cubicBezTo>
                    <a:pt x="93" y="0"/>
                    <a:pt x="96" y="2"/>
                    <a:pt x="99" y="6"/>
                  </a:cubicBezTo>
                  <a:cubicBezTo>
                    <a:pt x="103" y="9"/>
                    <a:pt x="107" y="12"/>
                    <a:pt x="111" y="15"/>
                  </a:cubicBezTo>
                  <a:cubicBezTo>
                    <a:pt x="114" y="16"/>
                    <a:pt x="115" y="17"/>
                    <a:pt x="115" y="17"/>
                  </a:cubicBezTo>
                  <a:cubicBezTo>
                    <a:pt x="115" y="18"/>
                    <a:pt x="116" y="19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9"/>
                    <a:pt x="121" y="30"/>
                  </a:cubicBezTo>
                  <a:cubicBezTo>
                    <a:pt x="120" y="32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5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40"/>
                  </a:cubicBezTo>
                  <a:cubicBezTo>
                    <a:pt x="87" y="40"/>
                    <a:pt x="84" y="41"/>
                    <a:pt x="81" y="42"/>
                  </a:cubicBezTo>
                  <a:cubicBezTo>
                    <a:pt x="78" y="43"/>
                    <a:pt x="74" y="44"/>
                    <a:pt x="69" y="44"/>
                  </a:cubicBezTo>
                  <a:cubicBezTo>
                    <a:pt x="63" y="45"/>
                    <a:pt x="61" y="44"/>
                    <a:pt x="60" y="44"/>
                  </a:cubicBezTo>
                  <a:cubicBezTo>
                    <a:pt x="60" y="43"/>
                    <a:pt x="59" y="43"/>
                    <a:pt x="58" y="43"/>
                  </a:cubicBezTo>
                  <a:cubicBezTo>
                    <a:pt x="56" y="43"/>
                    <a:pt x="53" y="41"/>
                    <a:pt x="50" y="36"/>
                  </a:cubicBezTo>
                  <a:cubicBezTo>
                    <a:pt x="47" y="32"/>
                    <a:pt x="44" y="28"/>
                    <a:pt x="43" y="23"/>
                  </a:cubicBezTo>
                  <a:cubicBezTo>
                    <a:pt x="42" y="19"/>
                    <a:pt x="41" y="14"/>
                    <a:pt x="40" y="10"/>
                  </a:cubicBezTo>
                  <a:cubicBezTo>
                    <a:pt x="40" y="6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8"/>
                  </a:cubicBezTo>
                  <a:cubicBezTo>
                    <a:pt x="49" y="10"/>
                    <a:pt x="50" y="11"/>
                    <a:pt x="50" y="11"/>
                  </a:cubicBezTo>
                  <a:cubicBezTo>
                    <a:pt x="51" y="12"/>
                    <a:pt x="52" y="12"/>
                    <a:pt x="54" y="11"/>
                  </a:cubicBezTo>
                  <a:cubicBezTo>
                    <a:pt x="57" y="11"/>
                    <a:pt x="58" y="11"/>
                    <a:pt x="58" y="11"/>
                  </a:cubicBezTo>
                  <a:cubicBezTo>
                    <a:pt x="58" y="11"/>
                    <a:pt x="57" y="12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1"/>
                  </a:cubicBezTo>
                  <a:cubicBezTo>
                    <a:pt x="84" y="10"/>
                    <a:pt x="86" y="9"/>
                    <a:pt x="87" y="10"/>
                  </a:cubicBezTo>
                  <a:cubicBezTo>
                    <a:pt x="88" y="10"/>
                    <a:pt x="89" y="10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10"/>
                  </a:moveTo>
                  <a:cubicBezTo>
                    <a:pt x="44" y="109"/>
                    <a:pt x="45" y="109"/>
                    <a:pt x="46" y="109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10"/>
                  </a:cubicBezTo>
                  <a:cubicBezTo>
                    <a:pt x="44" y="111"/>
                    <a:pt x="43" y="111"/>
                    <a:pt x="43" y="110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7"/>
                    <a:pt x="55" y="107"/>
                  </a:cubicBezTo>
                  <a:cubicBezTo>
                    <a:pt x="55" y="107"/>
                    <a:pt x="55" y="108"/>
                    <a:pt x="54" y="108"/>
                  </a:cubicBezTo>
                  <a:cubicBezTo>
                    <a:pt x="53" y="108"/>
                    <a:pt x="53" y="109"/>
                    <a:pt x="52" y="109"/>
                  </a:cubicBezTo>
                  <a:cubicBezTo>
                    <a:pt x="51" y="109"/>
                    <a:pt x="51" y="109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7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6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9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9"/>
                    <a:pt x="71" y="58"/>
                    <a:pt x="71" y="58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8"/>
                    <a:pt x="74" y="58"/>
                    <a:pt x="72" y="58"/>
                  </a:cubicBezTo>
                  <a:close/>
                  <a:moveTo>
                    <a:pt x="75" y="104"/>
                  </a:moveTo>
                  <a:cubicBezTo>
                    <a:pt x="75" y="104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4"/>
                  </a:cubicBezTo>
                  <a:cubicBezTo>
                    <a:pt x="77" y="104"/>
                    <a:pt x="77" y="104"/>
                    <a:pt x="77" y="104"/>
                  </a:cubicBezTo>
                  <a:cubicBezTo>
                    <a:pt x="76" y="104"/>
                    <a:pt x="76" y="104"/>
                    <a:pt x="75" y="104"/>
                  </a:cubicBezTo>
                  <a:close/>
                  <a:moveTo>
                    <a:pt x="94" y="102"/>
                  </a:moveTo>
                  <a:cubicBezTo>
                    <a:pt x="93" y="102"/>
                    <a:pt x="93" y="102"/>
                    <a:pt x="94" y="102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2"/>
                    <a:pt x="96" y="102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"/>
            <p:cNvSpPr>
              <a:spLocks noEditPoints="1"/>
            </p:cNvSpPr>
            <p:nvPr/>
          </p:nvSpPr>
          <p:spPr bwMode="auto">
            <a:xfrm>
              <a:off x="4180105" y="4835525"/>
              <a:ext cx="741363" cy="533400"/>
            </a:xfrm>
            <a:custGeom>
              <a:avLst/>
              <a:gdLst>
                <a:gd name="T0" fmla="*/ 73 w 195"/>
                <a:gd name="T1" fmla="*/ 0 h 142"/>
                <a:gd name="T2" fmla="*/ 73 w 195"/>
                <a:gd name="T3" fmla="*/ 8 h 142"/>
                <a:gd name="T4" fmla="*/ 102 w 195"/>
                <a:gd name="T5" fmla="*/ 29 h 142"/>
                <a:gd name="T6" fmla="*/ 132 w 195"/>
                <a:gd name="T7" fmla="*/ 24 h 142"/>
                <a:gd name="T8" fmla="*/ 121 w 195"/>
                <a:gd name="T9" fmla="*/ 13 h 142"/>
                <a:gd name="T10" fmla="*/ 128 w 195"/>
                <a:gd name="T11" fmla="*/ 13 h 142"/>
                <a:gd name="T12" fmla="*/ 129 w 195"/>
                <a:gd name="T13" fmla="*/ 8 h 142"/>
                <a:gd name="T14" fmla="*/ 124 w 195"/>
                <a:gd name="T15" fmla="*/ 8 h 142"/>
                <a:gd name="T16" fmla="*/ 136 w 195"/>
                <a:gd name="T17" fmla="*/ 8 h 142"/>
                <a:gd name="T18" fmla="*/ 150 w 195"/>
                <a:gd name="T19" fmla="*/ 14 h 142"/>
                <a:gd name="T20" fmla="*/ 175 w 195"/>
                <a:gd name="T21" fmla="*/ 20 h 142"/>
                <a:gd name="T22" fmla="*/ 188 w 195"/>
                <a:gd name="T23" fmla="*/ 28 h 142"/>
                <a:gd name="T24" fmla="*/ 195 w 195"/>
                <a:gd name="T25" fmla="*/ 39 h 142"/>
                <a:gd name="T26" fmla="*/ 190 w 195"/>
                <a:gd name="T27" fmla="*/ 44 h 142"/>
                <a:gd name="T28" fmla="*/ 151 w 195"/>
                <a:gd name="T29" fmla="*/ 43 h 142"/>
                <a:gd name="T30" fmla="*/ 135 w 195"/>
                <a:gd name="T31" fmla="*/ 57 h 142"/>
                <a:gd name="T32" fmla="*/ 121 w 195"/>
                <a:gd name="T33" fmla="*/ 78 h 142"/>
                <a:gd name="T34" fmla="*/ 117 w 195"/>
                <a:gd name="T35" fmla="*/ 89 h 142"/>
                <a:gd name="T36" fmla="*/ 90 w 195"/>
                <a:gd name="T37" fmla="*/ 100 h 142"/>
                <a:gd name="T38" fmla="*/ 77 w 195"/>
                <a:gd name="T39" fmla="*/ 69 h 142"/>
                <a:gd name="T40" fmla="*/ 75 w 195"/>
                <a:gd name="T41" fmla="*/ 61 h 142"/>
                <a:gd name="T42" fmla="*/ 58 w 195"/>
                <a:gd name="T43" fmla="*/ 68 h 142"/>
                <a:gd name="T44" fmla="*/ 69 w 195"/>
                <a:gd name="T45" fmla="*/ 117 h 142"/>
                <a:gd name="T46" fmla="*/ 93 w 195"/>
                <a:gd name="T47" fmla="*/ 119 h 142"/>
                <a:gd name="T48" fmla="*/ 113 w 195"/>
                <a:gd name="T49" fmla="*/ 114 h 142"/>
                <a:gd name="T50" fmla="*/ 126 w 195"/>
                <a:gd name="T51" fmla="*/ 107 h 142"/>
                <a:gd name="T52" fmla="*/ 158 w 195"/>
                <a:gd name="T53" fmla="*/ 118 h 142"/>
                <a:gd name="T54" fmla="*/ 150 w 195"/>
                <a:gd name="T55" fmla="*/ 131 h 142"/>
                <a:gd name="T56" fmla="*/ 116 w 195"/>
                <a:gd name="T57" fmla="*/ 138 h 142"/>
                <a:gd name="T58" fmla="*/ 65 w 195"/>
                <a:gd name="T59" fmla="*/ 135 h 142"/>
                <a:gd name="T60" fmla="*/ 51 w 195"/>
                <a:gd name="T61" fmla="*/ 85 h 142"/>
                <a:gd name="T62" fmla="*/ 42 w 195"/>
                <a:gd name="T63" fmla="*/ 71 h 142"/>
                <a:gd name="T64" fmla="*/ 22 w 195"/>
                <a:gd name="T65" fmla="*/ 78 h 142"/>
                <a:gd name="T66" fmla="*/ 0 w 195"/>
                <a:gd name="T67" fmla="*/ 74 h 142"/>
                <a:gd name="T68" fmla="*/ 1 w 195"/>
                <a:gd name="T69" fmla="*/ 52 h 142"/>
                <a:gd name="T70" fmla="*/ 15 w 195"/>
                <a:gd name="T71" fmla="*/ 51 h 142"/>
                <a:gd name="T72" fmla="*/ 27 w 195"/>
                <a:gd name="T73" fmla="*/ 52 h 142"/>
                <a:gd name="T74" fmla="*/ 33 w 195"/>
                <a:gd name="T75" fmla="*/ 48 h 142"/>
                <a:gd name="T76" fmla="*/ 46 w 195"/>
                <a:gd name="T77" fmla="*/ 45 h 142"/>
                <a:gd name="T78" fmla="*/ 48 w 195"/>
                <a:gd name="T79" fmla="*/ 31 h 142"/>
                <a:gd name="T80" fmla="*/ 55 w 195"/>
                <a:gd name="T81" fmla="*/ 43 h 142"/>
                <a:gd name="T82" fmla="*/ 67 w 195"/>
                <a:gd name="T83" fmla="*/ 39 h 142"/>
                <a:gd name="T84" fmla="*/ 71 w 195"/>
                <a:gd name="T85" fmla="*/ 19 h 142"/>
                <a:gd name="T86" fmla="*/ 122 w 195"/>
                <a:gd name="T87" fmla="*/ 48 h 142"/>
                <a:gd name="T88" fmla="*/ 97 w 195"/>
                <a:gd name="T89" fmla="*/ 54 h 142"/>
                <a:gd name="T90" fmla="*/ 101 w 195"/>
                <a:gd name="T91" fmla="*/ 68 h 142"/>
                <a:gd name="T92" fmla="*/ 112 w 195"/>
                <a:gd name="T93" fmla="*/ 9 h 142"/>
                <a:gd name="T94" fmla="*/ 113 w 195"/>
                <a:gd name="T95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5" h="142">
                  <a:moveTo>
                    <a:pt x="67" y="5"/>
                  </a:moveTo>
                  <a:cubicBezTo>
                    <a:pt x="67" y="2"/>
                    <a:pt x="67" y="1"/>
                    <a:pt x="68" y="0"/>
                  </a:cubicBezTo>
                  <a:cubicBezTo>
                    <a:pt x="68" y="0"/>
                    <a:pt x="69" y="0"/>
                    <a:pt x="71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0"/>
                    <a:pt x="73" y="0"/>
                    <a:pt x="72" y="1"/>
                  </a:cubicBezTo>
                  <a:cubicBezTo>
                    <a:pt x="71" y="1"/>
                    <a:pt x="71" y="2"/>
                    <a:pt x="71" y="2"/>
                  </a:cubicBezTo>
                  <a:cubicBezTo>
                    <a:pt x="71" y="3"/>
                    <a:pt x="71" y="4"/>
                    <a:pt x="71" y="5"/>
                  </a:cubicBezTo>
                  <a:cubicBezTo>
                    <a:pt x="72" y="7"/>
                    <a:pt x="73" y="8"/>
                    <a:pt x="73" y="8"/>
                  </a:cubicBezTo>
                  <a:cubicBezTo>
                    <a:pt x="74" y="9"/>
                    <a:pt x="76" y="15"/>
                    <a:pt x="79" y="25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5" y="34"/>
                    <a:pt x="85" y="34"/>
                    <a:pt x="85" y="34"/>
                  </a:cubicBezTo>
                  <a:cubicBezTo>
                    <a:pt x="88" y="33"/>
                    <a:pt x="94" y="32"/>
                    <a:pt x="102" y="29"/>
                  </a:cubicBezTo>
                  <a:cubicBezTo>
                    <a:pt x="102" y="29"/>
                    <a:pt x="104" y="28"/>
                    <a:pt x="106" y="28"/>
                  </a:cubicBezTo>
                  <a:cubicBezTo>
                    <a:pt x="108" y="28"/>
                    <a:pt x="112" y="28"/>
                    <a:pt x="117" y="27"/>
                  </a:cubicBezTo>
                  <a:cubicBezTo>
                    <a:pt x="123" y="26"/>
                    <a:pt x="127" y="25"/>
                    <a:pt x="128" y="25"/>
                  </a:cubicBezTo>
                  <a:cubicBezTo>
                    <a:pt x="130" y="25"/>
                    <a:pt x="132" y="25"/>
                    <a:pt x="132" y="24"/>
                  </a:cubicBezTo>
                  <a:cubicBezTo>
                    <a:pt x="133" y="23"/>
                    <a:pt x="133" y="23"/>
                    <a:pt x="133" y="22"/>
                  </a:cubicBezTo>
                  <a:cubicBezTo>
                    <a:pt x="133" y="22"/>
                    <a:pt x="133" y="22"/>
                    <a:pt x="132" y="21"/>
                  </a:cubicBezTo>
                  <a:cubicBezTo>
                    <a:pt x="130" y="20"/>
                    <a:pt x="129" y="19"/>
                    <a:pt x="127" y="17"/>
                  </a:cubicBezTo>
                  <a:cubicBezTo>
                    <a:pt x="125" y="15"/>
                    <a:pt x="123" y="14"/>
                    <a:pt x="121" y="13"/>
                  </a:cubicBezTo>
                  <a:cubicBezTo>
                    <a:pt x="119" y="12"/>
                    <a:pt x="118" y="11"/>
                    <a:pt x="118" y="11"/>
                  </a:cubicBezTo>
                  <a:cubicBezTo>
                    <a:pt x="118" y="10"/>
                    <a:pt x="118" y="10"/>
                    <a:pt x="119" y="10"/>
                  </a:cubicBezTo>
                  <a:cubicBezTo>
                    <a:pt x="120" y="10"/>
                    <a:pt x="120" y="10"/>
                    <a:pt x="121" y="11"/>
                  </a:cubicBezTo>
                  <a:cubicBezTo>
                    <a:pt x="121" y="11"/>
                    <a:pt x="123" y="12"/>
                    <a:pt x="128" y="13"/>
                  </a:cubicBezTo>
                  <a:cubicBezTo>
                    <a:pt x="132" y="14"/>
                    <a:pt x="134" y="14"/>
                    <a:pt x="134" y="14"/>
                  </a:cubicBezTo>
                  <a:cubicBezTo>
                    <a:pt x="135" y="13"/>
                    <a:pt x="135" y="12"/>
                    <a:pt x="134" y="11"/>
                  </a:cubicBezTo>
                  <a:cubicBezTo>
                    <a:pt x="133" y="10"/>
                    <a:pt x="132" y="10"/>
                    <a:pt x="131" y="9"/>
                  </a:cubicBezTo>
                  <a:cubicBezTo>
                    <a:pt x="130" y="9"/>
                    <a:pt x="129" y="8"/>
                    <a:pt x="129" y="8"/>
                  </a:cubicBezTo>
                  <a:cubicBezTo>
                    <a:pt x="128" y="8"/>
                    <a:pt x="128" y="7"/>
                    <a:pt x="128" y="7"/>
                  </a:cubicBezTo>
                  <a:cubicBezTo>
                    <a:pt x="129" y="7"/>
                    <a:pt x="128" y="7"/>
                    <a:pt x="128" y="7"/>
                  </a:cubicBezTo>
                  <a:cubicBezTo>
                    <a:pt x="128" y="7"/>
                    <a:pt x="127" y="7"/>
                    <a:pt x="127" y="7"/>
                  </a:cubicBezTo>
                  <a:cubicBezTo>
                    <a:pt x="125" y="8"/>
                    <a:pt x="124" y="8"/>
                    <a:pt x="124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4" y="7"/>
                    <a:pt x="125" y="7"/>
                  </a:cubicBezTo>
                  <a:cubicBezTo>
                    <a:pt x="126" y="5"/>
                    <a:pt x="128" y="4"/>
                    <a:pt x="130" y="4"/>
                  </a:cubicBezTo>
                  <a:cubicBezTo>
                    <a:pt x="132" y="5"/>
                    <a:pt x="134" y="6"/>
                    <a:pt x="136" y="8"/>
                  </a:cubicBezTo>
                  <a:cubicBezTo>
                    <a:pt x="137" y="9"/>
                    <a:pt x="138" y="10"/>
                    <a:pt x="139" y="10"/>
                  </a:cubicBezTo>
                  <a:cubicBezTo>
                    <a:pt x="139" y="9"/>
                    <a:pt x="140" y="10"/>
                    <a:pt x="141" y="12"/>
                  </a:cubicBezTo>
                  <a:cubicBezTo>
                    <a:pt x="141" y="13"/>
                    <a:pt x="142" y="14"/>
                    <a:pt x="143" y="14"/>
                  </a:cubicBezTo>
                  <a:cubicBezTo>
                    <a:pt x="144" y="14"/>
                    <a:pt x="146" y="14"/>
                    <a:pt x="150" y="14"/>
                  </a:cubicBezTo>
                  <a:cubicBezTo>
                    <a:pt x="156" y="14"/>
                    <a:pt x="160" y="13"/>
                    <a:pt x="162" y="13"/>
                  </a:cubicBezTo>
                  <a:cubicBezTo>
                    <a:pt x="164" y="12"/>
                    <a:pt x="165" y="12"/>
                    <a:pt x="165" y="12"/>
                  </a:cubicBezTo>
                  <a:cubicBezTo>
                    <a:pt x="166" y="12"/>
                    <a:pt x="166" y="12"/>
                    <a:pt x="166" y="13"/>
                  </a:cubicBezTo>
                  <a:cubicBezTo>
                    <a:pt x="166" y="14"/>
                    <a:pt x="169" y="16"/>
                    <a:pt x="175" y="20"/>
                  </a:cubicBezTo>
                  <a:cubicBezTo>
                    <a:pt x="182" y="24"/>
                    <a:pt x="185" y="26"/>
                    <a:pt x="186" y="26"/>
                  </a:cubicBezTo>
                  <a:cubicBezTo>
                    <a:pt x="187" y="26"/>
                    <a:pt x="187" y="26"/>
                    <a:pt x="187" y="26"/>
                  </a:cubicBezTo>
                  <a:cubicBezTo>
                    <a:pt x="187" y="26"/>
                    <a:pt x="187" y="27"/>
                    <a:pt x="187" y="27"/>
                  </a:cubicBezTo>
                  <a:cubicBezTo>
                    <a:pt x="187" y="28"/>
                    <a:pt x="188" y="28"/>
                    <a:pt x="188" y="28"/>
                  </a:cubicBezTo>
                  <a:cubicBezTo>
                    <a:pt x="189" y="28"/>
                    <a:pt x="190" y="29"/>
                    <a:pt x="192" y="30"/>
                  </a:cubicBezTo>
                  <a:cubicBezTo>
                    <a:pt x="193" y="32"/>
                    <a:pt x="194" y="32"/>
                    <a:pt x="195" y="32"/>
                  </a:cubicBezTo>
                  <a:cubicBezTo>
                    <a:pt x="195" y="32"/>
                    <a:pt x="195" y="33"/>
                    <a:pt x="195" y="34"/>
                  </a:cubicBezTo>
                  <a:cubicBezTo>
                    <a:pt x="195" y="36"/>
                    <a:pt x="195" y="37"/>
                    <a:pt x="195" y="39"/>
                  </a:cubicBezTo>
                  <a:cubicBezTo>
                    <a:pt x="195" y="40"/>
                    <a:pt x="195" y="41"/>
                    <a:pt x="194" y="42"/>
                  </a:cubicBezTo>
                  <a:cubicBezTo>
                    <a:pt x="194" y="42"/>
                    <a:pt x="193" y="43"/>
                    <a:pt x="192" y="43"/>
                  </a:cubicBezTo>
                  <a:cubicBezTo>
                    <a:pt x="191" y="43"/>
                    <a:pt x="191" y="43"/>
                    <a:pt x="191" y="44"/>
                  </a:cubicBezTo>
                  <a:cubicBezTo>
                    <a:pt x="191" y="45"/>
                    <a:pt x="190" y="45"/>
                    <a:pt x="190" y="44"/>
                  </a:cubicBezTo>
                  <a:cubicBezTo>
                    <a:pt x="189" y="44"/>
                    <a:pt x="186" y="43"/>
                    <a:pt x="180" y="43"/>
                  </a:cubicBezTo>
                  <a:cubicBezTo>
                    <a:pt x="174" y="43"/>
                    <a:pt x="171" y="43"/>
                    <a:pt x="171" y="43"/>
                  </a:cubicBezTo>
                  <a:cubicBezTo>
                    <a:pt x="170" y="42"/>
                    <a:pt x="169" y="42"/>
                    <a:pt x="166" y="42"/>
                  </a:cubicBezTo>
                  <a:cubicBezTo>
                    <a:pt x="163" y="43"/>
                    <a:pt x="158" y="43"/>
                    <a:pt x="151" y="43"/>
                  </a:cubicBezTo>
                  <a:cubicBezTo>
                    <a:pt x="147" y="43"/>
                    <a:pt x="144" y="43"/>
                    <a:pt x="143" y="43"/>
                  </a:cubicBezTo>
                  <a:cubicBezTo>
                    <a:pt x="142" y="43"/>
                    <a:pt x="141" y="44"/>
                    <a:pt x="141" y="44"/>
                  </a:cubicBezTo>
                  <a:cubicBezTo>
                    <a:pt x="139" y="50"/>
                    <a:pt x="138" y="53"/>
                    <a:pt x="136" y="54"/>
                  </a:cubicBezTo>
                  <a:cubicBezTo>
                    <a:pt x="135" y="55"/>
                    <a:pt x="135" y="56"/>
                    <a:pt x="135" y="57"/>
                  </a:cubicBezTo>
                  <a:cubicBezTo>
                    <a:pt x="135" y="57"/>
                    <a:pt x="134" y="59"/>
                    <a:pt x="133" y="60"/>
                  </a:cubicBezTo>
                  <a:cubicBezTo>
                    <a:pt x="132" y="61"/>
                    <a:pt x="130" y="63"/>
                    <a:pt x="129" y="65"/>
                  </a:cubicBezTo>
                  <a:cubicBezTo>
                    <a:pt x="128" y="67"/>
                    <a:pt x="127" y="70"/>
                    <a:pt x="125" y="72"/>
                  </a:cubicBezTo>
                  <a:cubicBezTo>
                    <a:pt x="122" y="74"/>
                    <a:pt x="121" y="76"/>
                    <a:pt x="121" y="78"/>
                  </a:cubicBezTo>
                  <a:cubicBezTo>
                    <a:pt x="120" y="79"/>
                    <a:pt x="121" y="80"/>
                    <a:pt x="121" y="81"/>
                  </a:cubicBezTo>
                  <a:cubicBezTo>
                    <a:pt x="122" y="82"/>
                    <a:pt x="122" y="83"/>
                    <a:pt x="122" y="84"/>
                  </a:cubicBezTo>
                  <a:cubicBezTo>
                    <a:pt x="122" y="84"/>
                    <a:pt x="121" y="85"/>
                    <a:pt x="120" y="86"/>
                  </a:cubicBezTo>
                  <a:cubicBezTo>
                    <a:pt x="119" y="88"/>
                    <a:pt x="117" y="89"/>
                    <a:pt x="117" y="89"/>
                  </a:cubicBezTo>
                  <a:cubicBezTo>
                    <a:pt x="116" y="89"/>
                    <a:pt x="114" y="90"/>
                    <a:pt x="111" y="92"/>
                  </a:cubicBezTo>
                  <a:cubicBezTo>
                    <a:pt x="107" y="93"/>
                    <a:pt x="105" y="94"/>
                    <a:pt x="105" y="95"/>
                  </a:cubicBezTo>
                  <a:cubicBezTo>
                    <a:pt x="101" y="99"/>
                    <a:pt x="98" y="101"/>
                    <a:pt x="95" y="101"/>
                  </a:cubicBezTo>
                  <a:cubicBezTo>
                    <a:pt x="93" y="101"/>
                    <a:pt x="91" y="101"/>
                    <a:pt x="90" y="100"/>
                  </a:cubicBezTo>
                  <a:cubicBezTo>
                    <a:pt x="89" y="99"/>
                    <a:pt x="88" y="97"/>
                    <a:pt x="88" y="96"/>
                  </a:cubicBezTo>
                  <a:cubicBezTo>
                    <a:pt x="88" y="95"/>
                    <a:pt x="87" y="92"/>
                    <a:pt x="84" y="88"/>
                  </a:cubicBezTo>
                  <a:cubicBezTo>
                    <a:pt x="83" y="85"/>
                    <a:pt x="81" y="82"/>
                    <a:pt x="79" y="78"/>
                  </a:cubicBezTo>
                  <a:cubicBezTo>
                    <a:pt x="78" y="74"/>
                    <a:pt x="77" y="71"/>
                    <a:pt x="77" y="69"/>
                  </a:cubicBezTo>
                  <a:cubicBezTo>
                    <a:pt x="77" y="68"/>
                    <a:pt x="77" y="68"/>
                    <a:pt x="76" y="67"/>
                  </a:cubicBezTo>
                  <a:cubicBezTo>
                    <a:pt x="75" y="67"/>
                    <a:pt x="75" y="66"/>
                    <a:pt x="76" y="66"/>
                  </a:cubicBezTo>
                  <a:cubicBezTo>
                    <a:pt x="76" y="65"/>
                    <a:pt x="77" y="64"/>
                    <a:pt x="76" y="63"/>
                  </a:cubicBezTo>
                  <a:cubicBezTo>
                    <a:pt x="76" y="61"/>
                    <a:pt x="76" y="61"/>
                    <a:pt x="75" y="61"/>
                  </a:cubicBezTo>
                  <a:cubicBezTo>
                    <a:pt x="75" y="61"/>
                    <a:pt x="72" y="61"/>
                    <a:pt x="68" y="62"/>
                  </a:cubicBezTo>
                  <a:cubicBezTo>
                    <a:pt x="63" y="64"/>
                    <a:pt x="61" y="64"/>
                    <a:pt x="59" y="64"/>
                  </a:cubicBezTo>
                  <a:cubicBezTo>
                    <a:pt x="59" y="65"/>
                    <a:pt x="58" y="65"/>
                    <a:pt x="58" y="65"/>
                  </a:cubicBezTo>
                  <a:cubicBezTo>
                    <a:pt x="58" y="66"/>
                    <a:pt x="58" y="67"/>
                    <a:pt x="58" y="68"/>
                  </a:cubicBezTo>
                  <a:cubicBezTo>
                    <a:pt x="58" y="73"/>
                    <a:pt x="59" y="81"/>
                    <a:pt x="62" y="92"/>
                  </a:cubicBezTo>
                  <a:cubicBezTo>
                    <a:pt x="64" y="99"/>
                    <a:pt x="65" y="103"/>
                    <a:pt x="65" y="104"/>
                  </a:cubicBezTo>
                  <a:cubicBezTo>
                    <a:pt x="65" y="105"/>
                    <a:pt x="66" y="107"/>
                    <a:pt x="66" y="110"/>
                  </a:cubicBezTo>
                  <a:cubicBezTo>
                    <a:pt x="67" y="113"/>
                    <a:pt x="68" y="115"/>
                    <a:pt x="69" y="117"/>
                  </a:cubicBezTo>
                  <a:cubicBezTo>
                    <a:pt x="70" y="119"/>
                    <a:pt x="72" y="120"/>
                    <a:pt x="74" y="121"/>
                  </a:cubicBezTo>
                  <a:cubicBezTo>
                    <a:pt x="76" y="121"/>
                    <a:pt x="78" y="121"/>
                    <a:pt x="78" y="121"/>
                  </a:cubicBezTo>
                  <a:cubicBezTo>
                    <a:pt x="79" y="121"/>
                    <a:pt x="80" y="121"/>
                    <a:pt x="82" y="121"/>
                  </a:cubicBezTo>
                  <a:cubicBezTo>
                    <a:pt x="87" y="120"/>
                    <a:pt x="90" y="119"/>
                    <a:pt x="93" y="119"/>
                  </a:cubicBezTo>
                  <a:cubicBezTo>
                    <a:pt x="94" y="118"/>
                    <a:pt x="96" y="118"/>
                    <a:pt x="97" y="118"/>
                  </a:cubicBezTo>
                  <a:cubicBezTo>
                    <a:pt x="98" y="118"/>
                    <a:pt x="99" y="118"/>
                    <a:pt x="99" y="118"/>
                  </a:cubicBezTo>
                  <a:cubicBezTo>
                    <a:pt x="99" y="117"/>
                    <a:pt x="100" y="117"/>
                    <a:pt x="103" y="116"/>
                  </a:cubicBezTo>
                  <a:cubicBezTo>
                    <a:pt x="106" y="116"/>
                    <a:pt x="110" y="115"/>
                    <a:pt x="113" y="114"/>
                  </a:cubicBezTo>
                  <a:cubicBezTo>
                    <a:pt x="117" y="113"/>
                    <a:pt x="120" y="112"/>
                    <a:pt x="122" y="112"/>
                  </a:cubicBezTo>
                  <a:cubicBezTo>
                    <a:pt x="123" y="112"/>
                    <a:pt x="123" y="112"/>
                    <a:pt x="124" y="111"/>
                  </a:cubicBezTo>
                  <a:cubicBezTo>
                    <a:pt x="124" y="111"/>
                    <a:pt x="124" y="111"/>
                    <a:pt x="124" y="110"/>
                  </a:cubicBezTo>
                  <a:cubicBezTo>
                    <a:pt x="124" y="109"/>
                    <a:pt x="124" y="108"/>
                    <a:pt x="126" y="107"/>
                  </a:cubicBezTo>
                  <a:cubicBezTo>
                    <a:pt x="127" y="106"/>
                    <a:pt x="129" y="106"/>
                    <a:pt x="130" y="107"/>
                  </a:cubicBezTo>
                  <a:cubicBezTo>
                    <a:pt x="132" y="108"/>
                    <a:pt x="134" y="109"/>
                    <a:pt x="135" y="109"/>
                  </a:cubicBezTo>
                  <a:cubicBezTo>
                    <a:pt x="142" y="110"/>
                    <a:pt x="147" y="112"/>
                    <a:pt x="150" y="113"/>
                  </a:cubicBezTo>
                  <a:cubicBezTo>
                    <a:pt x="154" y="114"/>
                    <a:pt x="156" y="116"/>
                    <a:pt x="158" y="118"/>
                  </a:cubicBezTo>
                  <a:cubicBezTo>
                    <a:pt x="159" y="119"/>
                    <a:pt x="160" y="121"/>
                    <a:pt x="160" y="124"/>
                  </a:cubicBezTo>
                  <a:cubicBezTo>
                    <a:pt x="160" y="126"/>
                    <a:pt x="160" y="127"/>
                    <a:pt x="159" y="128"/>
                  </a:cubicBezTo>
                  <a:cubicBezTo>
                    <a:pt x="158" y="128"/>
                    <a:pt x="158" y="129"/>
                    <a:pt x="157" y="130"/>
                  </a:cubicBezTo>
                  <a:cubicBezTo>
                    <a:pt x="157" y="131"/>
                    <a:pt x="155" y="131"/>
                    <a:pt x="150" y="131"/>
                  </a:cubicBezTo>
                  <a:cubicBezTo>
                    <a:pt x="146" y="131"/>
                    <a:pt x="141" y="131"/>
                    <a:pt x="137" y="133"/>
                  </a:cubicBezTo>
                  <a:cubicBezTo>
                    <a:pt x="132" y="134"/>
                    <a:pt x="129" y="134"/>
                    <a:pt x="128" y="135"/>
                  </a:cubicBezTo>
                  <a:cubicBezTo>
                    <a:pt x="126" y="135"/>
                    <a:pt x="125" y="135"/>
                    <a:pt x="123" y="136"/>
                  </a:cubicBezTo>
                  <a:cubicBezTo>
                    <a:pt x="121" y="137"/>
                    <a:pt x="118" y="137"/>
                    <a:pt x="116" y="138"/>
                  </a:cubicBezTo>
                  <a:cubicBezTo>
                    <a:pt x="113" y="138"/>
                    <a:pt x="109" y="139"/>
                    <a:pt x="104" y="140"/>
                  </a:cubicBezTo>
                  <a:cubicBezTo>
                    <a:pt x="97" y="142"/>
                    <a:pt x="89" y="142"/>
                    <a:pt x="81" y="142"/>
                  </a:cubicBezTo>
                  <a:cubicBezTo>
                    <a:pt x="78" y="142"/>
                    <a:pt x="75" y="141"/>
                    <a:pt x="72" y="140"/>
                  </a:cubicBezTo>
                  <a:cubicBezTo>
                    <a:pt x="69" y="138"/>
                    <a:pt x="67" y="137"/>
                    <a:pt x="65" y="135"/>
                  </a:cubicBezTo>
                  <a:cubicBezTo>
                    <a:pt x="63" y="133"/>
                    <a:pt x="62" y="131"/>
                    <a:pt x="61" y="128"/>
                  </a:cubicBezTo>
                  <a:cubicBezTo>
                    <a:pt x="60" y="125"/>
                    <a:pt x="59" y="123"/>
                    <a:pt x="58" y="121"/>
                  </a:cubicBezTo>
                  <a:cubicBezTo>
                    <a:pt x="56" y="117"/>
                    <a:pt x="54" y="109"/>
                    <a:pt x="53" y="97"/>
                  </a:cubicBezTo>
                  <a:cubicBezTo>
                    <a:pt x="52" y="91"/>
                    <a:pt x="51" y="87"/>
                    <a:pt x="51" y="85"/>
                  </a:cubicBezTo>
                  <a:cubicBezTo>
                    <a:pt x="50" y="83"/>
                    <a:pt x="50" y="80"/>
                    <a:pt x="49" y="76"/>
                  </a:cubicBezTo>
                  <a:cubicBezTo>
                    <a:pt x="49" y="72"/>
                    <a:pt x="49" y="69"/>
                    <a:pt x="48" y="69"/>
                  </a:cubicBezTo>
                  <a:cubicBezTo>
                    <a:pt x="47" y="69"/>
                    <a:pt x="46" y="69"/>
                    <a:pt x="45" y="70"/>
                  </a:cubicBezTo>
                  <a:cubicBezTo>
                    <a:pt x="44" y="71"/>
                    <a:pt x="43" y="71"/>
                    <a:pt x="42" y="71"/>
                  </a:cubicBezTo>
                  <a:cubicBezTo>
                    <a:pt x="41" y="71"/>
                    <a:pt x="39" y="72"/>
                    <a:pt x="37" y="73"/>
                  </a:cubicBezTo>
                  <a:cubicBezTo>
                    <a:pt x="35" y="74"/>
                    <a:pt x="34" y="75"/>
                    <a:pt x="33" y="74"/>
                  </a:cubicBezTo>
                  <a:cubicBezTo>
                    <a:pt x="33" y="74"/>
                    <a:pt x="31" y="74"/>
                    <a:pt x="28" y="75"/>
                  </a:cubicBezTo>
                  <a:cubicBezTo>
                    <a:pt x="25" y="76"/>
                    <a:pt x="23" y="77"/>
                    <a:pt x="22" y="78"/>
                  </a:cubicBezTo>
                  <a:cubicBezTo>
                    <a:pt x="22" y="78"/>
                    <a:pt x="20" y="79"/>
                    <a:pt x="17" y="81"/>
                  </a:cubicBezTo>
                  <a:cubicBezTo>
                    <a:pt x="13" y="83"/>
                    <a:pt x="11" y="84"/>
                    <a:pt x="11" y="84"/>
                  </a:cubicBezTo>
                  <a:cubicBezTo>
                    <a:pt x="10" y="84"/>
                    <a:pt x="9" y="83"/>
                    <a:pt x="6" y="82"/>
                  </a:cubicBezTo>
                  <a:cubicBezTo>
                    <a:pt x="2" y="80"/>
                    <a:pt x="0" y="77"/>
                    <a:pt x="0" y="74"/>
                  </a:cubicBezTo>
                  <a:cubicBezTo>
                    <a:pt x="0" y="72"/>
                    <a:pt x="0" y="70"/>
                    <a:pt x="0" y="65"/>
                  </a:cubicBezTo>
                  <a:cubicBezTo>
                    <a:pt x="1" y="61"/>
                    <a:pt x="1" y="59"/>
                    <a:pt x="2" y="58"/>
                  </a:cubicBezTo>
                  <a:cubicBezTo>
                    <a:pt x="2" y="57"/>
                    <a:pt x="2" y="56"/>
                    <a:pt x="2" y="54"/>
                  </a:cubicBezTo>
                  <a:cubicBezTo>
                    <a:pt x="1" y="53"/>
                    <a:pt x="1" y="53"/>
                    <a:pt x="1" y="52"/>
                  </a:cubicBezTo>
                  <a:cubicBezTo>
                    <a:pt x="1" y="52"/>
                    <a:pt x="2" y="51"/>
                    <a:pt x="3" y="50"/>
                  </a:cubicBezTo>
                  <a:cubicBezTo>
                    <a:pt x="4" y="49"/>
                    <a:pt x="6" y="48"/>
                    <a:pt x="9" y="48"/>
                  </a:cubicBezTo>
                  <a:cubicBezTo>
                    <a:pt x="12" y="47"/>
                    <a:pt x="14" y="47"/>
                    <a:pt x="15" y="48"/>
                  </a:cubicBezTo>
                  <a:cubicBezTo>
                    <a:pt x="16" y="49"/>
                    <a:pt x="16" y="50"/>
                    <a:pt x="15" y="51"/>
                  </a:cubicBezTo>
                  <a:cubicBezTo>
                    <a:pt x="14" y="52"/>
                    <a:pt x="15" y="53"/>
                    <a:pt x="17" y="53"/>
                  </a:cubicBezTo>
                  <a:cubicBezTo>
                    <a:pt x="18" y="53"/>
                    <a:pt x="20" y="53"/>
                    <a:pt x="22" y="52"/>
                  </a:cubicBezTo>
                  <a:cubicBezTo>
                    <a:pt x="24" y="51"/>
                    <a:pt x="25" y="51"/>
                    <a:pt x="26" y="51"/>
                  </a:cubicBezTo>
                  <a:cubicBezTo>
                    <a:pt x="26" y="51"/>
                    <a:pt x="27" y="51"/>
                    <a:pt x="27" y="52"/>
                  </a:cubicBezTo>
                  <a:cubicBezTo>
                    <a:pt x="28" y="53"/>
                    <a:pt x="28" y="53"/>
                    <a:pt x="29" y="53"/>
                  </a:cubicBezTo>
                  <a:cubicBezTo>
                    <a:pt x="29" y="53"/>
                    <a:pt x="29" y="52"/>
                    <a:pt x="30" y="51"/>
                  </a:cubicBezTo>
                  <a:cubicBezTo>
                    <a:pt x="32" y="50"/>
                    <a:pt x="32" y="49"/>
                    <a:pt x="31" y="49"/>
                  </a:cubicBezTo>
                  <a:cubicBezTo>
                    <a:pt x="32" y="49"/>
                    <a:pt x="32" y="48"/>
                    <a:pt x="33" y="48"/>
                  </a:cubicBezTo>
                  <a:cubicBezTo>
                    <a:pt x="34" y="48"/>
                    <a:pt x="36" y="48"/>
                    <a:pt x="37" y="48"/>
                  </a:cubicBezTo>
                  <a:cubicBezTo>
                    <a:pt x="39" y="47"/>
                    <a:pt x="40" y="47"/>
                    <a:pt x="40" y="47"/>
                  </a:cubicBezTo>
                  <a:cubicBezTo>
                    <a:pt x="41" y="48"/>
                    <a:pt x="42" y="48"/>
                    <a:pt x="44" y="47"/>
                  </a:cubicBezTo>
                  <a:cubicBezTo>
                    <a:pt x="45" y="47"/>
                    <a:pt x="46" y="46"/>
                    <a:pt x="46" y="45"/>
                  </a:cubicBezTo>
                  <a:cubicBezTo>
                    <a:pt x="46" y="45"/>
                    <a:pt x="46" y="43"/>
                    <a:pt x="46" y="41"/>
                  </a:cubicBezTo>
                  <a:cubicBezTo>
                    <a:pt x="46" y="38"/>
                    <a:pt x="46" y="37"/>
                    <a:pt x="45" y="36"/>
                  </a:cubicBezTo>
                  <a:cubicBezTo>
                    <a:pt x="45" y="35"/>
                    <a:pt x="45" y="34"/>
                    <a:pt x="46" y="33"/>
                  </a:cubicBezTo>
                  <a:cubicBezTo>
                    <a:pt x="46" y="32"/>
                    <a:pt x="47" y="31"/>
                    <a:pt x="48" y="31"/>
                  </a:cubicBezTo>
                  <a:cubicBezTo>
                    <a:pt x="49" y="31"/>
                    <a:pt x="49" y="32"/>
                    <a:pt x="49" y="33"/>
                  </a:cubicBezTo>
                  <a:cubicBezTo>
                    <a:pt x="49" y="34"/>
                    <a:pt x="49" y="34"/>
                    <a:pt x="50" y="34"/>
                  </a:cubicBezTo>
                  <a:cubicBezTo>
                    <a:pt x="50" y="34"/>
                    <a:pt x="51" y="36"/>
                    <a:pt x="52" y="38"/>
                  </a:cubicBezTo>
                  <a:cubicBezTo>
                    <a:pt x="54" y="41"/>
                    <a:pt x="55" y="43"/>
                    <a:pt x="55" y="43"/>
                  </a:cubicBezTo>
                  <a:cubicBezTo>
                    <a:pt x="55" y="43"/>
                    <a:pt x="56" y="42"/>
                    <a:pt x="57" y="41"/>
                  </a:cubicBezTo>
                  <a:cubicBezTo>
                    <a:pt x="59" y="40"/>
                    <a:pt x="60" y="40"/>
                    <a:pt x="60" y="40"/>
                  </a:cubicBezTo>
                  <a:cubicBezTo>
                    <a:pt x="60" y="41"/>
                    <a:pt x="61" y="41"/>
                    <a:pt x="63" y="40"/>
                  </a:cubicBezTo>
                  <a:cubicBezTo>
                    <a:pt x="64" y="40"/>
                    <a:pt x="66" y="39"/>
                    <a:pt x="67" y="39"/>
                  </a:cubicBezTo>
                  <a:cubicBezTo>
                    <a:pt x="68" y="39"/>
                    <a:pt x="69" y="39"/>
                    <a:pt x="71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3" y="26"/>
                    <a:pt x="72" y="22"/>
                    <a:pt x="71" y="19"/>
                  </a:cubicBezTo>
                  <a:cubicBezTo>
                    <a:pt x="70" y="15"/>
                    <a:pt x="69" y="13"/>
                    <a:pt x="69" y="12"/>
                  </a:cubicBezTo>
                  <a:cubicBezTo>
                    <a:pt x="69" y="12"/>
                    <a:pt x="69" y="11"/>
                    <a:pt x="68" y="11"/>
                  </a:cubicBezTo>
                  <a:cubicBezTo>
                    <a:pt x="67" y="10"/>
                    <a:pt x="67" y="8"/>
                    <a:pt x="67" y="5"/>
                  </a:cubicBezTo>
                  <a:close/>
                  <a:moveTo>
                    <a:pt x="122" y="48"/>
                  </a:moveTo>
                  <a:cubicBezTo>
                    <a:pt x="122" y="47"/>
                    <a:pt x="122" y="47"/>
                    <a:pt x="122" y="47"/>
                  </a:cubicBezTo>
                  <a:cubicBezTo>
                    <a:pt x="122" y="47"/>
                    <a:pt x="122" y="47"/>
                    <a:pt x="121" y="47"/>
                  </a:cubicBezTo>
                  <a:cubicBezTo>
                    <a:pt x="119" y="47"/>
                    <a:pt x="113" y="48"/>
                    <a:pt x="102" y="51"/>
                  </a:cubicBezTo>
                  <a:cubicBezTo>
                    <a:pt x="100" y="52"/>
                    <a:pt x="98" y="53"/>
                    <a:pt x="97" y="54"/>
                  </a:cubicBezTo>
                  <a:cubicBezTo>
                    <a:pt x="97" y="55"/>
                    <a:pt x="95" y="58"/>
                    <a:pt x="94" y="62"/>
                  </a:cubicBezTo>
                  <a:cubicBezTo>
                    <a:pt x="92" y="65"/>
                    <a:pt x="92" y="67"/>
                    <a:pt x="93" y="68"/>
                  </a:cubicBezTo>
                  <a:cubicBezTo>
                    <a:pt x="93" y="68"/>
                    <a:pt x="95" y="68"/>
                    <a:pt x="97" y="68"/>
                  </a:cubicBezTo>
                  <a:cubicBezTo>
                    <a:pt x="99" y="68"/>
                    <a:pt x="100" y="68"/>
                    <a:pt x="101" y="68"/>
                  </a:cubicBezTo>
                  <a:cubicBezTo>
                    <a:pt x="101" y="68"/>
                    <a:pt x="102" y="68"/>
                    <a:pt x="102" y="69"/>
                  </a:cubicBezTo>
                  <a:cubicBezTo>
                    <a:pt x="102" y="70"/>
                    <a:pt x="104" y="68"/>
                    <a:pt x="109" y="63"/>
                  </a:cubicBezTo>
                  <a:cubicBezTo>
                    <a:pt x="115" y="56"/>
                    <a:pt x="120" y="51"/>
                    <a:pt x="122" y="48"/>
                  </a:cubicBezTo>
                  <a:close/>
                  <a:moveTo>
                    <a:pt x="112" y="9"/>
                  </a:moveTo>
                  <a:cubicBezTo>
                    <a:pt x="112" y="8"/>
                    <a:pt x="112" y="8"/>
                    <a:pt x="114" y="9"/>
                  </a:cubicBezTo>
                  <a:cubicBezTo>
                    <a:pt x="114" y="9"/>
                    <a:pt x="115" y="9"/>
                    <a:pt x="115" y="10"/>
                  </a:cubicBezTo>
                  <a:cubicBezTo>
                    <a:pt x="115" y="10"/>
                    <a:pt x="115" y="10"/>
                    <a:pt x="115" y="10"/>
                  </a:cubicBezTo>
                  <a:cubicBezTo>
                    <a:pt x="114" y="11"/>
                    <a:pt x="114" y="11"/>
                    <a:pt x="113" y="10"/>
                  </a:cubicBezTo>
                  <a:cubicBezTo>
                    <a:pt x="112" y="10"/>
                    <a:pt x="112" y="10"/>
                    <a:pt x="11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98" name="Group 12"/>
          <p:cNvGrpSpPr>
            <a:grpSpLocks noChangeAspect="1"/>
          </p:cNvGrpSpPr>
          <p:nvPr/>
        </p:nvGrpSpPr>
        <p:grpSpPr bwMode="auto">
          <a:xfrm>
            <a:off x="6777049" y="4182327"/>
            <a:ext cx="378945" cy="1592721"/>
            <a:chOff x="3842" y="1660"/>
            <a:chExt cx="527" cy="2215"/>
          </a:xfrm>
        </p:grpSpPr>
        <p:sp>
          <p:nvSpPr>
            <p:cNvPr id="99" name="Freeform 13"/>
            <p:cNvSpPr>
              <a:spLocks noEditPoints="1"/>
            </p:cNvSpPr>
            <p:nvPr/>
          </p:nvSpPr>
          <p:spPr bwMode="auto">
            <a:xfrm>
              <a:off x="3885" y="1660"/>
              <a:ext cx="433" cy="587"/>
            </a:xfrm>
            <a:custGeom>
              <a:avLst/>
              <a:gdLst>
                <a:gd name="T0" fmla="*/ 84 w 181"/>
                <a:gd name="T1" fmla="*/ 3 h 248"/>
                <a:gd name="T2" fmla="*/ 90 w 181"/>
                <a:gd name="T3" fmla="*/ 6 h 248"/>
                <a:gd name="T4" fmla="*/ 92 w 181"/>
                <a:gd name="T5" fmla="*/ 8 h 248"/>
                <a:gd name="T6" fmla="*/ 106 w 181"/>
                <a:gd name="T7" fmla="*/ 23 h 248"/>
                <a:gd name="T8" fmla="*/ 107 w 181"/>
                <a:gd name="T9" fmla="*/ 52 h 248"/>
                <a:gd name="T10" fmla="*/ 106 w 181"/>
                <a:gd name="T11" fmla="*/ 78 h 248"/>
                <a:gd name="T12" fmla="*/ 112 w 181"/>
                <a:gd name="T13" fmla="*/ 77 h 248"/>
                <a:gd name="T14" fmla="*/ 120 w 181"/>
                <a:gd name="T15" fmla="*/ 76 h 248"/>
                <a:gd name="T16" fmla="*/ 131 w 181"/>
                <a:gd name="T17" fmla="*/ 75 h 248"/>
                <a:gd name="T18" fmla="*/ 140 w 181"/>
                <a:gd name="T19" fmla="*/ 73 h 248"/>
                <a:gd name="T20" fmla="*/ 138 w 181"/>
                <a:gd name="T21" fmla="*/ 70 h 248"/>
                <a:gd name="T22" fmla="*/ 137 w 181"/>
                <a:gd name="T23" fmla="*/ 70 h 248"/>
                <a:gd name="T24" fmla="*/ 131 w 181"/>
                <a:gd name="T25" fmla="*/ 68 h 248"/>
                <a:gd name="T26" fmla="*/ 130 w 181"/>
                <a:gd name="T27" fmla="*/ 67 h 248"/>
                <a:gd name="T28" fmla="*/ 136 w 181"/>
                <a:gd name="T29" fmla="*/ 66 h 248"/>
                <a:gd name="T30" fmla="*/ 142 w 181"/>
                <a:gd name="T31" fmla="*/ 67 h 248"/>
                <a:gd name="T32" fmla="*/ 149 w 181"/>
                <a:gd name="T33" fmla="*/ 69 h 248"/>
                <a:gd name="T34" fmla="*/ 156 w 181"/>
                <a:gd name="T35" fmla="*/ 72 h 248"/>
                <a:gd name="T36" fmla="*/ 164 w 181"/>
                <a:gd name="T37" fmla="*/ 77 h 248"/>
                <a:gd name="T38" fmla="*/ 170 w 181"/>
                <a:gd name="T39" fmla="*/ 79 h 248"/>
                <a:gd name="T40" fmla="*/ 177 w 181"/>
                <a:gd name="T41" fmla="*/ 84 h 248"/>
                <a:gd name="T42" fmla="*/ 181 w 181"/>
                <a:gd name="T43" fmla="*/ 91 h 248"/>
                <a:gd name="T44" fmla="*/ 177 w 181"/>
                <a:gd name="T45" fmla="*/ 97 h 248"/>
                <a:gd name="T46" fmla="*/ 168 w 181"/>
                <a:gd name="T47" fmla="*/ 100 h 248"/>
                <a:gd name="T48" fmla="*/ 118 w 181"/>
                <a:gd name="T49" fmla="*/ 103 h 248"/>
                <a:gd name="T50" fmla="*/ 109 w 181"/>
                <a:gd name="T51" fmla="*/ 106 h 248"/>
                <a:gd name="T52" fmla="*/ 107 w 181"/>
                <a:gd name="T53" fmla="*/ 129 h 248"/>
                <a:gd name="T54" fmla="*/ 104 w 181"/>
                <a:gd name="T55" fmla="*/ 197 h 248"/>
                <a:gd name="T56" fmla="*/ 103 w 181"/>
                <a:gd name="T57" fmla="*/ 206 h 248"/>
                <a:gd name="T58" fmla="*/ 101 w 181"/>
                <a:gd name="T59" fmla="*/ 220 h 248"/>
                <a:gd name="T60" fmla="*/ 100 w 181"/>
                <a:gd name="T61" fmla="*/ 230 h 248"/>
                <a:gd name="T62" fmla="*/ 98 w 181"/>
                <a:gd name="T63" fmla="*/ 239 h 248"/>
                <a:gd name="T64" fmla="*/ 96 w 181"/>
                <a:gd name="T65" fmla="*/ 244 h 248"/>
                <a:gd name="T66" fmla="*/ 94 w 181"/>
                <a:gd name="T67" fmla="*/ 248 h 248"/>
                <a:gd name="T68" fmla="*/ 92 w 181"/>
                <a:gd name="T69" fmla="*/ 241 h 248"/>
                <a:gd name="T70" fmla="*/ 92 w 181"/>
                <a:gd name="T71" fmla="*/ 218 h 248"/>
                <a:gd name="T72" fmla="*/ 90 w 181"/>
                <a:gd name="T73" fmla="*/ 115 h 248"/>
                <a:gd name="T74" fmla="*/ 81 w 181"/>
                <a:gd name="T75" fmla="*/ 116 h 248"/>
                <a:gd name="T76" fmla="*/ 72 w 181"/>
                <a:gd name="T77" fmla="*/ 120 h 248"/>
                <a:gd name="T78" fmla="*/ 57 w 181"/>
                <a:gd name="T79" fmla="*/ 125 h 248"/>
                <a:gd name="T80" fmla="*/ 43 w 181"/>
                <a:gd name="T81" fmla="*/ 130 h 248"/>
                <a:gd name="T82" fmla="*/ 21 w 181"/>
                <a:gd name="T83" fmla="*/ 130 h 248"/>
                <a:gd name="T84" fmla="*/ 6 w 181"/>
                <a:gd name="T85" fmla="*/ 123 h 248"/>
                <a:gd name="T86" fmla="*/ 2 w 181"/>
                <a:gd name="T87" fmla="*/ 114 h 248"/>
                <a:gd name="T88" fmla="*/ 0 w 181"/>
                <a:gd name="T89" fmla="*/ 104 h 248"/>
                <a:gd name="T90" fmla="*/ 1 w 181"/>
                <a:gd name="T91" fmla="*/ 100 h 248"/>
                <a:gd name="T92" fmla="*/ 4 w 181"/>
                <a:gd name="T93" fmla="*/ 97 h 248"/>
                <a:gd name="T94" fmla="*/ 8 w 181"/>
                <a:gd name="T95" fmla="*/ 102 h 248"/>
                <a:gd name="T96" fmla="*/ 12 w 181"/>
                <a:gd name="T97" fmla="*/ 106 h 248"/>
                <a:gd name="T98" fmla="*/ 17 w 181"/>
                <a:gd name="T99" fmla="*/ 107 h 248"/>
                <a:gd name="T100" fmla="*/ 36 w 181"/>
                <a:gd name="T101" fmla="*/ 102 h 248"/>
                <a:gd name="T102" fmla="*/ 70 w 181"/>
                <a:gd name="T103" fmla="*/ 90 h 248"/>
                <a:gd name="T104" fmla="*/ 89 w 181"/>
                <a:gd name="T105" fmla="*/ 81 h 248"/>
                <a:gd name="T106" fmla="*/ 90 w 181"/>
                <a:gd name="T107" fmla="*/ 70 h 248"/>
                <a:gd name="T108" fmla="*/ 90 w 181"/>
                <a:gd name="T109" fmla="*/ 24 h 248"/>
                <a:gd name="T110" fmla="*/ 89 w 181"/>
                <a:gd name="T111" fmla="*/ 16 h 248"/>
                <a:gd name="T112" fmla="*/ 87 w 181"/>
                <a:gd name="T113" fmla="*/ 10 h 248"/>
                <a:gd name="T114" fmla="*/ 84 w 181"/>
                <a:gd name="T115" fmla="*/ 3 h 248"/>
                <a:gd name="T116" fmla="*/ 82 w 181"/>
                <a:gd name="T117" fmla="*/ 3 h 248"/>
                <a:gd name="T118" fmla="*/ 82 w 181"/>
                <a:gd name="T119" fmla="*/ 1 h 248"/>
                <a:gd name="T120" fmla="*/ 83 w 181"/>
                <a:gd name="T121" fmla="*/ 0 h 248"/>
                <a:gd name="T122" fmla="*/ 83 w 181"/>
                <a:gd name="T123" fmla="*/ 1 h 248"/>
                <a:gd name="T124" fmla="*/ 82 w 181"/>
                <a:gd name="T125" fmla="*/ 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" h="248">
                  <a:moveTo>
                    <a:pt x="84" y="3"/>
                  </a:moveTo>
                  <a:cubicBezTo>
                    <a:pt x="84" y="2"/>
                    <a:pt x="86" y="3"/>
                    <a:pt x="90" y="6"/>
                  </a:cubicBezTo>
                  <a:cubicBezTo>
                    <a:pt x="91" y="6"/>
                    <a:pt x="92" y="7"/>
                    <a:pt x="92" y="8"/>
                  </a:cubicBezTo>
                  <a:cubicBezTo>
                    <a:pt x="100" y="14"/>
                    <a:pt x="104" y="20"/>
                    <a:pt x="106" y="23"/>
                  </a:cubicBezTo>
                  <a:cubicBezTo>
                    <a:pt x="107" y="25"/>
                    <a:pt x="107" y="34"/>
                    <a:pt x="107" y="52"/>
                  </a:cubicBezTo>
                  <a:cubicBezTo>
                    <a:pt x="106" y="78"/>
                    <a:pt x="106" y="78"/>
                    <a:pt x="106" y="78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6" y="76"/>
                    <a:pt x="119" y="76"/>
                    <a:pt x="120" y="76"/>
                  </a:cubicBezTo>
                  <a:cubicBezTo>
                    <a:pt x="123" y="76"/>
                    <a:pt x="126" y="75"/>
                    <a:pt x="131" y="75"/>
                  </a:cubicBezTo>
                  <a:cubicBezTo>
                    <a:pt x="136" y="74"/>
                    <a:pt x="139" y="73"/>
                    <a:pt x="140" y="73"/>
                  </a:cubicBezTo>
                  <a:cubicBezTo>
                    <a:pt x="141" y="72"/>
                    <a:pt x="140" y="71"/>
                    <a:pt x="138" y="70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34" y="69"/>
                    <a:pt x="132" y="68"/>
                    <a:pt x="131" y="68"/>
                  </a:cubicBezTo>
                  <a:cubicBezTo>
                    <a:pt x="130" y="68"/>
                    <a:pt x="129" y="68"/>
                    <a:pt x="130" y="67"/>
                  </a:cubicBezTo>
                  <a:cubicBezTo>
                    <a:pt x="130" y="66"/>
                    <a:pt x="132" y="66"/>
                    <a:pt x="136" y="66"/>
                  </a:cubicBezTo>
                  <a:cubicBezTo>
                    <a:pt x="139" y="66"/>
                    <a:pt x="141" y="66"/>
                    <a:pt x="142" y="67"/>
                  </a:cubicBezTo>
                  <a:cubicBezTo>
                    <a:pt x="142" y="68"/>
                    <a:pt x="144" y="69"/>
                    <a:pt x="149" y="69"/>
                  </a:cubicBezTo>
                  <a:cubicBezTo>
                    <a:pt x="153" y="70"/>
                    <a:pt x="155" y="71"/>
                    <a:pt x="156" y="72"/>
                  </a:cubicBezTo>
                  <a:cubicBezTo>
                    <a:pt x="158" y="73"/>
                    <a:pt x="160" y="75"/>
                    <a:pt x="164" y="77"/>
                  </a:cubicBezTo>
                  <a:cubicBezTo>
                    <a:pt x="167" y="79"/>
                    <a:pt x="169" y="79"/>
                    <a:pt x="170" y="79"/>
                  </a:cubicBezTo>
                  <a:cubicBezTo>
                    <a:pt x="171" y="79"/>
                    <a:pt x="173" y="81"/>
                    <a:pt x="177" y="84"/>
                  </a:cubicBezTo>
                  <a:cubicBezTo>
                    <a:pt x="180" y="88"/>
                    <a:pt x="181" y="90"/>
                    <a:pt x="181" y="91"/>
                  </a:cubicBezTo>
                  <a:cubicBezTo>
                    <a:pt x="181" y="93"/>
                    <a:pt x="180" y="95"/>
                    <a:pt x="177" y="97"/>
                  </a:cubicBezTo>
                  <a:cubicBezTo>
                    <a:pt x="174" y="99"/>
                    <a:pt x="171" y="100"/>
                    <a:pt x="168" y="100"/>
                  </a:cubicBezTo>
                  <a:cubicBezTo>
                    <a:pt x="142" y="100"/>
                    <a:pt x="126" y="101"/>
                    <a:pt x="118" y="103"/>
                  </a:cubicBezTo>
                  <a:cubicBezTo>
                    <a:pt x="112" y="105"/>
                    <a:pt x="109" y="106"/>
                    <a:pt x="109" y="106"/>
                  </a:cubicBezTo>
                  <a:cubicBezTo>
                    <a:pt x="108" y="107"/>
                    <a:pt x="108" y="115"/>
                    <a:pt x="107" y="129"/>
                  </a:cubicBezTo>
                  <a:cubicBezTo>
                    <a:pt x="106" y="173"/>
                    <a:pt x="105" y="196"/>
                    <a:pt x="104" y="197"/>
                  </a:cubicBezTo>
                  <a:cubicBezTo>
                    <a:pt x="104" y="198"/>
                    <a:pt x="103" y="201"/>
                    <a:pt x="103" y="206"/>
                  </a:cubicBezTo>
                  <a:cubicBezTo>
                    <a:pt x="102" y="214"/>
                    <a:pt x="101" y="218"/>
                    <a:pt x="101" y="220"/>
                  </a:cubicBezTo>
                  <a:cubicBezTo>
                    <a:pt x="100" y="221"/>
                    <a:pt x="100" y="224"/>
                    <a:pt x="100" y="230"/>
                  </a:cubicBezTo>
                  <a:cubicBezTo>
                    <a:pt x="99" y="235"/>
                    <a:pt x="99" y="238"/>
                    <a:pt x="98" y="239"/>
                  </a:cubicBezTo>
                  <a:cubicBezTo>
                    <a:pt x="98" y="239"/>
                    <a:pt x="97" y="241"/>
                    <a:pt x="96" y="244"/>
                  </a:cubicBezTo>
                  <a:cubicBezTo>
                    <a:pt x="96" y="246"/>
                    <a:pt x="95" y="248"/>
                    <a:pt x="94" y="248"/>
                  </a:cubicBezTo>
                  <a:cubicBezTo>
                    <a:pt x="93" y="248"/>
                    <a:pt x="92" y="246"/>
                    <a:pt x="92" y="241"/>
                  </a:cubicBezTo>
                  <a:cubicBezTo>
                    <a:pt x="92" y="237"/>
                    <a:pt x="92" y="229"/>
                    <a:pt x="92" y="218"/>
                  </a:cubicBezTo>
                  <a:cubicBezTo>
                    <a:pt x="91" y="196"/>
                    <a:pt x="91" y="162"/>
                    <a:pt x="90" y="115"/>
                  </a:cubicBezTo>
                  <a:cubicBezTo>
                    <a:pt x="90" y="113"/>
                    <a:pt x="87" y="113"/>
                    <a:pt x="81" y="116"/>
                  </a:cubicBezTo>
                  <a:cubicBezTo>
                    <a:pt x="78" y="117"/>
                    <a:pt x="75" y="119"/>
                    <a:pt x="72" y="120"/>
                  </a:cubicBezTo>
                  <a:cubicBezTo>
                    <a:pt x="70" y="121"/>
                    <a:pt x="65" y="123"/>
                    <a:pt x="57" y="125"/>
                  </a:cubicBezTo>
                  <a:cubicBezTo>
                    <a:pt x="50" y="128"/>
                    <a:pt x="45" y="129"/>
                    <a:pt x="43" y="130"/>
                  </a:cubicBezTo>
                  <a:cubicBezTo>
                    <a:pt x="36" y="131"/>
                    <a:pt x="29" y="131"/>
                    <a:pt x="21" y="130"/>
                  </a:cubicBezTo>
                  <a:cubicBezTo>
                    <a:pt x="14" y="128"/>
                    <a:pt x="9" y="126"/>
                    <a:pt x="6" y="123"/>
                  </a:cubicBezTo>
                  <a:cubicBezTo>
                    <a:pt x="5" y="122"/>
                    <a:pt x="4" y="119"/>
                    <a:pt x="2" y="114"/>
                  </a:cubicBezTo>
                  <a:cubicBezTo>
                    <a:pt x="0" y="109"/>
                    <a:pt x="0" y="106"/>
                    <a:pt x="0" y="104"/>
                  </a:cubicBezTo>
                  <a:cubicBezTo>
                    <a:pt x="0" y="103"/>
                    <a:pt x="0" y="101"/>
                    <a:pt x="1" y="100"/>
                  </a:cubicBezTo>
                  <a:cubicBezTo>
                    <a:pt x="2" y="98"/>
                    <a:pt x="3" y="97"/>
                    <a:pt x="4" y="97"/>
                  </a:cubicBezTo>
                  <a:cubicBezTo>
                    <a:pt x="4" y="97"/>
                    <a:pt x="6" y="99"/>
                    <a:pt x="8" y="102"/>
                  </a:cubicBezTo>
                  <a:cubicBezTo>
                    <a:pt x="10" y="104"/>
                    <a:pt x="11" y="105"/>
                    <a:pt x="12" y="106"/>
                  </a:cubicBezTo>
                  <a:cubicBezTo>
                    <a:pt x="13" y="106"/>
                    <a:pt x="14" y="107"/>
                    <a:pt x="17" y="107"/>
                  </a:cubicBezTo>
                  <a:cubicBezTo>
                    <a:pt x="22" y="107"/>
                    <a:pt x="29" y="105"/>
                    <a:pt x="36" y="102"/>
                  </a:cubicBezTo>
                  <a:cubicBezTo>
                    <a:pt x="39" y="101"/>
                    <a:pt x="50" y="97"/>
                    <a:pt x="70" y="90"/>
                  </a:cubicBezTo>
                  <a:cubicBezTo>
                    <a:pt x="82" y="85"/>
                    <a:pt x="89" y="83"/>
                    <a:pt x="89" y="81"/>
                  </a:cubicBezTo>
                  <a:cubicBezTo>
                    <a:pt x="90" y="80"/>
                    <a:pt x="90" y="77"/>
                    <a:pt x="90" y="70"/>
                  </a:cubicBezTo>
                  <a:cubicBezTo>
                    <a:pt x="89" y="59"/>
                    <a:pt x="89" y="43"/>
                    <a:pt x="90" y="24"/>
                  </a:cubicBezTo>
                  <a:cubicBezTo>
                    <a:pt x="90" y="20"/>
                    <a:pt x="90" y="18"/>
                    <a:pt x="89" y="16"/>
                  </a:cubicBezTo>
                  <a:cubicBezTo>
                    <a:pt x="89" y="14"/>
                    <a:pt x="88" y="12"/>
                    <a:pt x="87" y="10"/>
                  </a:cubicBezTo>
                  <a:cubicBezTo>
                    <a:pt x="85" y="6"/>
                    <a:pt x="84" y="4"/>
                    <a:pt x="84" y="3"/>
                  </a:cubicBezTo>
                  <a:close/>
                  <a:moveTo>
                    <a:pt x="82" y="3"/>
                  </a:moveTo>
                  <a:cubicBezTo>
                    <a:pt x="82" y="3"/>
                    <a:pt x="82" y="2"/>
                    <a:pt x="82" y="1"/>
                  </a:cubicBezTo>
                  <a:cubicBezTo>
                    <a:pt x="82" y="1"/>
                    <a:pt x="82" y="0"/>
                    <a:pt x="83" y="0"/>
                  </a:cubicBezTo>
                  <a:cubicBezTo>
                    <a:pt x="84" y="0"/>
                    <a:pt x="84" y="1"/>
                    <a:pt x="83" y="1"/>
                  </a:cubicBezTo>
                  <a:cubicBezTo>
                    <a:pt x="83" y="2"/>
                    <a:pt x="83" y="3"/>
                    <a:pt x="8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14"/>
            <p:cNvSpPr>
              <a:spLocks noEditPoints="1"/>
            </p:cNvSpPr>
            <p:nvPr/>
          </p:nvSpPr>
          <p:spPr bwMode="auto">
            <a:xfrm>
              <a:off x="3933" y="2264"/>
              <a:ext cx="349" cy="512"/>
            </a:xfrm>
            <a:custGeom>
              <a:avLst/>
              <a:gdLst>
                <a:gd name="T0" fmla="*/ 127 w 146"/>
                <a:gd name="T1" fmla="*/ 9 h 216"/>
                <a:gd name="T2" fmla="*/ 138 w 146"/>
                <a:gd name="T3" fmla="*/ 34 h 216"/>
                <a:gd name="T4" fmla="*/ 130 w 146"/>
                <a:gd name="T5" fmla="*/ 66 h 216"/>
                <a:gd name="T6" fmla="*/ 118 w 146"/>
                <a:gd name="T7" fmla="*/ 86 h 216"/>
                <a:gd name="T8" fmla="*/ 87 w 146"/>
                <a:gd name="T9" fmla="*/ 118 h 216"/>
                <a:gd name="T10" fmla="*/ 109 w 146"/>
                <a:gd name="T11" fmla="*/ 131 h 216"/>
                <a:gd name="T12" fmla="*/ 112 w 146"/>
                <a:gd name="T13" fmla="*/ 155 h 216"/>
                <a:gd name="T14" fmla="*/ 89 w 146"/>
                <a:gd name="T15" fmla="*/ 164 h 216"/>
                <a:gd name="T16" fmla="*/ 86 w 146"/>
                <a:gd name="T17" fmla="*/ 182 h 216"/>
                <a:gd name="T18" fmla="*/ 109 w 146"/>
                <a:gd name="T19" fmla="*/ 177 h 216"/>
                <a:gd name="T20" fmla="*/ 146 w 146"/>
                <a:gd name="T21" fmla="*/ 196 h 216"/>
                <a:gd name="T22" fmla="*/ 112 w 146"/>
                <a:gd name="T23" fmla="*/ 203 h 216"/>
                <a:gd name="T24" fmla="*/ 74 w 146"/>
                <a:gd name="T25" fmla="*/ 207 h 216"/>
                <a:gd name="T26" fmla="*/ 65 w 146"/>
                <a:gd name="T27" fmla="*/ 200 h 216"/>
                <a:gd name="T28" fmla="*/ 1 w 146"/>
                <a:gd name="T29" fmla="*/ 212 h 216"/>
                <a:gd name="T30" fmla="*/ 19 w 146"/>
                <a:gd name="T31" fmla="*/ 186 h 216"/>
                <a:gd name="T32" fmla="*/ 42 w 146"/>
                <a:gd name="T33" fmla="*/ 172 h 216"/>
                <a:gd name="T34" fmla="*/ 47 w 146"/>
                <a:gd name="T35" fmla="*/ 162 h 216"/>
                <a:gd name="T36" fmla="*/ 18 w 146"/>
                <a:gd name="T37" fmla="*/ 155 h 216"/>
                <a:gd name="T38" fmla="*/ 43 w 146"/>
                <a:gd name="T39" fmla="*/ 138 h 216"/>
                <a:gd name="T40" fmla="*/ 66 w 146"/>
                <a:gd name="T41" fmla="*/ 121 h 216"/>
                <a:gd name="T42" fmla="*/ 44 w 146"/>
                <a:gd name="T43" fmla="*/ 125 h 216"/>
                <a:gd name="T44" fmla="*/ 39 w 146"/>
                <a:gd name="T45" fmla="*/ 112 h 216"/>
                <a:gd name="T46" fmla="*/ 18 w 146"/>
                <a:gd name="T47" fmla="*/ 94 h 216"/>
                <a:gd name="T48" fmla="*/ 6 w 146"/>
                <a:gd name="T49" fmla="*/ 58 h 216"/>
                <a:gd name="T50" fmla="*/ 17 w 146"/>
                <a:gd name="T51" fmla="*/ 23 h 216"/>
                <a:gd name="T52" fmla="*/ 32 w 146"/>
                <a:gd name="T53" fmla="*/ 8 h 216"/>
                <a:gd name="T54" fmla="*/ 64 w 146"/>
                <a:gd name="T55" fmla="*/ 16 h 216"/>
                <a:gd name="T56" fmla="*/ 67 w 146"/>
                <a:gd name="T57" fmla="*/ 26 h 216"/>
                <a:gd name="T58" fmla="*/ 33 w 146"/>
                <a:gd name="T59" fmla="*/ 58 h 216"/>
                <a:gd name="T60" fmla="*/ 60 w 146"/>
                <a:gd name="T61" fmla="*/ 50 h 216"/>
                <a:gd name="T62" fmla="*/ 70 w 146"/>
                <a:gd name="T63" fmla="*/ 27 h 216"/>
                <a:gd name="T64" fmla="*/ 35 w 146"/>
                <a:gd name="T65" fmla="*/ 77 h 216"/>
                <a:gd name="T66" fmla="*/ 56 w 146"/>
                <a:gd name="T67" fmla="*/ 92 h 216"/>
                <a:gd name="T68" fmla="*/ 51 w 146"/>
                <a:gd name="T69" fmla="*/ 74 h 216"/>
                <a:gd name="T70" fmla="*/ 46 w 146"/>
                <a:gd name="T71" fmla="*/ 183 h 216"/>
                <a:gd name="T72" fmla="*/ 46 w 146"/>
                <a:gd name="T73" fmla="*/ 187 h 216"/>
                <a:gd name="T74" fmla="*/ 57 w 146"/>
                <a:gd name="T75" fmla="*/ 181 h 216"/>
                <a:gd name="T76" fmla="*/ 48 w 146"/>
                <a:gd name="T77" fmla="*/ 146 h 216"/>
                <a:gd name="T78" fmla="*/ 62 w 146"/>
                <a:gd name="T79" fmla="*/ 161 h 216"/>
                <a:gd name="T80" fmla="*/ 70 w 146"/>
                <a:gd name="T81" fmla="*/ 65 h 216"/>
                <a:gd name="T82" fmla="*/ 66 w 146"/>
                <a:gd name="T83" fmla="*/ 69 h 216"/>
                <a:gd name="T84" fmla="*/ 66 w 146"/>
                <a:gd name="T85" fmla="*/ 98 h 216"/>
                <a:gd name="T86" fmla="*/ 67 w 146"/>
                <a:gd name="T87" fmla="*/ 100 h 216"/>
                <a:gd name="T88" fmla="*/ 80 w 146"/>
                <a:gd name="T89" fmla="*/ 20 h 216"/>
                <a:gd name="T90" fmla="*/ 87 w 146"/>
                <a:gd name="T91" fmla="*/ 42 h 216"/>
                <a:gd name="T92" fmla="*/ 95 w 146"/>
                <a:gd name="T93" fmla="*/ 65 h 216"/>
                <a:gd name="T94" fmla="*/ 109 w 146"/>
                <a:gd name="T95" fmla="*/ 54 h 216"/>
                <a:gd name="T96" fmla="*/ 119 w 146"/>
                <a:gd name="T97" fmla="*/ 28 h 216"/>
                <a:gd name="T98" fmla="*/ 84 w 146"/>
                <a:gd name="T99" fmla="*/ 58 h 216"/>
                <a:gd name="T100" fmla="*/ 101 w 146"/>
                <a:gd name="T101" fmla="*/ 140 h 216"/>
                <a:gd name="T102" fmla="*/ 85 w 146"/>
                <a:gd name="T103" fmla="*/ 145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6" h="216">
                  <a:moveTo>
                    <a:pt x="89" y="6"/>
                  </a:moveTo>
                  <a:cubicBezTo>
                    <a:pt x="102" y="1"/>
                    <a:pt x="111" y="0"/>
                    <a:pt x="115" y="3"/>
                  </a:cubicBezTo>
                  <a:cubicBezTo>
                    <a:pt x="118" y="4"/>
                    <a:pt x="119" y="5"/>
                    <a:pt x="120" y="5"/>
                  </a:cubicBezTo>
                  <a:cubicBezTo>
                    <a:pt x="121" y="5"/>
                    <a:pt x="123" y="6"/>
                    <a:pt x="127" y="9"/>
                  </a:cubicBezTo>
                  <a:cubicBezTo>
                    <a:pt x="130" y="11"/>
                    <a:pt x="132" y="13"/>
                    <a:pt x="132" y="14"/>
                  </a:cubicBezTo>
                  <a:cubicBezTo>
                    <a:pt x="132" y="15"/>
                    <a:pt x="132" y="15"/>
                    <a:pt x="133" y="15"/>
                  </a:cubicBezTo>
                  <a:cubicBezTo>
                    <a:pt x="133" y="15"/>
                    <a:pt x="134" y="17"/>
                    <a:pt x="136" y="20"/>
                  </a:cubicBezTo>
                  <a:cubicBezTo>
                    <a:pt x="137" y="23"/>
                    <a:pt x="138" y="28"/>
                    <a:pt x="138" y="34"/>
                  </a:cubicBezTo>
                  <a:cubicBezTo>
                    <a:pt x="138" y="40"/>
                    <a:pt x="137" y="45"/>
                    <a:pt x="136" y="48"/>
                  </a:cubicBezTo>
                  <a:cubicBezTo>
                    <a:pt x="135" y="50"/>
                    <a:pt x="134" y="52"/>
                    <a:pt x="134" y="53"/>
                  </a:cubicBezTo>
                  <a:cubicBezTo>
                    <a:pt x="134" y="54"/>
                    <a:pt x="133" y="57"/>
                    <a:pt x="132" y="60"/>
                  </a:cubicBezTo>
                  <a:cubicBezTo>
                    <a:pt x="130" y="63"/>
                    <a:pt x="130" y="65"/>
                    <a:pt x="130" y="66"/>
                  </a:cubicBezTo>
                  <a:cubicBezTo>
                    <a:pt x="130" y="68"/>
                    <a:pt x="129" y="69"/>
                    <a:pt x="129" y="69"/>
                  </a:cubicBezTo>
                  <a:cubicBezTo>
                    <a:pt x="128" y="69"/>
                    <a:pt x="127" y="70"/>
                    <a:pt x="126" y="73"/>
                  </a:cubicBezTo>
                  <a:cubicBezTo>
                    <a:pt x="125" y="76"/>
                    <a:pt x="124" y="78"/>
                    <a:pt x="123" y="79"/>
                  </a:cubicBezTo>
                  <a:cubicBezTo>
                    <a:pt x="122" y="79"/>
                    <a:pt x="120" y="82"/>
                    <a:pt x="118" y="86"/>
                  </a:cubicBezTo>
                  <a:cubicBezTo>
                    <a:pt x="114" y="93"/>
                    <a:pt x="109" y="100"/>
                    <a:pt x="101" y="108"/>
                  </a:cubicBezTo>
                  <a:cubicBezTo>
                    <a:pt x="98" y="111"/>
                    <a:pt x="96" y="114"/>
                    <a:pt x="95" y="115"/>
                  </a:cubicBezTo>
                  <a:cubicBezTo>
                    <a:pt x="93" y="117"/>
                    <a:pt x="92" y="118"/>
                    <a:pt x="89" y="117"/>
                  </a:cubicBezTo>
                  <a:cubicBezTo>
                    <a:pt x="88" y="117"/>
                    <a:pt x="87" y="117"/>
                    <a:pt x="87" y="118"/>
                  </a:cubicBezTo>
                  <a:cubicBezTo>
                    <a:pt x="86" y="118"/>
                    <a:pt x="86" y="119"/>
                    <a:pt x="86" y="122"/>
                  </a:cubicBezTo>
                  <a:cubicBezTo>
                    <a:pt x="86" y="128"/>
                    <a:pt x="86" y="128"/>
                    <a:pt x="86" y="128"/>
                  </a:cubicBezTo>
                  <a:cubicBezTo>
                    <a:pt x="95" y="128"/>
                    <a:pt x="95" y="128"/>
                    <a:pt x="95" y="128"/>
                  </a:cubicBezTo>
                  <a:cubicBezTo>
                    <a:pt x="100" y="129"/>
                    <a:pt x="105" y="130"/>
                    <a:pt x="109" y="131"/>
                  </a:cubicBezTo>
                  <a:cubicBezTo>
                    <a:pt x="113" y="132"/>
                    <a:pt x="116" y="134"/>
                    <a:pt x="118" y="135"/>
                  </a:cubicBezTo>
                  <a:cubicBezTo>
                    <a:pt x="119" y="136"/>
                    <a:pt x="120" y="138"/>
                    <a:pt x="120" y="141"/>
                  </a:cubicBezTo>
                  <a:cubicBezTo>
                    <a:pt x="121" y="143"/>
                    <a:pt x="120" y="146"/>
                    <a:pt x="118" y="149"/>
                  </a:cubicBezTo>
                  <a:cubicBezTo>
                    <a:pt x="116" y="151"/>
                    <a:pt x="114" y="153"/>
                    <a:pt x="112" y="155"/>
                  </a:cubicBezTo>
                  <a:cubicBezTo>
                    <a:pt x="109" y="157"/>
                    <a:pt x="107" y="157"/>
                    <a:pt x="105" y="158"/>
                  </a:cubicBezTo>
                  <a:cubicBezTo>
                    <a:pt x="103" y="158"/>
                    <a:pt x="102" y="158"/>
                    <a:pt x="100" y="159"/>
                  </a:cubicBezTo>
                  <a:cubicBezTo>
                    <a:pt x="99" y="160"/>
                    <a:pt x="97" y="161"/>
                    <a:pt x="96" y="161"/>
                  </a:cubicBezTo>
                  <a:cubicBezTo>
                    <a:pt x="95" y="161"/>
                    <a:pt x="93" y="162"/>
                    <a:pt x="89" y="164"/>
                  </a:cubicBezTo>
                  <a:cubicBezTo>
                    <a:pt x="83" y="167"/>
                    <a:pt x="83" y="167"/>
                    <a:pt x="83" y="167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82"/>
                    <a:pt x="83" y="182"/>
                    <a:pt x="83" y="182"/>
                  </a:cubicBezTo>
                  <a:cubicBezTo>
                    <a:pt x="86" y="182"/>
                    <a:pt x="86" y="182"/>
                    <a:pt x="86" y="182"/>
                  </a:cubicBezTo>
                  <a:cubicBezTo>
                    <a:pt x="89" y="182"/>
                    <a:pt x="91" y="182"/>
                    <a:pt x="91" y="182"/>
                  </a:cubicBezTo>
                  <a:cubicBezTo>
                    <a:pt x="92" y="182"/>
                    <a:pt x="94" y="182"/>
                    <a:pt x="97" y="182"/>
                  </a:cubicBezTo>
                  <a:cubicBezTo>
                    <a:pt x="101" y="181"/>
                    <a:pt x="103" y="181"/>
                    <a:pt x="106" y="179"/>
                  </a:cubicBezTo>
                  <a:cubicBezTo>
                    <a:pt x="107" y="178"/>
                    <a:pt x="108" y="178"/>
                    <a:pt x="109" y="177"/>
                  </a:cubicBezTo>
                  <a:cubicBezTo>
                    <a:pt x="109" y="177"/>
                    <a:pt x="111" y="178"/>
                    <a:pt x="112" y="179"/>
                  </a:cubicBezTo>
                  <a:cubicBezTo>
                    <a:pt x="115" y="180"/>
                    <a:pt x="120" y="182"/>
                    <a:pt x="127" y="183"/>
                  </a:cubicBezTo>
                  <a:cubicBezTo>
                    <a:pt x="134" y="185"/>
                    <a:pt x="139" y="187"/>
                    <a:pt x="142" y="189"/>
                  </a:cubicBezTo>
                  <a:cubicBezTo>
                    <a:pt x="144" y="191"/>
                    <a:pt x="146" y="193"/>
                    <a:pt x="146" y="196"/>
                  </a:cubicBezTo>
                  <a:cubicBezTo>
                    <a:pt x="146" y="199"/>
                    <a:pt x="145" y="201"/>
                    <a:pt x="144" y="203"/>
                  </a:cubicBezTo>
                  <a:cubicBezTo>
                    <a:pt x="142" y="204"/>
                    <a:pt x="141" y="205"/>
                    <a:pt x="140" y="205"/>
                  </a:cubicBezTo>
                  <a:cubicBezTo>
                    <a:pt x="138" y="205"/>
                    <a:pt x="134" y="205"/>
                    <a:pt x="127" y="205"/>
                  </a:cubicBezTo>
                  <a:cubicBezTo>
                    <a:pt x="118" y="204"/>
                    <a:pt x="113" y="203"/>
                    <a:pt x="112" y="203"/>
                  </a:cubicBezTo>
                  <a:cubicBezTo>
                    <a:pt x="111" y="202"/>
                    <a:pt x="106" y="202"/>
                    <a:pt x="97" y="202"/>
                  </a:cubicBezTo>
                  <a:cubicBezTo>
                    <a:pt x="91" y="203"/>
                    <a:pt x="87" y="203"/>
                    <a:pt x="85" y="203"/>
                  </a:cubicBezTo>
                  <a:cubicBezTo>
                    <a:pt x="82" y="204"/>
                    <a:pt x="81" y="204"/>
                    <a:pt x="79" y="206"/>
                  </a:cubicBezTo>
                  <a:cubicBezTo>
                    <a:pt x="76" y="207"/>
                    <a:pt x="75" y="207"/>
                    <a:pt x="74" y="207"/>
                  </a:cubicBezTo>
                  <a:cubicBezTo>
                    <a:pt x="73" y="206"/>
                    <a:pt x="72" y="205"/>
                    <a:pt x="70" y="205"/>
                  </a:cubicBezTo>
                  <a:cubicBezTo>
                    <a:pt x="69" y="205"/>
                    <a:pt x="68" y="205"/>
                    <a:pt x="68" y="205"/>
                  </a:cubicBezTo>
                  <a:cubicBezTo>
                    <a:pt x="68" y="204"/>
                    <a:pt x="68" y="204"/>
                    <a:pt x="68" y="203"/>
                  </a:cubicBezTo>
                  <a:cubicBezTo>
                    <a:pt x="69" y="201"/>
                    <a:pt x="68" y="200"/>
                    <a:pt x="65" y="200"/>
                  </a:cubicBezTo>
                  <a:cubicBezTo>
                    <a:pt x="63" y="200"/>
                    <a:pt x="59" y="201"/>
                    <a:pt x="54" y="202"/>
                  </a:cubicBezTo>
                  <a:cubicBezTo>
                    <a:pt x="47" y="204"/>
                    <a:pt x="43" y="206"/>
                    <a:pt x="42" y="206"/>
                  </a:cubicBezTo>
                  <a:cubicBezTo>
                    <a:pt x="40" y="206"/>
                    <a:pt x="37" y="207"/>
                    <a:pt x="32" y="209"/>
                  </a:cubicBezTo>
                  <a:cubicBezTo>
                    <a:pt x="13" y="215"/>
                    <a:pt x="3" y="216"/>
                    <a:pt x="1" y="212"/>
                  </a:cubicBezTo>
                  <a:cubicBezTo>
                    <a:pt x="1" y="210"/>
                    <a:pt x="0" y="208"/>
                    <a:pt x="1" y="203"/>
                  </a:cubicBezTo>
                  <a:cubicBezTo>
                    <a:pt x="1" y="198"/>
                    <a:pt x="2" y="195"/>
                    <a:pt x="3" y="194"/>
                  </a:cubicBezTo>
                  <a:cubicBezTo>
                    <a:pt x="3" y="192"/>
                    <a:pt x="5" y="191"/>
                    <a:pt x="8" y="191"/>
                  </a:cubicBezTo>
                  <a:cubicBezTo>
                    <a:pt x="11" y="190"/>
                    <a:pt x="14" y="189"/>
                    <a:pt x="19" y="186"/>
                  </a:cubicBezTo>
                  <a:cubicBezTo>
                    <a:pt x="23" y="183"/>
                    <a:pt x="27" y="181"/>
                    <a:pt x="30" y="180"/>
                  </a:cubicBezTo>
                  <a:cubicBezTo>
                    <a:pt x="33" y="178"/>
                    <a:pt x="35" y="177"/>
                    <a:pt x="35" y="176"/>
                  </a:cubicBezTo>
                  <a:cubicBezTo>
                    <a:pt x="35" y="176"/>
                    <a:pt x="35" y="175"/>
                    <a:pt x="36" y="175"/>
                  </a:cubicBezTo>
                  <a:cubicBezTo>
                    <a:pt x="37" y="175"/>
                    <a:pt x="39" y="174"/>
                    <a:pt x="42" y="172"/>
                  </a:cubicBezTo>
                  <a:cubicBezTo>
                    <a:pt x="46" y="170"/>
                    <a:pt x="48" y="169"/>
                    <a:pt x="48" y="169"/>
                  </a:cubicBezTo>
                  <a:cubicBezTo>
                    <a:pt x="49" y="169"/>
                    <a:pt x="49" y="168"/>
                    <a:pt x="49" y="167"/>
                  </a:cubicBezTo>
                  <a:cubicBezTo>
                    <a:pt x="49" y="165"/>
                    <a:pt x="49" y="165"/>
                    <a:pt x="48" y="165"/>
                  </a:cubicBezTo>
                  <a:cubicBezTo>
                    <a:pt x="48" y="165"/>
                    <a:pt x="47" y="164"/>
                    <a:pt x="47" y="162"/>
                  </a:cubicBezTo>
                  <a:cubicBezTo>
                    <a:pt x="47" y="161"/>
                    <a:pt x="45" y="159"/>
                    <a:pt x="41" y="157"/>
                  </a:cubicBezTo>
                  <a:cubicBezTo>
                    <a:pt x="37" y="155"/>
                    <a:pt x="34" y="154"/>
                    <a:pt x="32" y="154"/>
                  </a:cubicBezTo>
                  <a:cubicBezTo>
                    <a:pt x="30" y="154"/>
                    <a:pt x="27" y="155"/>
                    <a:pt x="25" y="156"/>
                  </a:cubicBezTo>
                  <a:cubicBezTo>
                    <a:pt x="21" y="158"/>
                    <a:pt x="19" y="158"/>
                    <a:pt x="18" y="155"/>
                  </a:cubicBezTo>
                  <a:cubicBezTo>
                    <a:pt x="16" y="153"/>
                    <a:pt x="17" y="151"/>
                    <a:pt x="20" y="148"/>
                  </a:cubicBezTo>
                  <a:cubicBezTo>
                    <a:pt x="21" y="146"/>
                    <a:pt x="23" y="145"/>
                    <a:pt x="25" y="144"/>
                  </a:cubicBezTo>
                  <a:cubicBezTo>
                    <a:pt x="28" y="143"/>
                    <a:pt x="30" y="142"/>
                    <a:pt x="32" y="142"/>
                  </a:cubicBezTo>
                  <a:cubicBezTo>
                    <a:pt x="33" y="142"/>
                    <a:pt x="36" y="141"/>
                    <a:pt x="43" y="138"/>
                  </a:cubicBezTo>
                  <a:cubicBezTo>
                    <a:pt x="45" y="137"/>
                    <a:pt x="49" y="136"/>
                    <a:pt x="55" y="134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6" y="123"/>
                    <a:pt x="66" y="122"/>
                    <a:pt x="66" y="121"/>
                  </a:cubicBezTo>
                  <a:cubicBezTo>
                    <a:pt x="65" y="121"/>
                    <a:pt x="65" y="120"/>
                    <a:pt x="64" y="120"/>
                  </a:cubicBezTo>
                  <a:cubicBezTo>
                    <a:pt x="63" y="120"/>
                    <a:pt x="61" y="121"/>
                    <a:pt x="60" y="122"/>
                  </a:cubicBezTo>
                  <a:cubicBezTo>
                    <a:pt x="58" y="123"/>
                    <a:pt x="55" y="124"/>
                    <a:pt x="51" y="125"/>
                  </a:cubicBezTo>
                  <a:cubicBezTo>
                    <a:pt x="47" y="125"/>
                    <a:pt x="45" y="125"/>
                    <a:pt x="44" y="125"/>
                  </a:cubicBezTo>
                  <a:cubicBezTo>
                    <a:pt x="44" y="125"/>
                    <a:pt x="43" y="124"/>
                    <a:pt x="42" y="122"/>
                  </a:cubicBezTo>
                  <a:cubicBezTo>
                    <a:pt x="40" y="120"/>
                    <a:pt x="39" y="119"/>
                    <a:pt x="39" y="118"/>
                  </a:cubicBezTo>
                  <a:cubicBezTo>
                    <a:pt x="40" y="117"/>
                    <a:pt x="40" y="116"/>
                    <a:pt x="40" y="114"/>
                  </a:cubicBezTo>
                  <a:cubicBezTo>
                    <a:pt x="40" y="113"/>
                    <a:pt x="39" y="112"/>
                    <a:pt x="39" y="112"/>
                  </a:cubicBezTo>
                  <a:cubicBezTo>
                    <a:pt x="39" y="111"/>
                    <a:pt x="38" y="111"/>
                    <a:pt x="38" y="111"/>
                  </a:cubicBezTo>
                  <a:cubicBezTo>
                    <a:pt x="36" y="112"/>
                    <a:pt x="34" y="111"/>
                    <a:pt x="31" y="110"/>
                  </a:cubicBezTo>
                  <a:cubicBezTo>
                    <a:pt x="28" y="109"/>
                    <a:pt x="26" y="107"/>
                    <a:pt x="24" y="105"/>
                  </a:cubicBezTo>
                  <a:cubicBezTo>
                    <a:pt x="21" y="102"/>
                    <a:pt x="19" y="98"/>
                    <a:pt x="18" y="94"/>
                  </a:cubicBezTo>
                  <a:cubicBezTo>
                    <a:pt x="17" y="90"/>
                    <a:pt x="17" y="87"/>
                    <a:pt x="16" y="86"/>
                  </a:cubicBezTo>
                  <a:cubicBezTo>
                    <a:pt x="15" y="84"/>
                    <a:pt x="14" y="81"/>
                    <a:pt x="13" y="75"/>
                  </a:cubicBezTo>
                  <a:cubicBezTo>
                    <a:pt x="12" y="70"/>
                    <a:pt x="10" y="66"/>
                    <a:pt x="9" y="63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11" y="54"/>
                    <a:pt x="12" y="52"/>
                    <a:pt x="12" y="51"/>
                  </a:cubicBezTo>
                  <a:cubicBezTo>
                    <a:pt x="12" y="49"/>
                    <a:pt x="13" y="46"/>
                    <a:pt x="13" y="41"/>
                  </a:cubicBezTo>
                  <a:cubicBezTo>
                    <a:pt x="14" y="34"/>
                    <a:pt x="15" y="28"/>
                    <a:pt x="17" y="23"/>
                  </a:cubicBezTo>
                  <a:cubicBezTo>
                    <a:pt x="18" y="19"/>
                    <a:pt x="19" y="15"/>
                    <a:pt x="19" y="13"/>
                  </a:cubicBezTo>
                  <a:cubicBezTo>
                    <a:pt x="19" y="11"/>
                    <a:pt x="21" y="8"/>
                    <a:pt x="23" y="6"/>
                  </a:cubicBezTo>
                  <a:cubicBezTo>
                    <a:pt x="26" y="3"/>
                    <a:pt x="28" y="2"/>
                    <a:pt x="30" y="3"/>
                  </a:cubicBezTo>
                  <a:cubicBezTo>
                    <a:pt x="32" y="3"/>
                    <a:pt x="33" y="5"/>
                    <a:pt x="32" y="8"/>
                  </a:cubicBezTo>
                  <a:cubicBezTo>
                    <a:pt x="32" y="10"/>
                    <a:pt x="32" y="15"/>
                    <a:pt x="32" y="22"/>
                  </a:cubicBezTo>
                  <a:cubicBezTo>
                    <a:pt x="33" y="29"/>
                    <a:pt x="33" y="33"/>
                    <a:pt x="34" y="33"/>
                  </a:cubicBezTo>
                  <a:cubicBezTo>
                    <a:pt x="35" y="33"/>
                    <a:pt x="37" y="31"/>
                    <a:pt x="41" y="29"/>
                  </a:cubicBezTo>
                  <a:cubicBezTo>
                    <a:pt x="47" y="25"/>
                    <a:pt x="54" y="21"/>
                    <a:pt x="64" y="16"/>
                  </a:cubicBezTo>
                  <a:cubicBezTo>
                    <a:pt x="74" y="11"/>
                    <a:pt x="82" y="8"/>
                    <a:pt x="89" y="6"/>
                  </a:cubicBezTo>
                  <a:close/>
                  <a:moveTo>
                    <a:pt x="70" y="27"/>
                  </a:moveTo>
                  <a:cubicBezTo>
                    <a:pt x="70" y="25"/>
                    <a:pt x="70" y="25"/>
                    <a:pt x="70" y="25"/>
                  </a:cubicBezTo>
                  <a:cubicBezTo>
                    <a:pt x="69" y="25"/>
                    <a:pt x="68" y="25"/>
                    <a:pt x="67" y="26"/>
                  </a:cubicBezTo>
                  <a:cubicBezTo>
                    <a:pt x="58" y="31"/>
                    <a:pt x="50" y="37"/>
                    <a:pt x="42" y="45"/>
                  </a:cubicBezTo>
                  <a:cubicBezTo>
                    <a:pt x="37" y="50"/>
                    <a:pt x="34" y="53"/>
                    <a:pt x="34" y="53"/>
                  </a:cubicBezTo>
                  <a:cubicBezTo>
                    <a:pt x="33" y="53"/>
                    <a:pt x="33" y="54"/>
                    <a:pt x="32" y="56"/>
                  </a:cubicBezTo>
                  <a:cubicBezTo>
                    <a:pt x="32" y="57"/>
                    <a:pt x="32" y="58"/>
                    <a:pt x="33" y="58"/>
                  </a:cubicBezTo>
                  <a:cubicBezTo>
                    <a:pt x="33" y="58"/>
                    <a:pt x="34" y="58"/>
                    <a:pt x="36" y="58"/>
                  </a:cubicBezTo>
                  <a:cubicBezTo>
                    <a:pt x="39" y="58"/>
                    <a:pt x="41" y="57"/>
                    <a:pt x="42" y="56"/>
                  </a:cubicBezTo>
                  <a:cubicBezTo>
                    <a:pt x="42" y="56"/>
                    <a:pt x="45" y="55"/>
                    <a:pt x="50" y="53"/>
                  </a:cubicBezTo>
                  <a:cubicBezTo>
                    <a:pt x="55" y="51"/>
                    <a:pt x="58" y="50"/>
                    <a:pt x="60" y="50"/>
                  </a:cubicBezTo>
                  <a:cubicBezTo>
                    <a:pt x="60" y="49"/>
                    <a:pt x="62" y="49"/>
                    <a:pt x="65" y="48"/>
                  </a:cubicBezTo>
                  <a:cubicBezTo>
                    <a:pt x="68" y="47"/>
                    <a:pt x="69" y="46"/>
                    <a:pt x="70" y="46"/>
                  </a:cubicBezTo>
                  <a:cubicBezTo>
                    <a:pt x="70" y="45"/>
                    <a:pt x="71" y="42"/>
                    <a:pt x="70" y="37"/>
                  </a:cubicBezTo>
                  <a:cubicBezTo>
                    <a:pt x="70" y="31"/>
                    <a:pt x="70" y="28"/>
                    <a:pt x="70" y="27"/>
                  </a:cubicBezTo>
                  <a:close/>
                  <a:moveTo>
                    <a:pt x="45" y="70"/>
                  </a:moveTo>
                  <a:cubicBezTo>
                    <a:pt x="44" y="69"/>
                    <a:pt x="42" y="68"/>
                    <a:pt x="40" y="68"/>
                  </a:cubicBezTo>
                  <a:cubicBezTo>
                    <a:pt x="38" y="68"/>
                    <a:pt x="36" y="68"/>
                    <a:pt x="35" y="69"/>
                  </a:cubicBezTo>
                  <a:cubicBezTo>
                    <a:pt x="34" y="70"/>
                    <a:pt x="34" y="72"/>
                    <a:pt x="35" y="77"/>
                  </a:cubicBezTo>
                  <a:cubicBezTo>
                    <a:pt x="36" y="82"/>
                    <a:pt x="38" y="87"/>
                    <a:pt x="40" y="92"/>
                  </a:cubicBezTo>
                  <a:cubicBezTo>
                    <a:pt x="44" y="100"/>
                    <a:pt x="44" y="100"/>
                    <a:pt x="44" y="100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50" y="97"/>
                    <a:pt x="53" y="95"/>
                    <a:pt x="56" y="92"/>
                  </a:cubicBezTo>
                  <a:cubicBezTo>
                    <a:pt x="59" y="89"/>
                    <a:pt x="61" y="87"/>
                    <a:pt x="62" y="87"/>
                  </a:cubicBezTo>
                  <a:cubicBezTo>
                    <a:pt x="63" y="86"/>
                    <a:pt x="64" y="85"/>
                    <a:pt x="63" y="85"/>
                  </a:cubicBezTo>
                  <a:cubicBezTo>
                    <a:pt x="63" y="84"/>
                    <a:pt x="62" y="83"/>
                    <a:pt x="60" y="81"/>
                  </a:cubicBezTo>
                  <a:cubicBezTo>
                    <a:pt x="56" y="77"/>
                    <a:pt x="53" y="75"/>
                    <a:pt x="51" y="74"/>
                  </a:cubicBezTo>
                  <a:cubicBezTo>
                    <a:pt x="49" y="72"/>
                    <a:pt x="47" y="71"/>
                    <a:pt x="45" y="70"/>
                  </a:cubicBezTo>
                  <a:close/>
                  <a:moveTo>
                    <a:pt x="57" y="181"/>
                  </a:moveTo>
                  <a:cubicBezTo>
                    <a:pt x="56" y="180"/>
                    <a:pt x="54" y="180"/>
                    <a:pt x="52" y="180"/>
                  </a:cubicBezTo>
                  <a:cubicBezTo>
                    <a:pt x="50" y="180"/>
                    <a:pt x="48" y="181"/>
                    <a:pt x="46" y="183"/>
                  </a:cubicBezTo>
                  <a:cubicBezTo>
                    <a:pt x="45" y="184"/>
                    <a:pt x="43" y="185"/>
                    <a:pt x="41" y="186"/>
                  </a:cubicBezTo>
                  <a:cubicBezTo>
                    <a:pt x="38" y="186"/>
                    <a:pt x="37" y="187"/>
                    <a:pt x="37" y="188"/>
                  </a:cubicBezTo>
                  <a:cubicBezTo>
                    <a:pt x="37" y="189"/>
                    <a:pt x="38" y="189"/>
                    <a:pt x="39" y="188"/>
                  </a:cubicBezTo>
                  <a:cubicBezTo>
                    <a:pt x="40" y="188"/>
                    <a:pt x="43" y="188"/>
                    <a:pt x="46" y="187"/>
                  </a:cubicBezTo>
                  <a:cubicBezTo>
                    <a:pt x="52" y="185"/>
                    <a:pt x="52" y="185"/>
                    <a:pt x="52" y="185"/>
                  </a:cubicBezTo>
                  <a:cubicBezTo>
                    <a:pt x="54" y="185"/>
                    <a:pt x="55" y="184"/>
                    <a:pt x="56" y="184"/>
                  </a:cubicBezTo>
                  <a:cubicBezTo>
                    <a:pt x="57" y="183"/>
                    <a:pt x="58" y="183"/>
                    <a:pt x="58" y="182"/>
                  </a:cubicBezTo>
                  <a:cubicBezTo>
                    <a:pt x="58" y="182"/>
                    <a:pt x="57" y="182"/>
                    <a:pt x="57" y="181"/>
                  </a:cubicBezTo>
                  <a:close/>
                  <a:moveTo>
                    <a:pt x="64" y="146"/>
                  </a:moveTo>
                  <a:cubicBezTo>
                    <a:pt x="64" y="144"/>
                    <a:pt x="63" y="143"/>
                    <a:pt x="63" y="143"/>
                  </a:cubicBezTo>
                  <a:cubicBezTo>
                    <a:pt x="62" y="142"/>
                    <a:pt x="59" y="143"/>
                    <a:pt x="56" y="144"/>
                  </a:cubicBezTo>
                  <a:cubicBezTo>
                    <a:pt x="54" y="144"/>
                    <a:pt x="51" y="145"/>
                    <a:pt x="48" y="146"/>
                  </a:cubicBezTo>
                  <a:cubicBezTo>
                    <a:pt x="45" y="147"/>
                    <a:pt x="44" y="147"/>
                    <a:pt x="44" y="148"/>
                  </a:cubicBezTo>
                  <a:cubicBezTo>
                    <a:pt x="44" y="149"/>
                    <a:pt x="46" y="150"/>
                    <a:pt x="49" y="152"/>
                  </a:cubicBezTo>
                  <a:cubicBezTo>
                    <a:pt x="53" y="153"/>
                    <a:pt x="56" y="155"/>
                    <a:pt x="58" y="158"/>
                  </a:cubicBezTo>
                  <a:cubicBezTo>
                    <a:pt x="60" y="160"/>
                    <a:pt x="62" y="161"/>
                    <a:pt x="62" y="161"/>
                  </a:cubicBezTo>
                  <a:cubicBezTo>
                    <a:pt x="62" y="161"/>
                    <a:pt x="63" y="159"/>
                    <a:pt x="63" y="156"/>
                  </a:cubicBezTo>
                  <a:cubicBezTo>
                    <a:pt x="64" y="152"/>
                    <a:pt x="64" y="151"/>
                    <a:pt x="64" y="150"/>
                  </a:cubicBezTo>
                  <a:cubicBezTo>
                    <a:pt x="64" y="149"/>
                    <a:pt x="64" y="148"/>
                    <a:pt x="64" y="146"/>
                  </a:cubicBezTo>
                  <a:close/>
                  <a:moveTo>
                    <a:pt x="70" y="65"/>
                  </a:moveTo>
                  <a:cubicBezTo>
                    <a:pt x="70" y="62"/>
                    <a:pt x="70" y="60"/>
                    <a:pt x="70" y="59"/>
                  </a:cubicBezTo>
                  <a:cubicBezTo>
                    <a:pt x="69" y="59"/>
                    <a:pt x="66" y="59"/>
                    <a:pt x="61" y="61"/>
                  </a:cubicBezTo>
                  <a:cubicBezTo>
                    <a:pt x="56" y="62"/>
                    <a:pt x="53" y="63"/>
                    <a:pt x="52" y="64"/>
                  </a:cubicBezTo>
                  <a:cubicBezTo>
                    <a:pt x="52" y="65"/>
                    <a:pt x="56" y="67"/>
                    <a:pt x="66" y="69"/>
                  </a:cubicBezTo>
                  <a:cubicBezTo>
                    <a:pt x="68" y="70"/>
                    <a:pt x="69" y="70"/>
                    <a:pt x="69" y="69"/>
                  </a:cubicBezTo>
                  <a:cubicBezTo>
                    <a:pt x="69" y="69"/>
                    <a:pt x="70" y="68"/>
                    <a:pt x="70" y="65"/>
                  </a:cubicBezTo>
                  <a:close/>
                  <a:moveTo>
                    <a:pt x="67" y="100"/>
                  </a:moveTo>
                  <a:cubicBezTo>
                    <a:pt x="67" y="98"/>
                    <a:pt x="67" y="98"/>
                    <a:pt x="66" y="98"/>
                  </a:cubicBezTo>
                  <a:cubicBezTo>
                    <a:pt x="65" y="98"/>
                    <a:pt x="64" y="100"/>
                    <a:pt x="61" y="103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62" y="104"/>
                    <a:pt x="63" y="103"/>
                    <a:pt x="65" y="102"/>
                  </a:cubicBezTo>
                  <a:cubicBezTo>
                    <a:pt x="66" y="101"/>
                    <a:pt x="67" y="100"/>
                    <a:pt x="67" y="100"/>
                  </a:cubicBezTo>
                  <a:close/>
                  <a:moveTo>
                    <a:pt x="119" y="13"/>
                  </a:moveTo>
                  <a:cubicBezTo>
                    <a:pt x="118" y="12"/>
                    <a:pt x="113" y="11"/>
                    <a:pt x="105" y="12"/>
                  </a:cubicBezTo>
                  <a:cubicBezTo>
                    <a:pt x="97" y="13"/>
                    <a:pt x="90" y="15"/>
                    <a:pt x="84" y="18"/>
                  </a:cubicBezTo>
                  <a:cubicBezTo>
                    <a:pt x="81" y="19"/>
                    <a:pt x="80" y="20"/>
                    <a:pt x="80" y="20"/>
                  </a:cubicBezTo>
                  <a:cubicBezTo>
                    <a:pt x="80" y="21"/>
                    <a:pt x="80" y="22"/>
                    <a:pt x="81" y="24"/>
                  </a:cubicBezTo>
                  <a:cubicBezTo>
                    <a:pt x="82" y="26"/>
                    <a:pt x="83" y="30"/>
                    <a:pt x="83" y="35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92" y="42"/>
                    <a:pt x="96" y="43"/>
                    <a:pt x="100" y="45"/>
                  </a:cubicBezTo>
                  <a:cubicBezTo>
                    <a:pt x="104" y="47"/>
                    <a:pt x="106" y="49"/>
                    <a:pt x="106" y="51"/>
                  </a:cubicBezTo>
                  <a:cubicBezTo>
                    <a:pt x="106" y="52"/>
                    <a:pt x="106" y="53"/>
                    <a:pt x="104" y="55"/>
                  </a:cubicBezTo>
                  <a:cubicBezTo>
                    <a:pt x="103" y="56"/>
                    <a:pt x="100" y="60"/>
                    <a:pt x="95" y="65"/>
                  </a:cubicBezTo>
                  <a:cubicBezTo>
                    <a:pt x="90" y="71"/>
                    <a:pt x="87" y="74"/>
                    <a:pt x="87" y="76"/>
                  </a:cubicBezTo>
                  <a:cubicBezTo>
                    <a:pt x="87" y="78"/>
                    <a:pt x="88" y="79"/>
                    <a:pt x="88" y="80"/>
                  </a:cubicBezTo>
                  <a:cubicBezTo>
                    <a:pt x="89" y="80"/>
                    <a:pt x="92" y="77"/>
                    <a:pt x="97" y="72"/>
                  </a:cubicBezTo>
                  <a:cubicBezTo>
                    <a:pt x="102" y="65"/>
                    <a:pt x="106" y="59"/>
                    <a:pt x="109" y="54"/>
                  </a:cubicBezTo>
                  <a:cubicBezTo>
                    <a:pt x="110" y="52"/>
                    <a:pt x="110" y="51"/>
                    <a:pt x="111" y="50"/>
                  </a:cubicBezTo>
                  <a:cubicBezTo>
                    <a:pt x="112" y="50"/>
                    <a:pt x="113" y="48"/>
                    <a:pt x="114" y="47"/>
                  </a:cubicBezTo>
                  <a:cubicBezTo>
                    <a:pt x="115" y="46"/>
                    <a:pt x="115" y="44"/>
                    <a:pt x="116" y="40"/>
                  </a:cubicBezTo>
                  <a:cubicBezTo>
                    <a:pt x="116" y="36"/>
                    <a:pt x="117" y="32"/>
                    <a:pt x="119" y="28"/>
                  </a:cubicBezTo>
                  <a:cubicBezTo>
                    <a:pt x="122" y="22"/>
                    <a:pt x="122" y="17"/>
                    <a:pt x="119" y="13"/>
                  </a:cubicBezTo>
                  <a:close/>
                  <a:moveTo>
                    <a:pt x="93" y="52"/>
                  </a:moveTo>
                  <a:cubicBezTo>
                    <a:pt x="92" y="51"/>
                    <a:pt x="90" y="51"/>
                    <a:pt x="86" y="53"/>
                  </a:cubicBezTo>
                  <a:cubicBezTo>
                    <a:pt x="85" y="54"/>
                    <a:pt x="84" y="55"/>
                    <a:pt x="84" y="58"/>
                  </a:cubicBezTo>
                  <a:cubicBezTo>
                    <a:pt x="84" y="61"/>
                    <a:pt x="84" y="63"/>
                    <a:pt x="85" y="63"/>
                  </a:cubicBezTo>
                  <a:cubicBezTo>
                    <a:pt x="86" y="63"/>
                    <a:pt x="88" y="62"/>
                    <a:pt x="90" y="59"/>
                  </a:cubicBezTo>
                  <a:cubicBezTo>
                    <a:pt x="93" y="55"/>
                    <a:pt x="94" y="53"/>
                    <a:pt x="93" y="52"/>
                  </a:cubicBezTo>
                  <a:close/>
                  <a:moveTo>
                    <a:pt x="101" y="140"/>
                  </a:moveTo>
                  <a:cubicBezTo>
                    <a:pt x="101" y="139"/>
                    <a:pt x="100" y="138"/>
                    <a:pt x="98" y="138"/>
                  </a:cubicBezTo>
                  <a:cubicBezTo>
                    <a:pt x="95" y="138"/>
                    <a:pt x="92" y="138"/>
                    <a:pt x="89" y="138"/>
                  </a:cubicBezTo>
                  <a:cubicBezTo>
                    <a:pt x="87" y="139"/>
                    <a:pt x="86" y="139"/>
                    <a:pt x="86" y="140"/>
                  </a:cubicBezTo>
                  <a:cubicBezTo>
                    <a:pt x="85" y="140"/>
                    <a:pt x="85" y="142"/>
                    <a:pt x="85" y="145"/>
                  </a:cubicBezTo>
                  <a:cubicBezTo>
                    <a:pt x="85" y="151"/>
                    <a:pt x="85" y="151"/>
                    <a:pt x="85" y="151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9" y="143"/>
                    <a:pt x="101" y="141"/>
                    <a:pt x="101" y="1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15"/>
            <p:cNvSpPr>
              <a:spLocks noEditPoints="1"/>
            </p:cNvSpPr>
            <p:nvPr/>
          </p:nvSpPr>
          <p:spPr bwMode="auto">
            <a:xfrm>
              <a:off x="3842" y="2833"/>
              <a:ext cx="527" cy="488"/>
            </a:xfrm>
            <a:custGeom>
              <a:avLst/>
              <a:gdLst>
                <a:gd name="T0" fmla="*/ 68 w 220"/>
                <a:gd name="T1" fmla="*/ 15 h 206"/>
                <a:gd name="T2" fmla="*/ 75 w 220"/>
                <a:gd name="T3" fmla="*/ 60 h 206"/>
                <a:gd name="T4" fmla="*/ 73 w 220"/>
                <a:gd name="T5" fmla="*/ 76 h 206"/>
                <a:gd name="T6" fmla="*/ 65 w 220"/>
                <a:gd name="T7" fmla="*/ 124 h 206"/>
                <a:gd name="T8" fmla="*/ 108 w 220"/>
                <a:gd name="T9" fmla="*/ 70 h 206"/>
                <a:gd name="T10" fmla="*/ 131 w 220"/>
                <a:gd name="T11" fmla="*/ 68 h 206"/>
                <a:gd name="T12" fmla="*/ 136 w 220"/>
                <a:gd name="T13" fmla="*/ 135 h 206"/>
                <a:gd name="T14" fmla="*/ 113 w 220"/>
                <a:gd name="T15" fmla="*/ 163 h 206"/>
                <a:gd name="T16" fmla="*/ 101 w 220"/>
                <a:gd name="T17" fmla="*/ 143 h 206"/>
                <a:gd name="T18" fmla="*/ 98 w 220"/>
                <a:gd name="T19" fmla="*/ 98 h 206"/>
                <a:gd name="T20" fmla="*/ 115 w 220"/>
                <a:gd name="T21" fmla="*/ 107 h 206"/>
                <a:gd name="T22" fmla="*/ 120 w 220"/>
                <a:gd name="T23" fmla="*/ 71 h 206"/>
                <a:gd name="T24" fmla="*/ 102 w 220"/>
                <a:gd name="T25" fmla="*/ 81 h 206"/>
                <a:gd name="T26" fmla="*/ 86 w 220"/>
                <a:gd name="T27" fmla="*/ 123 h 206"/>
                <a:gd name="T28" fmla="*/ 72 w 220"/>
                <a:gd name="T29" fmla="*/ 141 h 206"/>
                <a:gd name="T30" fmla="*/ 70 w 220"/>
                <a:gd name="T31" fmla="*/ 188 h 206"/>
                <a:gd name="T32" fmla="*/ 58 w 220"/>
                <a:gd name="T33" fmla="*/ 204 h 206"/>
                <a:gd name="T34" fmla="*/ 43 w 220"/>
                <a:gd name="T35" fmla="*/ 163 h 206"/>
                <a:gd name="T36" fmla="*/ 52 w 220"/>
                <a:gd name="T37" fmla="*/ 175 h 206"/>
                <a:gd name="T38" fmla="*/ 48 w 220"/>
                <a:gd name="T39" fmla="*/ 134 h 206"/>
                <a:gd name="T40" fmla="*/ 10 w 220"/>
                <a:gd name="T41" fmla="*/ 159 h 206"/>
                <a:gd name="T42" fmla="*/ 1 w 220"/>
                <a:gd name="T43" fmla="*/ 136 h 206"/>
                <a:gd name="T44" fmla="*/ 16 w 220"/>
                <a:gd name="T45" fmla="*/ 123 h 206"/>
                <a:gd name="T46" fmla="*/ 50 w 220"/>
                <a:gd name="T47" fmla="*/ 87 h 206"/>
                <a:gd name="T48" fmla="*/ 17 w 220"/>
                <a:gd name="T49" fmla="*/ 67 h 206"/>
                <a:gd name="T50" fmla="*/ 39 w 220"/>
                <a:gd name="T51" fmla="*/ 63 h 206"/>
                <a:gd name="T52" fmla="*/ 52 w 220"/>
                <a:gd name="T53" fmla="*/ 46 h 206"/>
                <a:gd name="T54" fmla="*/ 51 w 220"/>
                <a:gd name="T55" fmla="*/ 40 h 206"/>
                <a:gd name="T56" fmla="*/ 4 w 220"/>
                <a:gd name="T57" fmla="*/ 131 h 206"/>
                <a:gd name="T58" fmla="*/ 51 w 220"/>
                <a:gd name="T59" fmla="*/ 115 h 206"/>
                <a:gd name="T60" fmla="*/ 42 w 220"/>
                <a:gd name="T61" fmla="*/ 118 h 206"/>
                <a:gd name="T62" fmla="*/ 47 w 220"/>
                <a:gd name="T63" fmla="*/ 125 h 206"/>
                <a:gd name="T64" fmla="*/ 52 w 220"/>
                <a:gd name="T65" fmla="*/ 32 h 206"/>
                <a:gd name="T66" fmla="*/ 97 w 220"/>
                <a:gd name="T67" fmla="*/ 114 h 206"/>
                <a:gd name="T68" fmla="*/ 121 w 220"/>
                <a:gd name="T69" fmla="*/ 102 h 206"/>
                <a:gd name="T70" fmla="*/ 114 w 220"/>
                <a:gd name="T71" fmla="*/ 115 h 206"/>
                <a:gd name="T72" fmla="*/ 111 w 220"/>
                <a:gd name="T73" fmla="*/ 134 h 206"/>
                <a:gd name="T74" fmla="*/ 175 w 220"/>
                <a:gd name="T75" fmla="*/ 23 h 206"/>
                <a:gd name="T76" fmla="*/ 180 w 220"/>
                <a:gd name="T77" fmla="*/ 39 h 206"/>
                <a:gd name="T78" fmla="*/ 173 w 220"/>
                <a:gd name="T79" fmla="*/ 81 h 206"/>
                <a:gd name="T80" fmla="*/ 189 w 220"/>
                <a:gd name="T81" fmla="*/ 63 h 206"/>
                <a:gd name="T82" fmla="*/ 195 w 220"/>
                <a:gd name="T83" fmla="*/ 88 h 206"/>
                <a:gd name="T84" fmla="*/ 194 w 220"/>
                <a:gd name="T85" fmla="*/ 104 h 206"/>
                <a:gd name="T86" fmla="*/ 205 w 220"/>
                <a:gd name="T87" fmla="*/ 128 h 206"/>
                <a:gd name="T88" fmla="*/ 220 w 220"/>
                <a:gd name="T89" fmla="*/ 156 h 206"/>
                <a:gd name="T90" fmla="*/ 206 w 220"/>
                <a:gd name="T91" fmla="*/ 174 h 206"/>
                <a:gd name="T92" fmla="*/ 153 w 220"/>
                <a:gd name="T93" fmla="*/ 150 h 206"/>
                <a:gd name="T94" fmla="*/ 152 w 220"/>
                <a:gd name="T95" fmla="*/ 115 h 206"/>
                <a:gd name="T96" fmla="*/ 158 w 220"/>
                <a:gd name="T97" fmla="*/ 68 h 206"/>
                <a:gd name="T98" fmla="*/ 160 w 220"/>
                <a:gd name="T99" fmla="*/ 33 h 206"/>
                <a:gd name="T100" fmla="*/ 161 w 220"/>
                <a:gd name="T101" fmla="*/ 29 h 206"/>
                <a:gd name="T102" fmla="*/ 173 w 220"/>
                <a:gd name="T103" fmla="*/ 120 h 206"/>
                <a:gd name="T104" fmla="*/ 170 w 220"/>
                <a:gd name="T105" fmla="*/ 153 h 206"/>
                <a:gd name="T106" fmla="*/ 188 w 220"/>
                <a:gd name="T107" fmla="*/ 146 h 206"/>
                <a:gd name="T108" fmla="*/ 186 w 220"/>
                <a:gd name="T109" fmla="*/ 10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0" h="206">
                  <a:moveTo>
                    <a:pt x="55" y="4"/>
                  </a:moveTo>
                  <a:cubicBezTo>
                    <a:pt x="57" y="2"/>
                    <a:pt x="58" y="1"/>
                    <a:pt x="59" y="0"/>
                  </a:cubicBezTo>
                  <a:cubicBezTo>
                    <a:pt x="60" y="0"/>
                    <a:pt x="61" y="0"/>
                    <a:pt x="64" y="1"/>
                  </a:cubicBezTo>
                  <a:cubicBezTo>
                    <a:pt x="65" y="2"/>
                    <a:pt x="66" y="3"/>
                    <a:pt x="67" y="4"/>
                  </a:cubicBezTo>
                  <a:cubicBezTo>
                    <a:pt x="67" y="6"/>
                    <a:pt x="67" y="9"/>
                    <a:pt x="68" y="15"/>
                  </a:cubicBezTo>
                  <a:cubicBezTo>
                    <a:pt x="68" y="22"/>
                    <a:pt x="68" y="26"/>
                    <a:pt x="69" y="28"/>
                  </a:cubicBezTo>
                  <a:cubicBezTo>
                    <a:pt x="70" y="31"/>
                    <a:pt x="70" y="34"/>
                    <a:pt x="70" y="38"/>
                  </a:cubicBezTo>
                  <a:cubicBezTo>
                    <a:pt x="71" y="49"/>
                    <a:pt x="72" y="54"/>
                    <a:pt x="73" y="54"/>
                  </a:cubicBezTo>
                  <a:cubicBezTo>
                    <a:pt x="74" y="54"/>
                    <a:pt x="74" y="55"/>
                    <a:pt x="74" y="56"/>
                  </a:cubicBezTo>
                  <a:cubicBezTo>
                    <a:pt x="74" y="57"/>
                    <a:pt x="74" y="59"/>
                    <a:pt x="75" y="60"/>
                  </a:cubicBezTo>
                  <a:cubicBezTo>
                    <a:pt x="76" y="61"/>
                    <a:pt x="77" y="62"/>
                    <a:pt x="78" y="62"/>
                  </a:cubicBezTo>
                  <a:cubicBezTo>
                    <a:pt x="79" y="62"/>
                    <a:pt x="79" y="63"/>
                    <a:pt x="80" y="64"/>
                  </a:cubicBezTo>
                  <a:cubicBezTo>
                    <a:pt x="81" y="65"/>
                    <a:pt x="82" y="67"/>
                    <a:pt x="82" y="68"/>
                  </a:cubicBezTo>
                  <a:cubicBezTo>
                    <a:pt x="83" y="69"/>
                    <a:pt x="82" y="71"/>
                    <a:pt x="80" y="73"/>
                  </a:cubicBezTo>
                  <a:cubicBezTo>
                    <a:pt x="78" y="74"/>
                    <a:pt x="76" y="75"/>
                    <a:pt x="73" y="76"/>
                  </a:cubicBezTo>
                  <a:cubicBezTo>
                    <a:pt x="72" y="76"/>
                    <a:pt x="72" y="76"/>
                    <a:pt x="71" y="76"/>
                  </a:cubicBezTo>
                  <a:cubicBezTo>
                    <a:pt x="69" y="76"/>
                    <a:pt x="67" y="78"/>
                    <a:pt x="67" y="79"/>
                  </a:cubicBezTo>
                  <a:cubicBezTo>
                    <a:pt x="66" y="81"/>
                    <a:pt x="66" y="87"/>
                    <a:pt x="66" y="97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5" y="124"/>
                    <a:pt x="65" y="124"/>
                    <a:pt x="65" y="124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70" y="120"/>
                    <a:pt x="75" y="115"/>
                    <a:pt x="81" y="106"/>
                  </a:cubicBezTo>
                  <a:cubicBezTo>
                    <a:pt x="88" y="98"/>
                    <a:pt x="93" y="91"/>
                    <a:pt x="97" y="85"/>
                  </a:cubicBezTo>
                  <a:cubicBezTo>
                    <a:pt x="99" y="82"/>
                    <a:pt x="102" y="79"/>
                    <a:pt x="104" y="76"/>
                  </a:cubicBezTo>
                  <a:cubicBezTo>
                    <a:pt x="107" y="73"/>
                    <a:pt x="108" y="71"/>
                    <a:pt x="108" y="70"/>
                  </a:cubicBezTo>
                  <a:cubicBezTo>
                    <a:pt x="108" y="70"/>
                    <a:pt x="109" y="69"/>
                    <a:pt x="109" y="69"/>
                  </a:cubicBezTo>
                  <a:cubicBezTo>
                    <a:pt x="109" y="69"/>
                    <a:pt x="110" y="68"/>
                    <a:pt x="110" y="67"/>
                  </a:cubicBezTo>
                  <a:cubicBezTo>
                    <a:pt x="111" y="65"/>
                    <a:pt x="113" y="64"/>
                    <a:pt x="115" y="64"/>
                  </a:cubicBezTo>
                  <a:cubicBezTo>
                    <a:pt x="117" y="63"/>
                    <a:pt x="120" y="63"/>
                    <a:pt x="123" y="64"/>
                  </a:cubicBezTo>
                  <a:cubicBezTo>
                    <a:pt x="126" y="64"/>
                    <a:pt x="129" y="66"/>
                    <a:pt x="131" y="68"/>
                  </a:cubicBezTo>
                  <a:cubicBezTo>
                    <a:pt x="133" y="71"/>
                    <a:pt x="135" y="74"/>
                    <a:pt x="135" y="76"/>
                  </a:cubicBezTo>
                  <a:cubicBezTo>
                    <a:pt x="136" y="78"/>
                    <a:pt x="136" y="84"/>
                    <a:pt x="137" y="92"/>
                  </a:cubicBezTo>
                  <a:cubicBezTo>
                    <a:pt x="138" y="100"/>
                    <a:pt x="138" y="106"/>
                    <a:pt x="138" y="109"/>
                  </a:cubicBezTo>
                  <a:cubicBezTo>
                    <a:pt x="138" y="113"/>
                    <a:pt x="138" y="118"/>
                    <a:pt x="137" y="124"/>
                  </a:cubicBezTo>
                  <a:cubicBezTo>
                    <a:pt x="137" y="129"/>
                    <a:pt x="136" y="133"/>
                    <a:pt x="136" y="135"/>
                  </a:cubicBezTo>
                  <a:cubicBezTo>
                    <a:pt x="135" y="138"/>
                    <a:pt x="133" y="142"/>
                    <a:pt x="132" y="148"/>
                  </a:cubicBezTo>
                  <a:cubicBezTo>
                    <a:pt x="131" y="152"/>
                    <a:pt x="130" y="154"/>
                    <a:pt x="129" y="156"/>
                  </a:cubicBezTo>
                  <a:cubicBezTo>
                    <a:pt x="128" y="157"/>
                    <a:pt x="127" y="158"/>
                    <a:pt x="126" y="159"/>
                  </a:cubicBezTo>
                  <a:cubicBezTo>
                    <a:pt x="123" y="160"/>
                    <a:pt x="121" y="161"/>
                    <a:pt x="118" y="162"/>
                  </a:cubicBezTo>
                  <a:cubicBezTo>
                    <a:pt x="115" y="163"/>
                    <a:pt x="114" y="164"/>
                    <a:pt x="113" y="163"/>
                  </a:cubicBezTo>
                  <a:cubicBezTo>
                    <a:pt x="113" y="163"/>
                    <a:pt x="112" y="163"/>
                    <a:pt x="111" y="163"/>
                  </a:cubicBezTo>
                  <a:cubicBezTo>
                    <a:pt x="110" y="164"/>
                    <a:pt x="110" y="163"/>
                    <a:pt x="109" y="162"/>
                  </a:cubicBezTo>
                  <a:cubicBezTo>
                    <a:pt x="108" y="160"/>
                    <a:pt x="107" y="156"/>
                    <a:pt x="105" y="152"/>
                  </a:cubicBezTo>
                  <a:cubicBezTo>
                    <a:pt x="103" y="147"/>
                    <a:pt x="102" y="144"/>
                    <a:pt x="102" y="144"/>
                  </a:cubicBezTo>
                  <a:cubicBezTo>
                    <a:pt x="102" y="143"/>
                    <a:pt x="101" y="143"/>
                    <a:pt x="101" y="143"/>
                  </a:cubicBezTo>
                  <a:cubicBezTo>
                    <a:pt x="100" y="143"/>
                    <a:pt x="100" y="142"/>
                    <a:pt x="99" y="140"/>
                  </a:cubicBezTo>
                  <a:cubicBezTo>
                    <a:pt x="99" y="138"/>
                    <a:pt x="98" y="137"/>
                    <a:pt x="98" y="137"/>
                  </a:cubicBezTo>
                  <a:cubicBezTo>
                    <a:pt x="97" y="136"/>
                    <a:pt x="96" y="130"/>
                    <a:pt x="96" y="119"/>
                  </a:cubicBezTo>
                  <a:cubicBezTo>
                    <a:pt x="96" y="108"/>
                    <a:pt x="96" y="102"/>
                    <a:pt x="97" y="100"/>
                  </a:cubicBezTo>
                  <a:cubicBezTo>
                    <a:pt x="97" y="99"/>
                    <a:pt x="98" y="98"/>
                    <a:pt x="98" y="98"/>
                  </a:cubicBezTo>
                  <a:cubicBezTo>
                    <a:pt x="99" y="97"/>
                    <a:pt x="100" y="97"/>
                    <a:pt x="102" y="97"/>
                  </a:cubicBezTo>
                  <a:cubicBezTo>
                    <a:pt x="104" y="97"/>
                    <a:pt x="106" y="98"/>
                    <a:pt x="108" y="99"/>
                  </a:cubicBezTo>
                  <a:cubicBezTo>
                    <a:pt x="109" y="100"/>
                    <a:pt x="111" y="101"/>
                    <a:pt x="112" y="104"/>
                  </a:cubicBezTo>
                  <a:cubicBezTo>
                    <a:pt x="112" y="105"/>
                    <a:pt x="113" y="106"/>
                    <a:pt x="113" y="107"/>
                  </a:cubicBezTo>
                  <a:cubicBezTo>
                    <a:pt x="114" y="107"/>
                    <a:pt x="114" y="107"/>
                    <a:pt x="115" y="107"/>
                  </a:cubicBezTo>
                  <a:cubicBezTo>
                    <a:pt x="115" y="106"/>
                    <a:pt x="116" y="106"/>
                    <a:pt x="117" y="105"/>
                  </a:cubicBezTo>
                  <a:cubicBezTo>
                    <a:pt x="117" y="104"/>
                    <a:pt x="118" y="102"/>
                    <a:pt x="119" y="100"/>
                  </a:cubicBezTo>
                  <a:cubicBezTo>
                    <a:pt x="121" y="96"/>
                    <a:pt x="122" y="93"/>
                    <a:pt x="122" y="91"/>
                  </a:cubicBezTo>
                  <a:cubicBezTo>
                    <a:pt x="122" y="88"/>
                    <a:pt x="121" y="83"/>
                    <a:pt x="121" y="75"/>
                  </a:cubicBezTo>
                  <a:cubicBezTo>
                    <a:pt x="120" y="71"/>
                    <a:pt x="120" y="71"/>
                    <a:pt x="120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4" y="72"/>
                    <a:pt x="113" y="71"/>
                    <a:pt x="113" y="71"/>
                  </a:cubicBezTo>
                  <a:cubicBezTo>
                    <a:pt x="112" y="70"/>
                    <a:pt x="112" y="70"/>
                    <a:pt x="112" y="71"/>
                  </a:cubicBezTo>
                  <a:cubicBezTo>
                    <a:pt x="112" y="72"/>
                    <a:pt x="111" y="72"/>
                    <a:pt x="110" y="73"/>
                  </a:cubicBezTo>
                  <a:cubicBezTo>
                    <a:pt x="108" y="73"/>
                    <a:pt x="106" y="76"/>
                    <a:pt x="102" y="81"/>
                  </a:cubicBezTo>
                  <a:cubicBezTo>
                    <a:pt x="98" y="86"/>
                    <a:pt x="96" y="89"/>
                    <a:pt x="96" y="91"/>
                  </a:cubicBezTo>
                  <a:cubicBezTo>
                    <a:pt x="95" y="95"/>
                    <a:pt x="93" y="99"/>
                    <a:pt x="91" y="104"/>
                  </a:cubicBezTo>
                  <a:cubicBezTo>
                    <a:pt x="90" y="107"/>
                    <a:pt x="89" y="109"/>
                    <a:pt x="89" y="110"/>
                  </a:cubicBezTo>
                  <a:cubicBezTo>
                    <a:pt x="90" y="111"/>
                    <a:pt x="89" y="112"/>
                    <a:pt x="88" y="114"/>
                  </a:cubicBezTo>
                  <a:cubicBezTo>
                    <a:pt x="88" y="116"/>
                    <a:pt x="87" y="119"/>
                    <a:pt x="86" y="123"/>
                  </a:cubicBezTo>
                  <a:cubicBezTo>
                    <a:pt x="85" y="127"/>
                    <a:pt x="85" y="129"/>
                    <a:pt x="85" y="130"/>
                  </a:cubicBezTo>
                  <a:cubicBezTo>
                    <a:pt x="86" y="130"/>
                    <a:pt x="85" y="131"/>
                    <a:pt x="84" y="132"/>
                  </a:cubicBezTo>
                  <a:cubicBezTo>
                    <a:pt x="84" y="133"/>
                    <a:pt x="83" y="134"/>
                    <a:pt x="83" y="135"/>
                  </a:cubicBezTo>
                  <a:cubicBezTo>
                    <a:pt x="83" y="137"/>
                    <a:pt x="82" y="139"/>
                    <a:pt x="80" y="140"/>
                  </a:cubicBezTo>
                  <a:cubicBezTo>
                    <a:pt x="78" y="141"/>
                    <a:pt x="75" y="141"/>
                    <a:pt x="72" y="141"/>
                  </a:cubicBezTo>
                  <a:cubicBezTo>
                    <a:pt x="67" y="141"/>
                    <a:pt x="67" y="141"/>
                    <a:pt x="67" y="141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7" y="147"/>
                    <a:pt x="67" y="152"/>
                    <a:pt x="68" y="159"/>
                  </a:cubicBezTo>
                  <a:cubicBezTo>
                    <a:pt x="68" y="166"/>
                    <a:pt x="68" y="170"/>
                    <a:pt x="69" y="171"/>
                  </a:cubicBezTo>
                  <a:cubicBezTo>
                    <a:pt x="69" y="172"/>
                    <a:pt x="70" y="178"/>
                    <a:pt x="70" y="188"/>
                  </a:cubicBezTo>
                  <a:cubicBezTo>
                    <a:pt x="70" y="194"/>
                    <a:pt x="70" y="197"/>
                    <a:pt x="70" y="199"/>
                  </a:cubicBezTo>
                  <a:cubicBezTo>
                    <a:pt x="70" y="200"/>
                    <a:pt x="69" y="201"/>
                    <a:pt x="68" y="203"/>
                  </a:cubicBezTo>
                  <a:cubicBezTo>
                    <a:pt x="67" y="204"/>
                    <a:pt x="66" y="205"/>
                    <a:pt x="66" y="206"/>
                  </a:cubicBezTo>
                  <a:cubicBezTo>
                    <a:pt x="65" y="206"/>
                    <a:pt x="64" y="206"/>
                    <a:pt x="62" y="206"/>
                  </a:cubicBezTo>
                  <a:cubicBezTo>
                    <a:pt x="60" y="205"/>
                    <a:pt x="58" y="205"/>
                    <a:pt x="58" y="204"/>
                  </a:cubicBezTo>
                  <a:cubicBezTo>
                    <a:pt x="57" y="204"/>
                    <a:pt x="56" y="201"/>
                    <a:pt x="53" y="196"/>
                  </a:cubicBezTo>
                  <a:cubicBezTo>
                    <a:pt x="51" y="191"/>
                    <a:pt x="48" y="187"/>
                    <a:pt x="46" y="185"/>
                  </a:cubicBezTo>
                  <a:cubicBezTo>
                    <a:pt x="42" y="180"/>
                    <a:pt x="40" y="173"/>
                    <a:pt x="41" y="166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43" y="163"/>
                    <a:pt x="43" y="163"/>
                    <a:pt x="43" y="163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5" y="167"/>
                    <a:pt x="45" y="167"/>
                    <a:pt x="45" y="167"/>
                  </a:cubicBezTo>
                  <a:cubicBezTo>
                    <a:pt x="46" y="167"/>
                    <a:pt x="46" y="168"/>
                    <a:pt x="46" y="168"/>
                  </a:cubicBezTo>
                  <a:cubicBezTo>
                    <a:pt x="49" y="174"/>
                    <a:pt x="50" y="176"/>
                    <a:pt x="52" y="175"/>
                  </a:cubicBezTo>
                  <a:cubicBezTo>
                    <a:pt x="52" y="174"/>
                    <a:pt x="52" y="170"/>
                    <a:pt x="52" y="162"/>
                  </a:cubicBezTo>
                  <a:cubicBezTo>
                    <a:pt x="52" y="154"/>
                    <a:pt x="52" y="148"/>
                    <a:pt x="51" y="145"/>
                  </a:cubicBezTo>
                  <a:cubicBezTo>
                    <a:pt x="51" y="144"/>
                    <a:pt x="51" y="142"/>
                    <a:pt x="52" y="141"/>
                  </a:cubicBezTo>
                  <a:cubicBezTo>
                    <a:pt x="52" y="139"/>
                    <a:pt x="52" y="137"/>
                    <a:pt x="50" y="136"/>
                  </a:cubicBezTo>
                  <a:cubicBezTo>
                    <a:pt x="50" y="135"/>
                    <a:pt x="49" y="134"/>
                    <a:pt x="48" y="134"/>
                  </a:cubicBezTo>
                  <a:cubicBezTo>
                    <a:pt x="47" y="134"/>
                    <a:pt x="45" y="134"/>
                    <a:pt x="41" y="134"/>
                  </a:cubicBezTo>
                  <a:cubicBezTo>
                    <a:pt x="37" y="134"/>
                    <a:pt x="34" y="135"/>
                    <a:pt x="33" y="136"/>
                  </a:cubicBezTo>
                  <a:cubicBezTo>
                    <a:pt x="31" y="137"/>
                    <a:pt x="29" y="139"/>
                    <a:pt x="28" y="142"/>
                  </a:cubicBezTo>
                  <a:cubicBezTo>
                    <a:pt x="27" y="144"/>
                    <a:pt x="25" y="146"/>
                    <a:pt x="23" y="148"/>
                  </a:cubicBezTo>
                  <a:cubicBezTo>
                    <a:pt x="20" y="151"/>
                    <a:pt x="16" y="154"/>
                    <a:pt x="10" y="159"/>
                  </a:cubicBezTo>
                  <a:cubicBezTo>
                    <a:pt x="8" y="160"/>
                    <a:pt x="6" y="159"/>
                    <a:pt x="5" y="155"/>
                  </a:cubicBezTo>
                  <a:cubicBezTo>
                    <a:pt x="4" y="153"/>
                    <a:pt x="3" y="152"/>
                    <a:pt x="2" y="152"/>
                  </a:cubicBezTo>
                  <a:cubicBezTo>
                    <a:pt x="2" y="152"/>
                    <a:pt x="1" y="150"/>
                    <a:pt x="2" y="148"/>
                  </a:cubicBezTo>
                  <a:cubicBezTo>
                    <a:pt x="2" y="145"/>
                    <a:pt x="2" y="143"/>
                    <a:pt x="1" y="141"/>
                  </a:cubicBezTo>
                  <a:cubicBezTo>
                    <a:pt x="0" y="139"/>
                    <a:pt x="0" y="137"/>
                    <a:pt x="1" y="136"/>
                  </a:cubicBezTo>
                  <a:cubicBezTo>
                    <a:pt x="1" y="135"/>
                    <a:pt x="1" y="135"/>
                    <a:pt x="2" y="135"/>
                  </a:cubicBezTo>
                  <a:cubicBezTo>
                    <a:pt x="5" y="137"/>
                    <a:pt x="8" y="135"/>
                    <a:pt x="13" y="130"/>
                  </a:cubicBezTo>
                  <a:cubicBezTo>
                    <a:pt x="17" y="127"/>
                    <a:pt x="18" y="125"/>
                    <a:pt x="18" y="124"/>
                  </a:cubicBezTo>
                  <a:cubicBezTo>
                    <a:pt x="18" y="124"/>
                    <a:pt x="18" y="123"/>
                    <a:pt x="17" y="124"/>
                  </a:cubicBezTo>
                  <a:cubicBezTo>
                    <a:pt x="17" y="124"/>
                    <a:pt x="16" y="124"/>
                    <a:pt x="16" y="123"/>
                  </a:cubicBezTo>
                  <a:cubicBezTo>
                    <a:pt x="16" y="123"/>
                    <a:pt x="16" y="122"/>
                    <a:pt x="17" y="122"/>
                  </a:cubicBezTo>
                  <a:cubicBezTo>
                    <a:pt x="18" y="122"/>
                    <a:pt x="20" y="120"/>
                    <a:pt x="24" y="115"/>
                  </a:cubicBezTo>
                  <a:cubicBezTo>
                    <a:pt x="39" y="99"/>
                    <a:pt x="47" y="91"/>
                    <a:pt x="49" y="91"/>
                  </a:cubicBezTo>
                  <a:cubicBezTo>
                    <a:pt x="51" y="91"/>
                    <a:pt x="52" y="91"/>
                    <a:pt x="52" y="89"/>
                  </a:cubicBezTo>
                  <a:cubicBezTo>
                    <a:pt x="52" y="88"/>
                    <a:pt x="51" y="87"/>
                    <a:pt x="50" y="87"/>
                  </a:cubicBezTo>
                  <a:cubicBezTo>
                    <a:pt x="49" y="87"/>
                    <a:pt x="48" y="87"/>
                    <a:pt x="45" y="89"/>
                  </a:cubicBezTo>
                  <a:cubicBezTo>
                    <a:pt x="39" y="90"/>
                    <a:pt x="34" y="91"/>
                    <a:pt x="29" y="89"/>
                  </a:cubicBezTo>
                  <a:cubicBezTo>
                    <a:pt x="25" y="89"/>
                    <a:pt x="21" y="86"/>
                    <a:pt x="18" y="82"/>
                  </a:cubicBezTo>
                  <a:cubicBezTo>
                    <a:pt x="14" y="78"/>
                    <a:pt x="12" y="75"/>
                    <a:pt x="13" y="72"/>
                  </a:cubicBezTo>
                  <a:cubicBezTo>
                    <a:pt x="13" y="71"/>
                    <a:pt x="15" y="70"/>
                    <a:pt x="17" y="67"/>
                  </a:cubicBezTo>
                  <a:cubicBezTo>
                    <a:pt x="18" y="65"/>
                    <a:pt x="20" y="64"/>
                    <a:pt x="20" y="64"/>
                  </a:cubicBezTo>
                  <a:cubicBezTo>
                    <a:pt x="21" y="64"/>
                    <a:pt x="21" y="65"/>
                    <a:pt x="21" y="66"/>
                  </a:cubicBezTo>
                  <a:cubicBezTo>
                    <a:pt x="21" y="67"/>
                    <a:pt x="21" y="68"/>
                    <a:pt x="22" y="69"/>
                  </a:cubicBezTo>
                  <a:cubicBezTo>
                    <a:pt x="23" y="69"/>
                    <a:pt x="26" y="69"/>
                    <a:pt x="30" y="67"/>
                  </a:cubicBezTo>
                  <a:cubicBezTo>
                    <a:pt x="34" y="66"/>
                    <a:pt x="37" y="65"/>
                    <a:pt x="39" y="63"/>
                  </a:cubicBezTo>
                  <a:cubicBezTo>
                    <a:pt x="41" y="62"/>
                    <a:pt x="42" y="61"/>
                    <a:pt x="43" y="61"/>
                  </a:cubicBezTo>
                  <a:cubicBezTo>
                    <a:pt x="43" y="61"/>
                    <a:pt x="45" y="60"/>
                    <a:pt x="48" y="58"/>
                  </a:cubicBezTo>
                  <a:cubicBezTo>
                    <a:pt x="49" y="57"/>
                    <a:pt x="50" y="56"/>
                    <a:pt x="51" y="55"/>
                  </a:cubicBezTo>
                  <a:cubicBezTo>
                    <a:pt x="51" y="54"/>
                    <a:pt x="52" y="53"/>
                    <a:pt x="52" y="52"/>
                  </a:cubicBezTo>
                  <a:cubicBezTo>
                    <a:pt x="52" y="49"/>
                    <a:pt x="52" y="47"/>
                    <a:pt x="52" y="46"/>
                  </a:cubicBezTo>
                  <a:cubicBezTo>
                    <a:pt x="53" y="45"/>
                    <a:pt x="53" y="43"/>
                    <a:pt x="52" y="41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2" y="39"/>
                    <a:pt x="52" y="40"/>
                    <a:pt x="51" y="40"/>
                  </a:cubicBezTo>
                  <a:cubicBezTo>
                    <a:pt x="51" y="41"/>
                    <a:pt x="51" y="42"/>
                    <a:pt x="51" y="41"/>
                  </a:cubicBezTo>
                  <a:cubicBezTo>
                    <a:pt x="51" y="41"/>
                    <a:pt x="51" y="41"/>
                    <a:pt x="51" y="40"/>
                  </a:cubicBezTo>
                  <a:cubicBezTo>
                    <a:pt x="52" y="37"/>
                    <a:pt x="52" y="31"/>
                    <a:pt x="52" y="24"/>
                  </a:cubicBezTo>
                  <a:cubicBezTo>
                    <a:pt x="53" y="17"/>
                    <a:pt x="53" y="12"/>
                    <a:pt x="52" y="11"/>
                  </a:cubicBezTo>
                  <a:cubicBezTo>
                    <a:pt x="52" y="9"/>
                    <a:pt x="53" y="7"/>
                    <a:pt x="55" y="4"/>
                  </a:cubicBezTo>
                  <a:close/>
                  <a:moveTo>
                    <a:pt x="3" y="132"/>
                  </a:moveTo>
                  <a:cubicBezTo>
                    <a:pt x="3" y="131"/>
                    <a:pt x="4" y="131"/>
                    <a:pt x="4" y="131"/>
                  </a:cubicBezTo>
                  <a:cubicBezTo>
                    <a:pt x="5" y="131"/>
                    <a:pt x="5" y="132"/>
                    <a:pt x="5" y="133"/>
                  </a:cubicBezTo>
                  <a:cubicBezTo>
                    <a:pt x="5" y="134"/>
                    <a:pt x="5" y="135"/>
                    <a:pt x="4" y="135"/>
                  </a:cubicBezTo>
                  <a:cubicBezTo>
                    <a:pt x="4" y="135"/>
                    <a:pt x="3" y="135"/>
                    <a:pt x="3" y="134"/>
                  </a:cubicBezTo>
                  <a:cubicBezTo>
                    <a:pt x="3" y="133"/>
                    <a:pt x="3" y="133"/>
                    <a:pt x="3" y="132"/>
                  </a:cubicBezTo>
                  <a:close/>
                  <a:moveTo>
                    <a:pt x="51" y="115"/>
                  </a:moveTo>
                  <a:cubicBezTo>
                    <a:pt x="51" y="108"/>
                    <a:pt x="51" y="105"/>
                    <a:pt x="50" y="104"/>
                  </a:cubicBezTo>
                  <a:cubicBezTo>
                    <a:pt x="50" y="104"/>
                    <a:pt x="49" y="105"/>
                    <a:pt x="48" y="107"/>
                  </a:cubicBezTo>
                  <a:cubicBezTo>
                    <a:pt x="47" y="109"/>
                    <a:pt x="45" y="111"/>
                    <a:pt x="44" y="113"/>
                  </a:cubicBezTo>
                  <a:cubicBezTo>
                    <a:pt x="43" y="115"/>
                    <a:pt x="43" y="117"/>
                    <a:pt x="43" y="117"/>
                  </a:cubicBezTo>
                  <a:cubicBezTo>
                    <a:pt x="43" y="118"/>
                    <a:pt x="43" y="118"/>
                    <a:pt x="42" y="118"/>
                  </a:cubicBezTo>
                  <a:cubicBezTo>
                    <a:pt x="42" y="118"/>
                    <a:pt x="41" y="119"/>
                    <a:pt x="41" y="120"/>
                  </a:cubicBezTo>
                  <a:cubicBezTo>
                    <a:pt x="41" y="121"/>
                    <a:pt x="41" y="122"/>
                    <a:pt x="40" y="122"/>
                  </a:cubicBezTo>
                  <a:cubicBezTo>
                    <a:pt x="39" y="123"/>
                    <a:pt x="39" y="124"/>
                    <a:pt x="39" y="124"/>
                  </a:cubicBezTo>
                  <a:cubicBezTo>
                    <a:pt x="39" y="124"/>
                    <a:pt x="39" y="124"/>
                    <a:pt x="41" y="124"/>
                  </a:cubicBezTo>
                  <a:cubicBezTo>
                    <a:pt x="42" y="125"/>
                    <a:pt x="44" y="125"/>
                    <a:pt x="47" y="125"/>
                  </a:cubicBezTo>
                  <a:cubicBezTo>
                    <a:pt x="51" y="125"/>
                    <a:pt x="51" y="125"/>
                    <a:pt x="51" y="125"/>
                  </a:cubicBezTo>
                  <a:lnTo>
                    <a:pt x="51" y="115"/>
                  </a:lnTo>
                  <a:close/>
                  <a:moveTo>
                    <a:pt x="53" y="34"/>
                  </a:moveTo>
                  <a:cubicBezTo>
                    <a:pt x="53" y="33"/>
                    <a:pt x="53" y="33"/>
                    <a:pt x="53" y="32"/>
                  </a:cubicBezTo>
                  <a:cubicBezTo>
                    <a:pt x="53" y="31"/>
                    <a:pt x="53" y="31"/>
                    <a:pt x="52" y="32"/>
                  </a:cubicBezTo>
                  <a:cubicBezTo>
                    <a:pt x="53" y="33"/>
                    <a:pt x="53" y="34"/>
                    <a:pt x="53" y="34"/>
                  </a:cubicBezTo>
                  <a:close/>
                  <a:moveTo>
                    <a:pt x="99" y="108"/>
                  </a:moveTo>
                  <a:cubicBezTo>
                    <a:pt x="100" y="105"/>
                    <a:pt x="100" y="103"/>
                    <a:pt x="99" y="103"/>
                  </a:cubicBezTo>
                  <a:cubicBezTo>
                    <a:pt x="98" y="103"/>
                    <a:pt x="98" y="105"/>
                    <a:pt x="97" y="108"/>
                  </a:cubicBezTo>
                  <a:cubicBezTo>
                    <a:pt x="97" y="112"/>
                    <a:pt x="97" y="114"/>
                    <a:pt x="97" y="114"/>
                  </a:cubicBezTo>
                  <a:cubicBezTo>
                    <a:pt x="98" y="115"/>
                    <a:pt x="98" y="115"/>
                    <a:pt x="99" y="113"/>
                  </a:cubicBezTo>
                  <a:cubicBezTo>
                    <a:pt x="99" y="112"/>
                    <a:pt x="99" y="110"/>
                    <a:pt x="99" y="108"/>
                  </a:cubicBezTo>
                  <a:close/>
                  <a:moveTo>
                    <a:pt x="121" y="106"/>
                  </a:moveTo>
                  <a:cubicBezTo>
                    <a:pt x="121" y="104"/>
                    <a:pt x="121" y="104"/>
                    <a:pt x="121" y="104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0" y="103"/>
                    <a:pt x="119" y="104"/>
                  </a:cubicBezTo>
                  <a:cubicBezTo>
                    <a:pt x="118" y="105"/>
                    <a:pt x="117" y="106"/>
                    <a:pt x="117" y="107"/>
                  </a:cubicBezTo>
                  <a:cubicBezTo>
                    <a:pt x="117" y="107"/>
                    <a:pt x="117" y="108"/>
                    <a:pt x="116" y="111"/>
                  </a:cubicBezTo>
                  <a:cubicBezTo>
                    <a:pt x="114" y="113"/>
                    <a:pt x="114" y="115"/>
                    <a:pt x="114" y="115"/>
                  </a:cubicBezTo>
                  <a:cubicBezTo>
                    <a:pt x="115" y="115"/>
                    <a:pt x="114" y="117"/>
                    <a:pt x="113" y="119"/>
                  </a:cubicBezTo>
                  <a:cubicBezTo>
                    <a:pt x="112" y="121"/>
                    <a:pt x="112" y="123"/>
                    <a:pt x="112" y="125"/>
                  </a:cubicBezTo>
                  <a:cubicBezTo>
                    <a:pt x="112" y="126"/>
                    <a:pt x="111" y="127"/>
                    <a:pt x="111" y="129"/>
                  </a:cubicBezTo>
                  <a:cubicBezTo>
                    <a:pt x="108" y="134"/>
                    <a:pt x="107" y="137"/>
                    <a:pt x="108" y="138"/>
                  </a:cubicBezTo>
                  <a:cubicBezTo>
                    <a:pt x="108" y="138"/>
                    <a:pt x="109" y="137"/>
                    <a:pt x="111" y="134"/>
                  </a:cubicBezTo>
                  <a:cubicBezTo>
                    <a:pt x="113" y="132"/>
                    <a:pt x="115" y="128"/>
                    <a:pt x="117" y="124"/>
                  </a:cubicBezTo>
                  <a:cubicBezTo>
                    <a:pt x="118" y="120"/>
                    <a:pt x="119" y="117"/>
                    <a:pt x="120" y="115"/>
                  </a:cubicBezTo>
                  <a:cubicBezTo>
                    <a:pt x="120" y="112"/>
                    <a:pt x="120" y="109"/>
                    <a:pt x="121" y="106"/>
                  </a:cubicBezTo>
                  <a:close/>
                  <a:moveTo>
                    <a:pt x="167" y="23"/>
                  </a:moveTo>
                  <a:cubicBezTo>
                    <a:pt x="171" y="23"/>
                    <a:pt x="174" y="22"/>
                    <a:pt x="175" y="23"/>
                  </a:cubicBezTo>
                  <a:cubicBezTo>
                    <a:pt x="177" y="23"/>
                    <a:pt x="178" y="24"/>
                    <a:pt x="179" y="25"/>
                  </a:cubicBezTo>
                  <a:cubicBezTo>
                    <a:pt x="179" y="26"/>
                    <a:pt x="180" y="27"/>
                    <a:pt x="180" y="27"/>
                  </a:cubicBezTo>
                  <a:cubicBezTo>
                    <a:pt x="181" y="27"/>
                    <a:pt x="182" y="28"/>
                    <a:pt x="182" y="30"/>
                  </a:cubicBezTo>
                  <a:cubicBezTo>
                    <a:pt x="182" y="32"/>
                    <a:pt x="182" y="34"/>
                    <a:pt x="181" y="35"/>
                  </a:cubicBezTo>
                  <a:cubicBezTo>
                    <a:pt x="181" y="36"/>
                    <a:pt x="180" y="38"/>
                    <a:pt x="180" y="39"/>
                  </a:cubicBezTo>
                  <a:cubicBezTo>
                    <a:pt x="179" y="41"/>
                    <a:pt x="179" y="43"/>
                    <a:pt x="178" y="46"/>
                  </a:cubicBezTo>
                  <a:cubicBezTo>
                    <a:pt x="178" y="49"/>
                    <a:pt x="177" y="51"/>
                    <a:pt x="177" y="52"/>
                  </a:cubicBezTo>
                  <a:cubicBezTo>
                    <a:pt x="176" y="53"/>
                    <a:pt x="176" y="55"/>
                    <a:pt x="175" y="59"/>
                  </a:cubicBezTo>
                  <a:cubicBezTo>
                    <a:pt x="174" y="63"/>
                    <a:pt x="174" y="66"/>
                    <a:pt x="173" y="69"/>
                  </a:cubicBezTo>
                  <a:cubicBezTo>
                    <a:pt x="173" y="72"/>
                    <a:pt x="173" y="76"/>
                    <a:pt x="173" y="81"/>
                  </a:cubicBezTo>
                  <a:cubicBezTo>
                    <a:pt x="172" y="86"/>
                    <a:pt x="172" y="88"/>
                    <a:pt x="173" y="88"/>
                  </a:cubicBezTo>
                  <a:cubicBezTo>
                    <a:pt x="173" y="88"/>
                    <a:pt x="174" y="88"/>
                    <a:pt x="174" y="87"/>
                  </a:cubicBezTo>
                  <a:cubicBezTo>
                    <a:pt x="179" y="82"/>
                    <a:pt x="182" y="78"/>
                    <a:pt x="185" y="73"/>
                  </a:cubicBezTo>
                  <a:cubicBezTo>
                    <a:pt x="188" y="69"/>
                    <a:pt x="189" y="66"/>
                    <a:pt x="188" y="64"/>
                  </a:cubicBezTo>
                  <a:cubicBezTo>
                    <a:pt x="188" y="63"/>
                    <a:pt x="188" y="63"/>
                    <a:pt x="189" y="63"/>
                  </a:cubicBezTo>
                  <a:cubicBezTo>
                    <a:pt x="189" y="62"/>
                    <a:pt x="190" y="62"/>
                    <a:pt x="192" y="63"/>
                  </a:cubicBezTo>
                  <a:cubicBezTo>
                    <a:pt x="194" y="63"/>
                    <a:pt x="197" y="64"/>
                    <a:pt x="199" y="65"/>
                  </a:cubicBezTo>
                  <a:cubicBezTo>
                    <a:pt x="202" y="67"/>
                    <a:pt x="203" y="69"/>
                    <a:pt x="203" y="71"/>
                  </a:cubicBezTo>
                  <a:cubicBezTo>
                    <a:pt x="204" y="73"/>
                    <a:pt x="203" y="75"/>
                    <a:pt x="202" y="77"/>
                  </a:cubicBezTo>
                  <a:cubicBezTo>
                    <a:pt x="201" y="80"/>
                    <a:pt x="199" y="83"/>
                    <a:pt x="195" y="88"/>
                  </a:cubicBezTo>
                  <a:cubicBezTo>
                    <a:pt x="193" y="91"/>
                    <a:pt x="192" y="93"/>
                    <a:pt x="191" y="94"/>
                  </a:cubicBezTo>
                  <a:cubicBezTo>
                    <a:pt x="191" y="95"/>
                    <a:pt x="191" y="96"/>
                    <a:pt x="191" y="97"/>
                  </a:cubicBezTo>
                  <a:cubicBezTo>
                    <a:pt x="192" y="98"/>
                    <a:pt x="192" y="99"/>
                    <a:pt x="193" y="99"/>
                  </a:cubicBezTo>
                  <a:cubicBezTo>
                    <a:pt x="193" y="99"/>
                    <a:pt x="193" y="100"/>
                    <a:pt x="193" y="101"/>
                  </a:cubicBezTo>
                  <a:cubicBezTo>
                    <a:pt x="193" y="103"/>
                    <a:pt x="194" y="104"/>
                    <a:pt x="194" y="104"/>
                  </a:cubicBezTo>
                  <a:cubicBezTo>
                    <a:pt x="195" y="104"/>
                    <a:pt x="196" y="106"/>
                    <a:pt x="197" y="108"/>
                  </a:cubicBezTo>
                  <a:cubicBezTo>
                    <a:pt x="198" y="111"/>
                    <a:pt x="199" y="113"/>
                    <a:pt x="199" y="114"/>
                  </a:cubicBezTo>
                  <a:cubicBezTo>
                    <a:pt x="199" y="116"/>
                    <a:pt x="199" y="117"/>
                    <a:pt x="200" y="117"/>
                  </a:cubicBezTo>
                  <a:cubicBezTo>
                    <a:pt x="201" y="118"/>
                    <a:pt x="202" y="119"/>
                    <a:pt x="202" y="121"/>
                  </a:cubicBezTo>
                  <a:cubicBezTo>
                    <a:pt x="203" y="123"/>
                    <a:pt x="204" y="125"/>
                    <a:pt x="205" y="128"/>
                  </a:cubicBezTo>
                  <a:cubicBezTo>
                    <a:pt x="207" y="130"/>
                    <a:pt x="208" y="131"/>
                    <a:pt x="209" y="133"/>
                  </a:cubicBezTo>
                  <a:cubicBezTo>
                    <a:pt x="210" y="134"/>
                    <a:pt x="212" y="136"/>
                    <a:pt x="213" y="138"/>
                  </a:cubicBezTo>
                  <a:cubicBezTo>
                    <a:pt x="215" y="140"/>
                    <a:pt x="216" y="143"/>
                    <a:pt x="217" y="146"/>
                  </a:cubicBezTo>
                  <a:cubicBezTo>
                    <a:pt x="218" y="149"/>
                    <a:pt x="218" y="150"/>
                    <a:pt x="219" y="151"/>
                  </a:cubicBezTo>
                  <a:cubicBezTo>
                    <a:pt x="219" y="152"/>
                    <a:pt x="220" y="154"/>
                    <a:pt x="220" y="156"/>
                  </a:cubicBezTo>
                  <a:cubicBezTo>
                    <a:pt x="220" y="158"/>
                    <a:pt x="220" y="160"/>
                    <a:pt x="219" y="160"/>
                  </a:cubicBezTo>
                  <a:cubicBezTo>
                    <a:pt x="218" y="162"/>
                    <a:pt x="217" y="163"/>
                    <a:pt x="215" y="164"/>
                  </a:cubicBezTo>
                  <a:cubicBezTo>
                    <a:pt x="213" y="165"/>
                    <a:pt x="212" y="166"/>
                    <a:pt x="212" y="167"/>
                  </a:cubicBezTo>
                  <a:cubicBezTo>
                    <a:pt x="212" y="168"/>
                    <a:pt x="211" y="169"/>
                    <a:pt x="210" y="170"/>
                  </a:cubicBezTo>
                  <a:cubicBezTo>
                    <a:pt x="209" y="172"/>
                    <a:pt x="207" y="173"/>
                    <a:pt x="206" y="174"/>
                  </a:cubicBezTo>
                  <a:cubicBezTo>
                    <a:pt x="199" y="177"/>
                    <a:pt x="192" y="179"/>
                    <a:pt x="185" y="179"/>
                  </a:cubicBezTo>
                  <a:cubicBezTo>
                    <a:pt x="180" y="179"/>
                    <a:pt x="177" y="178"/>
                    <a:pt x="176" y="178"/>
                  </a:cubicBezTo>
                  <a:cubicBezTo>
                    <a:pt x="176" y="177"/>
                    <a:pt x="175" y="177"/>
                    <a:pt x="173" y="177"/>
                  </a:cubicBezTo>
                  <a:cubicBezTo>
                    <a:pt x="170" y="177"/>
                    <a:pt x="166" y="174"/>
                    <a:pt x="162" y="169"/>
                  </a:cubicBezTo>
                  <a:cubicBezTo>
                    <a:pt x="158" y="164"/>
                    <a:pt x="155" y="157"/>
                    <a:pt x="153" y="150"/>
                  </a:cubicBezTo>
                  <a:cubicBezTo>
                    <a:pt x="152" y="147"/>
                    <a:pt x="152" y="144"/>
                    <a:pt x="152" y="140"/>
                  </a:cubicBezTo>
                  <a:cubicBezTo>
                    <a:pt x="151" y="136"/>
                    <a:pt x="152" y="134"/>
                    <a:pt x="152" y="133"/>
                  </a:cubicBezTo>
                  <a:cubicBezTo>
                    <a:pt x="153" y="132"/>
                    <a:pt x="152" y="132"/>
                    <a:pt x="152" y="131"/>
                  </a:cubicBezTo>
                  <a:cubicBezTo>
                    <a:pt x="151" y="130"/>
                    <a:pt x="151" y="128"/>
                    <a:pt x="152" y="126"/>
                  </a:cubicBezTo>
                  <a:cubicBezTo>
                    <a:pt x="152" y="124"/>
                    <a:pt x="152" y="121"/>
                    <a:pt x="152" y="115"/>
                  </a:cubicBezTo>
                  <a:cubicBezTo>
                    <a:pt x="152" y="110"/>
                    <a:pt x="152" y="107"/>
                    <a:pt x="151" y="106"/>
                  </a:cubicBezTo>
                  <a:cubicBezTo>
                    <a:pt x="151" y="106"/>
                    <a:pt x="151" y="105"/>
                    <a:pt x="152" y="103"/>
                  </a:cubicBezTo>
                  <a:cubicBezTo>
                    <a:pt x="153" y="102"/>
                    <a:pt x="154" y="98"/>
                    <a:pt x="155" y="92"/>
                  </a:cubicBezTo>
                  <a:cubicBezTo>
                    <a:pt x="155" y="87"/>
                    <a:pt x="156" y="83"/>
                    <a:pt x="157" y="80"/>
                  </a:cubicBezTo>
                  <a:cubicBezTo>
                    <a:pt x="157" y="78"/>
                    <a:pt x="158" y="74"/>
                    <a:pt x="158" y="68"/>
                  </a:cubicBezTo>
                  <a:cubicBezTo>
                    <a:pt x="158" y="63"/>
                    <a:pt x="159" y="57"/>
                    <a:pt x="160" y="51"/>
                  </a:cubicBezTo>
                  <a:cubicBezTo>
                    <a:pt x="161" y="42"/>
                    <a:pt x="162" y="37"/>
                    <a:pt x="162" y="36"/>
                  </a:cubicBezTo>
                  <a:cubicBezTo>
                    <a:pt x="162" y="34"/>
                    <a:pt x="162" y="33"/>
                    <a:pt x="161" y="32"/>
                  </a:cubicBezTo>
                  <a:cubicBezTo>
                    <a:pt x="161" y="32"/>
                    <a:pt x="160" y="31"/>
                    <a:pt x="160" y="31"/>
                  </a:cubicBezTo>
                  <a:cubicBezTo>
                    <a:pt x="160" y="31"/>
                    <a:pt x="160" y="32"/>
                    <a:pt x="160" y="33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0" y="33"/>
                    <a:pt x="160" y="33"/>
                    <a:pt x="159" y="34"/>
                  </a:cubicBezTo>
                  <a:cubicBezTo>
                    <a:pt x="159" y="31"/>
                    <a:pt x="159" y="31"/>
                    <a:pt x="159" y="31"/>
                  </a:cubicBezTo>
                  <a:cubicBezTo>
                    <a:pt x="160" y="31"/>
                    <a:pt x="160" y="30"/>
                    <a:pt x="161" y="29"/>
                  </a:cubicBezTo>
                  <a:cubicBezTo>
                    <a:pt x="162" y="27"/>
                    <a:pt x="163" y="25"/>
                    <a:pt x="163" y="25"/>
                  </a:cubicBezTo>
                  <a:cubicBezTo>
                    <a:pt x="164" y="24"/>
                    <a:pt x="165" y="23"/>
                    <a:pt x="167" y="23"/>
                  </a:cubicBezTo>
                  <a:close/>
                  <a:moveTo>
                    <a:pt x="188" y="119"/>
                  </a:moveTo>
                  <a:cubicBezTo>
                    <a:pt x="187" y="119"/>
                    <a:pt x="185" y="119"/>
                    <a:pt x="180" y="119"/>
                  </a:cubicBezTo>
                  <a:cubicBezTo>
                    <a:pt x="176" y="119"/>
                    <a:pt x="174" y="119"/>
                    <a:pt x="173" y="120"/>
                  </a:cubicBezTo>
                  <a:cubicBezTo>
                    <a:pt x="173" y="120"/>
                    <a:pt x="172" y="121"/>
                    <a:pt x="171" y="121"/>
                  </a:cubicBezTo>
                  <a:cubicBezTo>
                    <a:pt x="170" y="121"/>
                    <a:pt x="170" y="122"/>
                    <a:pt x="169" y="126"/>
                  </a:cubicBezTo>
                  <a:cubicBezTo>
                    <a:pt x="169" y="129"/>
                    <a:pt x="169" y="131"/>
                    <a:pt x="169" y="132"/>
                  </a:cubicBezTo>
                  <a:cubicBezTo>
                    <a:pt x="169" y="133"/>
                    <a:pt x="170" y="136"/>
                    <a:pt x="170" y="142"/>
                  </a:cubicBezTo>
                  <a:cubicBezTo>
                    <a:pt x="170" y="147"/>
                    <a:pt x="170" y="151"/>
                    <a:pt x="170" y="153"/>
                  </a:cubicBezTo>
                  <a:cubicBezTo>
                    <a:pt x="170" y="154"/>
                    <a:pt x="170" y="155"/>
                    <a:pt x="171" y="155"/>
                  </a:cubicBezTo>
                  <a:cubicBezTo>
                    <a:pt x="171" y="155"/>
                    <a:pt x="172" y="155"/>
                    <a:pt x="173" y="155"/>
                  </a:cubicBezTo>
                  <a:cubicBezTo>
                    <a:pt x="175" y="154"/>
                    <a:pt x="177" y="154"/>
                    <a:pt x="179" y="154"/>
                  </a:cubicBezTo>
                  <a:cubicBezTo>
                    <a:pt x="184" y="153"/>
                    <a:pt x="186" y="152"/>
                    <a:pt x="186" y="150"/>
                  </a:cubicBezTo>
                  <a:cubicBezTo>
                    <a:pt x="186" y="149"/>
                    <a:pt x="187" y="147"/>
                    <a:pt x="188" y="146"/>
                  </a:cubicBezTo>
                  <a:cubicBezTo>
                    <a:pt x="189" y="144"/>
                    <a:pt x="189" y="139"/>
                    <a:pt x="189" y="132"/>
                  </a:cubicBezTo>
                  <a:cubicBezTo>
                    <a:pt x="190" y="124"/>
                    <a:pt x="189" y="120"/>
                    <a:pt x="188" y="119"/>
                  </a:cubicBezTo>
                  <a:close/>
                  <a:moveTo>
                    <a:pt x="188" y="101"/>
                  </a:moveTo>
                  <a:cubicBezTo>
                    <a:pt x="188" y="99"/>
                    <a:pt x="188" y="98"/>
                    <a:pt x="188" y="98"/>
                  </a:cubicBezTo>
                  <a:cubicBezTo>
                    <a:pt x="187" y="98"/>
                    <a:pt x="187" y="99"/>
                    <a:pt x="186" y="100"/>
                  </a:cubicBezTo>
                  <a:cubicBezTo>
                    <a:pt x="184" y="102"/>
                    <a:pt x="184" y="103"/>
                    <a:pt x="186" y="103"/>
                  </a:cubicBezTo>
                  <a:cubicBezTo>
                    <a:pt x="187" y="103"/>
                    <a:pt x="188" y="102"/>
                    <a:pt x="188" y="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6"/>
            <p:cNvSpPr>
              <a:spLocks noEditPoints="1"/>
            </p:cNvSpPr>
            <p:nvPr/>
          </p:nvSpPr>
          <p:spPr bwMode="auto">
            <a:xfrm>
              <a:off x="3859" y="3356"/>
              <a:ext cx="490" cy="519"/>
            </a:xfrm>
            <a:custGeom>
              <a:avLst/>
              <a:gdLst>
                <a:gd name="T0" fmla="*/ 133 w 205"/>
                <a:gd name="T1" fmla="*/ 7 h 219"/>
                <a:gd name="T2" fmla="*/ 144 w 205"/>
                <a:gd name="T3" fmla="*/ 46 h 219"/>
                <a:gd name="T4" fmla="*/ 107 w 205"/>
                <a:gd name="T5" fmla="*/ 66 h 219"/>
                <a:gd name="T6" fmla="*/ 102 w 205"/>
                <a:gd name="T7" fmla="*/ 71 h 219"/>
                <a:gd name="T8" fmla="*/ 114 w 205"/>
                <a:gd name="T9" fmla="*/ 79 h 219"/>
                <a:gd name="T10" fmla="*/ 111 w 205"/>
                <a:gd name="T11" fmla="*/ 93 h 219"/>
                <a:gd name="T12" fmla="*/ 63 w 205"/>
                <a:gd name="T13" fmla="*/ 151 h 219"/>
                <a:gd name="T14" fmla="*/ 68 w 205"/>
                <a:gd name="T15" fmla="*/ 171 h 219"/>
                <a:gd name="T16" fmla="*/ 70 w 205"/>
                <a:gd name="T17" fmla="*/ 179 h 219"/>
                <a:gd name="T18" fmla="*/ 61 w 205"/>
                <a:gd name="T19" fmla="*/ 219 h 219"/>
                <a:gd name="T20" fmla="*/ 52 w 205"/>
                <a:gd name="T21" fmla="*/ 209 h 219"/>
                <a:gd name="T22" fmla="*/ 53 w 205"/>
                <a:gd name="T23" fmla="*/ 180 h 219"/>
                <a:gd name="T24" fmla="*/ 52 w 205"/>
                <a:gd name="T25" fmla="*/ 162 h 219"/>
                <a:gd name="T26" fmla="*/ 17 w 205"/>
                <a:gd name="T27" fmla="*/ 206 h 219"/>
                <a:gd name="T28" fmla="*/ 5 w 205"/>
                <a:gd name="T29" fmla="*/ 208 h 219"/>
                <a:gd name="T30" fmla="*/ 0 w 205"/>
                <a:gd name="T31" fmla="*/ 185 h 219"/>
                <a:gd name="T32" fmla="*/ 18 w 205"/>
                <a:gd name="T33" fmla="*/ 165 h 219"/>
                <a:gd name="T34" fmla="*/ 34 w 205"/>
                <a:gd name="T35" fmla="*/ 148 h 219"/>
                <a:gd name="T36" fmla="*/ 72 w 205"/>
                <a:gd name="T37" fmla="*/ 101 h 219"/>
                <a:gd name="T38" fmla="*/ 48 w 205"/>
                <a:gd name="T39" fmla="*/ 111 h 219"/>
                <a:gd name="T40" fmla="*/ 49 w 205"/>
                <a:gd name="T41" fmla="*/ 84 h 219"/>
                <a:gd name="T42" fmla="*/ 72 w 205"/>
                <a:gd name="T43" fmla="*/ 66 h 219"/>
                <a:gd name="T44" fmla="*/ 65 w 205"/>
                <a:gd name="T45" fmla="*/ 37 h 219"/>
                <a:gd name="T46" fmla="*/ 60 w 205"/>
                <a:gd name="T47" fmla="*/ 15 h 219"/>
                <a:gd name="T48" fmla="*/ 84 w 205"/>
                <a:gd name="T49" fmla="*/ 18 h 219"/>
                <a:gd name="T50" fmla="*/ 107 w 205"/>
                <a:gd name="T51" fmla="*/ 3 h 219"/>
                <a:gd name="T52" fmla="*/ 178 w 205"/>
                <a:gd name="T53" fmla="*/ 103 h 219"/>
                <a:gd name="T54" fmla="*/ 185 w 205"/>
                <a:gd name="T55" fmla="*/ 117 h 219"/>
                <a:gd name="T56" fmla="*/ 193 w 205"/>
                <a:gd name="T57" fmla="*/ 161 h 219"/>
                <a:gd name="T58" fmla="*/ 203 w 205"/>
                <a:gd name="T59" fmla="*/ 192 h 219"/>
                <a:gd name="T60" fmla="*/ 197 w 205"/>
                <a:gd name="T61" fmla="*/ 206 h 219"/>
                <a:gd name="T62" fmla="*/ 139 w 205"/>
                <a:gd name="T63" fmla="*/ 217 h 219"/>
                <a:gd name="T64" fmla="*/ 114 w 205"/>
                <a:gd name="T65" fmla="*/ 189 h 219"/>
                <a:gd name="T66" fmla="*/ 102 w 205"/>
                <a:gd name="T67" fmla="*/ 180 h 219"/>
                <a:gd name="T68" fmla="*/ 88 w 205"/>
                <a:gd name="T69" fmla="*/ 163 h 219"/>
                <a:gd name="T70" fmla="*/ 89 w 205"/>
                <a:gd name="T71" fmla="*/ 150 h 219"/>
                <a:gd name="T72" fmla="*/ 94 w 205"/>
                <a:gd name="T73" fmla="*/ 149 h 219"/>
                <a:gd name="T74" fmla="*/ 93 w 205"/>
                <a:gd name="T75" fmla="*/ 156 h 219"/>
                <a:gd name="T76" fmla="*/ 106 w 205"/>
                <a:gd name="T77" fmla="*/ 143 h 219"/>
                <a:gd name="T78" fmla="*/ 109 w 205"/>
                <a:gd name="T79" fmla="*/ 113 h 219"/>
                <a:gd name="T80" fmla="*/ 109 w 205"/>
                <a:gd name="T81" fmla="*/ 105 h 219"/>
                <a:gd name="T82" fmla="*/ 120 w 205"/>
                <a:gd name="T83" fmla="*/ 121 h 219"/>
                <a:gd name="T84" fmla="*/ 130 w 205"/>
                <a:gd name="T85" fmla="*/ 121 h 219"/>
                <a:gd name="T86" fmla="*/ 133 w 205"/>
                <a:gd name="T87" fmla="*/ 113 h 219"/>
                <a:gd name="T88" fmla="*/ 142 w 205"/>
                <a:gd name="T89" fmla="*/ 101 h 219"/>
                <a:gd name="T90" fmla="*/ 154 w 205"/>
                <a:gd name="T91" fmla="*/ 106 h 219"/>
                <a:gd name="T92" fmla="*/ 150 w 205"/>
                <a:gd name="T93" fmla="*/ 129 h 219"/>
                <a:gd name="T94" fmla="*/ 123 w 205"/>
                <a:gd name="T95" fmla="*/ 164 h 219"/>
                <a:gd name="T96" fmla="*/ 130 w 205"/>
                <a:gd name="T97" fmla="*/ 195 h 219"/>
                <a:gd name="T98" fmla="*/ 162 w 205"/>
                <a:gd name="T99" fmla="*/ 191 h 219"/>
                <a:gd name="T100" fmla="*/ 169 w 205"/>
                <a:gd name="T101" fmla="*/ 185 h 219"/>
                <a:gd name="T102" fmla="*/ 172 w 205"/>
                <a:gd name="T103" fmla="*/ 160 h 219"/>
                <a:gd name="T104" fmla="*/ 177 w 205"/>
                <a:gd name="T105" fmla="*/ 115 h 219"/>
                <a:gd name="T106" fmla="*/ 114 w 205"/>
                <a:gd name="T107" fmla="*/ 9 h 219"/>
                <a:gd name="T108" fmla="*/ 92 w 205"/>
                <a:gd name="T109" fmla="*/ 25 h 219"/>
                <a:gd name="T110" fmla="*/ 90 w 205"/>
                <a:gd name="T111" fmla="*/ 40 h 219"/>
                <a:gd name="T112" fmla="*/ 109 w 205"/>
                <a:gd name="T113" fmla="*/ 35 h 219"/>
                <a:gd name="T114" fmla="*/ 127 w 205"/>
                <a:gd name="T115" fmla="*/ 1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5" h="219">
                  <a:moveTo>
                    <a:pt x="107" y="3"/>
                  </a:moveTo>
                  <a:cubicBezTo>
                    <a:pt x="117" y="0"/>
                    <a:pt x="125" y="2"/>
                    <a:pt x="133" y="7"/>
                  </a:cubicBezTo>
                  <a:cubicBezTo>
                    <a:pt x="147" y="17"/>
                    <a:pt x="152" y="28"/>
                    <a:pt x="148" y="39"/>
                  </a:cubicBezTo>
                  <a:cubicBezTo>
                    <a:pt x="147" y="42"/>
                    <a:pt x="146" y="45"/>
                    <a:pt x="144" y="46"/>
                  </a:cubicBezTo>
                  <a:cubicBezTo>
                    <a:pt x="142" y="48"/>
                    <a:pt x="135" y="51"/>
                    <a:pt x="126" y="56"/>
                  </a:cubicBezTo>
                  <a:cubicBezTo>
                    <a:pt x="120" y="59"/>
                    <a:pt x="114" y="62"/>
                    <a:pt x="107" y="66"/>
                  </a:cubicBezTo>
                  <a:cubicBezTo>
                    <a:pt x="105" y="67"/>
                    <a:pt x="103" y="68"/>
                    <a:pt x="102" y="69"/>
                  </a:cubicBezTo>
                  <a:cubicBezTo>
                    <a:pt x="102" y="70"/>
                    <a:pt x="101" y="70"/>
                    <a:pt x="102" y="71"/>
                  </a:cubicBezTo>
                  <a:cubicBezTo>
                    <a:pt x="102" y="72"/>
                    <a:pt x="104" y="73"/>
                    <a:pt x="106" y="73"/>
                  </a:cubicBezTo>
                  <a:cubicBezTo>
                    <a:pt x="108" y="75"/>
                    <a:pt x="111" y="76"/>
                    <a:pt x="114" y="79"/>
                  </a:cubicBezTo>
                  <a:cubicBezTo>
                    <a:pt x="117" y="81"/>
                    <a:pt x="118" y="83"/>
                    <a:pt x="118" y="84"/>
                  </a:cubicBezTo>
                  <a:cubicBezTo>
                    <a:pt x="118" y="86"/>
                    <a:pt x="116" y="89"/>
                    <a:pt x="111" y="93"/>
                  </a:cubicBezTo>
                  <a:cubicBezTo>
                    <a:pt x="100" y="102"/>
                    <a:pt x="90" y="114"/>
                    <a:pt x="78" y="127"/>
                  </a:cubicBezTo>
                  <a:cubicBezTo>
                    <a:pt x="67" y="141"/>
                    <a:pt x="62" y="148"/>
                    <a:pt x="63" y="151"/>
                  </a:cubicBezTo>
                  <a:cubicBezTo>
                    <a:pt x="63" y="153"/>
                    <a:pt x="64" y="156"/>
                    <a:pt x="66" y="160"/>
                  </a:cubicBezTo>
                  <a:cubicBezTo>
                    <a:pt x="67" y="164"/>
                    <a:pt x="68" y="167"/>
                    <a:pt x="68" y="171"/>
                  </a:cubicBezTo>
                  <a:cubicBezTo>
                    <a:pt x="68" y="175"/>
                    <a:pt x="69" y="177"/>
                    <a:pt x="70" y="177"/>
                  </a:cubicBezTo>
                  <a:cubicBezTo>
                    <a:pt x="71" y="177"/>
                    <a:pt x="71" y="178"/>
                    <a:pt x="70" y="179"/>
                  </a:cubicBezTo>
                  <a:cubicBezTo>
                    <a:pt x="70" y="181"/>
                    <a:pt x="69" y="186"/>
                    <a:pt x="68" y="195"/>
                  </a:cubicBezTo>
                  <a:cubicBezTo>
                    <a:pt x="66" y="211"/>
                    <a:pt x="64" y="219"/>
                    <a:pt x="61" y="219"/>
                  </a:cubicBezTo>
                  <a:cubicBezTo>
                    <a:pt x="59" y="219"/>
                    <a:pt x="58" y="218"/>
                    <a:pt x="57" y="217"/>
                  </a:cubicBezTo>
                  <a:cubicBezTo>
                    <a:pt x="55" y="216"/>
                    <a:pt x="54" y="213"/>
                    <a:pt x="52" y="209"/>
                  </a:cubicBezTo>
                  <a:cubicBezTo>
                    <a:pt x="51" y="205"/>
                    <a:pt x="50" y="201"/>
                    <a:pt x="50" y="198"/>
                  </a:cubicBezTo>
                  <a:cubicBezTo>
                    <a:pt x="50" y="195"/>
                    <a:pt x="51" y="189"/>
                    <a:pt x="53" y="180"/>
                  </a:cubicBezTo>
                  <a:cubicBezTo>
                    <a:pt x="56" y="167"/>
                    <a:pt x="56" y="161"/>
                    <a:pt x="53" y="162"/>
                  </a:cubicBezTo>
                  <a:cubicBezTo>
                    <a:pt x="53" y="162"/>
                    <a:pt x="53" y="162"/>
                    <a:pt x="52" y="162"/>
                  </a:cubicBezTo>
                  <a:cubicBezTo>
                    <a:pt x="51" y="163"/>
                    <a:pt x="45" y="171"/>
                    <a:pt x="34" y="184"/>
                  </a:cubicBezTo>
                  <a:cubicBezTo>
                    <a:pt x="24" y="197"/>
                    <a:pt x="18" y="204"/>
                    <a:pt x="17" y="206"/>
                  </a:cubicBezTo>
                  <a:cubicBezTo>
                    <a:pt x="16" y="208"/>
                    <a:pt x="14" y="209"/>
                    <a:pt x="13" y="210"/>
                  </a:cubicBezTo>
                  <a:cubicBezTo>
                    <a:pt x="9" y="211"/>
                    <a:pt x="7" y="210"/>
                    <a:pt x="5" y="208"/>
                  </a:cubicBezTo>
                  <a:cubicBezTo>
                    <a:pt x="3" y="205"/>
                    <a:pt x="2" y="200"/>
                    <a:pt x="1" y="192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15" y="169"/>
                    <a:pt x="18" y="166"/>
                    <a:pt x="18" y="165"/>
                  </a:cubicBezTo>
                  <a:cubicBezTo>
                    <a:pt x="18" y="164"/>
                    <a:pt x="19" y="163"/>
                    <a:pt x="22" y="160"/>
                  </a:cubicBezTo>
                  <a:cubicBezTo>
                    <a:pt x="26" y="158"/>
                    <a:pt x="29" y="154"/>
                    <a:pt x="34" y="148"/>
                  </a:cubicBezTo>
                  <a:cubicBezTo>
                    <a:pt x="52" y="126"/>
                    <a:pt x="63" y="113"/>
                    <a:pt x="67" y="108"/>
                  </a:cubicBezTo>
                  <a:cubicBezTo>
                    <a:pt x="71" y="103"/>
                    <a:pt x="72" y="101"/>
                    <a:pt x="72" y="101"/>
                  </a:cubicBezTo>
                  <a:cubicBezTo>
                    <a:pt x="71" y="100"/>
                    <a:pt x="68" y="102"/>
                    <a:pt x="61" y="105"/>
                  </a:cubicBezTo>
                  <a:cubicBezTo>
                    <a:pt x="54" y="109"/>
                    <a:pt x="49" y="111"/>
                    <a:pt x="48" y="111"/>
                  </a:cubicBezTo>
                  <a:cubicBezTo>
                    <a:pt x="44" y="111"/>
                    <a:pt x="42" y="107"/>
                    <a:pt x="42" y="99"/>
                  </a:cubicBezTo>
                  <a:cubicBezTo>
                    <a:pt x="42" y="91"/>
                    <a:pt x="44" y="86"/>
                    <a:pt x="49" y="84"/>
                  </a:cubicBezTo>
                  <a:cubicBezTo>
                    <a:pt x="52" y="83"/>
                    <a:pt x="56" y="80"/>
                    <a:pt x="62" y="76"/>
                  </a:cubicBezTo>
                  <a:cubicBezTo>
                    <a:pt x="68" y="71"/>
                    <a:pt x="71" y="68"/>
                    <a:pt x="72" y="66"/>
                  </a:cubicBezTo>
                  <a:cubicBezTo>
                    <a:pt x="72" y="65"/>
                    <a:pt x="71" y="60"/>
                    <a:pt x="69" y="53"/>
                  </a:cubicBezTo>
                  <a:cubicBezTo>
                    <a:pt x="66" y="46"/>
                    <a:pt x="65" y="40"/>
                    <a:pt x="65" y="37"/>
                  </a:cubicBezTo>
                  <a:cubicBezTo>
                    <a:pt x="65" y="33"/>
                    <a:pt x="64" y="30"/>
                    <a:pt x="63" y="28"/>
                  </a:cubicBezTo>
                  <a:cubicBezTo>
                    <a:pt x="58" y="22"/>
                    <a:pt x="57" y="17"/>
                    <a:pt x="60" y="15"/>
                  </a:cubicBezTo>
                  <a:cubicBezTo>
                    <a:pt x="64" y="12"/>
                    <a:pt x="69" y="13"/>
                    <a:pt x="76" y="17"/>
                  </a:cubicBezTo>
                  <a:cubicBezTo>
                    <a:pt x="80" y="19"/>
                    <a:pt x="83" y="19"/>
                    <a:pt x="84" y="18"/>
                  </a:cubicBezTo>
                  <a:cubicBezTo>
                    <a:pt x="86" y="17"/>
                    <a:pt x="89" y="15"/>
                    <a:pt x="94" y="10"/>
                  </a:cubicBezTo>
                  <a:cubicBezTo>
                    <a:pt x="100" y="6"/>
                    <a:pt x="104" y="3"/>
                    <a:pt x="107" y="3"/>
                  </a:cubicBezTo>
                  <a:close/>
                  <a:moveTo>
                    <a:pt x="177" y="115"/>
                  </a:moveTo>
                  <a:cubicBezTo>
                    <a:pt x="177" y="110"/>
                    <a:pt x="177" y="106"/>
                    <a:pt x="178" y="103"/>
                  </a:cubicBezTo>
                  <a:cubicBezTo>
                    <a:pt x="179" y="100"/>
                    <a:pt x="179" y="99"/>
                    <a:pt x="180" y="99"/>
                  </a:cubicBezTo>
                  <a:cubicBezTo>
                    <a:pt x="182" y="99"/>
                    <a:pt x="184" y="105"/>
                    <a:pt x="185" y="117"/>
                  </a:cubicBezTo>
                  <a:cubicBezTo>
                    <a:pt x="185" y="124"/>
                    <a:pt x="186" y="133"/>
                    <a:pt x="188" y="142"/>
                  </a:cubicBezTo>
                  <a:cubicBezTo>
                    <a:pt x="190" y="151"/>
                    <a:pt x="191" y="158"/>
                    <a:pt x="193" y="161"/>
                  </a:cubicBezTo>
                  <a:cubicBezTo>
                    <a:pt x="197" y="169"/>
                    <a:pt x="200" y="176"/>
                    <a:pt x="201" y="182"/>
                  </a:cubicBezTo>
                  <a:cubicBezTo>
                    <a:pt x="201" y="187"/>
                    <a:pt x="202" y="190"/>
                    <a:pt x="203" y="192"/>
                  </a:cubicBezTo>
                  <a:cubicBezTo>
                    <a:pt x="204" y="194"/>
                    <a:pt x="205" y="196"/>
                    <a:pt x="203" y="199"/>
                  </a:cubicBezTo>
                  <a:cubicBezTo>
                    <a:pt x="202" y="202"/>
                    <a:pt x="200" y="204"/>
                    <a:pt x="197" y="206"/>
                  </a:cubicBezTo>
                  <a:cubicBezTo>
                    <a:pt x="188" y="211"/>
                    <a:pt x="177" y="215"/>
                    <a:pt x="166" y="217"/>
                  </a:cubicBezTo>
                  <a:cubicBezTo>
                    <a:pt x="155" y="219"/>
                    <a:pt x="146" y="219"/>
                    <a:pt x="139" y="217"/>
                  </a:cubicBezTo>
                  <a:cubicBezTo>
                    <a:pt x="134" y="215"/>
                    <a:pt x="129" y="212"/>
                    <a:pt x="125" y="207"/>
                  </a:cubicBezTo>
                  <a:cubicBezTo>
                    <a:pt x="120" y="202"/>
                    <a:pt x="117" y="196"/>
                    <a:pt x="114" y="189"/>
                  </a:cubicBezTo>
                  <a:cubicBezTo>
                    <a:pt x="111" y="183"/>
                    <a:pt x="109" y="179"/>
                    <a:pt x="107" y="179"/>
                  </a:cubicBezTo>
                  <a:cubicBezTo>
                    <a:pt x="106" y="178"/>
                    <a:pt x="104" y="179"/>
                    <a:pt x="102" y="180"/>
                  </a:cubicBezTo>
                  <a:cubicBezTo>
                    <a:pt x="99" y="182"/>
                    <a:pt x="97" y="182"/>
                    <a:pt x="96" y="182"/>
                  </a:cubicBezTo>
                  <a:cubicBezTo>
                    <a:pt x="92" y="181"/>
                    <a:pt x="90" y="174"/>
                    <a:pt x="88" y="163"/>
                  </a:cubicBezTo>
                  <a:cubicBezTo>
                    <a:pt x="87" y="158"/>
                    <a:pt x="87" y="155"/>
                    <a:pt x="87" y="154"/>
                  </a:cubicBezTo>
                  <a:cubicBezTo>
                    <a:pt x="87" y="152"/>
                    <a:pt x="88" y="151"/>
                    <a:pt x="89" y="150"/>
                  </a:cubicBezTo>
                  <a:cubicBezTo>
                    <a:pt x="90" y="149"/>
                    <a:pt x="91" y="148"/>
                    <a:pt x="91" y="148"/>
                  </a:cubicBezTo>
                  <a:cubicBezTo>
                    <a:pt x="92" y="148"/>
                    <a:pt x="92" y="148"/>
                    <a:pt x="94" y="149"/>
                  </a:cubicBezTo>
                  <a:cubicBezTo>
                    <a:pt x="95" y="151"/>
                    <a:pt x="95" y="152"/>
                    <a:pt x="94" y="154"/>
                  </a:cubicBezTo>
                  <a:cubicBezTo>
                    <a:pt x="93" y="155"/>
                    <a:pt x="92" y="156"/>
                    <a:pt x="93" y="156"/>
                  </a:cubicBezTo>
                  <a:cubicBezTo>
                    <a:pt x="94" y="156"/>
                    <a:pt x="96" y="155"/>
                    <a:pt x="99" y="152"/>
                  </a:cubicBezTo>
                  <a:cubicBezTo>
                    <a:pt x="102" y="149"/>
                    <a:pt x="105" y="146"/>
                    <a:pt x="106" y="143"/>
                  </a:cubicBezTo>
                  <a:cubicBezTo>
                    <a:pt x="108" y="139"/>
                    <a:pt x="109" y="134"/>
                    <a:pt x="110" y="127"/>
                  </a:cubicBezTo>
                  <a:cubicBezTo>
                    <a:pt x="111" y="119"/>
                    <a:pt x="110" y="114"/>
                    <a:pt x="109" y="113"/>
                  </a:cubicBezTo>
                  <a:cubicBezTo>
                    <a:pt x="107" y="112"/>
                    <a:pt x="106" y="110"/>
                    <a:pt x="107" y="108"/>
                  </a:cubicBezTo>
                  <a:cubicBezTo>
                    <a:pt x="107" y="106"/>
                    <a:pt x="108" y="105"/>
                    <a:pt x="109" y="105"/>
                  </a:cubicBezTo>
                  <a:cubicBezTo>
                    <a:pt x="111" y="105"/>
                    <a:pt x="113" y="106"/>
                    <a:pt x="115" y="109"/>
                  </a:cubicBezTo>
                  <a:cubicBezTo>
                    <a:pt x="117" y="112"/>
                    <a:pt x="119" y="116"/>
                    <a:pt x="120" y="121"/>
                  </a:cubicBezTo>
                  <a:cubicBezTo>
                    <a:pt x="121" y="125"/>
                    <a:pt x="122" y="127"/>
                    <a:pt x="123" y="127"/>
                  </a:cubicBezTo>
                  <a:cubicBezTo>
                    <a:pt x="124" y="127"/>
                    <a:pt x="126" y="125"/>
                    <a:pt x="130" y="121"/>
                  </a:cubicBezTo>
                  <a:cubicBezTo>
                    <a:pt x="133" y="117"/>
                    <a:pt x="135" y="115"/>
                    <a:pt x="135" y="114"/>
                  </a:cubicBezTo>
                  <a:cubicBezTo>
                    <a:pt x="135" y="113"/>
                    <a:pt x="135" y="113"/>
                    <a:pt x="133" y="113"/>
                  </a:cubicBezTo>
                  <a:cubicBezTo>
                    <a:pt x="132" y="113"/>
                    <a:pt x="132" y="113"/>
                    <a:pt x="133" y="112"/>
                  </a:cubicBezTo>
                  <a:cubicBezTo>
                    <a:pt x="135" y="108"/>
                    <a:pt x="138" y="105"/>
                    <a:pt x="142" y="101"/>
                  </a:cubicBezTo>
                  <a:cubicBezTo>
                    <a:pt x="143" y="100"/>
                    <a:pt x="145" y="100"/>
                    <a:pt x="147" y="101"/>
                  </a:cubicBezTo>
                  <a:cubicBezTo>
                    <a:pt x="150" y="102"/>
                    <a:pt x="152" y="104"/>
                    <a:pt x="154" y="106"/>
                  </a:cubicBezTo>
                  <a:cubicBezTo>
                    <a:pt x="158" y="110"/>
                    <a:pt x="158" y="116"/>
                    <a:pt x="153" y="122"/>
                  </a:cubicBezTo>
                  <a:cubicBezTo>
                    <a:pt x="151" y="126"/>
                    <a:pt x="150" y="128"/>
                    <a:pt x="150" y="129"/>
                  </a:cubicBezTo>
                  <a:cubicBezTo>
                    <a:pt x="150" y="130"/>
                    <a:pt x="146" y="136"/>
                    <a:pt x="137" y="146"/>
                  </a:cubicBezTo>
                  <a:cubicBezTo>
                    <a:pt x="129" y="156"/>
                    <a:pt x="124" y="162"/>
                    <a:pt x="123" y="164"/>
                  </a:cubicBezTo>
                  <a:cubicBezTo>
                    <a:pt x="121" y="168"/>
                    <a:pt x="121" y="173"/>
                    <a:pt x="123" y="180"/>
                  </a:cubicBezTo>
                  <a:cubicBezTo>
                    <a:pt x="125" y="187"/>
                    <a:pt x="127" y="192"/>
                    <a:pt x="130" y="195"/>
                  </a:cubicBezTo>
                  <a:cubicBezTo>
                    <a:pt x="132" y="196"/>
                    <a:pt x="136" y="196"/>
                    <a:pt x="144" y="195"/>
                  </a:cubicBezTo>
                  <a:cubicBezTo>
                    <a:pt x="151" y="194"/>
                    <a:pt x="157" y="193"/>
                    <a:pt x="162" y="191"/>
                  </a:cubicBezTo>
                  <a:cubicBezTo>
                    <a:pt x="162" y="190"/>
                    <a:pt x="162" y="190"/>
                    <a:pt x="163" y="190"/>
                  </a:cubicBezTo>
                  <a:cubicBezTo>
                    <a:pt x="166" y="189"/>
                    <a:pt x="168" y="187"/>
                    <a:pt x="169" y="185"/>
                  </a:cubicBezTo>
                  <a:cubicBezTo>
                    <a:pt x="169" y="182"/>
                    <a:pt x="170" y="175"/>
                    <a:pt x="172" y="162"/>
                  </a:cubicBezTo>
                  <a:cubicBezTo>
                    <a:pt x="172" y="162"/>
                    <a:pt x="172" y="161"/>
                    <a:pt x="172" y="160"/>
                  </a:cubicBezTo>
                  <a:cubicBezTo>
                    <a:pt x="174" y="148"/>
                    <a:pt x="175" y="138"/>
                    <a:pt x="176" y="131"/>
                  </a:cubicBezTo>
                  <a:cubicBezTo>
                    <a:pt x="177" y="125"/>
                    <a:pt x="177" y="119"/>
                    <a:pt x="177" y="115"/>
                  </a:cubicBezTo>
                  <a:close/>
                  <a:moveTo>
                    <a:pt x="123" y="11"/>
                  </a:moveTo>
                  <a:cubicBezTo>
                    <a:pt x="120" y="9"/>
                    <a:pt x="117" y="9"/>
                    <a:pt x="114" y="9"/>
                  </a:cubicBezTo>
                  <a:cubicBezTo>
                    <a:pt x="111" y="9"/>
                    <a:pt x="108" y="10"/>
                    <a:pt x="103" y="14"/>
                  </a:cubicBezTo>
                  <a:cubicBezTo>
                    <a:pt x="98" y="17"/>
                    <a:pt x="95" y="21"/>
                    <a:pt x="92" y="25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91" y="46"/>
                    <a:pt x="92" y="49"/>
                    <a:pt x="94" y="49"/>
                  </a:cubicBezTo>
                  <a:cubicBezTo>
                    <a:pt x="95" y="49"/>
                    <a:pt x="100" y="44"/>
                    <a:pt x="109" y="35"/>
                  </a:cubicBezTo>
                  <a:cubicBezTo>
                    <a:pt x="118" y="26"/>
                    <a:pt x="123" y="21"/>
                    <a:pt x="124" y="18"/>
                  </a:cubicBezTo>
                  <a:cubicBezTo>
                    <a:pt x="127" y="13"/>
                    <a:pt x="127" y="13"/>
                    <a:pt x="127" y="13"/>
                  </a:cubicBezTo>
                  <a:lnTo>
                    <a:pt x="12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6389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ripple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1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2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5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6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9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0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3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4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7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8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0" presetID="2" presetClass="entr" presetSubtype="1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42" dur="2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43" dur="2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46" dur="2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47" dur="2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5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6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6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1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7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7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1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8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10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41" grpId="0"/>
          <p:bldP spid="42" grpId="0"/>
          <p:bldP spid="46" grpId="0"/>
          <p:bldP spid="47" grpId="0"/>
          <p:bldP spid="67" grpId="0"/>
          <p:bldP spid="68" grpId="0"/>
          <p:bldP spid="90" grpId="0"/>
          <p:bldP spid="9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0" presetID="2" presetClass="entr" presetSubtype="1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2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2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2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2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5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6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6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1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7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7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1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8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10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41" grpId="0"/>
          <p:bldP spid="42" grpId="0"/>
          <p:bldP spid="46" grpId="0"/>
          <p:bldP spid="47" grpId="0"/>
          <p:bldP spid="67" grpId="0"/>
          <p:bldP spid="68" grpId="0"/>
          <p:bldP spid="90" grpId="0"/>
          <p:bldP spid="92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0000">
            <a:off x="-1048690" y="2464350"/>
            <a:ext cx="6146556" cy="27239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7092" y="368447"/>
            <a:ext cx="584649" cy="271337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443186" y="514770"/>
            <a:ext cx="430887" cy="2648245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bg1"/>
                </a:solidFill>
                <a:latin typeface="+mn-ea"/>
              </a:rPr>
              <a:t>请输入标题</a:t>
            </a:r>
            <a:endParaRPr lang="zh-CN" altLang="en-US" sz="1600" b="1" spc="3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0328" y="2040761"/>
            <a:ext cx="831951" cy="7010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608" y="2432035"/>
            <a:ext cx="583028" cy="49128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590" y="402233"/>
            <a:ext cx="831951" cy="7010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767" y="5521911"/>
            <a:ext cx="3307961" cy="1162975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2180990" y="3706558"/>
            <a:ext cx="335802" cy="1210899"/>
            <a:chOff x="4180105" y="2695575"/>
            <a:chExt cx="741363" cy="2673350"/>
          </a:xfrm>
        </p:grpSpPr>
        <p:sp>
          <p:nvSpPr>
            <p:cNvPr id="22" name="Freeform 6"/>
            <p:cNvSpPr>
              <a:spLocks noEditPoints="1"/>
            </p:cNvSpPr>
            <p:nvPr/>
          </p:nvSpPr>
          <p:spPr bwMode="auto">
            <a:xfrm>
              <a:off x="4262655" y="2695575"/>
              <a:ext cx="587375" cy="504825"/>
            </a:xfrm>
            <a:custGeom>
              <a:avLst/>
              <a:gdLst>
                <a:gd name="T0" fmla="*/ 12 w 154"/>
                <a:gd name="T1" fmla="*/ 103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2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8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5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4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2 h 134"/>
                <a:gd name="T58" fmla="*/ 81 w 154"/>
                <a:gd name="T59" fmla="*/ 87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1 h 134"/>
                <a:gd name="T66" fmla="*/ 36 w 154"/>
                <a:gd name="T67" fmla="*/ 112 h 134"/>
                <a:gd name="T68" fmla="*/ 91 w 154"/>
                <a:gd name="T69" fmla="*/ 0 h 134"/>
                <a:gd name="T70" fmla="*/ 118 w 154"/>
                <a:gd name="T71" fmla="*/ 20 h 134"/>
                <a:gd name="T72" fmla="*/ 117 w 154"/>
                <a:gd name="T73" fmla="*/ 34 h 134"/>
                <a:gd name="T74" fmla="*/ 88 w 154"/>
                <a:gd name="T75" fmla="*/ 39 h 134"/>
                <a:gd name="T76" fmla="*/ 58 w 154"/>
                <a:gd name="T77" fmla="*/ 42 h 134"/>
                <a:gd name="T78" fmla="*/ 40 w 154"/>
                <a:gd name="T79" fmla="*/ 3 h 134"/>
                <a:gd name="T80" fmla="*/ 54 w 154"/>
                <a:gd name="T81" fmla="*/ 11 h 134"/>
                <a:gd name="T82" fmla="*/ 58 w 154"/>
                <a:gd name="T83" fmla="*/ 16 h 134"/>
                <a:gd name="T84" fmla="*/ 91 w 154"/>
                <a:gd name="T85" fmla="*/ 7 h 134"/>
                <a:gd name="T86" fmla="*/ 46 w 154"/>
                <a:gd name="T87" fmla="*/ 108 h 134"/>
                <a:gd name="T88" fmla="*/ 52 w 154"/>
                <a:gd name="T89" fmla="*/ 108 h 134"/>
                <a:gd name="T90" fmla="*/ 52 w 154"/>
                <a:gd name="T91" fmla="*/ 108 h 134"/>
                <a:gd name="T92" fmla="*/ 67 w 154"/>
                <a:gd name="T93" fmla="*/ 105 h 134"/>
                <a:gd name="T94" fmla="*/ 68 w 154"/>
                <a:gd name="T95" fmla="*/ 58 h 134"/>
                <a:gd name="T96" fmla="*/ 71 w 154"/>
                <a:gd name="T97" fmla="*/ 57 h 134"/>
                <a:gd name="T98" fmla="*/ 75 w 154"/>
                <a:gd name="T99" fmla="*/ 103 h 134"/>
                <a:gd name="T100" fmla="*/ 77 w 154"/>
                <a:gd name="T101" fmla="*/ 103 h 134"/>
                <a:gd name="T102" fmla="*/ 95 w 154"/>
                <a:gd name="T103" fmla="*/ 10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7"/>
                  </a:moveTo>
                  <a:cubicBezTo>
                    <a:pt x="17" y="96"/>
                    <a:pt x="18" y="95"/>
                    <a:pt x="18" y="96"/>
                  </a:cubicBezTo>
                  <a:cubicBezTo>
                    <a:pt x="18" y="96"/>
                    <a:pt x="17" y="98"/>
                    <a:pt x="15" y="99"/>
                  </a:cubicBezTo>
                  <a:cubicBezTo>
                    <a:pt x="13" y="101"/>
                    <a:pt x="12" y="103"/>
                    <a:pt x="12" y="103"/>
                  </a:cubicBezTo>
                  <a:cubicBezTo>
                    <a:pt x="12" y="104"/>
                    <a:pt x="12" y="105"/>
                    <a:pt x="11" y="106"/>
                  </a:cubicBezTo>
                  <a:cubicBezTo>
                    <a:pt x="10" y="108"/>
                    <a:pt x="9" y="109"/>
                    <a:pt x="9" y="111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4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6"/>
                  </a:cubicBezTo>
                  <a:cubicBezTo>
                    <a:pt x="16" y="117"/>
                    <a:pt x="17" y="118"/>
                    <a:pt x="19" y="117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6"/>
                    <a:pt x="20" y="116"/>
                    <a:pt x="20" y="116"/>
                  </a:cubicBezTo>
                  <a:cubicBezTo>
                    <a:pt x="19" y="115"/>
                    <a:pt x="19" y="115"/>
                    <a:pt x="21" y="114"/>
                  </a:cubicBezTo>
                  <a:cubicBezTo>
                    <a:pt x="22" y="114"/>
                    <a:pt x="23" y="114"/>
                    <a:pt x="26" y="113"/>
                  </a:cubicBezTo>
                  <a:cubicBezTo>
                    <a:pt x="28" y="113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4"/>
                    <a:pt x="35" y="114"/>
                  </a:cubicBezTo>
                  <a:cubicBezTo>
                    <a:pt x="39" y="113"/>
                    <a:pt x="40" y="112"/>
                    <a:pt x="41" y="113"/>
                  </a:cubicBezTo>
                  <a:cubicBezTo>
                    <a:pt x="42" y="113"/>
                    <a:pt x="42" y="113"/>
                    <a:pt x="43" y="112"/>
                  </a:cubicBezTo>
                  <a:cubicBezTo>
                    <a:pt x="44" y="111"/>
                    <a:pt x="49" y="111"/>
                    <a:pt x="57" y="110"/>
                  </a:cubicBezTo>
                  <a:cubicBezTo>
                    <a:pt x="60" y="109"/>
                    <a:pt x="62" y="109"/>
                    <a:pt x="63" y="108"/>
                  </a:cubicBezTo>
                  <a:cubicBezTo>
                    <a:pt x="64" y="108"/>
                    <a:pt x="64" y="107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09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8"/>
                    <a:pt x="77" y="108"/>
                  </a:cubicBezTo>
                  <a:cubicBezTo>
                    <a:pt x="78" y="108"/>
                    <a:pt x="79" y="108"/>
                    <a:pt x="79" y="107"/>
                  </a:cubicBezTo>
                  <a:cubicBezTo>
                    <a:pt x="79" y="107"/>
                    <a:pt x="80" y="106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6"/>
                    <a:pt x="82" y="107"/>
                  </a:cubicBezTo>
                  <a:cubicBezTo>
                    <a:pt x="82" y="107"/>
                    <a:pt x="83" y="107"/>
                    <a:pt x="84" y="107"/>
                  </a:cubicBezTo>
                  <a:cubicBezTo>
                    <a:pt x="86" y="106"/>
                    <a:pt x="95" y="105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1"/>
                    <a:pt x="122" y="101"/>
                    <a:pt x="121" y="100"/>
                  </a:cubicBezTo>
                  <a:cubicBezTo>
                    <a:pt x="120" y="99"/>
                    <a:pt x="120" y="99"/>
                    <a:pt x="120" y="98"/>
                  </a:cubicBezTo>
                  <a:cubicBezTo>
                    <a:pt x="121" y="98"/>
                    <a:pt x="122" y="99"/>
                    <a:pt x="124" y="100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3"/>
                    <a:pt x="131" y="104"/>
                  </a:cubicBezTo>
                  <a:cubicBezTo>
                    <a:pt x="132" y="105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6"/>
                  </a:cubicBezTo>
                  <a:cubicBezTo>
                    <a:pt x="150" y="117"/>
                    <a:pt x="150" y="118"/>
                    <a:pt x="151" y="118"/>
                  </a:cubicBezTo>
                  <a:cubicBezTo>
                    <a:pt x="152" y="118"/>
                    <a:pt x="153" y="118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5"/>
                    <a:pt x="152" y="127"/>
                    <a:pt x="151" y="128"/>
                  </a:cubicBezTo>
                  <a:cubicBezTo>
                    <a:pt x="150" y="129"/>
                    <a:pt x="148" y="129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6"/>
                    <a:pt x="129" y="125"/>
                  </a:cubicBezTo>
                  <a:cubicBezTo>
                    <a:pt x="128" y="124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6"/>
                    <a:pt x="44" y="128"/>
                    <a:pt x="38" y="130"/>
                  </a:cubicBezTo>
                  <a:cubicBezTo>
                    <a:pt x="22" y="134"/>
                    <a:pt x="12" y="133"/>
                    <a:pt x="6" y="128"/>
                  </a:cubicBezTo>
                  <a:cubicBezTo>
                    <a:pt x="4" y="126"/>
                    <a:pt x="3" y="123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8"/>
                    <a:pt x="1" y="107"/>
                    <a:pt x="2" y="106"/>
                  </a:cubicBezTo>
                  <a:cubicBezTo>
                    <a:pt x="2" y="104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5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0"/>
                    <a:pt x="14" y="99"/>
                    <a:pt x="15" y="97"/>
                  </a:cubicBezTo>
                  <a:close/>
                  <a:moveTo>
                    <a:pt x="16" y="116"/>
                  </a:moveTo>
                  <a:cubicBezTo>
                    <a:pt x="16" y="115"/>
                    <a:pt x="16" y="115"/>
                    <a:pt x="16" y="115"/>
                  </a:cubicBezTo>
                  <a:cubicBezTo>
                    <a:pt x="16" y="115"/>
                    <a:pt x="17" y="115"/>
                    <a:pt x="17" y="115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0"/>
                    <a:pt x="27" y="90"/>
                    <a:pt x="27" y="91"/>
                  </a:cubicBezTo>
                  <a:cubicBezTo>
                    <a:pt x="27" y="91"/>
                    <a:pt x="26" y="92"/>
                    <a:pt x="24" y="93"/>
                  </a:cubicBezTo>
                  <a:cubicBezTo>
                    <a:pt x="21" y="94"/>
                    <a:pt x="21" y="94"/>
                    <a:pt x="21" y="94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4"/>
                    <a:pt x="28" y="114"/>
                  </a:cubicBezTo>
                  <a:cubicBezTo>
                    <a:pt x="28" y="114"/>
                    <a:pt x="28" y="114"/>
                    <a:pt x="27" y="114"/>
                  </a:cubicBezTo>
                  <a:cubicBezTo>
                    <a:pt x="25" y="114"/>
                    <a:pt x="25" y="114"/>
                    <a:pt x="24" y="115"/>
                  </a:cubicBezTo>
                  <a:cubicBezTo>
                    <a:pt x="24" y="116"/>
                    <a:pt x="24" y="116"/>
                    <a:pt x="25" y="116"/>
                  </a:cubicBezTo>
                  <a:cubicBezTo>
                    <a:pt x="26" y="116"/>
                    <a:pt x="26" y="115"/>
                    <a:pt x="27" y="115"/>
                  </a:cubicBezTo>
                  <a:close/>
                  <a:moveTo>
                    <a:pt x="44" y="55"/>
                  </a:moveTo>
                  <a:cubicBezTo>
                    <a:pt x="44" y="55"/>
                    <a:pt x="44" y="55"/>
                    <a:pt x="44" y="54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5" y="55"/>
                    <a:pt x="45" y="56"/>
                    <a:pt x="44" y="58"/>
                  </a:cubicBezTo>
                  <a:cubicBezTo>
                    <a:pt x="43" y="60"/>
                    <a:pt x="43" y="61"/>
                    <a:pt x="43" y="61"/>
                  </a:cubicBezTo>
                  <a:cubicBezTo>
                    <a:pt x="44" y="62"/>
                    <a:pt x="44" y="62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59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1"/>
                    <a:pt x="60" y="61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3"/>
                    <a:pt x="57" y="64"/>
                    <a:pt x="57" y="65"/>
                  </a:cubicBezTo>
                  <a:cubicBezTo>
                    <a:pt x="58" y="66"/>
                    <a:pt x="59" y="67"/>
                    <a:pt x="59" y="67"/>
                  </a:cubicBezTo>
                  <a:cubicBezTo>
                    <a:pt x="60" y="67"/>
                    <a:pt x="61" y="66"/>
                    <a:pt x="64" y="66"/>
                  </a:cubicBezTo>
                  <a:cubicBezTo>
                    <a:pt x="67" y="64"/>
                    <a:pt x="69" y="64"/>
                    <a:pt x="70" y="63"/>
                  </a:cubicBezTo>
                  <a:cubicBezTo>
                    <a:pt x="72" y="63"/>
                    <a:pt x="73" y="62"/>
                    <a:pt x="74" y="62"/>
                  </a:cubicBezTo>
                  <a:cubicBezTo>
                    <a:pt x="75" y="62"/>
                    <a:pt x="76" y="61"/>
                    <a:pt x="77" y="60"/>
                  </a:cubicBezTo>
                  <a:cubicBezTo>
                    <a:pt x="79" y="58"/>
                    <a:pt x="80" y="57"/>
                    <a:pt x="80" y="57"/>
                  </a:cubicBezTo>
                  <a:cubicBezTo>
                    <a:pt x="80" y="56"/>
                    <a:pt x="79" y="56"/>
                    <a:pt x="77" y="56"/>
                  </a:cubicBezTo>
                  <a:cubicBezTo>
                    <a:pt x="76" y="56"/>
                    <a:pt x="75" y="57"/>
                    <a:pt x="75" y="56"/>
                  </a:cubicBezTo>
                  <a:cubicBezTo>
                    <a:pt x="75" y="56"/>
                    <a:pt x="76" y="56"/>
                    <a:pt x="76" y="56"/>
                  </a:cubicBezTo>
                  <a:cubicBezTo>
                    <a:pt x="78" y="54"/>
                    <a:pt x="82" y="55"/>
                    <a:pt x="86" y="58"/>
                  </a:cubicBezTo>
                  <a:cubicBezTo>
                    <a:pt x="89" y="61"/>
                    <a:pt x="92" y="62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6"/>
                    <a:pt x="99" y="67"/>
                  </a:cubicBezTo>
                  <a:cubicBezTo>
                    <a:pt x="101" y="68"/>
                    <a:pt x="103" y="69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0"/>
                    <a:pt x="104" y="81"/>
                    <a:pt x="102" y="82"/>
                  </a:cubicBezTo>
                  <a:cubicBezTo>
                    <a:pt x="99" y="84"/>
                    <a:pt x="97" y="85"/>
                    <a:pt x="96" y="84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6"/>
                    <a:pt x="83" y="87"/>
                  </a:cubicBezTo>
                  <a:cubicBezTo>
                    <a:pt x="83" y="88"/>
                    <a:pt x="82" y="88"/>
                    <a:pt x="81" y="87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0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0"/>
                    <a:pt x="52" y="90"/>
                  </a:cubicBezTo>
                  <a:cubicBezTo>
                    <a:pt x="51" y="90"/>
                    <a:pt x="49" y="89"/>
                    <a:pt x="47" y="87"/>
                  </a:cubicBezTo>
                  <a:cubicBezTo>
                    <a:pt x="44" y="86"/>
                    <a:pt x="42" y="84"/>
                    <a:pt x="41" y="81"/>
                  </a:cubicBezTo>
                  <a:cubicBezTo>
                    <a:pt x="40" y="79"/>
                    <a:pt x="39" y="75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59"/>
                    <a:pt x="40" y="59"/>
                  </a:cubicBezTo>
                  <a:cubicBezTo>
                    <a:pt x="43" y="56"/>
                    <a:pt x="44" y="55"/>
                    <a:pt x="44" y="55"/>
                  </a:cubicBezTo>
                  <a:close/>
                  <a:moveTo>
                    <a:pt x="36" y="111"/>
                  </a:moveTo>
                  <a:cubicBezTo>
                    <a:pt x="37" y="111"/>
                    <a:pt x="38" y="110"/>
                    <a:pt x="39" y="110"/>
                  </a:cubicBezTo>
                  <a:cubicBezTo>
                    <a:pt x="40" y="110"/>
                    <a:pt x="41" y="110"/>
                    <a:pt x="41" y="110"/>
                  </a:cubicBezTo>
                  <a:cubicBezTo>
                    <a:pt x="41" y="111"/>
                    <a:pt x="40" y="111"/>
                    <a:pt x="39" y="111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lnTo>
                    <a:pt x="36" y="111"/>
                  </a:lnTo>
                  <a:close/>
                  <a:moveTo>
                    <a:pt x="89" y="1"/>
                  </a:moveTo>
                  <a:cubicBezTo>
                    <a:pt x="89" y="0"/>
                    <a:pt x="89" y="0"/>
                    <a:pt x="91" y="0"/>
                  </a:cubicBezTo>
                  <a:cubicBezTo>
                    <a:pt x="93" y="0"/>
                    <a:pt x="96" y="2"/>
                    <a:pt x="99" y="5"/>
                  </a:cubicBezTo>
                  <a:cubicBezTo>
                    <a:pt x="103" y="9"/>
                    <a:pt x="107" y="12"/>
                    <a:pt x="111" y="14"/>
                  </a:cubicBezTo>
                  <a:cubicBezTo>
                    <a:pt x="114" y="15"/>
                    <a:pt x="115" y="16"/>
                    <a:pt x="115" y="17"/>
                  </a:cubicBezTo>
                  <a:cubicBezTo>
                    <a:pt x="115" y="17"/>
                    <a:pt x="116" y="18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8"/>
                    <a:pt x="121" y="30"/>
                  </a:cubicBezTo>
                  <a:cubicBezTo>
                    <a:pt x="120" y="31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4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39"/>
                  </a:cubicBezTo>
                  <a:cubicBezTo>
                    <a:pt x="87" y="40"/>
                    <a:pt x="84" y="40"/>
                    <a:pt x="81" y="42"/>
                  </a:cubicBezTo>
                  <a:cubicBezTo>
                    <a:pt x="78" y="43"/>
                    <a:pt x="74" y="43"/>
                    <a:pt x="69" y="44"/>
                  </a:cubicBezTo>
                  <a:cubicBezTo>
                    <a:pt x="63" y="44"/>
                    <a:pt x="61" y="44"/>
                    <a:pt x="60" y="43"/>
                  </a:cubicBezTo>
                  <a:cubicBezTo>
                    <a:pt x="60" y="43"/>
                    <a:pt x="59" y="42"/>
                    <a:pt x="58" y="42"/>
                  </a:cubicBezTo>
                  <a:cubicBezTo>
                    <a:pt x="56" y="42"/>
                    <a:pt x="53" y="40"/>
                    <a:pt x="50" y="36"/>
                  </a:cubicBezTo>
                  <a:cubicBezTo>
                    <a:pt x="47" y="32"/>
                    <a:pt x="44" y="27"/>
                    <a:pt x="43" y="23"/>
                  </a:cubicBezTo>
                  <a:cubicBezTo>
                    <a:pt x="42" y="18"/>
                    <a:pt x="41" y="14"/>
                    <a:pt x="40" y="10"/>
                  </a:cubicBezTo>
                  <a:cubicBezTo>
                    <a:pt x="40" y="5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7"/>
                  </a:cubicBezTo>
                  <a:cubicBezTo>
                    <a:pt x="49" y="9"/>
                    <a:pt x="50" y="11"/>
                    <a:pt x="50" y="11"/>
                  </a:cubicBezTo>
                  <a:cubicBezTo>
                    <a:pt x="51" y="11"/>
                    <a:pt x="52" y="11"/>
                    <a:pt x="54" y="11"/>
                  </a:cubicBezTo>
                  <a:cubicBezTo>
                    <a:pt x="57" y="11"/>
                    <a:pt x="58" y="10"/>
                    <a:pt x="58" y="11"/>
                  </a:cubicBezTo>
                  <a:cubicBezTo>
                    <a:pt x="58" y="11"/>
                    <a:pt x="57" y="11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0"/>
                  </a:cubicBezTo>
                  <a:cubicBezTo>
                    <a:pt x="84" y="9"/>
                    <a:pt x="86" y="9"/>
                    <a:pt x="87" y="9"/>
                  </a:cubicBezTo>
                  <a:cubicBezTo>
                    <a:pt x="88" y="9"/>
                    <a:pt x="89" y="9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09"/>
                  </a:moveTo>
                  <a:cubicBezTo>
                    <a:pt x="44" y="109"/>
                    <a:pt x="45" y="108"/>
                    <a:pt x="46" y="108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09"/>
                  </a:cubicBezTo>
                  <a:cubicBezTo>
                    <a:pt x="44" y="110"/>
                    <a:pt x="43" y="110"/>
                    <a:pt x="43" y="109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6"/>
                    <a:pt x="55" y="107"/>
                  </a:cubicBezTo>
                  <a:cubicBezTo>
                    <a:pt x="55" y="107"/>
                    <a:pt x="55" y="107"/>
                    <a:pt x="54" y="107"/>
                  </a:cubicBezTo>
                  <a:cubicBezTo>
                    <a:pt x="53" y="108"/>
                    <a:pt x="53" y="108"/>
                    <a:pt x="52" y="108"/>
                  </a:cubicBezTo>
                  <a:cubicBezTo>
                    <a:pt x="51" y="108"/>
                    <a:pt x="51" y="108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6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5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8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8"/>
                    <a:pt x="71" y="58"/>
                    <a:pt x="71" y="57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7"/>
                    <a:pt x="74" y="58"/>
                    <a:pt x="72" y="58"/>
                  </a:cubicBezTo>
                  <a:close/>
                  <a:moveTo>
                    <a:pt x="75" y="103"/>
                  </a:moveTo>
                  <a:cubicBezTo>
                    <a:pt x="75" y="103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6" y="104"/>
                    <a:pt x="76" y="104"/>
                    <a:pt x="75" y="103"/>
                  </a:cubicBezTo>
                  <a:close/>
                  <a:moveTo>
                    <a:pt x="94" y="102"/>
                  </a:moveTo>
                  <a:cubicBezTo>
                    <a:pt x="93" y="101"/>
                    <a:pt x="93" y="101"/>
                    <a:pt x="94" y="101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1"/>
                    <a:pt x="96" y="101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7"/>
            <p:cNvSpPr>
              <a:spLocks noEditPoints="1"/>
            </p:cNvSpPr>
            <p:nvPr/>
          </p:nvSpPr>
          <p:spPr bwMode="auto">
            <a:xfrm>
              <a:off x="4354730" y="3263900"/>
              <a:ext cx="392113" cy="701675"/>
            </a:xfrm>
            <a:custGeom>
              <a:avLst/>
              <a:gdLst>
                <a:gd name="T0" fmla="*/ 68 w 103"/>
                <a:gd name="T1" fmla="*/ 6 h 186"/>
                <a:gd name="T2" fmla="*/ 70 w 103"/>
                <a:gd name="T3" fmla="*/ 27 h 186"/>
                <a:gd name="T4" fmla="*/ 75 w 103"/>
                <a:gd name="T5" fmla="*/ 43 h 186"/>
                <a:gd name="T6" fmla="*/ 89 w 103"/>
                <a:gd name="T7" fmla="*/ 49 h 186"/>
                <a:gd name="T8" fmla="*/ 100 w 103"/>
                <a:gd name="T9" fmla="*/ 57 h 186"/>
                <a:gd name="T10" fmla="*/ 89 w 103"/>
                <a:gd name="T11" fmla="*/ 61 h 186"/>
                <a:gd name="T12" fmla="*/ 69 w 103"/>
                <a:gd name="T13" fmla="*/ 83 h 186"/>
                <a:gd name="T14" fmla="*/ 74 w 103"/>
                <a:gd name="T15" fmla="*/ 101 h 186"/>
                <a:gd name="T16" fmla="*/ 94 w 103"/>
                <a:gd name="T17" fmla="*/ 109 h 186"/>
                <a:gd name="T18" fmla="*/ 90 w 103"/>
                <a:gd name="T19" fmla="*/ 128 h 186"/>
                <a:gd name="T20" fmla="*/ 72 w 103"/>
                <a:gd name="T21" fmla="*/ 148 h 186"/>
                <a:gd name="T22" fmla="*/ 68 w 103"/>
                <a:gd name="T23" fmla="*/ 155 h 186"/>
                <a:gd name="T24" fmla="*/ 77 w 103"/>
                <a:gd name="T25" fmla="*/ 158 h 186"/>
                <a:gd name="T26" fmla="*/ 94 w 103"/>
                <a:gd name="T27" fmla="*/ 162 h 186"/>
                <a:gd name="T28" fmla="*/ 100 w 103"/>
                <a:gd name="T29" fmla="*/ 165 h 186"/>
                <a:gd name="T30" fmla="*/ 101 w 103"/>
                <a:gd name="T31" fmla="*/ 175 h 186"/>
                <a:gd name="T32" fmla="*/ 82 w 103"/>
                <a:gd name="T33" fmla="*/ 178 h 186"/>
                <a:gd name="T34" fmla="*/ 46 w 103"/>
                <a:gd name="T35" fmla="*/ 180 h 186"/>
                <a:gd name="T36" fmla="*/ 24 w 103"/>
                <a:gd name="T37" fmla="*/ 184 h 186"/>
                <a:gd name="T38" fmla="*/ 16 w 103"/>
                <a:gd name="T39" fmla="*/ 186 h 186"/>
                <a:gd name="T40" fmla="*/ 12 w 103"/>
                <a:gd name="T41" fmla="*/ 180 h 186"/>
                <a:gd name="T42" fmla="*/ 11 w 103"/>
                <a:gd name="T43" fmla="*/ 164 h 186"/>
                <a:gd name="T44" fmla="*/ 37 w 103"/>
                <a:gd name="T45" fmla="*/ 149 h 186"/>
                <a:gd name="T46" fmla="*/ 37 w 103"/>
                <a:gd name="T47" fmla="*/ 145 h 186"/>
                <a:gd name="T48" fmla="*/ 20 w 103"/>
                <a:gd name="T49" fmla="*/ 136 h 186"/>
                <a:gd name="T50" fmla="*/ 14 w 103"/>
                <a:gd name="T51" fmla="*/ 130 h 186"/>
                <a:gd name="T52" fmla="*/ 24 w 103"/>
                <a:gd name="T53" fmla="*/ 122 h 186"/>
                <a:gd name="T54" fmla="*/ 49 w 103"/>
                <a:gd name="T55" fmla="*/ 108 h 186"/>
                <a:gd name="T56" fmla="*/ 56 w 103"/>
                <a:gd name="T57" fmla="*/ 89 h 186"/>
                <a:gd name="T58" fmla="*/ 58 w 103"/>
                <a:gd name="T59" fmla="*/ 70 h 186"/>
                <a:gd name="T60" fmla="*/ 54 w 103"/>
                <a:gd name="T61" fmla="*/ 69 h 186"/>
                <a:gd name="T62" fmla="*/ 40 w 103"/>
                <a:gd name="T63" fmla="*/ 77 h 186"/>
                <a:gd name="T64" fmla="*/ 34 w 103"/>
                <a:gd name="T65" fmla="*/ 80 h 186"/>
                <a:gd name="T66" fmla="*/ 28 w 103"/>
                <a:gd name="T67" fmla="*/ 85 h 186"/>
                <a:gd name="T68" fmla="*/ 24 w 103"/>
                <a:gd name="T69" fmla="*/ 89 h 186"/>
                <a:gd name="T70" fmla="*/ 18 w 103"/>
                <a:gd name="T71" fmla="*/ 106 h 186"/>
                <a:gd name="T72" fmla="*/ 13 w 103"/>
                <a:gd name="T73" fmla="*/ 109 h 186"/>
                <a:gd name="T74" fmla="*/ 5 w 103"/>
                <a:gd name="T75" fmla="*/ 100 h 186"/>
                <a:gd name="T76" fmla="*/ 2 w 103"/>
                <a:gd name="T77" fmla="*/ 80 h 186"/>
                <a:gd name="T78" fmla="*/ 11 w 103"/>
                <a:gd name="T79" fmla="*/ 65 h 186"/>
                <a:gd name="T80" fmla="*/ 15 w 103"/>
                <a:gd name="T81" fmla="*/ 57 h 186"/>
                <a:gd name="T82" fmla="*/ 27 w 103"/>
                <a:gd name="T83" fmla="*/ 39 h 186"/>
                <a:gd name="T84" fmla="*/ 34 w 103"/>
                <a:gd name="T85" fmla="*/ 43 h 186"/>
                <a:gd name="T86" fmla="*/ 34 w 103"/>
                <a:gd name="T87" fmla="*/ 56 h 186"/>
                <a:gd name="T88" fmla="*/ 33 w 103"/>
                <a:gd name="T89" fmla="*/ 62 h 186"/>
                <a:gd name="T90" fmla="*/ 53 w 103"/>
                <a:gd name="T91" fmla="*/ 55 h 186"/>
                <a:gd name="T92" fmla="*/ 60 w 103"/>
                <a:gd name="T93" fmla="*/ 52 h 186"/>
                <a:gd name="T94" fmla="*/ 61 w 103"/>
                <a:gd name="T95" fmla="*/ 11 h 186"/>
                <a:gd name="T96" fmla="*/ 54 w 103"/>
                <a:gd name="T97" fmla="*/ 117 h 186"/>
                <a:gd name="T98" fmla="*/ 53 w 103"/>
                <a:gd name="T99" fmla="*/ 114 h 186"/>
                <a:gd name="T100" fmla="*/ 31 w 103"/>
                <a:gd name="T101" fmla="*/ 123 h 186"/>
                <a:gd name="T102" fmla="*/ 27 w 103"/>
                <a:gd name="T103" fmla="*/ 131 h 186"/>
                <a:gd name="T104" fmla="*/ 43 w 103"/>
                <a:gd name="T105" fmla="*/ 136 h 186"/>
                <a:gd name="T106" fmla="*/ 53 w 103"/>
                <a:gd name="T107" fmla="*/ 128 h 186"/>
                <a:gd name="T108" fmla="*/ 77 w 103"/>
                <a:gd name="T109" fmla="*/ 111 h 186"/>
                <a:gd name="T110" fmla="*/ 74 w 103"/>
                <a:gd name="T111" fmla="*/ 109 h 186"/>
                <a:gd name="T112" fmla="*/ 69 w 103"/>
                <a:gd name="T113" fmla="*/ 117 h 186"/>
                <a:gd name="T114" fmla="*/ 72 w 103"/>
                <a:gd name="T115" fmla="*/ 121 h 186"/>
                <a:gd name="T116" fmla="*/ 77 w 103"/>
                <a:gd name="T117" fmla="*/ 1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3" h="186">
                  <a:moveTo>
                    <a:pt x="64" y="3"/>
                  </a:moveTo>
                  <a:cubicBezTo>
                    <a:pt x="66" y="0"/>
                    <a:pt x="67" y="1"/>
                    <a:pt x="68" y="6"/>
                  </a:cubicBezTo>
                  <a:cubicBezTo>
                    <a:pt x="68" y="9"/>
                    <a:pt x="68" y="11"/>
                    <a:pt x="69" y="13"/>
                  </a:cubicBezTo>
                  <a:cubicBezTo>
                    <a:pt x="70" y="14"/>
                    <a:pt x="70" y="19"/>
                    <a:pt x="70" y="27"/>
                  </a:cubicBezTo>
                  <a:cubicBezTo>
                    <a:pt x="70" y="36"/>
                    <a:pt x="71" y="40"/>
                    <a:pt x="71" y="41"/>
                  </a:cubicBezTo>
                  <a:cubicBezTo>
                    <a:pt x="71" y="42"/>
                    <a:pt x="73" y="43"/>
                    <a:pt x="75" y="43"/>
                  </a:cubicBezTo>
                  <a:cubicBezTo>
                    <a:pt x="78" y="44"/>
                    <a:pt x="80" y="45"/>
                    <a:pt x="83" y="47"/>
                  </a:cubicBezTo>
                  <a:cubicBezTo>
                    <a:pt x="86" y="48"/>
                    <a:pt x="88" y="49"/>
                    <a:pt x="89" y="49"/>
                  </a:cubicBezTo>
                  <a:cubicBezTo>
                    <a:pt x="91" y="49"/>
                    <a:pt x="93" y="50"/>
                    <a:pt x="96" y="52"/>
                  </a:cubicBezTo>
                  <a:cubicBezTo>
                    <a:pt x="99" y="54"/>
                    <a:pt x="100" y="55"/>
                    <a:pt x="100" y="57"/>
                  </a:cubicBezTo>
                  <a:cubicBezTo>
                    <a:pt x="101" y="58"/>
                    <a:pt x="100" y="59"/>
                    <a:pt x="100" y="59"/>
                  </a:cubicBezTo>
                  <a:cubicBezTo>
                    <a:pt x="99" y="60"/>
                    <a:pt x="96" y="60"/>
                    <a:pt x="89" y="61"/>
                  </a:cubicBezTo>
                  <a:cubicBezTo>
                    <a:pt x="78" y="61"/>
                    <a:pt x="72" y="62"/>
                    <a:pt x="70" y="64"/>
                  </a:cubicBezTo>
                  <a:cubicBezTo>
                    <a:pt x="70" y="64"/>
                    <a:pt x="69" y="71"/>
                    <a:pt x="69" y="83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81" y="101"/>
                    <a:pt x="86" y="102"/>
                    <a:pt x="90" y="105"/>
                  </a:cubicBezTo>
                  <a:cubicBezTo>
                    <a:pt x="91" y="105"/>
                    <a:pt x="93" y="107"/>
                    <a:pt x="94" y="109"/>
                  </a:cubicBezTo>
                  <a:cubicBezTo>
                    <a:pt x="96" y="114"/>
                    <a:pt x="96" y="118"/>
                    <a:pt x="93" y="122"/>
                  </a:cubicBezTo>
                  <a:cubicBezTo>
                    <a:pt x="92" y="124"/>
                    <a:pt x="91" y="126"/>
                    <a:pt x="90" y="128"/>
                  </a:cubicBezTo>
                  <a:cubicBezTo>
                    <a:pt x="89" y="130"/>
                    <a:pt x="85" y="133"/>
                    <a:pt x="80" y="139"/>
                  </a:cubicBezTo>
                  <a:cubicBezTo>
                    <a:pt x="75" y="145"/>
                    <a:pt x="72" y="148"/>
                    <a:pt x="72" y="148"/>
                  </a:cubicBezTo>
                  <a:cubicBezTo>
                    <a:pt x="71" y="148"/>
                    <a:pt x="70" y="149"/>
                    <a:pt x="69" y="150"/>
                  </a:cubicBezTo>
                  <a:cubicBezTo>
                    <a:pt x="68" y="152"/>
                    <a:pt x="68" y="153"/>
                    <a:pt x="68" y="155"/>
                  </a:cubicBezTo>
                  <a:cubicBezTo>
                    <a:pt x="69" y="156"/>
                    <a:pt x="69" y="156"/>
                    <a:pt x="70" y="157"/>
                  </a:cubicBezTo>
                  <a:cubicBezTo>
                    <a:pt x="71" y="157"/>
                    <a:pt x="73" y="158"/>
                    <a:pt x="77" y="158"/>
                  </a:cubicBezTo>
                  <a:cubicBezTo>
                    <a:pt x="82" y="160"/>
                    <a:pt x="87" y="160"/>
                    <a:pt x="89" y="161"/>
                  </a:cubicBezTo>
                  <a:cubicBezTo>
                    <a:pt x="92" y="161"/>
                    <a:pt x="94" y="161"/>
                    <a:pt x="94" y="162"/>
                  </a:cubicBezTo>
                  <a:cubicBezTo>
                    <a:pt x="95" y="162"/>
                    <a:pt x="95" y="163"/>
                    <a:pt x="96" y="163"/>
                  </a:cubicBezTo>
                  <a:cubicBezTo>
                    <a:pt x="98" y="163"/>
                    <a:pt x="99" y="163"/>
                    <a:pt x="100" y="165"/>
                  </a:cubicBezTo>
                  <a:cubicBezTo>
                    <a:pt x="101" y="166"/>
                    <a:pt x="102" y="167"/>
                    <a:pt x="102" y="169"/>
                  </a:cubicBezTo>
                  <a:cubicBezTo>
                    <a:pt x="103" y="171"/>
                    <a:pt x="102" y="173"/>
                    <a:pt x="101" y="175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82" y="178"/>
                    <a:pt x="82" y="178"/>
                    <a:pt x="82" y="178"/>
                  </a:cubicBezTo>
                  <a:cubicBezTo>
                    <a:pt x="72" y="178"/>
                    <a:pt x="64" y="178"/>
                    <a:pt x="60" y="178"/>
                  </a:cubicBezTo>
                  <a:cubicBezTo>
                    <a:pt x="56" y="178"/>
                    <a:pt x="51" y="179"/>
                    <a:pt x="46" y="180"/>
                  </a:cubicBezTo>
                  <a:cubicBezTo>
                    <a:pt x="41" y="181"/>
                    <a:pt x="38" y="182"/>
                    <a:pt x="37" y="182"/>
                  </a:cubicBezTo>
                  <a:cubicBezTo>
                    <a:pt x="37" y="182"/>
                    <a:pt x="32" y="183"/>
                    <a:pt x="24" y="184"/>
                  </a:cubicBezTo>
                  <a:cubicBezTo>
                    <a:pt x="21" y="184"/>
                    <a:pt x="19" y="185"/>
                    <a:pt x="18" y="185"/>
                  </a:cubicBezTo>
                  <a:cubicBezTo>
                    <a:pt x="17" y="186"/>
                    <a:pt x="16" y="186"/>
                    <a:pt x="16" y="186"/>
                  </a:cubicBezTo>
                  <a:cubicBezTo>
                    <a:pt x="16" y="186"/>
                    <a:pt x="15" y="185"/>
                    <a:pt x="14" y="184"/>
                  </a:cubicBezTo>
                  <a:cubicBezTo>
                    <a:pt x="13" y="182"/>
                    <a:pt x="12" y="181"/>
                    <a:pt x="12" y="180"/>
                  </a:cubicBezTo>
                  <a:cubicBezTo>
                    <a:pt x="11" y="179"/>
                    <a:pt x="11" y="176"/>
                    <a:pt x="11" y="173"/>
                  </a:cubicBezTo>
                  <a:cubicBezTo>
                    <a:pt x="11" y="168"/>
                    <a:pt x="11" y="165"/>
                    <a:pt x="11" y="164"/>
                  </a:cubicBezTo>
                  <a:cubicBezTo>
                    <a:pt x="12" y="162"/>
                    <a:pt x="14" y="161"/>
                    <a:pt x="18" y="160"/>
                  </a:cubicBezTo>
                  <a:cubicBezTo>
                    <a:pt x="24" y="158"/>
                    <a:pt x="30" y="154"/>
                    <a:pt x="37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7" y="145"/>
                    <a:pt x="37" y="145"/>
                    <a:pt x="37" y="145"/>
                  </a:cubicBezTo>
                  <a:cubicBezTo>
                    <a:pt x="35" y="143"/>
                    <a:pt x="32" y="141"/>
                    <a:pt x="29" y="139"/>
                  </a:cubicBezTo>
                  <a:cubicBezTo>
                    <a:pt x="25" y="137"/>
                    <a:pt x="22" y="136"/>
                    <a:pt x="20" y="136"/>
                  </a:cubicBezTo>
                  <a:cubicBezTo>
                    <a:pt x="17" y="135"/>
                    <a:pt x="15" y="135"/>
                    <a:pt x="15" y="134"/>
                  </a:cubicBezTo>
                  <a:cubicBezTo>
                    <a:pt x="14" y="133"/>
                    <a:pt x="14" y="131"/>
                    <a:pt x="14" y="130"/>
                  </a:cubicBezTo>
                  <a:cubicBezTo>
                    <a:pt x="15" y="128"/>
                    <a:pt x="16" y="127"/>
                    <a:pt x="18" y="126"/>
                  </a:cubicBezTo>
                  <a:cubicBezTo>
                    <a:pt x="21" y="125"/>
                    <a:pt x="23" y="123"/>
                    <a:pt x="24" y="122"/>
                  </a:cubicBezTo>
                  <a:cubicBezTo>
                    <a:pt x="26" y="120"/>
                    <a:pt x="30" y="118"/>
                    <a:pt x="35" y="115"/>
                  </a:cubicBezTo>
                  <a:cubicBezTo>
                    <a:pt x="40" y="112"/>
                    <a:pt x="45" y="110"/>
                    <a:pt x="49" y="108"/>
                  </a:cubicBezTo>
                  <a:cubicBezTo>
                    <a:pt x="53" y="107"/>
                    <a:pt x="55" y="106"/>
                    <a:pt x="55" y="105"/>
                  </a:cubicBezTo>
                  <a:cubicBezTo>
                    <a:pt x="55" y="104"/>
                    <a:pt x="56" y="98"/>
                    <a:pt x="56" y="89"/>
                  </a:cubicBezTo>
                  <a:cubicBezTo>
                    <a:pt x="57" y="79"/>
                    <a:pt x="58" y="74"/>
                    <a:pt x="58" y="72"/>
                  </a:cubicBezTo>
                  <a:cubicBezTo>
                    <a:pt x="58" y="71"/>
                    <a:pt x="58" y="70"/>
                    <a:pt x="58" y="70"/>
                  </a:cubicBezTo>
                  <a:cubicBezTo>
                    <a:pt x="58" y="69"/>
                    <a:pt x="58" y="69"/>
                    <a:pt x="57" y="69"/>
                  </a:cubicBezTo>
                  <a:cubicBezTo>
                    <a:pt x="56" y="69"/>
                    <a:pt x="56" y="69"/>
                    <a:pt x="54" y="69"/>
                  </a:cubicBezTo>
                  <a:cubicBezTo>
                    <a:pt x="53" y="70"/>
                    <a:pt x="52" y="70"/>
                    <a:pt x="50" y="71"/>
                  </a:cubicBezTo>
                  <a:cubicBezTo>
                    <a:pt x="45" y="74"/>
                    <a:pt x="41" y="76"/>
                    <a:pt x="40" y="77"/>
                  </a:cubicBezTo>
                  <a:cubicBezTo>
                    <a:pt x="38" y="78"/>
                    <a:pt x="37" y="79"/>
                    <a:pt x="36" y="79"/>
                  </a:cubicBezTo>
                  <a:cubicBezTo>
                    <a:pt x="35" y="79"/>
                    <a:pt x="34" y="79"/>
                    <a:pt x="34" y="80"/>
                  </a:cubicBezTo>
                  <a:cubicBezTo>
                    <a:pt x="34" y="80"/>
                    <a:pt x="33" y="81"/>
                    <a:pt x="31" y="82"/>
                  </a:cubicBezTo>
                  <a:cubicBezTo>
                    <a:pt x="29" y="84"/>
                    <a:pt x="28" y="85"/>
                    <a:pt x="28" y="85"/>
                  </a:cubicBezTo>
                  <a:cubicBezTo>
                    <a:pt x="28" y="85"/>
                    <a:pt x="27" y="86"/>
                    <a:pt x="26" y="87"/>
                  </a:cubicBezTo>
                  <a:cubicBezTo>
                    <a:pt x="24" y="87"/>
                    <a:pt x="24" y="88"/>
                    <a:pt x="24" y="89"/>
                  </a:cubicBezTo>
                  <a:cubicBezTo>
                    <a:pt x="24" y="90"/>
                    <a:pt x="23" y="93"/>
                    <a:pt x="21" y="97"/>
                  </a:cubicBezTo>
                  <a:cubicBezTo>
                    <a:pt x="20" y="102"/>
                    <a:pt x="19" y="105"/>
                    <a:pt x="18" y="106"/>
                  </a:cubicBezTo>
                  <a:cubicBezTo>
                    <a:pt x="17" y="107"/>
                    <a:pt x="16" y="108"/>
                    <a:pt x="16" y="109"/>
                  </a:cubicBezTo>
                  <a:cubicBezTo>
                    <a:pt x="15" y="109"/>
                    <a:pt x="14" y="109"/>
                    <a:pt x="13" y="109"/>
                  </a:cubicBezTo>
                  <a:cubicBezTo>
                    <a:pt x="11" y="109"/>
                    <a:pt x="9" y="109"/>
                    <a:pt x="8" y="108"/>
                  </a:cubicBezTo>
                  <a:cubicBezTo>
                    <a:pt x="7" y="106"/>
                    <a:pt x="6" y="104"/>
                    <a:pt x="5" y="100"/>
                  </a:cubicBezTo>
                  <a:cubicBezTo>
                    <a:pt x="4" y="96"/>
                    <a:pt x="3" y="93"/>
                    <a:pt x="3" y="89"/>
                  </a:cubicBezTo>
                  <a:cubicBezTo>
                    <a:pt x="3" y="84"/>
                    <a:pt x="3" y="81"/>
                    <a:pt x="2" y="80"/>
                  </a:cubicBezTo>
                  <a:cubicBezTo>
                    <a:pt x="0" y="77"/>
                    <a:pt x="1" y="74"/>
                    <a:pt x="5" y="71"/>
                  </a:cubicBezTo>
                  <a:cubicBezTo>
                    <a:pt x="6" y="70"/>
                    <a:pt x="8" y="68"/>
                    <a:pt x="11" y="65"/>
                  </a:cubicBezTo>
                  <a:cubicBezTo>
                    <a:pt x="13" y="61"/>
                    <a:pt x="15" y="59"/>
                    <a:pt x="15" y="58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6" y="57"/>
                    <a:pt x="16" y="55"/>
                    <a:pt x="17" y="51"/>
                  </a:cubicBezTo>
                  <a:cubicBezTo>
                    <a:pt x="19" y="44"/>
                    <a:pt x="22" y="40"/>
                    <a:pt x="27" y="39"/>
                  </a:cubicBezTo>
                  <a:cubicBezTo>
                    <a:pt x="29" y="39"/>
                    <a:pt x="31" y="39"/>
                    <a:pt x="33" y="40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4"/>
                    <a:pt x="35" y="46"/>
                    <a:pt x="35" y="49"/>
                  </a:cubicBezTo>
                  <a:cubicBezTo>
                    <a:pt x="35" y="53"/>
                    <a:pt x="34" y="55"/>
                    <a:pt x="34" y="56"/>
                  </a:cubicBezTo>
                  <a:cubicBezTo>
                    <a:pt x="33" y="57"/>
                    <a:pt x="33" y="58"/>
                    <a:pt x="33" y="59"/>
                  </a:cubicBezTo>
                  <a:cubicBezTo>
                    <a:pt x="33" y="60"/>
                    <a:pt x="33" y="61"/>
                    <a:pt x="33" y="62"/>
                  </a:cubicBezTo>
                  <a:cubicBezTo>
                    <a:pt x="34" y="62"/>
                    <a:pt x="36" y="61"/>
                    <a:pt x="41" y="60"/>
                  </a:cubicBezTo>
                  <a:cubicBezTo>
                    <a:pt x="45" y="58"/>
                    <a:pt x="49" y="56"/>
                    <a:pt x="53" y="55"/>
                  </a:cubicBezTo>
                  <a:cubicBezTo>
                    <a:pt x="56" y="53"/>
                    <a:pt x="57" y="53"/>
                    <a:pt x="58" y="53"/>
                  </a:cubicBezTo>
                  <a:cubicBezTo>
                    <a:pt x="59" y="53"/>
                    <a:pt x="60" y="52"/>
                    <a:pt x="60" y="52"/>
                  </a:cubicBezTo>
                  <a:cubicBezTo>
                    <a:pt x="60" y="52"/>
                    <a:pt x="60" y="47"/>
                    <a:pt x="61" y="40"/>
                  </a:cubicBezTo>
                  <a:cubicBezTo>
                    <a:pt x="62" y="23"/>
                    <a:pt x="62" y="13"/>
                    <a:pt x="61" y="11"/>
                  </a:cubicBezTo>
                  <a:cubicBezTo>
                    <a:pt x="61" y="9"/>
                    <a:pt x="61" y="6"/>
                    <a:pt x="64" y="3"/>
                  </a:cubicBezTo>
                  <a:close/>
                  <a:moveTo>
                    <a:pt x="54" y="117"/>
                  </a:moveTo>
                  <a:cubicBezTo>
                    <a:pt x="54" y="116"/>
                    <a:pt x="54" y="115"/>
                    <a:pt x="54" y="115"/>
                  </a:cubicBezTo>
                  <a:cubicBezTo>
                    <a:pt x="54" y="114"/>
                    <a:pt x="54" y="114"/>
                    <a:pt x="53" y="114"/>
                  </a:cubicBezTo>
                  <a:cubicBezTo>
                    <a:pt x="51" y="114"/>
                    <a:pt x="46" y="116"/>
                    <a:pt x="38" y="120"/>
                  </a:cubicBezTo>
                  <a:cubicBezTo>
                    <a:pt x="35" y="121"/>
                    <a:pt x="33" y="122"/>
                    <a:pt x="31" y="123"/>
                  </a:cubicBezTo>
                  <a:cubicBezTo>
                    <a:pt x="28" y="124"/>
                    <a:pt x="26" y="125"/>
                    <a:pt x="25" y="128"/>
                  </a:cubicBezTo>
                  <a:cubicBezTo>
                    <a:pt x="24" y="130"/>
                    <a:pt x="25" y="131"/>
                    <a:pt x="27" y="131"/>
                  </a:cubicBezTo>
                  <a:cubicBezTo>
                    <a:pt x="29" y="132"/>
                    <a:pt x="30" y="132"/>
                    <a:pt x="31" y="133"/>
                  </a:cubicBezTo>
                  <a:cubicBezTo>
                    <a:pt x="35" y="134"/>
                    <a:pt x="39" y="136"/>
                    <a:pt x="43" y="136"/>
                  </a:cubicBezTo>
                  <a:cubicBezTo>
                    <a:pt x="47" y="137"/>
                    <a:pt x="50" y="137"/>
                    <a:pt x="51" y="136"/>
                  </a:cubicBezTo>
                  <a:cubicBezTo>
                    <a:pt x="52" y="135"/>
                    <a:pt x="52" y="132"/>
                    <a:pt x="53" y="128"/>
                  </a:cubicBezTo>
                  <a:cubicBezTo>
                    <a:pt x="53" y="123"/>
                    <a:pt x="53" y="119"/>
                    <a:pt x="54" y="117"/>
                  </a:cubicBezTo>
                  <a:close/>
                  <a:moveTo>
                    <a:pt x="77" y="111"/>
                  </a:moveTo>
                  <a:cubicBezTo>
                    <a:pt x="77" y="110"/>
                    <a:pt x="77" y="110"/>
                    <a:pt x="76" y="110"/>
                  </a:cubicBezTo>
                  <a:cubicBezTo>
                    <a:pt x="76" y="109"/>
                    <a:pt x="75" y="109"/>
                    <a:pt x="74" y="109"/>
                  </a:cubicBezTo>
                  <a:cubicBezTo>
                    <a:pt x="71" y="109"/>
                    <a:pt x="70" y="110"/>
                    <a:pt x="69" y="111"/>
                  </a:cubicBezTo>
                  <a:cubicBezTo>
                    <a:pt x="69" y="111"/>
                    <a:pt x="69" y="113"/>
                    <a:pt x="69" y="117"/>
                  </a:cubicBezTo>
                  <a:cubicBezTo>
                    <a:pt x="69" y="121"/>
                    <a:pt x="69" y="123"/>
                    <a:pt x="69" y="123"/>
                  </a:cubicBezTo>
                  <a:cubicBezTo>
                    <a:pt x="70" y="123"/>
                    <a:pt x="71" y="122"/>
                    <a:pt x="72" y="121"/>
                  </a:cubicBezTo>
                  <a:cubicBezTo>
                    <a:pt x="74" y="119"/>
                    <a:pt x="75" y="117"/>
                    <a:pt x="76" y="116"/>
                  </a:cubicBezTo>
                  <a:cubicBezTo>
                    <a:pt x="76" y="115"/>
                    <a:pt x="77" y="113"/>
                    <a:pt x="77" y="1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8"/>
            <p:cNvSpPr>
              <a:spLocks noEditPoints="1"/>
            </p:cNvSpPr>
            <p:nvPr/>
          </p:nvSpPr>
          <p:spPr bwMode="auto">
            <a:xfrm>
              <a:off x="4262655" y="4092575"/>
              <a:ext cx="587375" cy="504825"/>
            </a:xfrm>
            <a:custGeom>
              <a:avLst/>
              <a:gdLst>
                <a:gd name="T0" fmla="*/ 12 w 154"/>
                <a:gd name="T1" fmla="*/ 104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3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9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6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5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3 h 134"/>
                <a:gd name="T58" fmla="*/ 81 w 154"/>
                <a:gd name="T59" fmla="*/ 88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2 h 134"/>
                <a:gd name="T66" fmla="*/ 36 w 154"/>
                <a:gd name="T67" fmla="*/ 112 h 134"/>
                <a:gd name="T68" fmla="*/ 99 w 154"/>
                <a:gd name="T69" fmla="*/ 6 h 134"/>
                <a:gd name="T70" fmla="*/ 121 w 154"/>
                <a:gd name="T71" fmla="*/ 25 h 134"/>
                <a:gd name="T72" fmla="*/ 115 w 154"/>
                <a:gd name="T73" fmla="*/ 35 h 134"/>
                <a:gd name="T74" fmla="*/ 81 w 154"/>
                <a:gd name="T75" fmla="*/ 42 h 134"/>
                <a:gd name="T76" fmla="*/ 50 w 154"/>
                <a:gd name="T77" fmla="*/ 36 h 134"/>
                <a:gd name="T78" fmla="*/ 43 w 154"/>
                <a:gd name="T79" fmla="*/ 3 h 134"/>
                <a:gd name="T80" fmla="*/ 58 w 154"/>
                <a:gd name="T81" fmla="*/ 11 h 134"/>
                <a:gd name="T82" fmla="*/ 81 w 154"/>
                <a:gd name="T83" fmla="*/ 11 h 134"/>
                <a:gd name="T84" fmla="*/ 90 w 154"/>
                <a:gd name="T85" fmla="*/ 2 h 134"/>
                <a:gd name="T86" fmla="*/ 48 w 154"/>
                <a:gd name="T87" fmla="*/ 109 h 134"/>
                <a:gd name="T88" fmla="*/ 55 w 154"/>
                <a:gd name="T89" fmla="*/ 107 h 134"/>
                <a:gd name="T90" fmla="*/ 65 w 154"/>
                <a:gd name="T91" fmla="*/ 106 h 134"/>
                <a:gd name="T92" fmla="*/ 65 w 154"/>
                <a:gd name="T93" fmla="*/ 106 h 134"/>
                <a:gd name="T94" fmla="*/ 69 w 154"/>
                <a:gd name="T95" fmla="*/ 59 h 134"/>
                <a:gd name="T96" fmla="*/ 72 w 154"/>
                <a:gd name="T97" fmla="*/ 57 h 134"/>
                <a:gd name="T98" fmla="*/ 76 w 154"/>
                <a:gd name="T99" fmla="*/ 103 h 134"/>
                <a:gd name="T100" fmla="*/ 75 w 154"/>
                <a:gd name="T101" fmla="*/ 104 h 134"/>
                <a:gd name="T102" fmla="*/ 96 w 154"/>
                <a:gd name="T103" fmla="*/ 10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8"/>
                  </a:moveTo>
                  <a:cubicBezTo>
                    <a:pt x="17" y="96"/>
                    <a:pt x="18" y="96"/>
                    <a:pt x="18" y="96"/>
                  </a:cubicBezTo>
                  <a:cubicBezTo>
                    <a:pt x="18" y="97"/>
                    <a:pt x="17" y="98"/>
                    <a:pt x="15" y="99"/>
                  </a:cubicBezTo>
                  <a:cubicBezTo>
                    <a:pt x="13" y="101"/>
                    <a:pt x="12" y="103"/>
                    <a:pt x="12" y="104"/>
                  </a:cubicBezTo>
                  <a:cubicBezTo>
                    <a:pt x="12" y="105"/>
                    <a:pt x="12" y="106"/>
                    <a:pt x="11" y="107"/>
                  </a:cubicBezTo>
                  <a:cubicBezTo>
                    <a:pt x="10" y="108"/>
                    <a:pt x="9" y="109"/>
                    <a:pt x="9" y="112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5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7"/>
                  </a:cubicBezTo>
                  <a:cubicBezTo>
                    <a:pt x="16" y="118"/>
                    <a:pt x="17" y="118"/>
                    <a:pt x="19" y="118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7"/>
                    <a:pt x="20" y="116"/>
                    <a:pt x="20" y="116"/>
                  </a:cubicBezTo>
                  <a:cubicBezTo>
                    <a:pt x="19" y="116"/>
                    <a:pt x="19" y="115"/>
                    <a:pt x="21" y="115"/>
                  </a:cubicBezTo>
                  <a:cubicBezTo>
                    <a:pt x="22" y="115"/>
                    <a:pt x="23" y="114"/>
                    <a:pt x="26" y="114"/>
                  </a:cubicBezTo>
                  <a:cubicBezTo>
                    <a:pt x="28" y="113"/>
                    <a:pt x="29" y="113"/>
                    <a:pt x="29" y="114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5"/>
                    <a:pt x="35" y="114"/>
                  </a:cubicBezTo>
                  <a:cubicBezTo>
                    <a:pt x="39" y="113"/>
                    <a:pt x="40" y="113"/>
                    <a:pt x="41" y="113"/>
                  </a:cubicBezTo>
                  <a:cubicBezTo>
                    <a:pt x="42" y="113"/>
                    <a:pt x="42" y="113"/>
                    <a:pt x="43" y="113"/>
                  </a:cubicBezTo>
                  <a:cubicBezTo>
                    <a:pt x="44" y="112"/>
                    <a:pt x="49" y="111"/>
                    <a:pt x="57" y="110"/>
                  </a:cubicBezTo>
                  <a:cubicBezTo>
                    <a:pt x="60" y="110"/>
                    <a:pt x="62" y="109"/>
                    <a:pt x="63" y="109"/>
                  </a:cubicBezTo>
                  <a:cubicBezTo>
                    <a:pt x="64" y="108"/>
                    <a:pt x="64" y="108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10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9"/>
                    <a:pt x="77" y="109"/>
                  </a:cubicBezTo>
                  <a:cubicBezTo>
                    <a:pt x="78" y="109"/>
                    <a:pt x="79" y="108"/>
                    <a:pt x="79" y="107"/>
                  </a:cubicBezTo>
                  <a:cubicBezTo>
                    <a:pt x="79" y="107"/>
                    <a:pt x="80" y="107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7"/>
                    <a:pt x="82" y="107"/>
                  </a:cubicBezTo>
                  <a:cubicBezTo>
                    <a:pt x="82" y="108"/>
                    <a:pt x="83" y="108"/>
                    <a:pt x="84" y="107"/>
                  </a:cubicBezTo>
                  <a:cubicBezTo>
                    <a:pt x="86" y="106"/>
                    <a:pt x="95" y="106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2"/>
                    <a:pt x="122" y="101"/>
                    <a:pt x="121" y="100"/>
                  </a:cubicBezTo>
                  <a:cubicBezTo>
                    <a:pt x="120" y="100"/>
                    <a:pt x="120" y="99"/>
                    <a:pt x="120" y="99"/>
                  </a:cubicBezTo>
                  <a:cubicBezTo>
                    <a:pt x="121" y="98"/>
                    <a:pt x="122" y="99"/>
                    <a:pt x="124" y="101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4"/>
                    <a:pt x="131" y="105"/>
                  </a:cubicBezTo>
                  <a:cubicBezTo>
                    <a:pt x="132" y="106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7"/>
                  </a:cubicBezTo>
                  <a:cubicBezTo>
                    <a:pt x="150" y="118"/>
                    <a:pt x="150" y="118"/>
                    <a:pt x="151" y="118"/>
                  </a:cubicBezTo>
                  <a:cubicBezTo>
                    <a:pt x="152" y="118"/>
                    <a:pt x="153" y="119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6"/>
                    <a:pt x="152" y="127"/>
                    <a:pt x="151" y="128"/>
                  </a:cubicBezTo>
                  <a:cubicBezTo>
                    <a:pt x="150" y="129"/>
                    <a:pt x="148" y="130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7"/>
                    <a:pt x="129" y="126"/>
                  </a:cubicBezTo>
                  <a:cubicBezTo>
                    <a:pt x="128" y="125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7"/>
                    <a:pt x="44" y="128"/>
                    <a:pt x="38" y="130"/>
                  </a:cubicBezTo>
                  <a:cubicBezTo>
                    <a:pt x="22" y="134"/>
                    <a:pt x="12" y="134"/>
                    <a:pt x="6" y="128"/>
                  </a:cubicBezTo>
                  <a:cubicBezTo>
                    <a:pt x="4" y="126"/>
                    <a:pt x="3" y="124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9"/>
                    <a:pt x="1" y="107"/>
                    <a:pt x="2" y="106"/>
                  </a:cubicBezTo>
                  <a:cubicBezTo>
                    <a:pt x="2" y="105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1"/>
                    <a:pt x="14" y="99"/>
                    <a:pt x="15" y="98"/>
                  </a:cubicBezTo>
                  <a:close/>
                  <a:moveTo>
                    <a:pt x="16" y="116"/>
                  </a:moveTo>
                  <a:cubicBezTo>
                    <a:pt x="16" y="116"/>
                    <a:pt x="16" y="116"/>
                    <a:pt x="16" y="116"/>
                  </a:cubicBezTo>
                  <a:cubicBezTo>
                    <a:pt x="16" y="115"/>
                    <a:pt x="17" y="115"/>
                    <a:pt x="17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1"/>
                    <a:pt x="27" y="90"/>
                    <a:pt x="27" y="91"/>
                  </a:cubicBezTo>
                  <a:cubicBezTo>
                    <a:pt x="27" y="92"/>
                    <a:pt x="26" y="92"/>
                    <a:pt x="24" y="93"/>
                  </a:cubicBezTo>
                  <a:cubicBezTo>
                    <a:pt x="21" y="95"/>
                    <a:pt x="21" y="95"/>
                    <a:pt x="21" y="95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5"/>
                    <a:pt x="28" y="115"/>
                  </a:cubicBezTo>
                  <a:cubicBezTo>
                    <a:pt x="28" y="115"/>
                    <a:pt x="28" y="115"/>
                    <a:pt x="27" y="115"/>
                  </a:cubicBezTo>
                  <a:cubicBezTo>
                    <a:pt x="25" y="114"/>
                    <a:pt x="25" y="115"/>
                    <a:pt x="24" y="115"/>
                  </a:cubicBezTo>
                  <a:cubicBezTo>
                    <a:pt x="24" y="116"/>
                    <a:pt x="24" y="117"/>
                    <a:pt x="25" y="116"/>
                  </a:cubicBezTo>
                  <a:cubicBezTo>
                    <a:pt x="26" y="116"/>
                    <a:pt x="26" y="116"/>
                    <a:pt x="27" y="115"/>
                  </a:cubicBezTo>
                  <a:close/>
                  <a:moveTo>
                    <a:pt x="44" y="56"/>
                  </a:moveTo>
                  <a:cubicBezTo>
                    <a:pt x="44" y="56"/>
                    <a:pt x="44" y="55"/>
                    <a:pt x="44" y="55"/>
                  </a:cubicBezTo>
                  <a:cubicBezTo>
                    <a:pt x="45" y="54"/>
                    <a:pt x="45" y="54"/>
                    <a:pt x="45" y="55"/>
                  </a:cubicBezTo>
                  <a:cubicBezTo>
                    <a:pt x="45" y="56"/>
                    <a:pt x="45" y="57"/>
                    <a:pt x="44" y="58"/>
                  </a:cubicBezTo>
                  <a:cubicBezTo>
                    <a:pt x="43" y="60"/>
                    <a:pt x="43" y="61"/>
                    <a:pt x="43" y="62"/>
                  </a:cubicBezTo>
                  <a:cubicBezTo>
                    <a:pt x="44" y="62"/>
                    <a:pt x="44" y="63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60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2"/>
                    <a:pt x="60" y="62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4"/>
                    <a:pt x="57" y="64"/>
                    <a:pt x="57" y="66"/>
                  </a:cubicBezTo>
                  <a:cubicBezTo>
                    <a:pt x="58" y="67"/>
                    <a:pt x="59" y="67"/>
                    <a:pt x="59" y="67"/>
                  </a:cubicBezTo>
                  <a:cubicBezTo>
                    <a:pt x="60" y="67"/>
                    <a:pt x="61" y="67"/>
                    <a:pt x="64" y="66"/>
                  </a:cubicBezTo>
                  <a:cubicBezTo>
                    <a:pt x="67" y="65"/>
                    <a:pt x="69" y="64"/>
                    <a:pt x="70" y="63"/>
                  </a:cubicBezTo>
                  <a:cubicBezTo>
                    <a:pt x="72" y="63"/>
                    <a:pt x="73" y="63"/>
                    <a:pt x="74" y="63"/>
                  </a:cubicBezTo>
                  <a:cubicBezTo>
                    <a:pt x="75" y="63"/>
                    <a:pt x="76" y="62"/>
                    <a:pt x="77" y="60"/>
                  </a:cubicBezTo>
                  <a:cubicBezTo>
                    <a:pt x="79" y="59"/>
                    <a:pt x="80" y="58"/>
                    <a:pt x="80" y="57"/>
                  </a:cubicBezTo>
                  <a:cubicBezTo>
                    <a:pt x="80" y="56"/>
                    <a:pt x="79" y="56"/>
                    <a:pt x="77" y="57"/>
                  </a:cubicBezTo>
                  <a:cubicBezTo>
                    <a:pt x="76" y="57"/>
                    <a:pt x="75" y="57"/>
                    <a:pt x="75" y="57"/>
                  </a:cubicBezTo>
                  <a:cubicBezTo>
                    <a:pt x="75" y="57"/>
                    <a:pt x="76" y="56"/>
                    <a:pt x="76" y="56"/>
                  </a:cubicBezTo>
                  <a:cubicBezTo>
                    <a:pt x="78" y="54"/>
                    <a:pt x="82" y="55"/>
                    <a:pt x="86" y="59"/>
                  </a:cubicBezTo>
                  <a:cubicBezTo>
                    <a:pt x="89" y="61"/>
                    <a:pt x="92" y="63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7"/>
                    <a:pt x="99" y="67"/>
                  </a:cubicBezTo>
                  <a:cubicBezTo>
                    <a:pt x="101" y="68"/>
                    <a:pt x="103" y="70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1"/>
                    <a:pt x="104" y="81"/>
                    <a:pt x="102" y="83"/>
                  </a:cubicBezTo>
                  <a:cubicBezTo>
                    <a:pt x="99" y="84"/>
                    <a:pt x="97" y="85"/>
                    <a:pt x="96" y="85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7"/>
                    <a:pt x="83" y="87"/>
                  </a:cubicBezTo>
                  <a:cubicBezTo>
                    <a:pt x="83" y="88"/>
                    <a:pt x="82" y="88"/>
                    <a:pt x="81" y="88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1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1"/>
                    <a:pt x="52" y="90"/>
                  </a:cubicBezTo>
                  <a:cubicBezTo>
                    <a:pt x="51" y="90"/>
                    <a:pt x="49" y="89"/>
                    <a:pt x="47" y="88"/>
                  </a:cubicBezTo>
                  <a:cubicBezTo>
                    <a:pt x="44" y="86"/>
                    <a:pt x="42" y="84"/>
                    <a:pt x="41" y="82"/>
                  </a:cubicBezTo>
                  <a:cubicBezTo>
                    <a:pt x="40" y="79"/>
                    <a:pt x="39" y="76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60"/>
                    <a:pt x="40" y="59"/>
                  </a:cubicBezTo>
                  <a:cubicBezTo>
                    <a:pt x="43" y="57"/>
                    <a:pt x="44" y="56"/>
                    <a:pt x="44" y="56"/>
                  </a:cubicBezTo>
                  <a:close/>
                  <a:moveTo>
                    <a:pt x="36" y="112"/>
                  </a:moveTo>
                  <a:cubicBezTo>
                    <a:pt x="37" y="111"/>
                    <a:pt x="38" y="111"/>
                    <a:pt x="39" y="111"/>
                  </a:cubicBezTo>
                  <a:cubicBezTo>
                    <a:pt x="40" y="111"/>
                    <a:pt x="41" y="111"/>
                    <a:pt x="41" y="111"/>
                  </a:cubicBezTo>
                  <a:cubicBezTo>
                    <a:pt x="41" y="111"/>
                    <a:pt x="40" y="111"/>
                    <a:pt x="39" y="112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close/>
                  <a:moveTo>
                    <a:pt x="89" y="1"/>
                  </a:moveTo>
                  <a:cubicBezTo>
                    <a:pt x="89" y="1"/>
                    <a:pt x="89" y="0"/>
                    <a:pt x="91" y="0"/>
                  </a:cubicBezTo>
                  <a:cubicBezTo>
                    <a:pt x="93" y="0"/>
                    <a:pt x="96" y="2"/>
                    <a:pt x="99" y="6"/>
                  </a:cubicBezTo>
                  <a:cubicBezTo>
                    <a:pt x="103" y="9"/>
                    <a:pt x="107" y="12"/>
                    <a:pt x="111" y="15"/>
                  </a:cubicBezTo>
                  <a:cubicBezTo>
                    <a:pt x="114" y="16"/>
                    <a:pt x="115" y="17"/>
                    <a:pt x="115" y="17"/>
                  </a:cubicBezTo>
                  <a:cubicBezTo>
                    <a:pt x="115" y="18"/>
                    <a:pt x="116" y="19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9"/>
                    <a:pt x="121" y="30"/>
                  </a:cubicBezTo>
                  <a:cubicBezTo>
                    <a:pt x="120" y="32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5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40"/>
                  </a:cubicBezTo>
                  <a:cubicBezTo>
                    <a:pt x="87" y="40"/>
                    <a:pt x="84" y="41"/>
                    <a:pt x="81" y="42"/>
                  </a:cubicBezTo>
                  <a:cubicBezTo>
                    <a:pt x="78" y="43"/>
                    <a:pt x="74" y="44"/>
                    <a:pt x="69" y="44"/>
                  </a:cubicBezTo>
                  <a:cubicBezTo>
                    <a:pt x="63" y="45"/>
                    <a:pt x="61" y="44"/>
                    <a:pt x="60" y="44"/>
                  </a:cubicBezTo>
                  <a:cubicBezTo>
                    <a:pt x="60" y="43"/>
                    <a:pt x="59" y="43"/>
                    <a:pt x="58" y="43"/>
                  </a:cubicBezTo>
                  <a:cubicBezTo>
                    <a:pt x="56" y="43"/>
                    <a:pt x="53" y="41"/>
                    <a:pt x="50" y="36"/>
                  </a:cubicBezTo>
                  <a:cubicBezTo>
                    <a:pt x="47" y="32"/>
                    <a:pt x="44" y="28"/>
                    <a:pt x="43" y="23"/>
                  </a:cubicBezTo>
                  <a:cubicBezTo>
                    <a:pt x="42" y="19"/>
                    <a:pt x="41" y="14"/>
                    <a:pt x="40" y="10"/>
                  </a:cubicBezTo>
                  <a:cubicBezTo>
                    <a:pt x="40" y="6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8"/>
                  </a:cubicBezTo>
                  <a:cubicBezTo>
                    <a:pt x="49" y="10"/>
                    <a:pt x="50" y="11"/>
                    <a:pt x="50" y="11"/>
                  </a:cubicBezTo>
                  <a:cubicBezTo>
                    <a:pt x="51" y="12"/>
                    <a:pt x="52" y="12"/>
                    <a:pt x="54" y="11"/>
                  </a:cubicBezTo>
                  <a:cubicBezTo>
                    <a:pt x="57" y="11"/>
                    <a:pt x="58" y="11"/>
                    <a:pt x="58" y="11"/>
                  </a:cubicBezTo>
                  <a:cubicBezTo>
                    <a:pt x="58" y="11"/>
                    <a:pt x="57" y="12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1"/>
                  </a:cubicBezTo>
                  <a:cubicBezTo>
                    <a:pt x="84" y="10"/>
                    <a:pt x="86" y="9"/>
                    <a:pt x="87" y="10"/>
                  </a:cubicBezTo>
                  <a:cubicBezTo>
                    <a:pt x="88" y="10"/>
                    <a:pt x="89" y="10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10"/>
                  </a:moveTo>
                  <a:cubicBezTo>
                    <a:pt x="44" y="109"/>
                    <a:pt x="45" y="109"/>
                    <a:pt x="46" y="109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10"/>
                  </a:cubicBezTo>
                  <a:cubicBezTo>
                    <a:pt x="44" y="111"/>
                    <a:pt x="43" y="111"/>
                    <a:pt x="43" y="110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7"/>
                    <a:pt x="55" y="107"/>
                  </a:cubicBezTo>
                  <a:cubicBezTo>
                    <a:pt x="55" y="107"/>
                    <a:pt x="55" y="108"/>
                    <a:pt x="54" y="108"/>
                  </a:cubicBezTo>
                  <a:cubicBezTo>
                    <a:pt x="53" y="108"/>
                    <a:pt x="53" y="109"/>
                    <a:pt x="52" y="109"/>
                  </a:cubicBezTo>
                  <a:cubicBezTo>
                    <a:pt x="51" y="109"/>
                    <a:pt x="51" y="109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7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6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9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9"/>
                    <a:pt x="71" y="58"/>
                    <a:pt x="71" y="58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8"/>
                    <a:pt x="74" y="58"/>
                    <a:pt x="72" y="58"/>
                  </a:cubicBezTo>
                  <a:close/>
                  <a:moveTo>
                    <a:pt x="75" y="104"/>
                  </a:moveTo>
                  <a:cubicBezTo>
                    <a:pt x="75" y="104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4"/>
                  </a:cubicBezTo>
                  <a:cubicBezTo>
                    <a:pt x="77" y="104"/>
                    <a:pt x="77" y="104"/>
                    <a:pt x="77" y="104"/>
                  </a:cubicBezTo>
                  <a:cubicBezTo>
                    <a:pt x="76" y="104"/>
                    <a:pt x="76" y="104"/>
                    <a:pt x="75" y="104"/>
                  </a:cubicBezTo>
                  <a:close/>
                  <a:moveTo>
                    <a:pt x="94" y="102"/>
                  </a:moveTo>
                  <a:cubicBezTo>
                    <a:pt x="93" y="102"/>
                    <a:pt x="93" y="102"/>
                    <a:pt x="94" y="102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2"/>
                    <a:pt x="96" y="102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9"/>
            <p:cNvSpPr>
              <a:spLocks noEditPoints="1"/>
            </p:cNvSpPr>
            <p:nvPr/>
          </p:nvSpPr>
          <p:spPr bwMode="auto">
            <a:xfrm>
              <a:off x="4180105" y="4835525"/>
              <a:ext cx="741363" cy="533400"/>
            </a:xfrm>
            <a:custGeom>
              <a:avLst/>
              <a:gdLst>
                <a:gd name="T0" fmla="*/ 73 w 195"/>
                <a:gd name="T1" fmla="*/ 0 h 142"/>
                <a:gd name="T2" fmla="*/ 73 w 195"/>
                <a:gd name="T3" fmla="*/ 8 h 142"/>
                <a:gd name="T4" fmla="*/ 102 w 195"/>
                <a:gd name="T5" fmla="*/ 29 h 142"/>
                <a:gd name="T6" fmla="*/ 132 w 195"/>
                <a:gd name="T7" fmla="*/ 24 h 142"/>
                <a:gd name="T8" fmla="*/ 121 w 195"/>
                <a:gd name="T9" fmla="*/ 13 h 142"/>
                <a:gd name="T10" fmla="*/ 128 w 195"/>
                <a:gd name="T11" fmla="*/ 13 h 142"/>
                <a:gd name="T12" fmla="*/ 129 w 195"/>
                <a:gd name="T13" fmla="*/ 8 h 142"/>
                <a:gd name="T14" fmla="*/ 124 w 195"/>
                <a:gd name="T15" fmla="*/ 8 h 142"/>
                <a:gd name="T16" fmla="*/ 136 w 195"/>
                <a:gd name="T17" fmla="*/ 8 h 142"/>
                <a:gd name="T18" fmla="*/ 150 w 195"/>
                <a:gd name="T19" fmla="*/ 14 h 142"/>
                <a:gd name="T20" fmla="*/ 175 w 195"/>
                <a:gd name="T21" fmla="*/ 20 h 142"/>
                <a:gd name="T22" fmla="*/ 188 w 195"/>
                <a:gd name="T23" fmla="*/ 28 h 142"/>
                <a:gd name="T24" fmla="*/ 195 w 195"/>
                <a:gd name="T25" fmla="*/ 39 h 142"/>
                <a:gd name="T26" fmla="*/ 190 w 195"/>
                <a:gd name="T27" fmla="*/ 44 h 142"/>
                <a:gd name="T28" fmla="*/ 151 w 195"/>
                <a:gd name="T29" fmla="*/ 43 h 142"/>
                <a:gd name="T30" fmla="*/ 135 w 195"/>
                <a:gd name="T31" fmla="*/ 57 h 142"/>
                <a:gd name="T32" fmla="*/ 121 w 195"/>
                <a:gd name="T33" fmla="*/ 78 h 142"/>
                <a:gd name="T34" fmla="*/ 117 w 195"/>
                <a:gd name="T35" fmla="*/ 89 h 142"/>
                <a:gd name="T36" fmla="*/ 90 w 195"/>
                <a:gd name="T37" fmla="*/ 100 h 142"/>
                <a:gd name="T38" fmla="*/ 77 w 195"/>
                <a:gd name="T39" fmla="*/ 69 h 142"/>
                <a:gd name="T40" fmla="*/ 75 w 195"/>
                <a:gd name="T41" fmla="*/ 61 h 142"/>
                <a:gd name="T42" fmla="*/ 58 w 195"/>
                <a:gd name="T43" fmla="*/ 68 h 142"/>
                <a:gd name="T44" fmla="*/ 69 w 195"/>
                <a:gd name="T45" fmla="*/ 117 h 142"/>
                <a:gd name="T46" fmla="*/ 93 w 195"/>
                <a:gd name="T47" fmla="*/ 119 h 142"/>
                <a:gd name="T48" fmla="*/ 113 w 195"/>
                <a:gd name="T49" fmla="*/ 114 h 142"/>
                <a:gd name="T50" fmla="*/ 126 w 195"/>
                <a:gd name="T51" fmla="*/ 107 h 142"/>
                <a:gd name="T52" fmla="*/ 158 w 195"/>
                <a:gd name="T53" fmla="*/ 118 h 142"/>
                <a:gd name="T54" fmla="*/ 150 w 195"/>
                <a:gd name="T55" fmla="*/ 131 h 142"/>
                <a:gd name="T56" fmla="*/ 116 w 195"/>
                <a:gd name="T57" fmla="*/ 138 h 142"/>
                <a:gd name="T58" fmla="*/ 65 w 195"/>
                <a:gd name="T59" fmla="*/ 135 h 142"/>
                <a:gd name="T60" fmla="*/ 51 w 195"/>
                <a:gd name="T61" fmla="*/ 85 h 142"/>
                <a:gd name="T62" fmla="*/ 42 w 195"/>
                <a:gd name="T63" fmla="*/ 71 h 142"/>
                <a:gd name="T64" fmla="*/ 22 w 195"/>
                <a:gd name="T65" fmla="*/ 78 h 142"/>
                <a:gd name="T66" fmla="*/ 0 w 195"/>
                <a:gd name="T67" fmla="*/ 74 h 142"/>
                <a:gd name="T68" fmla="*/ 1 w 195"/>
                <a:gd name="T69" fmla="*/ 52 h 142"/>
                <a:gd name="T70" fmla="*/ 15 w 195"/>
                <a:gd name="T71" fmla="*/ 51 h 142"/>
                <a:gd name="T72" fmla="*/ 27 w 195"/>
                <a:gd name="T73" fmla="*/ 52 h 142"/>
                <a:gd name="T74" fmla="*/ 33 w 195"/>
                <a:gd name="T75" fmla="*/ 48 h 142"/>
                <a:gd name="T76" fmla="*/ 46 w 195"/>
                <a:gd name="T77" fmla="*/ 45 h 142"/>
                <a:gd name="T78" fmla="*/ 48 w 195"/>
                <a:gd name="T79" fmla="*/ 31 h 142"/>
                <a:gd name="T80" fmla="*/ 55 w 195"/>
                <a:gd name="T81" fmla="*/ 43 h 142"/>
                <a:gd name="T82" fmla="*/ 67 w 195"/>
                <a:gd name="T83" fmla="*/ 39 h 142"/>
                <a:gd name="T84" fmla="*/ 71 w 195"/>
                <a:gd name="T85" fmla="*/ 19 h 142"/>
                <a:gd name="T86" fmla="*/ 122 w 195"/>
                <a:gd name="T87" fmla="*/ 48 h 142"/>
                <a:gd name="T88" fmla="*/ 97 w 195"/>
                <a:gd name="T89" fmla="*/ 54 h 142"/>
                <a:gd name="T90" fmla="*/ 101 w 195"/>
                <a:gd name="T91" fmla="*/ 68 h 142"/>
                <a:gd name="T92" fmla="*/ 112 w 195"/>
                <a:gd name="T93" fmla="*/ 9 h 142"/>
                <a:gd name="T94" fmla="*/ 113 w 195"/>
                <a:gd name="T95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5" h="142">
                  <a:moveTo>
                    <a:pt x="67" y="5"/>
                  </a:moveTo>
                  <a:cubicBezTo>
                    <a:pt x="67" y="2"/>
                    <a:pt x="67" y="1"/>
                    <a:pt x="68" y="0"/>
                  </a:cubicBezTo>
                  <a:cubicBezTo>
                    <a:pt x="68" y="0"/>
                    <a:pt x="69" y="0"/>
                    <a:pt x="71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0"/>
                    <a:pt x="73" y="0"/>
                    <a:pt x="72" y="1"/>
                  </a:cubicBezTo>
                  <a:cubicBezTo>
                    <a:pt x="71" y="1"/>
                    <a:pt x="71" y="2"/>
                    <a:pt x="71" y="2"/>
                  </a:cubicBezTo>
                  <a:cubicBezTo>
                    <a:pt x="71" y="3"/>
                    <a:pt x="71" y="4"/>
                    <a:pt x="71" y="5"/>
                  </a:cubicBezTo>
                  <a:cubicBezTo>
                    <a:pt x="72" y="7"/>
                    <a:pt x="73" y="8"/>
                    <a:pt x="73" y="8"/>
                  </a:cubicBezTo>
                  <a:cubicBezTo>
                    <a:pt x="74" y="9"/>
                    <a:pt x="76" y="15"/>
                    <a:pt x="79" y="25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5" y="34"/>
                    <a:pt x="85" y="34"/>
                    <a:pt x="85" y="34"/>
                  </a:cubicBezTo>
                  <a:cubicBezTo>
                    <a:pt x="88" y="33"/>
                    <a:pt x="94" y="32"/>
                    <a:pt x="102" y="29"/>
                  </a:cubicBezTo>
                  <a:cubicBezTo>
                    <a:pt x="102" y="29"/>
                    <a:pt x="104" y="28"/>
                    <a:pt x="106" y="28"/>
                  </a:cubicBezTo>
                  <a:cubicBezTo>
                    <a:pt x="108" y="28"/>
                    <a:pt x="112" y="28"/>
                    <a:pt x="117" y="27"/>
                  </a:cubicBezTo>
                  <a:cubicBezTo>
                    <a:pt x="123" y="26"/>
                    <a:pt x="127" y="25"/>
                    <a:pt x="128" y="25"/>
                  </a:cubicBezTo>
                  <a:cubicBezTo>
                    <a:pt x="130" y="25"/>
                    <a:pt x="132" y="25"/>
                    <a:pt x="132" y="24"/>
                  </a:cubicBezTo>
                  <a:cubicBezTo>
                    <a:pt x="133" y="23"/>
                    <a:pt x="133" y="23"/>
                    <a:pt x="133" y="22"/>
                  </a:cubicBezTo>
                  <a:cubicBezTo>
                    <a:pt x="133" y="22"/>
                    <a:pt x="133" y="22"/>
                    <a:pt x="132" y="21"/>
                  </a:cubicBezTo>
                  <a:cubicBezTo>
                    <a:pt x="130" y="20"/>
                    <a:pt x="129" y="19"/>
                    <a:pt x="127" y="17"/>
                  </a:cubicBezTo>
                  <a:cubicBezTo>
                    <a:pt x="125" y="15"/>
                    <a:pt x="123" y="14"/>
                    <a:pt x="121" y="13"/>
                  </a:cubicBezTo>
                  <a:cubicBezTo>
                    <a:pt x="119" y="12"/>
                    <a:pt x="118" y="11"/>
                    <a:pt x="118" y="11"/>
                  </a:cubicBezTo>
                  <a:cubicBezTo>
                    <a:pt x="118" y="10"/>
                    <a:pt x="118" y="10"/>
                    <a:pt x="119" y="10"/>
                  </a:cubicBezTo>
                  <a:cubicBezTo>
                    <a:pt x="120" y="10"/>
                    <a:pt x="120" y="10"/>
                    <a:pt x="121" y="11"/>
                  </a:cubicBezTo>
                  <a:cubicBezTo>
                    <a:pt x="121" y="11"/>
                    <a:pt x="123" y="12"/>
                    <a:pt x="128" y="13"/>
                  </a:cubicBezTo>
                  <a:cubicBezTo>
                    <a:pt x="132" y="14"/>
                    <a:pt x="134" y="14"/>
                    <a:pt x="134" y="14"/>
                  </a:cubicBezTo>
                  <a:cubicBezTo>
                    <a:pt x="135" y="13"/>
                    <a:pt x="135" y="12"/>
                    <a:pt x="134" y="11"/>
                  </a:cubicBezTo>
                  <a:cubicBezTo>
                    <a:pt x="133" y="10"/>
                    <a:pt x="132" y="10"/>
                    <a:pt x="131" y="9"/>
                  </a:cubicBezTo>
                  <a:cubicBezTo>
                    <a:pt x="130" y="9"/>
                    <a:pt x="129" y="8"/>
                    <a:pt x="129" y="8"/>
                  </a:cubicBezTo>
                  <a:cubicBezTo>
                    <a:pt x="128" y="8"/>
                    <a:pt x="128" y="7"/>
                    <a:pt x="128" y="7"/>
                  </a:cubicBezTo>
                  <a:cubicBezTo>
                    <a:pt x="129" y="7"/>
                    <a:pt x="128" y="7"/>
                    <a:pt x="128" y="7"/>
                  </a:cubicBezTo>
                  <a:cubicBezTo>
                    <a:pt x="128" y="7"/>
                    <a:pt x="127" y="7"/>
                    <a:pt x="127" y="7"/>
                  </a:cubicBezTo>
                  <a:cubicBezTo>
                    <a:pt x="125" y="8"/>
                    <a:pt x="124" y="8"/>
                    <a:pt x="124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4" y="7"/>
                    <a:pt x="125" y="7"/>
                  </a:cubicBezTo>
                  <a:cubicBezTo>
                    <a:pt x="126" y="5"/>
                    <a:pt x="128" y="4"/>
                    <a:pt x="130" y="4"/>
                  </a:cubicBezTo>
                  <a:cubicBezTo>
                    <a:pt x="132" y="5"/>
                    <a:pt x="134" y="6"/>
                    <a:pt x="136" y="8"/>
                  </a:cubicBezTo>
                  <a:cubicBezTo>
                    <a:pt x="137" y="9"/>
                    <a:pt x="138" y="10"/>
                    <a:pt x="139" y="10"/>
                  </a:cubicBezTo>
                  <a:cubicBezTo>
                    <a:pt x="139" y="9"/>
                    <a:pt x="140" y="10"/>
                    <a:pt x="141" y="12"/>
                  </a:cubicBezTo>
                  <a:cubicBezTo>
                    <a:pt x="141" y="13"/>
                    <a:pt x="142" y="14"/>
                    <a:pt x="143" y="14"/>
                  </a:cubicBezTo>
                  <a:cubicBezTo>
                    <a:pt x="144" y="14"/>
                    <a:pt x="146" y="14"/>
                    <a:pt x="150" y="14"/>
                  </a:cubicBezTo>
                  <a:cubicBezTo>
                    <a:pt x="156" y="14"/>
                    <a:pt x="160" y="13"/>
                    <a:pt x="162" y="13"/>
                  </a:cubicBezTo>
                  <a:cubicBezTo>
                    <a:pt x="164" y="12"/>
                    <a:pt x="165" y="12"/>
                    <a:pt x="165" y="12"/>
                  </a:cubicBezTo>
                  <a:cubicBezTo>
                    <a:pt x="166" y="12"/>
                    <a:pt x="166" y="12"/>
                    <a:pt x="166" y="13"/>
                  </a:cubicBezTo>
                  <a:cubicBezTo>
                    <a:pt x="166" y="14"/>
                    <a:pt x="169" y="16"/>
                    <a:pt x="175" y="20"/>
                  </a:cubicBezTo>
                  <a:cubicBezTo>
                    <a:pt x="182" y="24"/>
                    <a:pt x="185" y="26"/>
                    <a:pt x="186" y="26"/>
                  </a:cubicBezTo>
                  <a:cubicBezTo>
                    <a:pt x="187" y="26"/>
                    <a:pt x="187" y="26"/>
                    <a:pt x="187" y="26"/>
                  </a:cubicBezTo>
                  <a:cubicBezTo>
                    <a:pt x="187" y="26"/>
                    <a:pt x="187" y="27"/>
                    <a:pt x="187" y="27"/>
                  </a:cubicBezTo>
                  <a:cubicBezTo>
                    <a:pt x="187" y="28"/>
                    <a:pt x="188" y="28"/>
                    <a:pt x="188" y="28"/>
                  </a:cubicBezTo>
                  <a:cubicBezTo>
                    <a:pt x="189" y="28"/>
                    <a:pt x="190" y="29"/>
                    <a:pt x="192" y="30"/>
                  </a:cubicBezTo>
                  <a:cubicBezTo>
                    <a:pt x="193" y="32"/>
                    <a:pt x="194" y="32"/>
                    <a:pt x="195" y="32"/>
                  </a:cubicBezTo>
                  <a:cubicBezTo>
                    <a:pt x="195" y="32"/>
                    <a:pt x="195" y="33"/>
                    <a:pt x="195" y="34"/>
                  </a:cubicBezTo>
                  <a:cubicBezTo>
                    <a:pt x="195" y="36"/>
                    <a:pt x="195" y="37"/>
                    <a:pt x="195" y="39"/>
                  </a:cubicBezTo>
                  <a:cubicBezTo>
                    <a:pt x="195" y="40"/>
                    <a:pt x="195" y="41"/>
                    <a:pt x="194" y="42"/>
                  </a:cubicBezTo>
                  <a:cubicBezTo>
                    <a:pt x="194" y="42"/>
                    <a:pt x="193" y="43"/>
                    <a:pt x="192" y="43"/>
                  </a:cubicBezTo>
                  <a:cubicBezTo>
                    <a:pt x="191" y="43"/>
                    <a:pt x="191" y="43"/>
                    <a:pt x="191" y="44"/>
                  </a:cubicBezTo>
                  <a:cubicBezTo>
                    <a:pt x="191" y="45"/>
                    <a:pt x="190" y="45"/>
                    <a:pt x="190" y="44"/>
                  </a:cubicBezTo>
                  <a:cubicBezTo>
                    <a:pt x="189" y="44"/>
                    <a:pt x="186" y="43"/>
                    <a:pt x="180" y="43"/>
                  </a:cubicBezTo>
                  <a:cubicBezTo>
                    <a:pt x="174" y="43"/>
                    <a:pt x="171" y="43"/>
                    <a:pt x="171" y="43"/>
                  </a:cubicBezTo>
                  <a:cubicBezTo>
                    <a:pt x="170" y="42"/>
                    <a:pt x="169" y="42"/>
                    <a:pt x="166" y="42"/>
                  </a:cubicBezTo>
                  <a:cubicBezTo>
                    <a:pt x="163" y="43"/>
                    <a:pt x="158" y="43"/>
                    <a:pt x="151" y="43"/>
                  </a:cubicBezTo>
                  <a:cubicBezTo>
                    <a:pt x="147" y="43"/>
                    <a:pt x="144" y="43"/>
                    <a:pt x="143" y="43"/>
                  </a:cubicBezTo>
                  <a:cubicBezTo>
                    <a:pt x="142" y="43"/>
                    <a:pt x="141" y="44"/>
                    <a:pt x="141" y="44"/>
                  </a:cubicBezTo>
                  <a:cubicBezTo>
                    <a:pt x="139" y="50"/>
                    <a:pt x="138" y="53"/>
                    <a:pt x="136" y="54"/>
                  </a:cubicBezTo>
                  <a:cubicBezTo>
                    <a:pt x="135" y="55"/>
                    <a:pt x="135" y="56"/>
                    <a:pt x="135" y="57"/>
                  </a:cubicBezTo>
                  <a:cubicBezTo>
                    <a:pt x="135" y="57"/>
                    <a:pt x="134" y="59"/>
                    <a:pt x="133" y="60"/>
                  </a:cubicBezTo>
                  <a:cubicBezTo>
                    <a:pt x="132" y="61"/>
                    <a:pt x="130" y="63"/>
                    <a:pt x="129" y="65"/>
                  </a:cubicBezTo>
                  <a:cubicBezTo>
                    <a:pt x="128" y="67"/>
                    <a:pt x="127" y="70"/>
                    <a:pt x="125" y="72"/>
                  </a:cubicBezTo>
                  <a:cubicBezTo>
                    <a:pt x="122" y="74"/>
                    <a:pt x="121" y="76"/>
                    <a:pt x="121" y="78"/>
                  </a:cubicBezTo>
                  <a:cubicBezTo>
                    <a:pt x="120" y="79"/>
                    <a:pt x="121" y="80"/>
                    <a:pt x="121" y="81"/>
                  </a:cubicBezTo>
                  <a:cubicBezTo>
                    <a:pt x="122" y="82"/>
                    <a:pt x="122" y="83"/>
                    <a:pt x="122" y="84"/>
                  </a:cubicBezTo>
                  <a:cubicBezTo>
                    <a:pt x="122" y="84"/>
                    <a:pt x="121" y="85"/>
                    <a:pt x="120" y="86"/>
                  </a:cubicBezTo>
                  <a:cubicBezTo>
                    <a:pt x="119" y="88"/>
                    <a:pt x="117" y="89"/>
                    <a:pt x="117" y="89"/>
                  </a:cubicBezTo>
                  <a:cubicBezTo>
                    <a:pt x="116" y="89"/>
                    <a:pt x="114" y="90"/>
                    <a:pt x="111" y="92"/>
                  </a:cubicBezTo>
                  <a:cubicBezTo>
                    <a:pt x="107" y="93"/>
                    <a:pt x="105" y="94"/>
                    <a:pt x="105" y="95"/>
                  </a:cubicBezTo>
                  <a:cubicBezTo>
                    <a:pt x="101" y="99"/>
                    <a:pt x="98" y="101"/>
                    <a:pt x="95" y="101"/>
                  </a:cubicBezTo>
                  <a:cubicBezTo>
                    <a:pt x="93" y="101"/>
                    <a:pt x="91" y="101"/>
                    <a:pt x="90" y="100"/>
                  </a:cubicBezTo>
                  <a:cubicBezTo>
                    <a:pt x="89" y="99"/>
                    <a:pt x="88" y="97"/>
                    <a:pt x="88" y="96"/>
                  </a:cubicBezTo>
                  <a:cubicBezTo>
                    <a:pt x="88" y="95"/>
                    <a:pt x="87" y="92"/>
                    <a:pt x="84" y="88"/>
                  </a:cubicBezTo>
                  <a:cubicBezTo>
                    <a:pt x="83" y="85"/>
                    <a:pt x="81" y="82"/>
                    <a:pt x="79" y="78"/>
                  </a:cubicBezTo>
                  <a:cubicBezTo>
                    <a:pt x="78" y="74"/>
                    <a:pt x="77" y="71"/>
                    <a:pt x="77" y="69"/>
                  </a:cubicBezTo>
                  <a:cubicBezTo>
                    <a:pt x="77" y="68"/>
                    <a:pt x="77" y="68"/>
                    <a:pt x="76" y="67"/>
                  </a:cubicBezTo>
                  <a:cubicBezTo>
                    <a:pt x="75" y="67"/>
                    <a:pt x="75" y="66"/>
                    <a:pt x="76" y="66"/>
                  </a:cubicBezTo>
                  <a:cubicBezTo>
                    <a:pt x="76" y="65"/>
                    <a:pt x="77" y="64"/>
                    <a:pt x="76" y="63"/>
                  </a:cubicBezTo>
                  <a:cubicBezTo>
                    <a:pt x="76" y="61"/>
                    <a:pt x="76" y="61"/>
                    <a:pt x="75" y="61"/>
                  </a:cubicBezTo>
                  <a:cubicBezTo>
                    <a:pt x="75" y="61"/>
                    <a:pt x="72" y="61"/>
                    <a:pt x="68" y="62"/>
                  </a:cubicBezTo>
                  <a:cubicBezTo>
                    <a:pt x="63" y="64"/>
                    <a:pt x="61" y="64"/>
                    <a:pt x="59" y="64"/>
                  </a:cubicBezTo>
                  <a:cubicBezTo>
                    <a:pt x="59" y="65"/>
                    <a:pt x="58" y="65"/>
                    <a:pt x="58" y="65"/>
                  </a:cubicBezTo>
                  <a:cubicBezTo>
                    <a:pt x="58" y="66"/>
                    <a:pt x="58" y="67"/>
                    <a:pt x="58" y="68"/>
                  </a:cubicBezTo>
                  <a:cubicBezTo>
                    <a:pt x="58" y="73"/>
                    <a:pt x="59" y="81"/>
                    <a:pt x="62" y="92"/>
                  </a:cubicBezTo>
                  <a:cubicBezTo>
                    <a:pt x="64" y="99"/>
                    <a:pt x="65" y="103"/>
                    <a:pt x="65" y="104"/>
                  </a:cubicBezTo>
                  <a:cubicBezTo>
                    <a:pt x="65" y="105"/>
                    <a:pt x="66" y="107"/>
                    <a:pt x="66" y="110"/>
                  </a:cubicBezTo>
                  <a:cubicBezTo>
                    <a:pt x="67" y="113"/>
                    <a:pt x="68" y="115"/>
                    <a:pt x="69" y="117"/>
                  </a:cubicBezTo>
                  <a:cubicBezTo>
                    <a:pt x="70" y="119"/>
                    <a:pt x="72" y="120"/>
                    <a:pt x="74" y="121"/>
                  </a:cubicBezTo>
                  <a:cubicBezTo>
                    <a:pt x="76" y="121"/>
                    <a:pt x="78" y="121"/>
                    <a:pt x="78" y="121"/>
                  </a:cubicBezTo>
                  <a:cubicBezTo>
                    <a:pt x="79" y="121"/>
                    <a:pt x="80" y="121"/>
                    <a:pt x="82" y="121"/>
                  </a:cubicBezTo>
                  <a:cubicBezTo>
                    <a:pt x="87" y="120"/>
                    <a:pt x="90" y="119"/>
                    <a:pt x="93" y="119"/>
                  </a:cubicBezTo>
                  <a:cubicBezTo>
                    <a:pt x="94" y="118"/>
                    <a:pt x="96" y="118"/>
                    <a:pt x="97" y="118"/>
                  </a:cubicBezTo>
                  <a:cubicBezTo>
                    <a:pt x="98" y="118"/>
                    <a:pt x="99" y="118"/>
                    <a:pt x="99" y="118"/>
                  </a:cubicBezTo>
                  <a:cubicBezTo>
                    <a:pt x="99" y="117"/>
                    <a:pt x="100" y="117"/>
                    <a:pt x="103" y="116"/>
                  </a:cubicBezTo>
                  <a:cubicBezTo>
                    <a:pt x="106" y="116"/>
                    <a:pt x="110" y="115"/>
                    <a:pt x="113" y="114"/>
                  </a:cubicBezTo>
                  <a:cubicBezTo>
                    <a:pt x="117" y="113"/>
                    <a:pt x="120" y="112"/>
                    <a:pt x="122" y="112"/>
                  </a:cubicBezTo>
                  <a:cubicBezTo>
                    <a:pt x="123" y="112"/>
                    <a:pt x="123" y="112"/>
                    <a:pt x="124" y="111"/>
                  </a:cubicBezTo>
                  <a:cubicBezTo>
                    <a:pt x="124" y="111"/>
                    <a:pt x="124" y="111"/>
                    <a:pt x="124" y="110"/>
                  </a:cubicBezTo>
                  <a:cubicBezTo>
                    <a:pt x="124" y="109"/>
                    <a:pt x="124" y="108"/>
                    <a:pt x="126" y="107"/>
                  </a:cubicBezTo>
                  <a:cubicBezTo>
                    <a:pt x="127" y="106"/>
                    <a:pt x="129" y="106"/>
                    <a:pt x="130" y="107"/>
                  </a:cubicBezTo>
                  <a:cubicBezTo>
                    <a:pt x="132" y="108"/>
                    <a:pt x="134" y="109"/>
                    <a:pt x="135" y="109"/>
                  </a:cubicBezTo>
                  <a:cubicBezTo>
                    <a:pt x="142" y="110"/>
                    <a:pt x="147" y="112"/>
                    <a:pt x="150" y="113"/>
                  </a:cubicBezTo>
                  <a:cubicBezTo>
                    <a:pt x="154" y="114"/>
                    <a:pt x="156" y="116"/>
                    <a:pt x="158" y="118"/>
                  </a:cubicBezTo>
                  <a:cubicBezTo>
                    <a:pt x="159" y="119"/>
                    <a:pt x="160" y="121"/>
                    <a:pt x="160" y="124"/>
                  </a:cubicBezTo>
                  <a:cubicBezTo>
                    <a:pt x="160" y="126"/>
                    <a:pt x="160" y="127"/>
                    <a:pt x="159" y="128"/>
                  </a:cubicBezTo>
                  <a:cubicBezTo>
                    <a:pt x="158" y="128"/>
                    <a:pt x="158" y="129"/>
                    <a:pt x="157" y="130"/>
                  </a:cubicBezTo>
                  <a:cubicBezTo>
                    <a:pt x="157" y="131"/>
                    <a:pt x="155" y="131"/>
                    <a:pt x="150" y="131"/>
                  </a:cubicBezTo>
                  <a:cubicBezTo>
                    <a:pt x="146" y="131"/>
                    <a:pt x="141" y="131"/>
                    <a:pt x="137" y="133"/>
                  </a:cubicBezTo>
                  <a:cubicBezTo>
                    <a:pt x="132" y="134"/>
                    <a:pt x="129" y="134"/>
                    <a:pt x="128" y="135"/>
                  </a:cubicBezTo>
                  <a:cubicBezTo>
                    <a:pt x="126" y="135"/>
                    <a:pt x="125" y="135"/>
                    <a:pt x="123" y="136"/>
                  </a:cubicBezTo>
                  <a:cubicBezTo>
                    <a:pt x="121" y="137"/>
                    <a:pt x="118" y="137"/>
                    <a:pt x="116" y="138"/>
                  </a:cubicBezTo>
                  <a:cubicBezTo>
                    <a:pt x="113" y="138"/>
                    <a:pt x="109" y="139"/>
                    <a:pt x="104" y="140"/>
                  </a:cubicBezTo>
                  <a:cubicBezTo>
                    <a:pt x="97" y="142"/>
                    <a:pt x="89" y="142"/>
                    <a:pt x="81" y="142"/>
                  </a:cubicBezTo>
                  <a:cubicBezTo>
                    <a:pt x="78" y="142"/>
                    <a:pt x="75" y="141"/>
                    <a:pt x="72" y="140"/>
                  </a:cubicBezTo>
                  <a:cubicBezTo>
                    <a:pt x="69" y="138"/>
                    <a:pt x="67" y="137"/>
                    <a:pt x="65" y="135"/>
                  </a:cubicBezTo>
                  <a:cubicBezTo>
                    <a:pt x="63" y="133"/>
                    <a:pt x="62" y="131"/>
                    <a:pt x="61" y="128"/>
                  </a:cubicBezTo>
                  <a:cubicBezTo>
                    <a:pt x="60" y="125"/>
                    <a:pt x="59" y="123"/>
                    <a:pt x="58" y="121"/>
                  </a:cubicBezTo>
                  <a:cubicBezTo>
                    <a:pt x="56" y="117"/>
                    <a:pt x="54" y="109"/>
                    <a:pt x="53" y="97"/>
                  </a:cubicBezTo>
                  <a:cubicBezTo>
                    <a:pt x="52" y="91"/>
                    <a:pt x="51" y="87"/>
                    <a:pt x="51" y="85"/>
                  </a:cubicBezTo>
                  <a:cubicBezTo>
                    <a:pt x="50" y="83"/>
                    <a:pt x="50" y="80"/>
                    <a:pt x="49" y="76"/>
                  </a:cubicBezTo>
                  <a:cubicBezTo>
                    <a:pt x="49" y="72"/>
                    <a:pt x="49" y="69"/>
                    <a:pt x="48" y="69"/>
                  </a:cubicBezTo>
                  <a:cubicBezTo>
                    <a:pt x="47" y="69"/>
                    <a:pt x="46" y="69"/>
                    <a:pt x="45" y="70"/>
                  </a:cubicBezTo>
                  <a:cubicBezTo>
                    <a:pt x="44" y="71"/>
                    <a:pt x="43" y="71"/>
                    <a:pt x="42" y="71"/>
                  </a:cubicBezTo>
                  <a:cubicBezTo>
                    <a:pt x="41" y="71"/>
                    <a:pt x="39" y="72"/>
                    <a:pt x="37" y="73"/>
                  </a:cubicBezTo>
                  <a:cubicBezTo>
                    <a:pt x="35" y="74"/>
                    <a:pt x="34" y="75"/>
                    <a:pt x="33" y="74"/>
                  </a:cubicBezTo>
                  <a:cubicBezTo>
                    <a:pt x="33" y="74"/>
                    <a:pt x="31" y="74"/>
                    <a:pt x="28" y="75"/>
                  </a:cubicBezTo>
                  <a:cubicBezTo>
                    <a:pt x="25" y="76"/>
                    <a:pt x="23" y="77"/>
                    <a:pt x="22" y="78"/>
                  </a:cubicBezTo>
                  <a:cubicBezTo>
                    <a:pt x="22" y="78"/>
                    <a:pt x="20" y="79"/>
                    <a:pt x="17" y="81"/>
                  </a:cubicBezTo>
                  <a:cubicBezTo>
                    <a:pt x="13" y="83"/>
                    <a:pt x="11" y="84"/>
                    <a:pt x="11" y="84"/>
                  </a:cubicBezTo>
                  <a:cubicBezTo>
                    <a:pt x="10" y="84"/>
                    <a:pt x="9" y="83"/>
                    <a:pt x="6" y="82"/>
                  </a:cubicBezTo>
                  <a:cubicBezTo>
                    <a:pt x="2" y="80"/>
                    <a:pt x="0" y="77"/>
                    <a:pt x="0" y="74"/>
                  </a:cubicBezTo>
                  <a:cubicBezTo>
                    <a:pt x="0" y="72"/>
                    <a:pt x="0" y="70"/>
                    <a:pt x="0" y="65"/>
                  </a:cubicBezTo>
                  <a:cubicBezTo>
                    <a:pt x="1" y="61"/>
                    <a:pt x="1" y="59"/>
                    <a:pt x="2" y="58"/>
                  </a:cubicBezTo>
                  <a:cubicBezTo>
                    <a:pt x="2" y="57"/>
                    <a:pt x="2" y="56"/>
                    <a:pt x="2" y="54"/>
                  </a:cubicBezTo>
                  <a:cubicBezTo>
                    <a:pt x="1" y="53"/>
                    <a:pt x="1" y="53"/>
                    <a:pt x="1" y="52"/>
                  </a:cubicBezTo>
                  <a:cubicBezTo>
                    <a:pt x="1" y="52"/>
                    <a:pt x="2" y="51"/>
                    <a:pt x="3" y="50"/>
                  </a:cubicBezTo>
                  <a:cubicBezTo>
                    <a:pt x="4" y="49"/>
                    <a:pt x="6" y="48"/>
                    <a:pt x="9" y="48"/>
                  </a:cubicBezTo>
                  <a:cubicBezTo>
                    <a:pt x="12" y="47"/>
                    <a:pt x="14" y="47"/>
                    <a:pt x="15" y="48"/>
                  </a:cubicBezTo>
                  <a:cubicBezTo>
                    <a:pt x="16" y="49"/>
                    <a:pt x="16" y="50"/>
                    <a:pt x="15" y="51"/>
                  </a:cubicBezTo>
                  <a:cubicBezTo>
                    <a:pt x="14" y="52"/>
                    <a:pt x="15" y="53"/>
                    <a:pt x="17" y="53"/>
                  </a:cubicBezTo>
                  <a:cubicBezTo>
                    <a:pt x="18" y="53"/>
                    <a:pt x="20" y="53"/>
                    <a:pt x="22" y="52"/>
                  </a:cubicBezTo>
                  <a:cubicBezTo>
                    <a:pt x="24" y="51"/>
                    <a:pt x="25" y="51"/>
                    <a:pt x="26" y="51"/>
                  </a:cubicBezTo>
                  <a:cubicBezTo>
                    <a:pt x="26" y="51"/>
                    <a:pt x="27" y="51"/>
                    <a:pt x="27" y="52"/>
                  </a:cubicBezTo>
                  <a:cubicBezTo>
                    <a:pt x="28" y="53"/>
                    <a:pt x="28" y="53"/>
                    <a:pt x="29" y="53"/>
                  </a:cubicBezTo>
                  <a:cubicBezTo>
                    <a:pt x="29" y="53"/>
                    <a:pt x="29" y="52"/>
                    <a:pt x="30" y="51"/>
                  </a:cubicBezTo>
                  <a:cubicBezTo>
                    <a:pt x="32" y="50"/>
                    <a:pt x="32" y="49"/>
                    <a:pt x="31" y="49"/>
                  </a:cubicBezTo>
                  <a:cubicBezTo>
                    <a:pt x="32" y="49"/>
                    <a:pt x="32" y="48"/>
                    <a:pt x="33" y="48"/>
                  </a:cubicBezTo>
                  <a:cubicBezTo>
                    <a:pt x="34" y="48"/>
                    <a:pt x="36" y="48"/>
                    <a:pt x="37" y="48"/>
                  </a:cubicBezTo>
                  <a:cubicBezTo>
                    <a:pt x="39" y="47"/>
                    <a:pt x="40" y="47"/>
                    <a:pt x="40" y="47"/>
                  </a:cubicBezTo>
                  <a:cubicBezTo>
                    <a:pt x="41" y="48"/>
                    <a:pt x="42" y="48"/>
                    <a:pt x="44" y="47"/>
                  </a:cubicBezTo>
                  <a:cubicBezTo>
                    <a:pt x="45" y="47"/>
                    <a:pt x="46" y="46"/>
                    <a:pt x="46" y="45"/>
                  </a:cubicBezTo>
                  <a:cubicBezTo>
                    <a:pt x="46" y="45"/>
                    <a:pt x="46" y="43"/>
                    <a:pt x="46" y="41"/>
                  </a:cubicBezTo>
                  <a:cubicBezTo>
                    <a:pt x="46" y="38"/>
                    <a:pt x="46" y="37"/>
                    <a:pt x="45" y="36"/>
                  </a:cubicBezTo>
                  <a:cubicBezTo>
                    <a:pt x="45" y="35"/>
                    <a:pt x="45" y="34"/>
                    <a:pt x="46" y="33"/>
                  </a:cubicBezTo>
                  <a:cubicBezTo>
                    <a:pt x="46" y="32"/>
                    <a:pt x="47" y="31"/>
                    <a:pt x="48" y="31"/>
                  </a:cubicBezTo>
                  <a:cubicBezTo>
                    <a:pt x="49" y="31"/>
                    <a:pt x="49" y="32"/>
                    <a:pt x="49" y="33"/>
                  </a:cubicBezTo>
                  <a:cubicBezTo>
                    <a:pt x="49" y="34"/>
                    <a:pt x="49" y="34"/>
                    <a:pt x="50" y="34"/>
                  </a:cubicBezTo>
                  <a:cubicBezTo>
                    <a:pt x="50" y="34"/>
                    <a:pt x="51" y="36"/>
                    <a:pt x="52" y="38"/>
                  </a:cubicBezTo>
                  <a:cubicBezTo>
                    <a:pt x="54" y="41"/>
                    <a:pt x="55" y="43"/>
                    <a:pt x="55" y="43"/>
                  </a:cubicBezTo>
                  <a:cubicBezTo>
                    <a:pt x="55" y="43"/>
                    <a:pt x="56" y="42"/>
                    <a:pt x="57" y="41"/>
                  </a:cubicBezTo>
                  <a:cubicBezTo>
                    <a:pt x="59" y="40"/>
                    <a:pt x="60" y="40"/>
                    <a:pt x="60" y="40"/>
                  </a:cubicBezTo>
                  <a:cubicBezTo>
                    <a:pt x="60" y="41"/>
                    <a:pt x="61" y="41"/>
                    <a:pt x="63" y="40"/>
                  </a:cubicBezTo>
                  <a:cubicBezTo>
                    <a:pt x="64" y="40"/>
                    <a:pt x="66" y="39"/>
                    <a:pt x="67" y="39"/>
                  </a:cubicBezTo>
                  <a:cubicBezTo>
                    <a:pt x="68" y="39"/>
                    <a:pt x="69" y="39"/>
                    <a:pt x="71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3" y="26"/>
                    <a:pt x="72" y="22"/>
                    <a:pt x="71" y="19"/>
                  </a:cubicBezTo>
                  <a:cubicBezTo>
                    <a:pt x="70" y="15"/>
                    <a:pt x="69" y="13"/>
                    <a:pt x="69" y="12"/>
                  </a:cubicBezTo>
                  <a:cubicBezTo>
                    <a:pt x="69" y="12"/>
                    <a:pt x="69" y="11"/>
                    <a:pt x="68" y="11"/>
                  </a:cubicBezTo>
                  <a:cubicBezTo>
                    <a:pt x="67" y="10"/>
                    <a:pt x="67" y="8"/>
                    <a:pt x="67" y="5"/>
                  </a:cubicBezTo>
                  <a:close/>
                  <a:moveTo>
                    <a:pt x="122" y="48"/>
                  </a:moveTo>
                  <a:cubicBezTo>
                    <a:pt x="122" y="47"/>
                    <a:pt x="122" y="47"/>
                    <a:pt x="122" y="47"/>
                  </a:cubicBezTo>
                  <a:cubicBezTo>
                    <a:pt x="122" y="47"/>
                    <a:pt x="122" y="47"/>
                    <a:pt x="121" y="47"/>
                  </a:cubicBezTo>
                  <a:cubicBezTo>
                    <a:pt x="119" y="47"/>
                    <a:pt x="113" y="48"/>
                    <a:pt x="102" y="51"/>
                  </a:cubicBezTo>
                  <a:cubicBezTo>
                    <a:pt x="100" y="52"/>
                    <a:pt x="98" y="53"/>
                    <a:pt x="97" y="54"/>
                  </a:cubicBezTo>
                  <a:cubicBezTo>
                    <a:pt x="97" y="55"/>
                    <a:pt x="95" y="58"/>
                    <a:pt x="94" y="62"/>
                  </a:cubicBezTo>
                  <a:cubicBezTo>
                    <a:pt x="92" y="65"/>
                    <a:pt x="92" y="67"/>
                    <a:pt x="93" y="68"/>
                  </a:cubicBezTo>
                  <a:cubicBezTo>
                    <a:pt x="93" y="68"/>
                    <a:pt x="95" y="68"/>
                    <a:pt x="97" y="68"/>
                  </a:cubicBezTo>
                  <a:cubicBezTo>
                    <a:pt x="99" y="68"/>
                    <a:pt x="100" y="68"/>
                    <a:pt x="101" y="68"/>
                  </a:cubicBezTo>
                  <a:cubicBezTo>
                    <a:pt x="101" y="68"/>
                    <a:pt x="102" y="68"/>
                    <a:pt x="102" y="69"/>
                  </a:cubicBezTo>
                  <a:cubicBezTo>
                    <a:pt x="102" y="70"/>
                    <a:pt x="104" y="68"/>
                    <a:pt x="109" y="63"/>
                  </a:cubicBezTo>
                  <a:cubicBezTo>
                    <a:pt x="115" y="56"/>
                    <a:pt x="120" y="51"/>
                    <a:pt x="122" y="48"/>
                  </a:cubicBezTo>
                  <a:close/>
                  <a:moveTo>
                    <a:pt x="112" y="9"/>
                  </a:moveTo>
                  <a:cubicBezTo>
                    <a:pt x="112" y="8"/>
                    <a:pt x="112" y="8"/>
                    <a:pt x="114" y="9"/>
                  </a:cubicBezTo>
                  <a:cubicBezTo>
                    <a:pt x="114" y="9"/>
                    <a:pt x="115" y="9"/>
                    <a:pt x="115" y="10"/>
                  </a:cubicBezTo>
                  <a:cubicBezTo>
                    <a:pt x="115" y="10"/>
                    <a:pt x="115" y="10"/>
                    <a:pt x="115" y="10"/>
                  </a:cubicBezTo>
                  <a:cubicBezTo>
                    <a:pt x="114" y="11"/>
                    <a:pt x="114" y="11"/>
                    <a:pt x="113" y="10"/>
                  </a:cubicBezTo>
                  <a:cubicBezTo>
                    <a:pt x="112" y="10"/>
                    <a:pt x="112" y="10"/>
                    <a:pt x="11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6" name="Group 12"/>
          <p:cNvGrpSpPr>
            <a:grpSpLocks noChangeAspect="1"/>
          </p:cNvGrpSpPr>
          <p:nvPr/>
        </p:nvGrpSpPr>
        <p:grpSpPr bwMode="auto">
          <a:xfrm>
            <a:off x="2638615" y="4140322"/>
            <a:ext cx="378945" cy="1592721"/>
            <a:chOff x="3842" y="1660"/>
            <a:chExt cx="527" cy="2215"/>
          </a:xfrm>
        </p:grpSpPr>
        <p:sp>
          <p:nvSpPr>
            <p:cNvPr id="27" name="Freeform 13"/>
            <p:cNvSpPr>
              <a:spLocks noEditPoints="1"/>
            </p:cNvSpPr>
            <p:nvPr/>
          </p:nvSpPr>
          <p:spPr bwMode="auto">
            <a:xfrm>
              <a:off x="3885" y="1660"/>
              <a:ext cx="433" cy="587"/>
            </a:xfrm>
            <a:custGeom>
              <a:avLst/>
              <a:gdLst>
                <a:gd name="T0" fmla="*/ 84 w 181"/>
                <a:gd name="T1" fmla="*/ 3 h 248"/>
                <a:gd name="T2" fmla="*/ 90 w 181"/>
                <a:gd name="T3" fmla="*/ 6 h 248"/>
                <a:gd name="T4" fmla="*/ 92 w 181"/>
                <a:gd name="T5" fmla="*/ 8 h 248"/>
                <a:gd name="T6" fmla="*/ 106 w 181"/>
                <a:gd name="T7" fmla="*/ 23 h 248"/>
                <a:gd name="T8" fmla="*/ 107 w 181"/>
                <a:gd name="T9" fmla="*/ 52 h 248"/>
                <a:gd name="T10" fmla="*/ 106 w 181"/>
                <a:gd name="T11" fmla="*/ 78 h 248"/>
                <a:gd name="T12" fmla="*/ 112 w 181"/>
                <a:gd name="T13" fmla="*/ 77 h 248"/>
                <a:gd name="T14" fmla="*/ 120 w 181"/>
                <a:gd name="T15" fmla="*/ 76 h 248"/>
                <a:gd name="T16" fmla="*/ 131 w 181"/>
                <a:gd name="T17" fmla="*/ 75 h 248"/>
                <a:gd name="T18" fmla="*/ 140 w 181"/>
                <a:gd name="T19" fmla="*/ 73 h 248"/>
                <a:gd name="T20" fmla="*/ 138 w 181"/>
                <a:gd name="T21" fmla="*/ 70 h 248"/>
                <a:gd name="T22" fmla="*/ 137 w 181"/>
                <a:gd name="T23" fmla="*/ 70 h 248"/>
                <a:gd name="T24" fmla="*/ 131 w 181"/>
                <a:gd name="T25" fmla="*/ 68 h 248"/>
                <a:gd name="T26" fmla="*/ 130 w 181"/>
                <a:gd name="T27" fmla="*/ 67 h 248"/>
                <a:gd name="T28" fmla="*/ 136 w 181"/>
                <a:gd name="T29" fmla="*/ 66 h 248"/>
                <a:gd name="T30" fmla="*/ 142 w 181"/>
                <a:gd name="T31" fmla="*/ 67 h 248"/>
                <a:gd name="T32" fmla="*/ 149 w 181"/>
                <a:gd name="T33" fmla="*/ 69 h 248"/>
                <a:gd name="T34" fmla="*/ 156 w 181"/>
                <a:gd name="T35" fmla="*/ 72 h 248"/>
                <a:gd name="T36" fmla="*/ 164 w 181"/>
                <a:gd name="T37" fmla="*/ 77 h 248"/>
                <a:gd name="T38" fmla="*/ 170 w 181"/>
                <a:gd name="T39" fmla="*/ 79 h 248"/>
                <a:gd name="T40" fmla="*/ 177 w 181"/>
                <a:gd name="T41" fmla="*/ 84 h 248"/>
                <a:gd name="T42" fmla="*/ 181 w 181"/>
                <a:gd name="T43" fmla="*/ 91 h 248"/>
                <a:gd name="T44" fmla="*/ 177 w 181"/>
                <a:gd name="T45" fmla="*/ 97 h 248"/>
                <a:gd name="T46" fmla="*/ 168 w 181"/>
                <a:gd name="T47" fmla="*/ 100 h 248"/>
                <a:gd name="T48" fmla="*/ 118 w 181"/>
                <a:gd name="T49" fmla="*/ 103 h 248"/>
                <a:gd name="T50" fmla="*/ 109 w 181"/>
                <a:gd name="T51" fmla="*/ 106 h 248"/>
                <a:gd name="T52" fmla="*/ 107 w 181"/>
                <a:gd name="T53" fmla="*/ 129 h 248"/>
                <a:gd name="T54" fmla="*/ 104 w 181"/>
                <a:gd name="T55" fmla="*/ 197 h 248"/>
                <a:gd name="T56" fmla="*/ 103 w 181"/>
                <a:gd name="T57" fmla="*/ 206 h 248"/>
                <a:gd name="T58" fmla="*/ 101 w 181"/>
                <a:gd name="T59" fmla="*/ 220 h 248"/>
                <a:gd name="T60" fmla="*/ 100 w 181"/>
                <a:gd name="T61" fmla="*/ 230 h 248"/>
                <a:gd name="T62" fmla="*/ 98 w 181"/>
                <a:gd name="T63" fmla="*/ 239 h 248"/>
                <a:gd name="T64" fmla="*/ 96 w 181"/>
                <a:gd name="T65" fmla="*/ 244 h 248"/>
                <a:gd name="T66" fmla="*/ 94 w 181"/>
                <a:gd name="T67" fmla="*/ 248 h 248"/>
                <a:gd name="T68" fmla="*/ 92 w 181"/>
                <a:gd name="T69" fmla="*/ 241 h 248"/>
                <a:gd name="T70" fmla="*/ 92 w 181"/>
                <a:gd name="T71" fmla="*/ 218 h 248"/>
                <a:gd name="T72" fmla="*/ 90 w 181"/>
                <a:gd name="T73" fmla="*/ 115 h 248"/>
                <a:gd name="T74" fmla="*/ 81 w 181"/>
                <a:gd name="T75" fmla="*/ 116 h 248"/>
                <a:gd name="T76" fmla="*/ 72 w 181"/>
                <a:gd name="T77" fmla="*/ 120 h 248"/>
                <a:gd name="T78" fmla="*/ 57 w 181"/>
                <a:gd name="T79" fmla="*/ 125 h 248"/>
                <a:gd name="T80" fmla="*/ 43 w 181"/>
                <a:gd name="T81" fmla="*/ 130 h 248"/>
                <a:gd name="T82" fmla="*/ 21 w 181"/>
                <a:gd name="T83" fmla="*/ 130 h 248"/>
                <a:gd name="T84" fmla="*/ 6 w 181"/>
                <a:gd name="T85" fmla="*/ 123 h 248"/>
                <a:gd name="T86" fmla="*/ 2 w 181"/>
                <a:gd name="T87" fmla="*/ 114 h 248"/>
                <a:gd name="T88" fmla="*/ 0 w 181"/>
                <a:gd name="T89" fmla="*/ 104 h 248"/>
                <a:gd name="T90" fmla="*/ 1 w 181"/>
                <a:gd name="T91" fmla="*/ 100 h 248"/>
                <a:gd name="T92" fmla="*/ 4 w 181"/>
                <a:gd name="T93" fmla="*/ 97 h 248"/>
                <a:gd name="T94" fmla="*/ 8 w 181"/>
                <a:gd name="T95" fmla="*/ 102 h 248"/>
                <a:gd name="T96" fmla="*/ 12 w 181"/>
                <a:gd name="T97" fmla="*/ 106 h 248"/>
                <a:gd name="T98" fmla="*/ 17 w 181"/>
                <a:gd name="T99" fmla="*/ 107 h 248"/>
                <a:gd name="T100" fmla="*/ 36 w 181"/>
                <a:gd name="T101" fmla="*/ 102 h 248"/>
                <a:gd name="T102" fmla="*/ 70 w 181"/>
                <a:gd name="T103" fmla="*/ 90 h 248"/>
                <a:gd name="T104" fmla="*/ 89 w 181"/>
                <a:gd name="T105" fmla="*/ 81 h 248"/>
                <a:gd name="T106" fmla="*/ 90 w 181"/>
                <a:gd name="T107" fmla="*/ 70 h 248"/>
                <a:gd name="T108" fmla="*/ 90 w 181"/>
                <a:gd name="T109" fmla="*/ 24 h 248"/>
                <a:gd name="T110" fmla="*/ 89 w 181"/>
                <a:gd name="T111" fmla="*/ 16 h 248"/>
                <a:gd name="T112" fmla="*/ 87 w 181"/>
                <a:gd name="T113" fmla="*/ 10 h 248"/>
                <a:gd name="T114" fmla="*/ 84 w 181"/>
                <a:gd name="T115" fmla="*/ 3 h 248"/>
                <a:gd name="T116" fmla="*/ 82 w 181"/>
                <a:gd name="T117" fmla="*/ 3 h 248"/>
                <a:gd name="T118" fmla="*/ 82 w 181"/>
                <a:gd name="T119" fmla="*/ 1 h 248"/>
                <a:gd name="T120" fmla="*/ 83 w 181"/>
                <a:gd name="T121" fmla="*/ 0 h 248"/>
                <a:gd name="T122" fmla="*/ 83 w 181"/>
                <a:gd name="T123" fmla="*/ 1 h 248"/>
                <a:gd name="T124" fmla="*/ 82 w 181"/>
                <a:gd name="T125" fmla="*/ 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" h="248">
                  <a:moveTo>
                    <a:pt x="84" y="3"/>
                  </a:moveTo>
                  <a:cubicBezTo>
                    <a:pt x="84" y="2"/>
                    <a:pt x="86" y="3"/>
                    <a:pt x="90" y="6"/>
                  </a:cubicBezTo>
                  <a:cubicBezTo>
                    <a:pt x="91" y="6"/>
                    <a:pt x="92" y="7"/>
                    <a:pt x="92" y="8"/>
                  </a:cubicBezTo>
                  <a:cubicBezTo>
                    <a:pt x="100" y="14"/>
                    <a:pt x="104" y="20"/>
                    <a:pt x="106" y="23"/>
                  </a:cubicBezTo>
                  <a:cubicBezTo>
                    <a:pt x="107" y="25"/>
                    <a:pt x="107" y="34"/>
                    <a:pt x="107" y="52"/>
                  </a:cubicBezTo>
                  <a:cubicBezTo>
                    <a:pt x="106" y="78"/>
                    <a:pt x="106" y="78"/>
                    <a:pt x="106" y="78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6" y="76"/>
                    <a:pt x="119" y="76"/>
                    <a:pt x="120" y="76"/>
                  </a:cubicBezTo>
                  <a:cubicBezTo>
                    <a:pt x="123" y="76"/>
                    <a:pt x="126" y="75"/>
                    <a:pt x="131" y="75"/>
                  </a:cubicBezTo>
                  <a:cubicBezTo>
                    <a:pt x="136" y="74"/>
                    <a:pt x="139" y="73"/>
                    <a:pt x="140" y="73"/>
                  </a:cubicBezTo>
                  <a:cubicBezTo>
                    <a:pt x="141" y="72"/>
                    <a:pt x="140" y="71"/>
                    <a:pt x="138" y="70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34" y="69"/>
                    <a:pt x="132" y="68"/>
                    <a:pt x="131" y="68"/>
                  </a:cubicBezTo>
                  <a:cubicBezTo>
                    <a:pt x="130" y="68"/>
                    <a:pt x="129" y="68"/>
                    <a:pt x="130" y="67"/>
                  </a:cubicBezTo>
                  <a:cubicBezTo>
                    <a:pt x="130" y="66"/>
                    <a:pt x="132" y="66"/>
                    <a:pt x="136" y="66"/>
                  </a:cubicBezTo>
                  <a:cubicBezTo>
                    <a:pt x="139" y="66"/>
                    <a:pt x="141" y="66"/>
                    <a:pt x="142" y="67"/>
                  </a:cubicBezTo>
                  <a:cubicBezTo>
                    <a:pt x="142" y="68"/>
                    <a:pt x="144" y="69"/>
                    <a:pt x="149" y="69"/>
                  </a:cubicBezTo>
                  <a:cubicBezTo>
                    <a:pt x="153" y="70"/>
                    <a:pt x="155" y="71"/>
                    <a:pt x="156" y="72"/>
                  </a:cubicBezTo>
                  <a:cubicBezTo>
                    <a:pt x="158" y="73"/>
                    <a:pt x="160" y="75"/>
                    <a:pt x="164" y="77"/>
                  </a:cubicBezTo>
                  <a:cubicBezTo>
                    <a:pt x="167" y="79"/>
                    <a:pt x="169" y="79"/>
                    <a:pt x="170" y="79"/>
                  </a:cubicBezTo>
                  <a:cubicBezTo>
                    <a:pt x="171" y="79"/>
                    <a:pt x="173" y="81"/>
                    <a:pt x="177" y="84"/>
                  </a:cubicBezTo>
                  <a:cubicBezTo>
                    <a:pt x="180" y="88"/>
                    <a:pt x="181" y="90"/>
                    <a:pt x="181" y="91"/>
                  </a:cubicBezTo>
                  <a:cubicBezTo>
                    <a:pt x="181" y="93"/>
                    <a:pt x="180" y="95"/>
                    <a:pt x="177" y="97"/>
                  </a:cubicBezTo>
                  <a:cubicBezTo>
                    <a:pt x="174" y="99"/>
                    <a:pt x="171" y="100"/>
                    <a:pt x="168" y="100"/>
                  </a:cubicBezTo>
                  <a:cubicBezTo>
                    <a:pt x="142" y="100"/>
                    <a:pt x="126" y="101"/>
                    <a:pt x="118" y="103"/>
                  </a:cubicBezTo>
                  <a:cubicBezTo>
                    <a:pt x="112" y="105"/>
                    <a:pt x="109" y="106"/>
                    <a:pt x="109" y="106"/>
                  </a:cubicBezTo>
                  <a:cubicBezTo>
                    <a:pt x="108" y="107"/>
                    <a:pt x="108" y="115"/>
                    <a:pt x="107" y="129"/>
                  </a:cubicBezTo>
                  <a:cubicBezTo>
                    <a:pt x="106" y="173"/>
                    <a:pt x="105" y="196"/>
                    <a:pt x="104" y="197"/>
                  </a:cubicBezTo>
                  <a:cubicBezTo>
                    <a:pt x="104" y="198"/>
                    <a:pt x="103" y="201"/>
                    <a:pt x="103" y="206"/>
                  </a:cubicBezTo>
                  <a:cubicBezTo>
                    <a:pt x="102" y="214"/>
                    <a:pt x="101" y="218"/>
                    <a:pt x="101" y="220"/>
                  </a:cubicBezTo>
                  <a:cubicBezTo>
                    <a:pt x="100" y="221"/>
                    <a:pt x="100" y="224"/>
                    <a:pt x="100" y="230"/>
                  </a:cubicBezTo>
                  <a:cubicBezTo>
                    <a:pt x="99" y="235"/>
                    <a:pt x="99" y="238"/>
                    <a:pt x="98" y="239"/>
                  </a:cubicBezTo>
                  <a:cubicBezTo>
                    <a:pt x="98" y="239"/>
                    <a:pt x="97" y="241"/>
                    <a:pt x="96" y="244"/>
                  </a:cubicBezTo>
                  <a:cubicBezTo>
                    <a:pt x="96" y="246"/>
                    <a:pt x="95" y="248"/>
                    <a:pt x="94" y="248"/>
                  </a:cubicBezTo>
                  <a:cubicBezTo>
                    <a:pt x="93" y="248"/>
                    <a:pt x="92" y="246"/>
                    <a:pt x="92" y="241"/>
                  </a:cubicBezTo>
                  <a:cubicBezTo>
                    <a:pt x="92" y="237"/>
                    <a:pt x="92" y="229"/>
                    <a:pt x="92" y="218"/>
                  </a:cubicBezTo>
                  <a:cubicBezTo>
                    <a:pt x="91" y="196"/>
                    <a:pt x="91" y="162"/>
                    <a:pt x="90" y="115"/>
                  </a:cubicBezTo>
                  <a:cubicBezTo>
                    <a:pt x="90" y="113"/>
                    <a:pt x="87" y="113"/>
                    <a:pt x="81" y="116"/>
                  </a:cubicBezTo>
                  <a:cubicBezTo>
                    <a:pt x="78" y="117"/>
                    <a:pt x="75" y="119"/>
                    <a:pt x="72" y="120"/>
                  </a:cubicBezTo>
                  <a:cubicBezTo>
                    <a:pt x="70" y="121"/>
                    <a:pt x="65" y="123"/>
                    <a:pt x="57" y="125"/>
                  </a:cubicBezTo>
                  <a:cubicBezTo>
                    <a:pt x="50" y="128"/>
                    <a:pt x="45" y="129"/>
                    <a:pt x="43" y="130"/>
                  </a:cubicBezTo>
                  <a:cubicBezTo>
                    <a:pt x="36" y="131"/>
                    <a:pt x="29" y="131"/>
                    <a:pt x="21" y="130"/>
                  </a:cubicBezTo>
                  <a:cubicBezTo>
                    <a:pt x="14" y="128"/>
                    <a:pt x="9" y="126"/>
                    <a:pt x="6" y="123"/>
                  </a:cubicBezTo>
                  <a:cubicBezTo>
                    <a:pt x="5" y="122"/>
                    <a:pt x="4" y="119"/>
                    <a:pt x="2" y="114"/>
                  </a:cubicBezTo>
                  <a:cubicBezTo>
                    <a:pt x="0" y="109"/>
                    <a:pt x="0" y="106"/>
                    <a:pt x="0" y="104"/>
                  </a:cubicBezTo>
                  <a:cubicBezTo>
                    <a:pt x="0" y="103"/>
                    <a:pt x="0" y="101"/>
                    <a:pt x="1" y="100"/>
                  </a:cubicBezTo>
                  <a:cubicBezTo>
                    <a:pt x="2" y="98"/>
                    <a:pt x="3" y="97"/>
                    <a:pt x="4" y="97"/>
                  </a:cubicBezTo>
                  <a:cubicBezTo>
                    <a:pt x="4" y="97"/>
                    <a:pt x="6" y="99"/>
                    <a:pt x="8" y="102"/>
                  </a:cubicBezTo>
                  <a:cubicBezTo>
                    <a:pt x="10" y="104"/>
                    <a:pt x="11" y="105"/>
                    <a:pt x="12" y="106"/>
                  </a:cubicBezTo>
                  <a:cubicBezTo>
                    <a:pt x="13" y="106"/>
                    <a:pt x="14" y="107"/>
                    <a:pt x="17" y="107"/>
                  </a:cubicBezTo>
                  <a:cubicBezTo>
                    <a:pt x="22" y="107"/>
                    <a:pt x="29" y="105"/>
                    <a:pt x="36" y="102"/>
                  </a:cubicBezTo>
                  <a:cubicBezTo>
                    <a:pt x="39" y="101"/>
                    <a:pt x="50" y="97"/>
                    <a:pt x="70" y="90"/>
                  </a:cubicBezTo>
                  <a:cubicBezTo>
                    <a:pt x="82" y="85"/>
                    <a:pt x="89" y="83"/>
                    <a:pt x="89" y="81"/>
                  </a:cubicBezTo>
                  <a:cubicBezTo>
                    <a:pt x="90" y="80"/>
                    <a:pt x="90" y="77"/>
                    <a:pt x="90" y="70"/>
                  </a:cubicBezTo>
                  <a:cubicBezTo>
                    <a:pt x="89" y="59"/>
                    <a:pt x="89" y="43"/>
                    <a:pt x="90" y="24"/>
                  </a:cubicBezTo>
                  <a:cubicBezTo>
                    <a:pt x="90" y="20"/>
                    <a:pt x="90" y="18"/>
                    <a:pt x="89" y="16"/>
                  </a:cubicBezTo>
                  <a:cubicBezTo>
                    <a:pt x="89" y="14"/>
                    <a:pt x="88" y="12"/>
                    <a:pt x="87" y="10"/>
                  </a:cubicBezTo>
                  <a:cubicBezTo>
                    <a:pt x="85" y="6"/>
                    <a:pt x="84" y="4"/>
                    <a:pt x="84" y="3"/>
                  </a:cubicBezTo>
                  <a:close/>
                  <a:moveTo>
                    <a:pt x="82" y="3"/>
                  </a:moveTo>
                  <a:cubicBezTo>
                    <a:pt x="82" y="3"/>
                    <a:pt x="82" y="2"/>
                    <a:pt x="82" y="1"/>
                  </a:cubicBezTo>
                  <a:cubicBezTo>
                    <a:pt x="82" y="1"/>
                    <a:pt x="82" y="0"/>
                    <a:pt x="83" y="0"/>
                  </a:cubicBezTo>
                  <a:cubicBezTo>
                    <a:pt x="84" y="0"/>
                    <a:pt x="84" y="1"/>
                    <a:pt x="83" y="1"/>
                  </a:cubicBezTo>
                  <a:cubicBezTo>
                    <a:pt x="83" y="2"/>
                    <a:pt x="83" y="3"/>
                    <a:pt x="8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14"/>
            <p:cNvSpPr>
              <a:spLocks noEditPoints="1"/>
            </p:cNvSpPr>
            <p:nvPr/>
          </p:nvSpPr>
          <p:spPr bwMode="auto">
            <a:xfrm>
              <a:off x="3933" y="2264"/>
              <a:ext cx="349" cy="512"/>
            </a:xfrm>
            <a:custGeom>
              <a:avLst/>
              <a:gdLst>
                <a:gd name="T0" fmla="*/ 127 w 146"/>
                <a:gd name="T1" fmla="*/ 9 h 216"/>
                <a:gd name="T2" fmla="*/ 138 w 146"/>
                <a:gd name="T3" fmla="*/ 34 h 216"/>
                <a:gd name="T4" fmla="*/ 130 w 146"/>
                <a:gd name="T5" fmla="*/ 66 h 216"/>
                <a:gd name="T6" fmla="*/ 118 w 146"/>
                <a:gd name="T7" fmla="*/ 86 h 216"/>
                <a:gd name="T8" fmla="*/ 87 w 146"/>
                <a:gd name="T9" fmla="*/ 118 h 216"/>
                <a:gd name="T10" fmla="*/ 109 w 146"/>
                <a:gd name="T11" fmla="*/ 131 h 216"/>
                <a:gd name="T12" fmla="*/ 112 w 146"/>
                <a:gd name="T13" fmla="*/ 155 h 216"/>
                <a:gd name="T14" fmla="*/ 89 w 146"/>
                <a:gd name="T15" fmla="*/ 164 h 216"/>
                <a:gd name="T16" fmla="*/ 86 w 146"/>
                <a:gd name="T17" fmla="*/ 182 h 216"/>
                <a:gd name="T18" fmla="*/ 109 w 146"/>
                <a:gd name="T19" fmla="*/ 177 h 216"/>
                <a:gd name="T20" fmla="*/ 146 w 146"/>
                <a:gd name="T21" fmla="*/ 196 h 216"/>
                <a:gd name="T22" fmla="*/ 112 w 146"/>
                <a:gd name="T23" fmla="*/ 203 h 216"/>
                <a:gd name="T24" fmla="*/ 74 w 146"/>
                <a:gd name="T25" fmla="*/ 207 h 216"/>
                <a:gd name="T26" fmla="*/ 65 w 146"/>
                <a:gd name="T27" fmla="*/ 200 h 216"/>
                <a:gd name="T28" fmla="*/ 1 w 146"/>
                <a:gd name="T29" fmla="*/ 212 h 216"/>
                <a:gd name="T30" fmla="*/ 19 w 146"/>
                <a:gd name="T31" fmla="*/ 186 h 216"/>
                <a:gd name="T32" fmla="*/ 42 w 146"/>
                <a:gd name="T33" fmla="*/ 172 h 216"/>
                <a:gd name="T34" fmla="*/ 47 w 146"/>
                <a:gd name="T35" fmla="*/ 162 h 216"/>
                <a:gd name="T36" fmla="*/ 18 w 146"/>
                <a:gd name="T37" fmla="*/ 155 h 216"/>
                <a:gd name="T38" fmla="*/ 43 w 146"/>
                <a:gd name="T39" fmla="*/ 138 h 216"/>
                <a:gd name="T40" fmla="*/ 66 w 146"/>
                <a:gd name="T41" fmla="*/ 121 h 216"/>
                <a:gd name="T42" fmla="*/ 44 w 146"/>
                <a:gd name="T43" fmla="*/ 125 h 216"/>
                <a:gd name="T44" fmla="*/ 39 w 146"/>
                <a:gd name="T45" fmla="*/ 112 h 216"/>
                <a:gd name="T46" fmla="*/ 18 w 146"/>
                <a:gd name="T47" fmla="*/ 94 h 216"/>
                <a:gd name="T48" fmla="*/ 6 w 146"/>
                <a:gd name="T49" fmla="*/ 58 h 216"/>
                <a:gd name="T50" fmla="*/ 17 w 146"/>
                <a:gd name="T51" fmla="*/ 23 h 216"/>
                <a:gd name="T52" fmla="*/ 32 w 146"/>
                <a:gd name="T53" fmla="*/ 8 h 216"/>
                <a:gd name="T54" fmla="*/ 64 w 146"/>
                <a:gd name="T55" fmla="*/ 16 h 216"/>
                <a:gd name="T56" fmla="*/ 67 w 146"/>
                <a:gd name="T57" fmla="*/ 26 h 216"/>
                <a:gd name="T58" fmla="*/ 33 w 146"/>
                <a:gd name="T59" fmla="*/ 58 h 216"/>
                <a:gd name="T60" fmla="*/ 60 w 146"/>
                <a:gd name="T61" fmla="*/ 50 h 216"/>
                <a:gd name="T62" fmla="*/ 70 w 146"/>
                <a:gd name="T63" fmla="*/ 27 h 216"/>
                <a:gd name="T64" fmla="*/ 35 w 146"/>
                <a:gd name="T65" fmla="*/ 77 h 216"/>
                <a:gd name="T66" fmla="*/ 56 w 146"/>
                <a:gd name="T67" fmla="*/ 92 h 216"/>
                <a:gd name="T68" fmla="*/ 51 w 146"/>
                <a:gd name="T69" fmla="*/ 74 h 216"/>
                <a:gd name="T70" fmla="*/ 46 w 146"/>
                <a:gd name="T71" fmla="*/ 183 h 216"/>
                <a:gd name="T72" fmla="*/ 46 w 146"/>
                <a:gd name="T73" fmla="*/ 187 h 216"/>
                <a:gd name="T74" fmla="*/ 57 w 146"/>
                <a:gd name="T75" fmla="*/ 181 h 216"/>
                <a:gd name="T76" fmla="*/ 48 w 146"/>
                <a:gd name="T77" fmla="*/ 146 h 216"/>
                <a:gd name="T78" fmla="*/ 62 w 146"/>
                <a:gd name="T79" fmla="*/ 161 h 216"/>
                <a:gd name="T80" fmla="*/ 70 w 146"/>
                <a:gd name="T81" fmla="*/ 65 h 216"/>
                <a:gd name="T82" fmla="*/ 66 w 146"/>
                <a:gd name="T83" fmla="*/ 69 h 216"/>
                <a:gd name="T84" fmla="*/ 66 w 146"/>
                <a:gd name="T85" fmla="*/ 98 h 216"/>
                <a:gd name="T86" fmla="*/ 67 w 146"/>
                <a:gd name="T87" fmla="*/ 100 h 216"/>
                <a:gd name="T88" fmla="*/ 80 w 146"/>
                <a:gd name="T89" fmla="*/ 20 h 216"/>
                <a:gd name="T90" fmla="*/ 87 w 146"/>
                <a:gd name="T91" fmla="*/ 42 h 216"/>
                <a:gd name="T92" fmla="*/ 95 w 146"/>
                <a:gd name="T93" fmla="*/ 65 h 216"/>
                <a:gd name="T94" fmla="*/ 109 w 146"/>
                <a:gd name="T95" fmla="*/ 54 h 216"/>
                <a:gd name="T96" fmla="*/ 119 w 146"/>
                <a:gd name="T97" fmla="*/ 28 h 216"/>
                <a:gd name="T98" fmla="*/ 84 w 146"/>
                <a:gd name="T99" fmla="*/ 58 h 216"/>
                <a:gd name="T100" fmla="*/ 101 w 146"/>
                <a:gd name="T101" fmla="*/ 140 h 216"/>
                <a:gd name="T102" fmla="*/ 85 w 146"/>
                <a:gd name="T103" fmla="*/ 145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6" h="216">
                  <a:moveTo>
                    <a:pt x="89" y="6"/>
                  </a:moveTo>
                  <a:cubicBezTo>
                    <a:pt x="102" y="1"/>
                    <a:pt x="111" y="0"/>
                    <a:pt x="115" y="3"/>
                  </a:cubicBezTo>
                  <a:cubicBezTo>
                    <a:pt x="118" y="4"/>
                    <a:pt x="119" y="5"/>
                    <a:pt x="120" y="5"/>
                  </a:cubicBezTo>
                  <a:cubicBezTo>
                    <a:pt x="121" y="5"/>
                    <a:pt x="123" y="6"/>
                    <a:pt x="127" y="9"/>
                  </a:cubicBezTo>
                  <a:cubicBezTo>
                    <a:pt x="130" y="11"/>
                    <a:pt x="132" y="13"/>
                    <a:pt x="132" y="14"/>
                  </a:cubicBezTo>
                  <a:cubicBezTo>
                    <a:pt x="132" y="15"/>
                    <a:pt x="132" y="15"/>
                    <a:pt x="133" y="15"/>
                  </a:cubicBezTo>
                  <a:cubicBezTo>
                    <a:pt x="133" y="15"/>
                    <a:pt x="134" y="17"/>
                    <a:pt x="136" y="20"/>
                  </a:cubicBezTo>
                  <a:cubicBezTo>
                    <a:pt x="137" y="23"/>
                    <a:pt x="138" y="28"/>
                    <a:pt x="138" y="34"/>
                  </a:cubicBezTo>
                  <a:cubicBezTo>
                    <a:pt x="138" y="40"/>
                    <a:pt x="137" y="45"/>
                    <a:pt x="136" y="48"/>
                  </a:cubicBezTo>
                  <a:cubicBezTo>
                    <a:pt x="135" y="50"/>
                    <a:pt x="134" y="52"/>
                    <a:pt x="134" y="53"/>
                  </a:cubicBezTo>
                  <a:cubicBezTo>
                    <a:pt x="134" y="54"/>
                    <a:pt x="133" y="57"/>
                    <a:pt x="132" y="60"/>
                  </a:cubicBezTo>
                  <a:cubicBezTo>
                    <a:pt x="130" y="63"/>
                    <a:pt x="130" y="65"/>
                    <a:pt x="130" y="66"/>
                  </a:cubicBezTo>
                  <a:cubicBezTo>
                    <a:pt x="130" y="68"/>
                    <a:pt x="129" y="69"/>
                    <a:pt x="129" y="69"/>
                  </a:cubicBezTo>
                  <a:cubicBezTo>
                    <a:pt x="128" y="69"/>
                    <a:pt x="127" y="70"/>
                    <a:pt x="126" y="73"/>
                  </a:cubicBezTo>
                  <a:cubicBezTo>
                    <a:pt x="125" y="76"/>
                    <a:pt x="124" y="78"/>
                    <a:pt x="123" y="79"/>
                  </a:cubicBezTo>
                  <a:cubicBezTo>
                    <a:pt x="122" y="79"/>
                    <a:pt x="120" y="82"/>
                    <a:pt x="118" y="86"/>
                  </a:cubicBezTo>
                  <a:cubicBezTo>
                    <a:pt x="114" y="93"/>
                    <a:pt x="109" y="100"/>
                    <a:pt x="101" y="108"/>
                  </a:cubicBezTo>
                  <a:cubicBezTo>
                    <a:pt x="98" y="111"/>
                    <a:pt x="96" y="114"/>
                    <a:pt x="95" y="115"/>
                  </a:cubicBezTo>
                  <a:cubicBezTo>
                    <a:pt x="93" y="117"/>
                    <a:pt x="92" y="118"/>
                    <a:pt x="89" y="117"/>
                  </a:cubicBezTo>
                  <a:cubicBezTo>
                    <a:pt x="88" y="117"/>
                    <a:pt x="87" y="117"/>
                    <a:pt x="87" y="118"/>
                  </a:cubicBezTo>
                  <a:cubicBezTo>
                    <a:pt x="86" y="118"/>
                    <a:pt x="86" y="119"/>
                    <a:pt x="86" y="122"/>
                  </a:cubicBezTo>
                  <a:cubicBezTo>
                    <a:pt x="86" y="128"/>
                    <a:pt x="86" y="128"/>
                    <a:pt x="86" y="128"/>
                  </a:cubicBezTo>
                  <a:cubicBezTo>
                    <a:pt x="95" y="128"/>
                    <a:pt x="95" y="128"/>
                    <a:pt x="95" y="128"/>
                  </a:cubicBezTo>
                  <a:cubicBezTo>
                    <a:pt x="100" y="129"/>
                    <a:pt x="105" y="130"/>
                    <a:pt x="109" y="131"/>
                  </a:cubicBezTo>
                  <a:cubicBezTo>
                    <a:pt x="113" y="132"/>
                    <a:pt x="116" y="134"/>
                    <a:pt x="118" y="135"/>
                  </a:cubicBezTo>
                  <a:cubicBezTo>
                    <a:pt x="119" y="136"/>
                    <a:pt x="120" y="138"/>
                    <a:pt x="120" y="141"/>
                  </a:cubicBezTo>
                  <a:cubicBezTo>
                    <a:pt x="121" y="143"/>
                    <a:pt x="120" y="146"/>
                    <a:pt x="118" y="149"/>
                  </a:cubicBezTo>
                  <a:cubicBezTo>
                    <a:pt x="116" y="151"/>
                    <a:pt x="114" y="153"/>
                    <a:pt x="112" y="155"/>
                  </a:cubicBezTo>
                  <a:cubicBezTo>
                    <a:pt x="109" y="157"/>
                    <a:pt x="107" y="157"/>
                    <a:pt x="105" y="158"/>
                  </a:cubicBezTo>
                  <a:cubicBezTo>
                    <a:pt x="103" y="158"/>
                    <a:pt x="102" y="158"/>
                    <a:pt x="100" y="159"/>
                  </a:cubicBezTo>
                  <a:cubicBezTo>
                    <a:pt x="99" y="160"/>
                    <a:pt x="97" y="161"/>
                    <a:pt x="96" y="161"/>
                  </a:cubicBezTo>
                  <a:cubicBezTo>
                    <a:pt x="95" y="161"/>
                    <a:pt x="93" y="162"/>
                    <a:pt x="89" y="164"/>
                  </a:cubicBezTo>
                  <a:cubicBezTo>
                    <a:pt x="83" y="167"/>
                    <a:pt x="83" y="167"/>
                    <a:pt x="83" y="167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82"/>
                    <a:pt x="83" y="182"/>
                    <a:pt x="83" y="182"/>
                  </a:cubicBezTo>
                  <a:cubicBezTo>
                    <a:pt x="86" y="182"/>
                    <a:pt x="86" y="182"/>
                    <a:pt x="86" y="182"/>
                  </a:cubicBezTo>
                  <a:cubicBezTo>
                    <a:pt x="89" y="182"/>
                    <a:pt x="91" y="182"/>
                    <a:pt x="91" y="182"/>
                  </a:cubicBezTo>
                  <a:cubicBezTo>
                    <a:pt x="92" y="182"/>
                    <a:pt x="94" y="182"/>
                    <a:pt x="97" y="182"/>
                  </a:cubicBezTo>
                  <a:cubicBezTo>
                    <a:pt x="101" y="181"/>
                    <a:pt x="103" y="181"/>
                    <a:pt x="106" y="179"/>
                  </a:cubicBezTo>
                  <a:cubicBezTo>
                    <a:pt x="107" y="178"/>
                    <a:pt x="108" y="178"/>
                    <a:pt x="109" y="177"/>
                  </a:cubicBezTo>
                  <a:cubicBezTo>
                    <a:pt x="109" y="177"/>
                    <a:pt x="111" y="178"/>
                    <a:pt x="112" y="179"/>
                  </a:cubicBezTo>
                  <a:cubicBezTo>
                    <a:pt x="115" y="180"/>
                    <a:pt x="120" y="182"/>
                    <a:pt x="127" y="183"/>
                  </a:cubicBezTo>
                  <a:cubicBezTo>
                    <a:pt x="134" y="185"/>
                    <a:pt x="139" y="187"/>
                    <a:pt x="142" y="189"/>
                  </a:cubicBezTo>
                  <a:cubicBezTo>
                    <a:pt x="144" y="191"/>
                    <a:pt x="146" y="193"/>
                    <a:pt x="146" y="196"/>
                  </a:cubicBezTo>
                  <a:cubicBezTo>
                    <a:pt x="146" y="199"/>
                    <a:pt x="145" y="201"/>
                    <a:pt x="144" y="203"/>
                  </a:cubicBezTo>
                  <a:cubicBezTo>
                    <a:pt x="142" y="204"/>
                    <a:pt x="141" y="205"/>
                    <a:pt x="140" y="205"/>
                  </a:cubicBezTo>
                  <a:cubicBezTo>
                    <a:pt x="138" y="205"/>
                    <a:pt x="134" y="205"/>
                    <a:pt x="127" y="205"/>
                  </a:cubicBezTo>
                  <a:cubicBezTo>
                    <a:pt x="118" y="204"/>
                    <a:pt x="113" y="203"/>
                    <a:pt x="112" y="203"/>
                  </a:cubicBezTo>
                  <a:cubicBezTo>
                    <a:pt x="111" y="202"/>
                    <a:pt x="106" y="202"/>
                    <a:pt x="97" y="202"/>
                  </a:cubicBezTo>
                  <a:cubicBezTo>
                    <a:pt x="91" y="203"/>
                    <a:pt x="87" y="203"/>
                    <a:pt x="85" y="203"/>
                  </a:cubicBezTo>
                  <a:cubicBezTo>
                    <a:pt x="82" y="204"/>
                    <a:pt x="81" y="204"/>
                    <a:pt x="79" y="206"/>
                  </a:cubicBezTo>
                  <a:cubicBezTo>
                    <a:pt x="76" y="207"/>
                    <a:pt x="75" y="207"/>
                    <a:pt x="74" y="207"/>
                  </a:cubicBezTo>
                  <a:cubicBezTo>
                    <a:pt x="73" y="206"/>
                    <a:pt x="72" y="205"/>
                    <a:pt x="70" y="205"/>
                  </a:cubicBezTo>
                  <a:cubicBezTo>
                    <a:pt x="69" y="205"/>
                    <a:pt x="68" y="205"/>
                    <a:pt x="68" y="205"/>
                  </a:cubicBezTo>
                  <a:cubicBezTo>
                    <a:pt x="68" y="204"/>
                    <a:pt x="68" y="204"/>
                    <a:pt x="68" y="203"/>
                  </a:cubicBezTo>
                  <a:cubicBezTo>
                    <a:pt x="69" y="201"/>
                    <a:pt x="68" y="200"/>
                    <a:pt x="65" y="200"/>
                  </a:cubicBezTo>
                  <a:cubicBezTo>
                    <a:pt x="63" y="200"/>
                    <a:pt x="59" y="201"/>
                    <a:pt x="54" y="202"/>
                  </a:cubicBezTo>
                  <a:cubicBezTo>
                    <a:pt x="47" y="204"/>
                    <a:pt x="43" y="206"/>
                    <a:pt x="42" y="206"/>
                  </a:cubicBezTo>
                  <a:cubicBezTo>
                    <a:pt x="40" y="206"/>
                    <a:pt x="37" y="207"/>
                    <a:pt x="32" y="209"/>
                  </a:cubicBezTo>
                  <a:cubicBezTo>
                    <a:pt x="13" y="215"/>
                    <a:pt x="3" y="216"/>
                    <a:pt x="1" y="212"/>
                  </a:cubicBezTo>
                  <a:cubicBezTo>
                    <a:pt x="1" y="210"/>
                    <a:pt x="0" y="208"/>
                    <a:pt x="1" y="203"/>
                  </a:cubicBezTo>
                  <a:cubicBezTo>
                    <a:pt x="1" y="198"/>
                    <a:pt x="2" y="195"/>
                    <a:pt x="3" y="194"/>
                  </a:cubicBezTo>
                  <a:cubicBezTo>
                    <a:pt x="3" y="192"/>
                    <a:pt x="5" y="191"/>
                    <a:pt x="8" y="191"/>
                  </a:cubicBezTo>
                  <a:cubicBezTo>
                    <a:pt x="11" y="190"/>
                    <a:pt x="14" y="189"/>
                    <a:pt x="19" y="186"/>
                  </a:cubicBezTo>
                  <a:cubicBezTo>
                    <a:pt x="23" y="183"/>
                    <a:pt x="27" y="181"/>
                    <a:pt x="30" y="180"/>
                  </a:cubicBezTo>
                  <a:cubicBezTo>
                    <a:pt x="33" y="178"/>
                    <a:pt x="35" y="177"/>
                    <a:pt x="35" y="176"/>
                  </a:cubicBezTo>
                  <a:cubicBezTo>
                    <a:pt x="35" y="176"/>
                    <a:pt x="35" y="175"/>
                    <a:pt x="36" y="175"/>
                  </a:cubicBezTo>
                  <a:cubicBezTo>
                    <a:pt x="37" y="175"/>
                    <a:pt x="39" y="174"/>
                    <a:pt x="42" y="172"/>
                  </a:cubicBezTo>
                  <a:cubicBezTo>
                    <a:pt x="46" y="170"/>
                    <a:pt x="48" y="169"/>
                    <a:pt x="48" y="169"/>
                  </a:cubicBezTo>
                  <a:cubicBezTo>
                    <a:pt x="49" y="169"/>
                    <a:pt x="49" y="168"/>
                    <a:pt x="49" y="167"/>
                  </a:cubicBezTo>
                  <a:cubicBezTo>
                    <a:pt x="49" y="165"/>
                    <a:pt x="49" y="165"/>
                    <a:pt x="48" y="165"/>
                  </a:cubicBezTo>
                  <a:cubicBezTo>
                    <a:pt x="48" y="165"/>
                    <a:pt x="47" y="164"/>
                    <a:pt x="47" y="162"/>
                  </a:cubicBezTo>
                  <a:cubicBezTo>
                    <a:pt x="47" y="161"/>
                    <a:pt x="45" y="159"/>
                    <a:pt x="41" y="157"/>
                  </a:cubicBezTo>
                  <a:cubicBezTo>
                    <a:pt x="37" y="155"/>
                    <a:pt x="34" y="154"/>
                    <a:pt x="32" y="154"/>
                  </a:cubicBezTo>
                  <a:cubicBezTo>
                    <a:pt x="30" y="154"/>
                    <a:pt x="27" y="155"/>
                    <a:pt x="25" y="156"/>
                  </a:cubicBezTo>
                  <a:cubicBezTo>
                    <a:pt x="21" y="158"/>
                    <a:pt x="19" y="158"/>
                    <a:pt x="18" y="155"/>
                  </a:cubicBezTo>
                  <a:cubicBezTo>
                    <a:pt x="16" y="153"/>
                    <a:pt x="17" y="151"/>
                    <a:pt x="20" y="148"/>
                  </a:cubicBezTo>
                  <a:cubicBezTo>
                    <a:pt x="21" y="146"/>
                    <a:pt x="23" y="145"/>
                    <a:pt x="25" y="144"/>
                  </a:cubicBezTo>
                  <a:cubicBezTo>
                    <a:pt x="28" y="143"/>
                    <a:pt x="30" y="142"/>
                    <a:pt x="32" y="142"/>
                  </a:cubicBezTo>
                  <a:cubicBezTo>
                    <a:pt x="33" y="142"/>
                    <a:pt x="36" y="141"/>
                    <a:pt x="43" y="138"/>
                  </a:cubicBezTo>
                  <a:cubicBezTo>
                    <a:pt x="45" y="137"/>
                    <a:pt x="49" y="136"/>
                    <a:pt x="55" y="134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6" y="123"/>
                    <a:pt x="66" y="122"/>
                    <a:pt x="66" y="121"/>
                  </a:cubicBezTo>
                  <a:cubicBezTo>
                    <a:pt x="65" y="121"/>
                    <a:pt x="65" y="120"/>
                    <a:pt x="64" y="120"/>
                  </a:cubicBezTo>
                  <a:cubicBezTo>
                    <a:pt x="63" y="120"/>
                    <a:pt x="61" y="121"/>
                    <a:pt x="60" y="122"/>
                  </a:cubicBezTo>
                  <a:cubicBezTo>
                    <a:pt x="58" y="123"/>
                    <a:pt x="55" y="124"/>
                    <a:pt x="51" y="125"/>
                  </a:cubicBezTo>
                  <a:cubicBezTo>
                    <a:pt x="47" y="125"/>
                    <a:pt x="45" y="125"/>
                    <a:pt x="44" y="125"/>
                  </a:cubicBezTo>
                  <a:cubicBezTo>
                    <a:pt x="44" y="125"/>
                    <a:pt x="43" y="124"/>
                    <a:pt x="42" y="122"/>
                  </a:cubicBezTo>
                  <a:cubicBezTo>
                    <a:pt x="40" y="120"/>
                    <a:pt x="39" y="119"/>
                    <a:pt x="39" y="118"/>
                  </a:cubicBezTo>
                  <a:cubicBezTo>
                    <a:pt x="40" y="117"/>
                    <a:pt x="40" y="116"/>
                    <a:pt x="40" y="114"/>
                  </a:cubicBezTo>
                  <a:cubicBezTo>
                    <a:pt x="40" y="113"/>
                    <a:pt x="39" y="112"/>
                    <a:pt x="39" y="112"/>
                  </a:cubicBezTo>
                  <a:cubicBezTo>
                    <a:pt x="39" y="111"/>
                    <a:pt x="38" y="111"/>
                    <a:pt x="38" y="111"/>
                  </a:cubicBezTo>
                  <a:cubicBezTo>
                    <a:pt x="36" y="112"/>
                    <a:pt x="34" y="111"/>
                    <a:pt x="31" y="110"/>
                  </a:cubicBezTo>
                  <a:cubicBezTo>
                    <a:pt x="28" y="109"/>
                    <a:pt x="26" y="107"/>
                    <a:pt x="24" y="105"/>
                  </a:cubicBezTo>
                  <a:cubicBezTo>
                    <a:pt x="21" y="102"/>
                    <a:pt x="19" y="98"/>
                    <a:pt x="18" y="94"/>
                  </a:cubicBezTo>
                  <a:cubicBezTo>
                    <a:pt x="17" y="90"/>
                    <a:pt x="17" y="87"/>
                    <a:pt x="16" y="86"/>
                  </a:cubicBezTo>
                  <a:cubicBezTo>
                    <a:pt x="15" y="84"/>
                    <a:pt x="14" y="81"/>
                    <a:pt x="13" y="75"/>
                  </a:cubicBezTo>
                  <a:cubicBezTo>
                    <a:pt x="12" y="70"/>
                    <a:pt x="10" y="66"/>
                    <a:pt x="9" y="63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11" y="54"/>
                    <a:pt x="12" y="52"/>
                    <a:pt x="12" y="51"/>
                  </a:cubicBezTo>
                  <a:cubicBezTo>
                    <a:pt x="12" y="49"/>
                    <a:pt x="13" y="46"/>
                    <a:pt x="13" y="41"/>
                  </a:cubicBezTo>
                  <a:cubicBezTo>
                    <a:pt x="14" y="34"/>
                    <a:pt x="15" y="28"/>
                    <a:pt x="17" y="23"/>
                  </a:cubicBezTo>
                  <a:cubicBezTo>
                    <a:pt x="18" y="19"/>
                    <a:pt x="19" y="15"/>
                    <a:pt x="19" y="13"/>
                  </a:cubicBezTo>
                  <a:cubicBezTo>
                    <a:pt x="19" y="11"/>
                    <a:pt x="21" y="8"/>
                    <a:pt x="23" y="6"/>
                  </a:cubicBezTo>
                  <a:cubicBezTo>
                    <a:pt x="26" y="3"/>
                    <a:pt x="28" y="2"/>
                    <a:pt x="30" y="3"/>
                  </a:cubicBezTo>
                  <a:cubicBezTo>
                    <a:pt x="32" y="3"/>
                    <a:pt x="33" y="5"/>
                    <a:pt x="32" y="8"/>
                  </a:cubicBezTo>
                  <a:cubicBezTo>
                    <a:pt x="32" y="10"/>
                    <a:pt x="32" y="15"/>
                    <a:pt x="32" y="22"/>
                  </a:cubicBezTo>
                  <a:cubicBezTo>
                    <a:pt x="33" y="29"/>
                    <a:pt x="33" y="33"/>
                    <a:pt x="34" y="33"/>
                  </a:cubicBezTo>
                  <a:cubicBezTo>
                    <a:pt x="35" y="33"/>
                    <a:pt x="37" y="31"/>
                    <a:pt x="41" y="29"/>
                  </a:cubicBezTo>
                  <a:cubicBezTo>
                    <a:pt x="47" y="25"/>
                    <a:pt x="54" y="21"/>
                    <a:pt x="64" y="16"/>
                  </a:cubicBezTo>
                  <a:cubicBezTo>
                    <a:pt x="74" y="11"/>
                    <a:pt x="82" y="8"/>
                    <a:pt x="89" y="6"/>
                  </a:cubicBezTo>
                  <a:close/>
                  <a:moveTo>
                    <a:pt x="70" y="27"/>
                  </a:moveTo>
                  <a:cubicBezTo>
                    <a:pt x="70" y="25"/>
                    <a:pt x="70" y="25"/>
                    <a:pt x="70" y="25"/>
                  </a:cubicBezTo>
                  <a:cubicBezTo>
                    <a:pt x="69" y="25"/>
                    <a:pt x="68" y="25"/>
                    <a:pt x="67" y="26"/>
                  </a:cubicBezTo>
                  <a:cubicBezTo>
                    <a:pt x="58" y="31"/>
                    <a:pt x="50" y="37"/>
                    <a:pt x="42" y="45"/>
                  </a:cubicBezTo>
                  <a:cubicBezTo>
                    <a:pt x="37" y="50"/>
                    <a:pt x="34" y="53"/>
                    <a:pt x="34" y="53"/>
                  </a:cubicBezTo>
                  <a:cubicBezTo>
                    <a:pt x="33" y="53"/>
                    <a:pt x="33" y="54"/>
                    <a:pt x="32" y="56"/>
                  </a:cubicBezTo>
                  <a:cubicBezTo>
                    <a:pt x="32" y="57"/>
                    <a:pt x="32" y="58"/>
                    <a:pt x="33" y="58"/>
                  </a:cubicBezTo>
                  <a:cubicBezTo>
                    <a:pt x="33" y="58"/>
                    <a:pt x="34" y="58"/>
                    <a:pt x="36" y="58"/>
                  </a:cubicBezTo>
                  <a:cubicBezTo>
                    <a:pt x="39" y="58"/>
                    <a:pt x="41" y="57"/>
                    <a:pt x="42" y="56"/>
                  </a:cubicBezTo>
                  <a:cubicBezTo>
                    <a:pt x="42" y="56"/>
                    <a:pt x="45" y="55"/>
                    <a:pt x="50" y="53"/>
                  </a:cubicBezTo>
                  <a:cubicBezTo>
                    <a:pt x="55" y="51"/>
                    <a:pt x="58" y="50"/>
                    <a:pt x="60" y="50"/>
                  </a:cubicBezTo>
                  <a:cubicBezTo>
                    <a:pt x="60" y="49"/>
                    <a:pt x="62" y="49"/>
                    <a:pt x="65" y="48"/>
                  </a:cubicBezTo>
                  <a:cubicBezTo>
                    <a:pt x="68" y="47"/>
                    <a:pt x="69" y="46"/>
                    <a:pt x="70" y="46"/>
                  </a:cubicBezTo>
                  <a:cubicBezTo>
                    <a:pt x="70" y="45"/>
                    <a:pt x="71" y="42"/>
                    <a:pt x="70" y="37"/>
                  </a:cubicBezTo>
                  <a:cubicBezTo>
                    <a:pt x="70" y="31"/>
                    <a:pt x="70" y="28"/>
                    <a:pt x="70" y="27"/>
                  </a:cubicBezTo>
                  <a:close/>
                  <a:moveTo>
                    <a:pt x="45" y="70"/>
                  </a:moveTo>
                  <a:cubicBezTo>
                    <a:pt x="44" y="69"/>
                    <a:pt x="42" y="68"/>
                    <a:pt x="40" y="68"/>
                  </a:cubicBezTo>
                  <a:cubicBezTo>
                    <a:pt x="38" y="68"/>
                    <a:pt x="36" y="68"/>
                    <a:pt x="35" y="69"/>
                  </a:cubicBezTo>
                  <a:cubicBezTo>
                    <a:pt x="34" y="70"/>
                    <a:pt x="34" y="72"/>
                    <a:pt x="35" y="77"/>
                  </a:cubicBezTo>
                  <a:cubicBezTo>
                    <a:pt x="36" y="82"/>
                    <a:pt x="38" y="87"/>
                    <a:pt x="40" y="92"/>
                  </a:cubicBezTo>
                  <a:cubicBezTo>
                    <a:pt x="44" y="100"/>
                    <a:pt x="44" y="100"/>
                    <a:pt x="44" y="100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50" y="97"/>
                    <a:pt x="53" y="95"/>
                    <a:pt x="56" y="92"/>
                  </a:cubicBezTo>
                  <a:cubicBezTo>
                    <a:pt x="59" y="89"/>
                    <a:pt x="61" y="87"/>
                    <a:pt x="62" y="87"/>
                  </a:cubicBezTo>
                  <a:cubicBezTo>
                    <a:pt x="63" y="86"/>
                    <a:pt x="64" y="85"/>
                    <a:pt x="63" y="85"/>
                  </a:cubicBezTo>
                  <a:cubicBezTo>
                    <a:pt x="63" y="84"/>
                    <a:pt x="62" y="83"/>
                    <a:pt x="60" y="81"/>
                  </a:cubicBezTo>
                  <a:cubicBezTo>
                    <a:pt x="56" y="77"/>
                    <a:pt x="53" y="75"/>
                    <a:pt x="51" y="74"/>
                  </a:cubicBezTo>
                  <a:cubicBezTo>
                    <a:pt x="49" y="72"/>
                    <a:pt x="47" y="71"/>
                    <a:pt x="45" y="70"/>
                  </a:cubicBezTo>
                  <a:close/>
                  <a:moveTo>
                    <a:pt x="57" y="181"/>
                  </a:moveTo>
                  <a:cubicBezTo>
                    <a:pt x="56" y="180"/>
                    <a:pt x="54" y="180"/>
                    <a:pt x="52" y="180"/>
                  </a:cubicBezTo>
                  <a:cubicBezTo>
                    <a:pt x="50" y="180"/>
                    <a:pt x="48" y="181"/>
                    <a:pt x="46" y="183"/>
                  </a:cubicBezTo>
                  <a:cubicBezTo>
                    <a:pt x="45" y="184"/>
                    <a:pt x="43" y="185"/>
                    <a:pt x="41" y="186"/>
                  </a:cubicBezTo>
                  <a:cubicBezTo>
                    <a:pt x="38" y="186"/>
                    <a:pt x="37" y="187"/>
                    <a:pt x="37" y="188"/>
                  </a:cubicBezTo>
                  <a:cubicBezTo>
                    <a:pt x="37" y="189"/>
                    <a:pt x="38" y="189"/>
                    <a:pt x="39" y="188"/>
                  </a:cubicBezTo>
                  <a:cubicBezTo>
                    <a:pt x="40" y="188"/>
                    <a:pt x="43" y="188"/>
                    <a:pt x="46" y="187"/>
                  </a:cubicBezTo>
                  <a:cubicBezTo>
                    <a:pt x="52" y="185"/>
                    <a:pt x="52" y="185"/>
                    <a:pt x="52" y="185"/>
                  </a:cubicBezTo>
                  <a:cubicBezTo>
                    <a:pt x="54" y="185"/>
                    <a:pt x="55" y="184"/>
                    <a:pt x="56" y="184"/>
                  </a:cubicBezTo>
                  <a:cubicBezTo>
                    <a:pt x="57" y="183"/>
                    <a:pt x="58" y="183"/>
                    <a:pt x="58" y="182"/>
                  </a:cubicBezTo>
                  <a:cubicBezTo>
                    <a:pt x="58" y="182"/>
                    <a:pt x="57" y="182"/>
                    <a:pt x="57" y="181"/>
                  </a:cubicBezTo>
                  <a:close/>
                  <a:moveTo>
                    <a:pt x="64" y="146"/>
                  </a:moveTo>
                  <a:cubicBezTo>
                    <a:pt x="64" y="144"/>
                    <a:pt x="63" y="143"/>
                    <a:pt x="63" y="143"/>
                  </a:cubicBezTo>
                  <a:cubicBezTo>
                    <a:pt x="62" y="142"/>
                    <a:pt x="59" y="143"/>
                    <a:pt x="56" y="144"/>
                  </a:cubicBezTo>
                  <a:cubicBezTo>
                    <a:pt x="54" y="144"/>
                    <a:pt x="51" y="145"/>
                    <a:pt x="48" y="146"/>
                  </a:cubicBezTo>
                  <a:cubicBezTo>
                    <a:pt x="45" y="147"/>
                    <a:pt x="44" y="147"/>
                    <a:pt x="44" y="148"/>
                  </a:cubicBezTo>
                  <a:cubicBezTo>
                    <a:pt x="44" y="149"/>
                    <a:pt x="46" y="150"/>
                    <a:pt x="49" y="152"/>
                  </a:cubicBezTo>
                  <a:cubicBezTo>
                    <a:pt x="53" y="153"/>
                    <a:pt x="56" y="155"/>
                    <a:pt x="58" y="158"/>
                  </a:cubicBezTo>
                  <a:cubicBezTo>
                    <a:pt x="60" y="160"/>
                    <a:pt x="62" y="161"/>
                    <a:pt x="62" y="161"/>
                  </a:cubicBezTo>
                  <a:cubicBezTo>
                    <a:pt x="62" y="161"/>
                    <a:pt x="63" y="159"/>
                    <a:pt x="63" y="156"/>
                  </a:cubicBezTo>
                  <a:cubicBezTo>
                    <a:pt x="64" y="152"/>
                    <a:pt x="64" y="151"/>
                    <a:pt x="64" y="150"/>
                  </a:cubicBezTo>
                  <a:cubicBezTo>
                    <a:pt x="64" y="149"/>
                    <a:pt x="64" y="148"/>
                    <a:pt x="64" y="146"/>
                  </a:cubicBezTo>
                  <a:close/>
                  <a:moveTo>
                    <a:pt x="70" y="65"/>
                  </a:moveTo>
                  <a:cubicBezTo>
                    <a:pt x="70" y="62"/>
                    <a:pt x="70" y="60"/>
                    <a:pt x="70" y="59"/>
                  </a:cubicBezTo>
                  <a:cubicBezTo>
                    <a:pt x="69" y="59"/>
                    <a:pt x="66" y="59"/>
                    <a:pt x="61" y="61"/>
                  </a:cubicBezTo>
                  <a:cubicBezTo>
                    <a:pt x="56" y="62"/>
                    <a:pt x="53" y="63"/>
                    <a:pt x="52" y="64"/>
                  </a:cubicBezTo>
                  <a:cubicBezTo>
                    <a:pt x="52" y="65"/>
                    <a:pt x="56" y="67"/>
                    <a:pt x="66" y="69"/>
                  </a:cubicBezTo>
                  <a:cubicBezTo>
                    <a:pt x="68" y="70"/>
                    <a:pt x="69" y="70"/>
                    <a:pt x="69" y="69"/>
                  </a:cubicBezTo>
                  <a:cubicBezTo>
                    <a:pt x="69" y="69"/>
                    <a:pt x="70" y="68"/>
                    <a:pt x="70" y="65"/>
                  </a:cubicBezTo>
                  <a:close/>
                  <a:moveTo>
                    <a:pt x="67" y="100"/>
                  </a:moveTo>
                  <a:cubicBezTo>
                    <a:pt x="67" y="98"/>
                    <a:pt x="67" y="98"/>
                    <a:pt x="66" y="98"/>
                  </a:cubicBezTo>
                  <a:cubicBezTo>
                    <a:pt x="65" y="98"/>
                    <a:pt x="64" y="100"/>
                    <a:pt x="61" y="103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62" y="104"/>
                    <a:pt x="63" y="103"/>
                    <a:pt x="65" y="102"/>
                  </a:cubicBezTo>
                  <a:cubicBezTo>
                    <a:pt x="66" y="101"/>
                    <a:pt x="67" y="100"/>
                    <a:pt x="67" y="100"/>
                  </a:cubicBezTo>
                  <a:close/>
                  <a:moveTo>
                    <a:pt x="119" y="13"/>
                  </a:moveTo>
                  <a:cubicBezTo>
                    <a:pt x="118" y="12"/>
                    <a:pt x="113" y="11"/>
                    <a:pt x="105" y="12"/>
                  </a:cubicBezTo>
                  <a:cubicBezTo>
                    <a:pt x="97" y="13"/>
                    <a:pt x="90" y="15"/>
                    <a:pt x="84" y="18"/>
                  </a:cubicBezTo>
                  <a:cubicBezTo>
                    <a:pt x="81" y="19"/>
                    <a:pt x="80" y="20"/>
                    <a:pt x="80" y="20"/>
                  </a:cubicBezTo>
                  <a:cubicBezTo>
                    <a:pt x="80" y="21"/>
                    <a:pt x="80" y="22"/>
                    <a:pt x="81" y="24"/>
                  </a:cubicBezTo>
                  <a:cubicBezTo>
                    <a:pt x="82" y="26"/>
                    <a:pt x="83" y="30"/>
                    <a:pt x="83" y="35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92" y="42"/>
                    <a:pt x="96" y="43"/>
                    <a:pt x="100" y="45"/>
                  </a:cubicBezTo>
                  <a:cubicBezTo>
                    <a:pt x="104" y="47"/>
                    <a:pt x="106" y="49"/>
                    <a:pt x="106" y="51"/>
                  </a:cubicBezTo>
                  <a:cubicBezTo>
                    <a:pt x="106" y="52"/>
                    <a:pt x="106" y="53"/>
                    <a:pt x="104" y="55"/>
                  </a:cubicBezTo>
                  <a:cubicBezTo>
                    <a:pt x="103" y="56"/>
                    <a:pt x="100" y="60"/>
                    <a:pt x="95" y="65"/>
                  </a:cubicBezTo>
                  <a:cubicBezTo>
                    <a:pt x="90" y="71"/>
                    <a:pt x="87" y="74"/>
                    <a:pt x="87" y="76"/>
                  </a:cubicBezTo>
                  <a:cubicBezTo>
                    <a:pt x="87" y="78"/>
                    <a:pt x="88" y="79"/>
                    <a:pt x="88" y="80"/>
                  </a:cubicBezTo>
                  <a:cubicBezTo>
                    <a:pt x="89" y="80"/>
                    <a:pt x="92" y="77"/>
                    <a:pt x="97" y="72"/>
                  </a:cubicBezTo>
                  <a:cubicBezTo>
                    <a:pt x="102" y="65"/>
                    <a:pt x="106" y="59"/>
                    <a:pt x="109" y="54"/>
                  </a:cubicBezTo>
                  <a:cubicBezTo>
                    <a:pt x="110" y="52"/>
                    <a:pt x="110" y="51"/>
                    <a:pt x="111" y="50"/>
                  </a:cubicBezTo>
                  <a:cubicBezTo>
                    <a:pt x="112" y="50"/>
                    <a:pt x="113" y="48"/>
                    <a:pt x="114" y="47"/>
                  </a:cubicBezTo>
                  <a:cubicBezTo>
                    <a:pt x="115" y="46"/>
                    <a:pt x="115" y="44"/>
                    <a:pt x="116" y="40"/>
                  </a:cubicBezTo>
                  <a:cubicBezTo>
                    <a:pt x="116" y="36"/>
                    <a:pt x="117" y="32"/>
                    <a:pt x="119" y="28"/>
                  </a:cubicBezTo>
                  <a:cubicBezTo>
                    <a:pt x="122" y="22"/>
                    <a:pt x="122" y="17"/>
                    <a:pt x="119" y="13"/>
                  </a:cubicBezTo>
                  <a:close/>
                  <a:moveTo>
                    <a:pt x="93" y="52"/>
                  </a:moveTo>
                  <a:cubicBezTo>
                    <a:pt x="92" y="51"/>
                    <a:pt x="90" y="51"/>
                    <a:pt x="86" y="53"/>
                  </a:cubicBezTo>
                  <a:cubicBezTo>
                    <a:pt x="85" y="54"/>
                    <a:pt x="84" y="55"/>
                    <a:pt x="84" y="58"/>
                  </a:cubicBezTo>
                  <a:cubicBezTo>
                    <a:pt x="84" y="61"/>
                    <a:pt x="84" y="63"/>
                    <a:pt x="85" y="63"/>
                  </a:cubicBezTo>
                  <a:cubicBezTo>
                    <a:pt x="86" y="63"/>
                    <a:pt x="88" y="62"/>
                    <a:pt x="90" y="59"/>
                  </a:cubicBezTo>
                  <a:cubicBezTo>
                    <a:pt x="93" y="55"/>
                    <a:pt x="94" y="53"/>
                    <a:pt x="93" y="52"/>
                  </a:cubicBezTo>
                  <a:close/>
                  <a:moveTo>
                    <a:pt x="101" y="140"/>
                  </a:moveTo>
                  <a:cubicBezTo>
                    <a:pt x="101" y="139"/>
                    <a:pt x="100" y="138"/>
                    <a:pt x="98" y="138"/>
                  </a:cubicBezTo>
                  <a:cubicBezTo>
                    <a:pt x="95" y="138"/>
                    <a:pt x="92" y="138"/>
                    <a:pt x="89" y="138"/>
                  </a:cubicBezTo>
                  <a:cubicBezTo>
                    <a:pt x="87" y="139"/>
                    <a:pt x="86" y="139"/>
                    <a:pt x="86" y="140"/>
                  </a:cubicBezTo>
                  <a:cubicBezTo>
                    <a:pt x="85" y="140"/>
                    <a:pt x="85" y="142"/>
                    <a:pt x="85" y="145"/>
                  </a:cubicBezTo>
                  <a:cubicBezTo>
                    <a:pt x="85" y="151"/>
                    <a:pt x="85" y="151"/>
                    <a:pt x="85" y="151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9" y="143"/>
                    <a:pt x="101" y="141"/>
                    <a:pt x="101" y="1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15"/>
            <p:cNvSpPr>
              <a:spLocks noEditPoints="1"/>
            </p:cNvSpPr>
            <p:nvPr/>
          </p:nvSpPr>
          <p:spPr bwMode="auto">
            <a:xfrm>
              <a:off x="3842" y="2833"/>
              <a:ext cx="527" cy="488"/>
            </a:xfrm>
            <a:custGeom>
              <a:avLst/>
              <a:gdLst>
                <a:gd name="T0" fmla="*/ 68 w 220"/>
                <a:gd name="T1" fmla="*/ 15 h 206"/>
                <a:gd name="T2" fmla="*/ 75 w 220"/>
                <a:gd name="T3" fmla="*/ 60 h 206"/>
                <a:gd name="T4" fmla="*/ 73 w 220"/>
                <a:gd name="T5" fmla="*/ 76 h 206"/>
                <a:gd name="T6" fmla="*/ 65 w 220"/>
                <a:gd name="T7" fmla="*/ 124 h 206"/>
                <a:gd name="T8" fmla="*/ 108 w 220"/>
                <a:gd name="T9" fmla="*/ 70 h 206"/>
                <a:gd name="T10" fmla="*/ 131 w 220"/>
                <a:gd name="T11" fmla="*/ 68 h 206"/>
                <a:gd name="T12" fmla="*/ 136 w 220"/>
                <a:gd name="T13" fmla="*/ 135 h 206"/>
                <a:gd name="T14" fmla="*/ 113 w 220"/>
                <a:gd name="T15" fmla="*/ 163 h 206"/>
                <a:gd name="T16" fmla="*/ 101 w 220"/>
                <a:gd name="T17" fmla="*/ 143 h 206"/>
                <a:gd name="T18" fmla="*/ 98 w 220"/>
                <a:gd name="T19" fmla="*/ 98 h 206"/>
                <a:gd name="T20" fmla="*/ 115 w 220"/>
                <a:gd name="T21" fmla="*/ 107 h 206"/>
                <a:gd name="T22" fmla="*/ 120 w 220"/>
                <a:gd name="T23" fmla="*/ 71 h 206"/>
                <a:gd name="T24" fmla="*/ 102 w 220"/>
                <a:gd name="T25" fmla="*/ 81 h 206"/>
                <a:gd name="T26" fmla="*/ 86 w 220"/>
                <a:gd name="T27" fmla="*/ 123 h 206"/>
                <a:gd name="T28" fmla="*/ 72 w 220"/>
                <a:gd name="T29" fmla="*/ 141 h 206"/>
                <a:gd name="T30" fmla="*/ 70 w 220"/>
                <a:gd name="T31" fmla="*/ 188 h 206"/>
                <a:gd name="T32" fmla="*/ 58 w 220"/>
                <a:gd name="T33" fmla="*/ 204 h 206"/>
                <a:gd name="T34" fmla="*/ 43 w 220"/>
                <a:gd name="T35" fmla="*/ 163 h 206"/>
                <a:gd name="T36" fmla="*/ 52 w 220"/>
                <a:gd name="T37" fmla="*/ 175 h 206"/>
                <a:gd name="T38" fmla="*/ 48 w 220"/>
                <a:gd name="T39" fmla="*/ 134 h 206"/>
                <a:gd name="T40" fmla="*/ 10 w 220"/>
                <a:gd name="T41" fmla="*/ 159 h 206"/>
                <a:gd name="T42" fmla="*/ 1 w 220"/>
                <a:gd name="T43" fmla="*/ 136 h 206"/>
                <a:gd name="T44" fmla="*/ 16 w 220"/>
                <a:gd name="T45" fmla="*/ 123 h 206"/>
                <a:gd name="T46" fmla="*/ 50 w 220"/>
                <a:gd name="T47" fmla="*/ 87 h 206"/>
                <a:gd name="T48" fmla="*/ 17 w 220"/>
                <a:gd name="T49" fmla="*/ 67 h 206"/>
                <a:gd name="T50" fmla="*/ 39 w 220"/>
                <a:gd name="T51" fmla="*/ 63 h 206"/>
                <a:gd name="T52" fmla="*/ 52 w 220"/>
                <a:gd name="T53" fmla="*/ 46 h 206"/>
                <a:gd name="T54" fmla="*/ 51 w 220"/>
                <a:gd name="T55" fmla="*/ 40 h 206"/>
                <a:gd name="T56" fmla="*/ 4 w 220"/>
                <a:gd name="T57" fmla="*/ 131 h 206"/>
                <a:gd name="T58" fmla="*/ 51 w 220"/>
                <a:gd name="T59" fmla="*/ 115 h 206"/>
                <a:gd name="T60" fmla="*/ 42 w 220"/>
                <a:gd name="T61" fmla="*/ 118 h 206"/>
                <a:gd name="T62" fmla="*/ 47 w 220"/>
                <a:gd name="T63" fmla="*/ 125 h 206"/>
                <a:gd name="T64" fmla="*/ 52 w 220"/>
                <a:gd name="T65" fmla="*/ 32 h 206"/>
                <a:gd name="T66" fmla="*/ 97 w 220"/>
                <a:gd name="T67" fmla="*/ 114 h 206"/>
                <a:gd name="T68" fmla="*/ 121 w 220"/>
                <a:gd name="T69" fmla="*/ 102 h 206"/>
                <a:gd name="T70" fmla="*/ 114 w 220"/>
                <a:gd name="T71" fmla="*/ 115 h 206"/>
                <a:gd name="T72" fmla="*/ 111 w 220"/>
                <a:gd name="T73" fmla="*/ 134 h 206"/>
                <a:gd name="T74" fmla="*/ 175 w 220"/>
                <a:gd name="T75" fmla="*/ 23 h 206"/>
                <a:gd name="T76" fmla="*/ 180 w 220"/>
                <a:gd name="T77" fmla="*/ 39 h 206"/>
                <a:gd name="T78" fmla="*/ 173 w 220"/>
                <a:gd name="T79" fmla="*/ 81 h 206"/>
                <a:gd name="T80" fmla="*/ 189 w 220"/>
                <a:gd name="T81" fmla="*/ 63 h 206"/>
                <a:gd name="T82" fmla="*/ 195 w 220"/>
                <a:gd name="T83" fmla="*/ 88 h 206"/>
                <a:gd name="T84" fmla="*/ 194 w 220"/>
                <a:gd name="T85" fmla="*/ 104 h 206"/>
                <a:gd name="T86" fmla="*/ 205 w 220"/>
                <a:gd name="T87" fmla="*/ 128 h 206"/>
                <a:gd name="T88" fmla="*/ 220 w 220"/>
                <a:gd name="T89" fmla="*/ 156 h 206"/>
                <a:gd name="T90" fmla="*/ 206 w 220"/>
                <a:gd name="T91" fmla="*/ 174 h 206"/>
                <a:gd name="T92" fmla="*/ 153 w 220"/>
                <a:gd name="T93" fmla="*/ 150 h 206"/>
                <a:gd name="T94" fmla="*/ 152 w 220"/>
                <a:gd name="T95" fmla="*/ 115 h 206"/>
                <a:gd name="T96" fmla="*/ 158 w 220"/>
                <a:gd name="T97" fmla="*/ 68 h 206"/>
                <a:gd name="T98" fmla="*/ 160 w 220"/>
                <a:gd name="T99" fmla="*/ 33 h 206"/>
                <a:gd name="T100" fmla="*/ 161 w 220"/>
                <a:gd name="T101" fmla="*/ 29 h 206"/>
                <a:gd name="T102" fmla="*/ 173 w 220"/>
                <a:gd name="T103" fmla="*/ 120 h 206"/>
                <a:gd name="T104" fmla="*/ 170 w 220"/>
                <a:gd name="T105" fmla="*/ 153 h 206"/>
                <a:gd name="T106" fmla="*/ 188 w 220"/>
                <a:gd name="T107" fmla="*/ 146 h 206"/>
                <a:gd name="T108" fmla="*/ 186 w 220"/>
                <a:gd name="T109" fmla="*/ 10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0" h="206">
                  <a:moveTo>
                    <a:pt x="55" y="4"/>
                  </a:moveTo>
                  <a:cubicBezTo>
                    <a:pt x="57" y="2"/>
                    <a:pt x="58" y="1"/>
                    <a:pt x="59" y="0"/>
                  </a:cubicBezTo>
                  <a:cubicBezTo>
                    <a:pt x="60" y="0"/>
                    <a:pt x="61" y="0"/>
                    <a:pt x="64" y="1"/>
                  </a:cubicBezTo>
                  <a:cubicBezTo>
                    <a:pt x="65" y="2"/>
                    <a:pt x="66" y="3"/>
                    <a:pt x="67" y="4"/>
                  </a:cubicBezTo>
                  <a:cubicBezTo>
                    <a:pt x="67" y="6"/>
                    <a:pt x="67" y="9"/>
                    <a:pt x="68" y="15"/>
                  </a:cubicBezTo>
                  <a:cubicBezTo>
                    <a:pt x="68" y="22"/>
                    <a:pt x="68" y="26"/>
                    <a:pt x="69" y="28"/>
                  </a:cubicBezTo>
                  <a:cubicBezTo>
                    <a:pt x="70" y="31"/>
                    <a:pt x="70" y="34"/>
                    <a:pt x="70" y="38"/>
                  </a:cubicBezTo>
                  <a:cubicBezTo>
                    <a:pt x="71" y="49"/>
                    <a:pt x="72" y="54"/>
                    <a:pt x="73" y="54"/>
                  </a:cubicBezTo>
                  <a:cubicBezTo>
                    <a:pt x="74" y="54"/>
                    <a:pt x="74" y="55"/>
                    <a:pt x="74" y="56"/>
                  </a:cubicBezTo>
                  <a:cubicBezTo>
                    <a:pt x="74" y="57"/>
                    <a:pt x="74" y="59"/>
                    <a:pt x="75" y="60"/>
                  </a:cubicBezTo>
                  <a:cubicBezTo>
                    <a:pt x="76" y="61"/>
                    <a:pt x="77" y="62"/>
                    <a:pt x="78" y="62"/>
                  </a:cubicBezTo>
                  <a:cubicBezTo>
                    <a:pt x="79" y="62"/>
                    <a:pt x="79" y="63"/>
                    <a:pt x="80" y="64"/>
                  </a:cubicBezTo>
                  <a:cubicBezTo>
                    <a:pt x="81" y="65"/>
                    <a:pt x="82" y="67"/>
                    <a:pt x="82" y="68"/>
                  </a:cubicBezTo>
                  <a:cubicBezTo>
                    <a:pt x="83" y="69"/>
                    <a:pt x="82" y="71"/>
                    <a:pt x="80" y="73"/>
                  </a:cubicBezTo>
                  <a:cubicBezTo>
                    <a:pt x="78" y="74"/>
                    <a:pt x="76" y="75"/>
                    <a:pt x="73" y="76"/>
                  </a:cubicBezTo>
                  <a:cubicBezTo>
                    <a:pt x="72" y="76"/>
                    <a:pt x="72" y="76"/>
                    <a:pt x="71" y="76"/>
                  </a:cubicBezTo>
                  <a:cubicBezTo>
                    <a:pt x="69" y="76"/>
                    <a:pt x="67" y="78"/>
                    <a:pt x="67" y="79"/>
                  </a:cubicBezTo>
                  <a:cubicBezTo>
                    <a:pt x="66" y="81"/>
                    <a:pt x="66" y="87"/>
                    <a:pt x="66" y="97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5" y="124"/>
                    <a:pt x="65" y="124"/>
                    <a:pt x="65" y="124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70" y="120"/>
                    <a:pt x="75" y="115"/>
                    <a:pt x="81" y="106"/>
                  </a:cubicBezTo>
                  <a:cubicBezTo>
                    <a:pt x="88" y="98"/>
                    <a:pt x="93" y="91"/>
                    <a:pt x="97" y="85"/>
                  </a:cubicBezTo>
                  <a:cubicBezTo>
                    <a:pt x="99" y="82"/>
                    <a:pt x="102" y="79"/>
                    <a:pt x="104" y="76"/>
                  </a:cubicBezTo>
                  <a:cubicBezTo>
                    <a:pt x="107" y="73"/>
                    <a:pt x="108" y="71"/>
                    <a:pt x="108" y="70"/>
                  </a:cubicBezTo>
                  <a:cubicBezTo>
                    <a:pt x="108" y="70"/>
                    <a:pt x="109" y="69"/>
                    <a:pt x="109" y="69"/>
                  </a:cubicBezTo>
                  <a:cubicBezTo>
                    <a:pt x="109" y="69"/>
                    <a:pt x="110" y="68"/>
                    <a:pt x="110" y="67"/>
                  </a:cubicBezTo>
                  <a:cubicBezTo>
                    <a:pt x="111" y="65"/>
                    <a:pt x="113" y="64"/>
                    <a:pt x="115" y="64"/>
                  </a:cubicBezTo>
                  <a:cubicBezTo>
                    <a:pt x="117" y="63"/>
                    <a:pt x="120" y="63"/>
                    <a:pt x="123" y="64"/>
                  </a:cubicBezTo>
                  <a:cubicBezTo>
                    <a:pt x="126" y="64"/>
                    <a:pt x="129" y="66"/>
                    <a:pt x="131" y="68"/>
                  </a:cubicBezTo>
                  <a:cubicBezTo>
                    <a:pt x="133" y="71"/>
                    <a:pt x="135" y="74"/>
                    <a:pt x="135" y="76"/>
                  </a:cubicBezTo>
                  <a:cubicBezTo>
                    <a:pt x="136" y="78"/>
                    <a:pt x="136" y="84"/>
                    <a:pt x="137" y="92"/>
                  </a:cubicBezTo>
                  <a:cubicBezTo>
                    <a:pt x="138" y="100"/>
                    <a:pt x="138" y="106"/>
                    <a:pt x="138" y="109"/>
                  </a:cubicBezTo>
                  <a:cubicBezTo>
                    <a:pt x="138" y="113"/>
                    <a:pt x="138" y="118"/>
                    <a:pt x="137" y="124"/>
                  </a:cubicBezTo>
                  <a:cubicBezTo>
                    <a:pt x="137" y="129"/>
                    <a:pt x="136" y="133"/>
                    <a:pt x="136" y="135"/>
                  </a:cubicBezTo>
                  <a:cubicBezTo>
                    <a:pt x="135" y="138"/>
                    <a:pt x="133" y="142"/>
                    <a:pt x="132" y="148"/>
                  </a:cubicBezTo>
                  <a:cubicBezTo>
                    <a:pt x="131" y="152"/>
                    <a:pt x="130" y="154"/>
                    <a:pt x="129" y="156"/>
                  </a:cubicBezTo>
                  <a:cubicBezTo>
                    <a:pt x="128" y="157"/>
                    <a:pt x="127" y="158"/>
                    <a:pt x="126" y="159"/>
                  </a:cubicBezTo>
                  <a:cubicBezTo>
                    <a:pt x="123" y="160"/>
                    <a:pt x="121" y="161"/>
                    <a:pt x="118" y="162"/>
                  </a:cubicBezTo>
                  <a:cubicBezTo>
                    <a:pt x="115" y="163"/>
                    <a:pt x="114" y="164"/>
                    <a:pt x="113" y="163"/>
                  </a:cubicBezTo>
                  <a:cubicBezTo>
                    <a:pt x="113" y="163"/>
                    <a:pt x="112" y="163"/>
                    <a:pt x="111" y="163"/>
                  </a:cubicBezTo>
                  <a:cubicBezTo>
                    <a:pt x="110" y="164"/>
                    <a:pt x="110" y="163"/>
                    <a:pt x="109" y="162"/>
                  </a:cubicBezTo>
                  <a:cubicBezTo>
                    <a:pt x="108" y="160"/>
                    <a:pt x="107" y="156"/>
                    <a:pt x="105" y="152"/>
                  </a:cubicBezTo>
                  <a:cubicBezTo>
                    <a:pt x="103" y="147"/>
                    <a:pt x="102" y="144"/>
                    <a:pt x="102" y="144"/>
                  </a:cubicBezTo>
                  <a:cubicBezTo>
                    <a:pt x="102" y="143"/>
                    <a:pt x="101" y="143"/>
                    <a:pt x="101" y="143"/>
                  </a:cubicBezTo>
                  <a:cubicBezTo>
                    <a:pt x="100" y="143"/>
                    <a:pt x="100" y="142"/>
                    <a:pt x="99" y="140"/>
                  </a:cubicBezTo>
                  <a:cubicBezTo>
                    <a:pt x="99" y="138"/>
                    <a:pt x="98" y="137"/>
                    <a:pt x="98" y="137"/>
                  </a:cubicBezTo>
                  <a:cubicBezTo>
                    <a:pt x="97" y="136"/>
                    <a:pt x="96" y="130"/>
                    <a:pt x="96" y="119"/>
                  </a:cubicBezTo>
                  <a:cubicBezTo>
                    <a:pt x="96" y="108"/>
                    <a:pt x="96" y="102"/>
                    <a:pt x="97" y="100"/>
                  </a:cubicBezTo>
                  <a:cubicBezTo>
                    <a:pt x="97" y="99"/>
                    <a:pt x="98" y="98"/>
                    <a:pt x="98" y="98"/>
                  </a:cubicBezTo>
                  <a:cubicBezTo>
                    <a:pt x="99" y="97"/>
                    <a:pt x="100" y="97"/>
                    <a:pt x="102" y="97"/>
                  </a:cubicBezTo>
                  <a:cubicBezTo>
                    <a:pt x="104" y="97"/>
                    <a:pt x="106" y="98"/>
                    <a:pt x="108" y="99"/>
                  </a:cubicBezTo>
                  <a:cubicBezTo>
                    <a:pt x="109" y="100"/>
                    <a:pt x="111" y="101"/>
                    <a:pt x="112" y="104"/>
                  </a:cubicBezTo>
                  <a:cubicBezTo>
                    <a:pt x="112" y="105"/>
                    <a:pt x="113" y="106"/>
                    <a:pt x="113" y="107"/>
                  </a:cubicBezTo>
                  <a:cubicBezTo>
                    <a:pt x="114" y="107"/>
                    <a:pt x="114" y="107"/>
                    <a:pt x="115" y="107"/>
                  </a:cubicBezTo>
                  <a:cubicBezTo>
                    <a:pt x="115" y="106"/>
                    <a:pt x="116" y="106"/>
                    <a:pt x="117" y="105"/>
                  </a:cubicBezTo>
                  <a:cubicBezTo>
                    <a:pt x="117" y="104"/>
                    <a:pt x="118" y="102"/>
                    <a:pt x="119" y="100"/>
                  </a:cubicBezTo>
                  <a:cubicBezTo>
                    <a:pt x="121" y="96"/>
                    <a:pt x="122" y="93"/>
                    <a:pt x="122" y="91"/>
                  </a:cubicBezTo>
                  <a:cubicBezTo>
                    <a:pt x="122" y="88"/>
                    <a:pt x="121" y="83"/>
                    <a:pt x="121" y="75"/>
                  </a:cubicBezTo>
                  <a:cubicBezTo>
                    <a:pt x="120" y="71"/>
                    <a:pt x="120" y="71"/>
                    <a:pt x="120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4" y="72"/>
                    <a:pt x="113" y="71"/>
                    <a:pt x="113" y="71"/>
                  </a:cubicBezTo>
                  <a:cubicBezTo>
                    <a:pt x="112" y="70"/>
                    <a:pt x="112" y="70"/>
                    <a:pt x="112" y="71"/>
                  </a:cubicBezTo>
                  <a:cubicBezTo>
                    <a:pt x="112" y="72"/>
                    <a:pt x="111" y="72"/>
                    <a:pt x="110" y="73"/>
                  </a:cubicBezTo>
                  <a:cubicBezTo>
                    <a:pt x="108" y="73"/>
                    <a:pt x="106" y="76"/>
                    <a:pt x="102" y="81"/>
                  </a:cubicBezTo>
                  <a:cubicBezTo>
                    <a:pt x="98" y="86"/>
                    <a:pt x="96" y="89"/>
                    <a:pt x="96" y="91"/>
                  </a:cubicBezTo>
                  <a:cubicBezTo>
                    <a:pt x="95" y="95"/>
                    <a:pt x="93" y="99"/>
                    <a:pt x="91" y="104"/>
                  </a:cubicBezTo>
                  <a:cubicBezTo>
                    <a:pt x="90" y="107"/>
                    <a:pt x="89" y="109"/>
                    <a:pt x="89" y="110"/>
                  </a:cubicBezTo>
                  <a:cubicBezTo>
                    <a:pt x="90" y="111"/>
                    <a:pt x="89" y="112"/>
                    <a:pt x="88" y="114"/>
                  </a:cubicBezTo>
                  <a:cubicBezTo>
                    <a:pt x="88" y="116"/>
                    <a:pt x="87" y="119"/>
                    <a:pt x="86" y="123"/>
                  </a:cubicBezTo>
                  <a:cubicBezTo>
                    <a:pt x="85" y="127"/>
                    <a:pt x="85" y="129"/>
                    <a:pt x="85" y="130"/>
                  </a:cubicBezTo>
                  <a:cubicBezTo>
                    <a:pt x="86" y="130"/>
                    <a:pt x="85" y="131"/>
                    <a:pt x="84" y="132"/>
                  </a:cubicBezTo>
                  <a:cubicBezTo>
                    <a:pt x="84" y="133"/>
                    <a:pt x="83" y="134"/>
                    <a:pt x="83" y="135"/>
                  </a:cubicBezTo>
                  <a:cubicBezTo>
                    <a:pt x="83" y="137"/>
                    <a:pt x="82" y="139"/>
                    <a:pt x="80" y="140"/>
                  </a:cubicBezTo>
                  <a:cubicBezTo>
                    <a:pt x="78" y="141"/>
                    <a:pt x="75" y="141"/>
                    <a:pt x="72" y="141"/>
                  </a:cubicBezTo>
                  <a:cubicBezTo>
                    <a:pt x="67" y="141"/>
                    <a:pt x="67" y="141"/>
                    <a:pt x="67" y="141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7" y="147"/>
                    <a:pt x="67" y="152"/>
                    <a:pt x="68" y="159"/>
                  </a:cubicBezTo>
                  <a:cubicBezTo>
                    <a:pt x="68" y="166"/>
                    <a:pt x="68" y="170"/>
                    <a:pt x="69" y="171"/>
                  </a:cubicBezTo>
                  <a:cubicBezTo>
                    <a:pt x="69" y="172"/>
                    <a:pt x="70" y="178"/>
                    <a:pt x="70" y="188"/>
                  </a:cubicBezTo>
                  <a:cubicBezTo>
                    <a:pt x="70" y="194"/>
                    <a:pt x="70" y="197"/>
                    <a:pt x="70" y="199"/>
                  </a:cubicBezTo>
                  <a:cubicBezTo>
                    <a:pt x="70" y="200"/>
                    <a:pt x="69" y="201"/>
                    <a:pt x="68" y="203"/>
                  </a:cubicBezTo>
                  <a:cubicBezTo>
                    <a:pt x="67" y="204"/>
                    <a:pt x="66" y="205"/>
                    <a:pt x="66" y="206"/>
                  </a:cubicBezTo>
                  <a:cubicBezTo>
                    <a:pt x="65" y="206"/>
                    <a:pt x="64" y="206"/>
                    <a:pt x="62" y="206"/>
                  </a:cubicBezTo>
                  <a:cubicBezTo>
                    <a:pt x="60" y="205"/>
                    <a:pt x="58" y="205"/>
                    <a:pt x="58" y="204"/>
                  </a:cubicBezTo>
                  <a:cubicBezTo>
                    <a:pt x="57" y="204"/>
                    <a:pt x="56" y="201"/>
                    <a:pt x="53" y="196"/>
                  </a:cubicBezTo>
                  <a:cubicBezTo>
                    <a:pt x="51" y="191"/>
                    <a:pt x="48" y="187"/>
                    <a:pt x="46" y="185"/>
                  </a:cubicBezTo>
                  <a:cubicBezTo>
                    <a:pt x="42" y="180"/>
                    <a:pt x="40" y="173"/>
                    <a:pt x="41" y="166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43" y="163"/>
                    <a:pt x="43" y="163"/>
                    <a:pt x="43" y="163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5" y="167"/>
                    <a:pt x="45" y="167"/>
                    <a:pt x="45" y="167"/>
                  </a:cubicBezTo>
                  <a:cubicBezTo>
                    <a:pt x="46" y="167"/>
                    <a:pt x="46" y="168"/>
                    <a:pt x="46" y="168"/>
                  </a:cubicBezTo>
                  <a:cubicBezTo>
                    <a:pt x="49" y="174"/>
                    <a:pt x="50" y="176"/>
                    <a:pt x="52" y="175"/>
                  </a:cubicBezTo>
                  <a:cubicBezTo>
                    <a:pt x="52" y="174"/>
                    <a:pt x="52" y="170"/>
                    <a:pt x="52" y="162"/>
                  </a:cubicBezTo>
                  <a:cubicBezTo>
                    <a:pt x="52" y="154"/>
                    <a:pt x="52" y="148"/>
                    <a:pt x="51" y="145"/>
                  </a:cubicBezTo>
                  <a:cubicBezTo>
                    <a:pt x="51" y="144"/>
                    <a:pt x="51" y="142"/>
                    <a:pt x="52" y="141"/>
                  </a:cubicBezTo>
                  <a:cubicBezTo>
                    <a:pt x="52" y="139"/>
                    <a:pt x="52" y="137"/>
                    <a:pt x="50" y="136"/>
                  </a:cubicBezTo>
                  <a:cubicBezTo>
                    <a:pt x="50" y="135"/>
                    <a:pt x="49" y="134"/>
                    <a:pt x="48" y="134"/>
                  </a:cubicBezTo>
                  <a:cubicBezTo>
                    <a:pt x="47" y="134"/>
                    <a:pt x="45" y="134"/>
                    <a:pt x="41" y="134"/>
                  </a:cubicBezTo>
                  <a:cubicBezTo>
                    <a:pt x="37" y="134"/>
                    <a:pt x="34" y="135"/>
                    <a:pt x="33" y="136"/>
                  </a:cubicBezTo>
                  <a:cubicBezTo>
                    <a:pt x="31" y="137"/>
                    <a:pt x="29" y="139"/>
                    <a:pt x="28" y="142"/>
                  </a:cubicBezTo>
                  <a:cubicBezTo>
                    <a:pt x="27" y="144"/>
                    <a:pt x="25" y="146"/>
                    <a:pt x="23" y="148"/>
                  </a:cubicBezTo>
                  <a:cubicBezTo>
                    <a:pt x="20" y="151"/>
                    <a:pt x="16" y="154"/>
                    <a:pt x="10" y="159"/>
                  </a:cubicBezTo>
                  <a:cubicBezTo>
                    <a:pt x="8" y="160"/>
                    <a:pt x="6" y="159"/>
                    <a:pt x="5" y="155"/>
                  </a:cubicBezTo>
                  <a:cubicBezTo>
                    <a:pt x="4" y="153"/>
                    <a:pt x="3" y="152"/>
                    <a:pt x="2" y="152"/>
                  </a:cubicBezTo>
                  <a:cubicBezTo>
                    <a:pt x="2" y="152"/>
                    <a:pt x="1" y="150"/>
                    <a:pt x="2" y="148"/>
                  </a:cubicBezTo>
                  <a:cubicBezTo>
                    <a:pt x="2" y="145"/>
                    <a:pt x="2" y="143"/>
                    <a:pt x="1" y="141"/>
                  </a:cubicBezTo>
                  <a:cubicBezTo>
                    <a:pt x="0" y="139"/>
                    <a:pt x="0" y="137"/>
                    <a:pt x="1" y="136"/>
                  </a:cubicBezTo>
                  <a:cubicBezTo>
                    <a:pt x="1" y="135"/>
                    <a:pt x="1" y="135"/>
                    <a:pt x="2" y="135"/>
                  </a:cubicBezTo>
                  <a:cubicBezTo>
                    <a:pt x="5" y="137"/>
                    <a:pt x="8" y="135"/>
                    <a:pt x="13" y="130"/>
                  </a:cubicBezTo>
                  <a:cubicBezTo>
                    <a:pt x="17" y="127"/>
                    <a:pt x="18" y="125"/>
                    <a:pt x="18" y="124"/>
                  </a:cubicBezTo>
                  <a:cubicBezTo>
                    <a:pt x="18" y="124"/>
                    <a:pt x="18" y="123"/>
                    <a:pt x="17" y="124"/>
                  </a:cubicBezTo>
                  <a:cubicBezTo>
                    <a:pt x="17" y="124"/>
                    <a:pt x="16" y="124"/>
                    <a:pt x="16" y="123"/>
                  </a:cubicBezTo>
                  <a:cubicBezTo>
                    <a:pt x="16" y="123"/>
                    <a:pt x="16" y="122"/>
                    <a:pt x="17" y="122"/>
                  </a:cubicBezTo>
                  <a:cubicBezTo>
                    <a:pt x="18" y="122"/>
                    <a:pt x="20" y="120"/>
                    <a:pt x="24" y="115"/>
                  </a:cubicBezTo>
                  <a:cubicBezTo>
                    <a:pt x="39" y="99"/>
                    <a:pt x="47" y="91"/>
                    <a:pt x="49" y="91"/>
                  </a:cubicBezTo>
                  <a:cubicBezTo>
                    <a:pt x="51" y="91"/>
                    <a:pt x="52" y="91"/>
                    <a:pt x="52" y="89"/>
                  </a:cubicBezTo>
                  <a:cubicBezTo>
                    <a:pt x="52" y="88"/>
                    <a:pt x="51" y="87"/>
                    <a:pt x="50" y="87"/>
                  </a:cubicBezTo>
                  <a:cubicBezTo>
                    <a:pt x="49" y="87"/>
                    <a:pt x="48" y="87"/>
                    <a:pt x="45" y="89"/>
                  </a:cubicBezTo>
                  <a:cubicBezTo>
                    <a:pt x="39" y="90"/>
                    <a:pt x="34" y="91"/>
                    <a:pt x="29" y="89"/>
                  </a:cubicBezTo>
                  <a:cubicBezTo>
                    <a:pt x="25" y="89"/>
                    <a:pt x="21" y="86"/>
                    <a:pt x="18" y="82"/>
                  </a:cubicBezTo>
                  <a:cubicBezTo>
                    <a:pt x="14" y="78"/>
                    <a:pt x="12" y="75"/>
                    <a:pt x="13" y="72"/>
                  </a:cubicBezTo>
                  <a:cubicBezTo>
                    <a:pt x="13" y="71"/>
                    <a:pt x="15" y="70"/>
                    <a:pt x="17" y="67"/>
                  </a:cubicBezTo>
                  <a:cubicBezTo>
                    <a:pt x="18" y="65"/>
                    <a:pt x="20" y="64"/>
                    <a:pt x="20" y="64"/>
                  </a:cubicBezTo>
                  <a:cubicBezTo>
                    <a:pt x="21" y="64"/>
                    <a:pt x="21" y="65"/>
                    <a:pt x="21" y="66"/>
                  </a:cubicBezTo>
                  <a:cubicBezTo>
                    <a:pt x="21" y="67"/>
                    <a:pt x="21" y="68"/>
                    <a:pt x="22" y="69"/>
                  </a:cubicBezTo>
                  <a:cubicBezTo>
                    <a:pt x="23" y="69"/>
                    <a:pt x="26" y="69"/>
                    <a:pt x="30" y="67"/>
                  </a:cubicBezTo>
                  <a:cubicBezTo>
                    <a:pt x="34" y="66"/>
                    <a:pt x="37" y="65"/>
                    <a:pt x="39" y="63"/>
                  </a:cubicBezTo>
                  <a:cubicBezTo>
                    <a:pt x="41" y="62"/>
                    <a:pt x="42" y="61"/>
                    <a:pt x="43" y="61"/>
                  </a:cubicBezTo>
                  <a:cubicBezTo>
                    <a:pt x="43" y="61"/>
                    <a:pt x="45" y="60"/>
                    <a:pt x="48" y="58"/>
                  </a:cubicBezTo>
                  <a:cubicBezTo>
                    <a:pt x="49" y="57"/>
                    <a:pt x="50" y="56"/>
                    <a:pt x="51" y="55"/>
                  </a:cubicBezTo>
                  <a:cubicBezTo>
                    <a:pt x="51" y="54"/>
                    <a:pt x="52" y="53"/>
                    <a:pt x="52" y="52"/>
                  </a:cubicBezTo>
                  <a:cubicBezTo>
                    <a:pt x="52" y="49"/>
                    <a:pt x="52" y="47"/>
                    <a:pt x="52" y="46"/>
                  </a:cubicBezTo>
                  <a:cubicBezTo>
                    <a:pt x="53" y="45"/>
                    <a:pt x="53" y="43"/>
                    <a:pt x="52" y="41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2" y="39"/>
                    <a:pt x="52" y="40"/>
                    <a:pt x="51" y="40"/>
                  </a:cubicBezTo>
                  <a:cubicBezTo>
                    <a:pt x="51" y="41"/>
                    <a:pt x="51" y="42"/>
                    <a:pt x="51" y="41"/>
                  </a:cubicBezTo>
                  <a:cubicBezTo>
                    <a:pt x="51" y="41"/>
                    <a:pt x="51" y="41"/>
                    <a:pt x="51" y="40"/>
                  </a:cubicBezTo>
                  <a:cubicBezTo>
                    <a:pt x="52" y="37"/>
                    <a:pt x="52" y="31"/>
                    <a:pt x="52" y="24"/>
                  </a:cubicBezTo>
                  <a:cubicBezTo>
                    <a:pt x="53" y="17"/>
                    <a:pt x="53" y="12"/>
                    <a:pt x="52" y="11"/>
                  </a:cubicBezTo>
                  <a:cubicBezTo>
                    <a:pt x="52" y="9"/>
                    <a:pt x="53" y="7"/>
                    <a:pt x="55" y="4"/>
                  </a:cubicBezTo>
                  <a:close/>
                  <a:moveTo>
                    <a:pt x="3" y="132"/>
                  </a:moveTo>
                  <a:cubicBezTo>
                    <a:pt x="3" y="131"/>
                    <a:pt x="4" y="131"/>
                    <a:pt x="4" y="131"/>
                  </a:cubicBezTo>
                  <a:cubicBezTo>
                    <a:pt x="5" y="131"/>
                    <a:pt x="5" y="132"/>
                    <a:pt x="5" y="133"/>
                  </a:cubicBezTo>
                  <a:cubicBezTo>
                    <a:pt x="5" y="134"/>
                    <a:pt x="5" y="135"/>
                    <a:pt x="4" y="135"/>
                  </a:cubicBezTo>
                  <a:cubicBezTo>
                    <a:pt x="4" y="135"/>
                    <a:pt x="3" y="135"/>
                    <a:pt x="3" y="134"/>
                  </a:cubicBezTo>
                  <a:cubicBezTo>
                    <a:pt x="3" y="133"/>
                    <a:pt x="3" y="133"/>
                    <a:pt x="3" y="132"/>
                  </a:cubicBezTo>
                  <a:close/>
                  <a:moveTo>
                    <a:pt x="51" y="115"/>
                  </a:moveTo>
                  <a:cubicBezTo>
                    <a:pt x="51" y="108"/>
                    <a:pt x="51" y="105"/>
                    <a:pt x="50" y="104"/>
                  </a:cubicBezTo>
                  <a:cubicBezTo>
                    <a:pt x="50" y="104"/>
                    <a:pt x="49" y="105"/>
                    <a:pt x="48" y="107"/>
                  </a:cubicBezTo>
                  <a:cubicBezTo>
                    <a:pt x="47" y="109"/>
                    <a:pt x="45" y="111"/>
                    <a:pt x="44" y="113"/>
                  </a:cubicBezTo>
                  <a:cubicBezTo>
                    <a:pt x="43" y="115"/>
                    <a:pt x="43" y="117"/>
                    <a:pt x="43" y="117"/>
                  </a:cubicBezTo>
                  <a:cubicBezTo>
                    <a:pt x="43" y="118"/>
                    <a:pt x="43" y="118"/>
                    <a:pt x="42" y="118"/>
                  </a:cubicBezTo>
                  <a:cubicBezTo>
                    <a:pt x="42" y="118"/>
                    <a:pt x="41" y="119"/>
                    <a:pt x="41" y="120"/>
                  </a:cubicBezTo>
                  <a:cubicBezTo>
                    <a:pt x="41" y="121"/>
                    <a:pt x="41" y="122"/>
                    <a:pt x="40" y="122"/>
                  </a:cubicBezTo>
                  <a:cubicBezTo>
                    <a:pt x="39" y="123"/>
                    <a:pt x="39" y="124"/>
                    <a:pt x="39" y="124"/>
                  </a:cubicBezTo>
                  <a:cubicBezTo>
                    <a:pt x="39" y="124"/>
                    <a:pt x="39" y="124"/>
                    <a:pt x="41" y="124"/>
                  </a:cubicBezTo>
                  <a:cubicBezTo>
                    <a:pt x="42" y="125"/>
                    <a:pt x="44" y="125"/>
                    <a:pt x="47" y="125"/>
                  </a:cubicBezTo>
                  <a:cubicBezTo>
                    <a:pt x="51" y="125"/>
                    <a:pt x="51" y="125"/>
                    <a:pt x="51" y="125"/>
                  </a:cubicBezTo>
                  <a:lnTo>
                    <a:pt x="51" y="115"/>
                  </a:lnTo>
                  <a:close/>
                  <a:moveTo>
                    <a:pt x="53" y="34"/>
                  </a:moveTo>
                  <a:cubicBezTo>
                    <a:pt x="53" y="33"/>
                    <a:pt x="53" y="33"/>
                    <a:pt x="53" y="32"/>
                  </a:cubicBezTo>
                  <a:cubicBezTo>
                    <a:pt x="53" y="31"/>
                    <a:pt x="53" y="31"/>
                    <a:pt x="52" y="32"/>
                  </a:cubicBezTo>
                  <a:cubicBezTo>
                    <a:pt x="53" y="33"/>
                    <a:pt x="53" y="34"/>
                    <a:pt x="53" y="34"/>
                  </a:cubicBezTo>
                  <a:close/>
                  <a:moveTo>
                    <a:pt x="99" y="108"/>
                  </a:moveTo>
                  <a:cubicBezTo>
                    <a:pt x="100" y="105"/>
                    <a:pt x="100" y="103"/>
                    <a:pt x="99" y="103"/>
                  </a:cubicBezTo>
                  <a:cubicBezTo>
                    <a:pt x="98" y="103"/>
                    <a:pt x="98" y="105"/>
                    <a:pt x="97" y="108"/>
                  </a:cubicBezTo>
                  <a:cubicBezTo>
                    <a:pt x="97" y="112"/>
                    <a:pt x="97" y="114"/>
                    <a:pt x="97" y="114"/>
                  </a:cubicBezTo>
                  <a:cubicBezTo>
                    <a:pt x="98" y="115"/>
                    <a:pt x="98" y="115"/>
                    <a:pt x="99" y="113"/>
                  </a:cubicBezTo>
                  <a:cubicBezTo>
                    <a:pt x="99" y="112"/>
                    <a:pt x="99" y="110"/>
                    <a:pt x="99" y="108"/>
                  </a:cubicBezTo>
                  <a:close/>
                  <a:moveTo>
                    <a:pt x="121" y="106"/>
                  </a:moveTo>
                  <a:cubicBezTo>
                    <a:pt x="121" y="104"/>
                    <a:pt x="121" y="104"/>
                    <a:pt x="121" y="104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0" y="103"/>
                    <a:pt x="119" y="104"/>
                  </a:cubicBezTo>
                  <a:cubicBezTo>
                    <a:pt x="118" y="105"/>
                    <a:pt x="117" y="106"/>
                    <a:pt x="117" y="107"/>
                  </a:cubicBezTo>
                  <a:cubicBezTo>
                    <a:pt x="117" y="107"/>
                    <a:pt x="117" y="108"/>
                    <a:pt x="116" y="111"/>
                  </a:cubicBezTo>
                  <a:cubicBezTo>
                    <a:pt x="114" y="113"/>
                    <a:pt x="114" y="115"/>
                    <a:pt x="114" y="115"/>
                  </a:cubicBezTo>
                  <a:cubicBezTo>
                    <a:pt x="115" y="115"/>
                    <a:pt x="114" y="117"/>
                    <a:pt x="113" y="119"/>
                  </a:cubicBezTo>
                  <a:cubicBezTo>
                    <a:pt x="112" y="121"/>
                    <a:pt x="112" y="123"/>
                    <a:pt x="112" y="125"/>
                  </a:cubicBezTo>
                  <a:cubicBezTo>
                    <a:pt x="112" y="126"/>
                    <a:pt x="111" y="127"/>
                    <a:pt x="111" y="129"/>
                  </a:cubicBezTo>
                  <a:cubicBezTo>
                    <a:pt x="108" y="134"/>
                    <a:pt x="107" y="137"/>
                    <a:pt x="108" y="138"/>
                  </a:cubicBezTo>
                  <a:cubicBezTo>
                    <a:pt x="108" y="138"/>
                    <a:pt x="109" y="137"/>
                    <a:pt x="111" y="134"/>
                  </a:cubicBezTo>
                  <a:cubicBezTo>
                    <a:pt x="113" y="132"/>
                    <a:pt x="115" y="128"/>
                    <a:pt x="117" y="124"/>
                  </a:cubicBezTo>
                  <a:cubicBezTo>
                    <a:pt x="118" y="120"/>
                    <a:pt x="119" y="117"/>
                    <a:pt x="120" y="115"/>
                  </a:cubicBezTo>
                  <a:cubicBezTo>
                    <a:pt x="120" y="112"/>
                    <a:pt x="120" y="109"/>
                    <a:pt x="121" y="106"/>
                  </a:cubicBezTo>
                  <a:close/>
                  <a:moveTo>
                    <a:pt x="167" y="23"/>
                  </a:moveTo>
                  <a:cubicBezTo>
                    <a:pt x="171" y="23"/>
                    <a:pt x="174" y="22"/>
                    <a:pt x="175" y="23"/>
                  </a:cubicBezTo>
                  <a:cubicBezTo>
                    <a:pt x="177" y="23"/>
                    <a:pt x="178" y="24"/>
                    <a:pt x="179" y="25"/>
                  </a:cubicBezTo>
                  <a:cubicBezTo>
                    <a:pt x="179" y="26"/>
                    <a:pt x="180" y="27"/>
                    <a:pt x="180" y="27"/>
                  </a:cubicBezTo>
                  <a:cubicBezTo>
                    <a:pt x="181" y="27"/>
                    <a:pt x="182" y="28"/>
                    <a:pt x="182" y="30"/>
                  </a:cubicBezTo>
                  <a:cubicBezTo>
                    <a:pt x="182" y="32"/>
                    <a:pt x="182" y="34"/>
                    <a:pt x="181" y="35"/>
                  </a:cubicBezTo>
                  <a:cubicBezTo>
                    <a:pt x="181" y="36"/>
                    <a:pt x="180" y="38"/>
                    <a:pt x="180" y="39"/>
                  </a:cubicBezTo>
                  <a:cubicBezTo>
                    <a:pt x="179" y="41"/>
                    <a:pt x="179" y="43"/>
                    <a:pt x="178" y="46"/>
                  </a:cubicBezTo>
                  <a:cubicBezTo>
                    <a:pt x="178" y="49"/>
                    <a:pt x="177" y="51"/>
                    <a:pt x="177" y="52"/>
                  </a:cubicBezTo>
                  <a:cubicBezTo>
                    <a:pt x="176" y="53"/>
                    <a:pt x="176" y="55"/>
                    <a:pt x="175" y="59"/>
                  </a:cubicBezTo>
                  <a:cubicBezTo>
                    <a:pt x="174" y="63"/>
                    <a:pt x="174" y="66"/>
                    <a:pt x="173" y="69"/>
                  </a:cubicBezTo>
                  <a:cubicBezTo>
                    <a:pt x="173" y="72"/>
                    <a:pt x="173" y="76"/>
                    <a:pt x="173" y="81"/>
                  </a:cubicBezTo>
                  <a:cubicBezTo>
                    <a:pt x="172" y="86"/>
                    <a:pt x="172" y="88"/>
                    <a:pt x="173" y="88"/>
                  </a:cubicBezTo>
                  <a:cubicBezTo>
                    <a:pt x="173" y="88"/>
                    <a:pt x="174" y="88"/>
                    <a:pt x="174" y="87"/>
                  </a:cubicBezTo>
                  <a:cubicBezTo>
                    <a:pt x="179" y="82"/>
                    <a:pt x="182" y="78"/>
                    <a:pt x="185" y="73"/>
                  </a:cubicBezTo>
                  <a:cubicBezTo>
                    <a:pt x="188" y="69"/>
                    <a:pt x="189" y="66"/>
                    <a:pt x="188" y="64"/>
                  </a:cubicBezTo>
                  <a:cubicBezTo>
                    <a:pt x="188" y="63"/>
                    <a:pt x="188" y="63"/>
                    <a:pt x="189" y="63"/>
                  </a:cubicBezTo>
                  <a:cubicBezTo>
                    <a:pt x="189" y="62"/>
                    <a:pt x="190" y="62"/>
                    <a:pt x="192" y="63"/>
                  </a:cubicBezTo>
                  <a:cubicBezTo>
                    <a:pt x="194" y="63"/>
                    <a:pt x="197" y="64"/>
                    <a:pt x="199" y="65"/>
                  </a:cubicBezTo>
                  <a:cubicBezTo>
                    <a:pt x="202" y="67"/>
                    <a:pt x="203" y="69"/>
                    <a:pt x="203" y="71"/>
                  </a:cubicBezTo>
                  <a:cubicBezTo>
                    <a:pt x="204" y="73"/>
                    <a:pt x="203" y="75"/>
                    <a:pt x="202" y="77"/>
                  </a:cubicBezTo>
                  <a:cubicBezTo>
                    <a:pt x="201" y="80"/>
                    <a:pt x="199" y="83"/>
                    <a:pt x="195" y="88"/>
                  </a:cubicBezTo>
                  <a:cubicBezTo>
                    <a:pt x="193" y="91"/>
                    <a:pt x="192" y="93"/>
                    <a:pt x="191" y="94"/>
                  </a:cubicBezTo>
                  <a:cubicBezTo>
                    <a:pt x="191" y="95"/>
                    <a:pt x="191" y="96"/>
                    <a:pt x="191" y="97"/>
                  </a:cubicBezTo>
                  <a:cubicBezTo>
                    <a:pt x="192" y="98"/>
                    <a:pt x="192" y="99"/>
                    <a:pt x="193" y="99"/>
                  </a:cubicBezTo>
                  <a:cubicBezTo>
                    <a:pt x="193" y="99"/>
                    <a:pt x="193" y="100"/>
                    <a:pt x="193" y="101"/>
                  </a:cubicBezTo>
                  <a:cubicBezTo>
                    <a:pt x="193" y="103"/>
                    <a:pt x="194" y="104"/>
                    <a:pt x="194" y="104"/>
                  </a:cubicBezTo>
                  <a:cubicBezTo>
                    <a:pt x="195" y="104"/>
                    <a:pt x="196" y="106"/>
                    <a:pt x="197" y="108"/>
                  </a:cubicBezTo>
                  <a:cubicBezTo>
                    <a:pt x="198" y="111"/>
                    <a:pt x="199" y="113"/>
                    <a:pt x="199" y="114"/>
                  </a:cubicBezTo>
                  <a:cubicBezTo>
                    <a:pt x="199" y="116"/>
                    <a:pt x="199" y="117"/>
                    <a:pt x="200" y="117"/>
                  </a:cubicBezTo>
                  <a:cubicBezTo>
                    <a:pt x="201" y="118"/>
                    <a:pt x="202" y="119"/>
                    <a:pt x="202" y="121"/>
                  </a:cubicBezTo>
                  <a:cubicBezTo>
                    <a:pt x="203" y="123"/>
                    <a:pt x="204" y="125"/>
                    <a:pt x="205" y="128"/>
                  </a:cubicBezTo>
                  <a:cubicBezTo>
                    <a:pt x="207" y="130"/>
                    <a:pt x="208" y="131"/>
                    <a:pt x="209" y="133"/>
                  </a:cubicBezTo>
                  <a:cubicBezTo>
                    <a:pt x="210" y="134"/>
                    <a:pt x="212" y="136"/>
                    <a:pt x="213" y="138"/>
                  </a:cubicBezTo>
                  <a:cubicBezTo>
                    <a:pt x="215" y="140"/>
                    <a:pt x="216" y="143"/>
                    <a:pt x="217" y="146"/>
                  </a:cubicBezTo>
                  <a:cubicBezTo>
                    <a:pt x="218" y="149"/>
                    <a:pt x="218" y="150"/>
                    <a:pt x="219" y="151"/>
                  </a:cubicBezTo>
                  <a:cubicBezTo>
                    <a:pt x="219" y="152"/>
                    <a:pt x="220" y="154"/>
                    <a:pt x="220" y="156"/>
                  </a:cubicBezTo>
                  <a:cubicBezTo>
                    <a:pt x="220" y="158"/>
                    <a:pt x="220" y="160"/>
                    <a:pt x="219" y="160"/>
                  </a:cubicBezTo>
                  <a:cubicBezTo>
                    <a:pt x="218" y="162"/>
                    <a:pt x="217" y="163"/>
                    <a:pt x="215" y="164"/>
                  </a:cubicBezTo>
                  <a:cubicBezTo>
                    <a:pt x="213" y="165"/>
                    <a:pt x="212" y="166"/>
                    <a:pt x="212" y="167"/>
                  </a:cubicBezTo>
                  <a:cubicBezTo>
                    <a:pt x="212" y="168"/>
                    <a:pt x="211" y="169"/>
                    <a:pt x="210" y="170"/>
                  </a:cubicBezTo>
                  <a:cubicBezTo>
                    <a:pt x="209" y="172"/>
                    <a:pt x="207" y="173"/>
                    <a:pt x="206" y="174"/>
                  </a:cubicBezTo>
                  <a:cubicBezTo>
                    <a:pt x="199" y="177"/>
                    <a:pt x="192" y="179"/>
                    <a:pt x="185" y="179"/>
                  </a:cubicBezTo>
                  <a:cubicBezTo>
                    <a:pt x="180" y="179"/>
                    <a:pt x="177" y="178"/>
                    <a:pt x="176" y="178"/>
                  </a:cubicBezTo>
                  <a:cubicBezTo>
                    <a:pt x="176" y="177"/>
                    <a:pt x="175" y="177"/>
                    <a:pt x="173" y="177"/>
                  </a:cubicBezTo>
                  <a:cubicBezTo>
                    <a:pt x="170" y="177"/>
                    <a:pt x="166" y="174"/>
                    <a:pt x="162" y="169"/>
                  </a:cubicBezTo>
                  <a:cubicBezTo>
                    <a:pt x="158" y="164"/>
                    <a:pt x="155" y="157"/>
                    <a:pt x="153" y="150"/>
                  </a:cubicBezTo>
                  <a:cubicBezTo>
                    <a:pt x="152" y="147"/>
                    <a:pt x="152" y="144"/>
                    <a:pt x="152" y="140"/>
                  </a:cubicBezTo>
                  <a:cubicBezTo>
                    <a:pt x="151" y="136"/>
                    <a:pt x="152" y="134"/>
                    <a:pt x="152" y="133"/>
                  </a:cubicBezTo>
                  <a:cubicBezTo>
                    <a:pt x="153" y="132"/>
                    <a:pt x="152" y="132"/>
                    <a:pt x="152" y="131"/>
                  </a:cubicBezTo>
                  <a:cubicBezTo>
                    <a:pt x="151" y="130"/>
                    <a:pt x="151" y="128"/>
                    <a:pt x="152" y="126"/>
                  </a:cubicBezTo>
                  <a:cubicBezTo>
                    <a:pt x="152" y="124"/>
                    <a:pt x="152" y="121"/>
                    <a:pt x="152" y="115"/>
                  </a:cubicBezTo>
                  <a:cubicBezTo>
                    <a:pt x="152" y="110"/>
                    <a:pt x="152" y="107"/>
                    <a:pt x="151" y="106"/>
                  </a:cubicBezTo>
                  <a:cubicBezTo>
                    <a:pt x="151" y="106"/>
                    <a:pt x="151" y="105"/>
                    <a:pt x="152" y="103"/>
                  </a:cubicBezTo>
                  <a:cubicBezTo>
                    <a:pt x="153" y="102"/>
                    <a:pt x="154" y="98"/>
                    <a:pt x="155" y="92"/>
                  </a:cubicBezTo>
                  <a:cubicBezTo>
                    <a:pt x="155" y="87"/>
                    <a:pt x="156" y="83"/>
                    <a:pt x="157" y="80"/>
                  </a:cubicBezTo>
                  <a:cubicBezTo>
                    <a:pt x="157" y="78"/>
                    <a:pt x="158" y="74"/>
                    <a:pt x="158" y="68"/>
                  </a:cubicBezTo>
                  <a:cubicBezTo>
                    <a:pt x="158" y="63"/>
                    <a:pt x="159" y="57"/>
                    <a:pt x="160" y="51"/>
                  </a:cubicBezTo>
                  <a:cubicBezTo>
                    <a:pt x="161" y="42"/>
                    <a:pt x="162" y="37"/>
                    <a:pt x="162" y="36"/>
                  </a:cubicBezTo>
                  <a:cubicBezTo>
                    <a:pt x="162" y="34"/>
                    <a:pt x="162" y="33"/>
                    <a:pt x="161" y="32"/>
                  </a:cubicBezTo>
                  <a:cubicBezTo>
                    <a:pt x="161" y="32"/>
                    <a:pt x="160" y="31"/>
                    <a:pt x="160" y="31"/>
                  </a:cubicBezTo>
                  <a:cubicBezTo>
                    <a:pt x="160" y="31"/>
                    <a:pt x="160" y="32"/>
                    <a:pt x="160" y="33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0" y="33"/>
                    <a:pt x="160" y="33"/>
                    <a:pt x="159" y="34"/>
                  </a:cubicBezTo>
                  <a:cubicBezTo>
                    <a:pt x="159" y="31"/>
                    <a:pt x="159" y="31"/>
                    <a:pt x="159" y="31"/>
                  </a:cubicBezTo>
                  <a:cubicBezTo>
                    <a:pt x="160" y="31"/>
                    <a:pt x="160" y="30"/>
                    <a:pt x="161" y="29"/>
                  </a:cubicBezTo>
                  <a:cubicBezTo>
                    <a:pt x="162" y="27"/>
                    <a:pt x="163" y="25"/>
                    <a:pt x="163" y="25"/>
                  </a:cubicBezTo>
                  <a:cubicBezTo>
                    <a:pt x="164" y="24"/>
                    <a:pt x="165" y="23"/>
                    <a:pt x="167" y="23"/>
                  </a:cubicBezTo>
                  <a:close/>
                  <a:moveTo>
                    <a:pt x="188" y="119"/>
                  </a:moveTo>
                  <a:cubicBezTo>
                    <a:pt x="187" y="119"/>
                    <a:pt x="185" y="119"/>
                    <a:pt x="180" y="119"/>
                  </a:cubicBezTo>
                  <a:cubicBezTo>
                    <a:pt x="176" y="119"/>
                    <a:pt x="174" y="119"/>
                    <a:pt x="173" y="120"/>
                  </a:cubicBezTo>
                  <a:cubicBezTo>
                    <a:pt x="173" y="120"/>
                    <a:pt x="172" y="121"/>
                    <a:pt x="171" y="121"/>
                  </a:cubicBezTo>
                  <a:cubicBezTo>
                    <a:pt x="170" y="121"/>
                    <a:pt x="170" y="122"/>
                    <a:pt x="169" y="126"/>
                  </a:cubicBezTo>
                  <a:cubicBezTo>
                    <a:pt x="169" y="129"/>
                    <a:pt x="169" y="131"/>
                    <a:pt x="169" y="132"/>
                  </a:cubicBezTo>
                  <a:cubicBezTo>
                    <a:pt x="169" y="133"/>
                    <a:pt x="170" y="136"/>
                    <a:pt x="170" y="142"/>
                  </a:cubicBezTo>
                  <a:cubicBezTo>
                    <a:pt x="170" y="147"/>
                    <a:pt x="170" y="151"/>
                    <a:pt x="170" y="153"/>
                  </a:cubicBezTo>
                  <a:cubicBezTo>
                    <a:pt x="170" y="154"/>
                    <a:pt x="170" y="155"/>
                    <a:pt x="171" y="155"/>
                  </a:cubicBezTo>
                  <a:cubicBezTo>
                    <a:pt x="171" y="155"/>
                    <a:pt x="172" y="155"/>
                    <a:pt x="173" y="155"/>
                  </a:cubicBezTo>
                  <a:cubicBezTo>
                    <a:pt x="175" y="154"/>
                    <a:pt x="177" y="154"/>
                    <a:pt x="179" y="154"/>
                  </a:cubicBezTo>
                  <a:cubicBezTo>
                    <a:pt x="184" y="153"/>
                    <a:pt x="186" y="152"/>
                    <a:pt x="186" y="150"/>
                  </a:cubicBezTo>
                  <a:cubicBezTo>
                    <a:pt x="186" y="149"/>
                    <a:pt x="187" y="147"/>
                    <a:pt x="188" y="146"/>
                  </a:cubicBezTo>
                  <a:cubicBezTo>
                    <a:pt x="189" y="144"/>
                    <a:pt x="189" y="139"/>
                    <a:pt x="189" y="132"/>
                  </a:cubicBezTo>
                  <a:cubicBezTo>
                    <a:pt x="190" y="124"/>
                    <a:pt x="189" y="120"/>
                    <a:pt x="188" y="119"/>
                  </a:cubicBezTo>
                  <a:close/>
                  <a:moveTo>
                    <a:pt x="188" y="101"/>
                  </a:moveTo>
                  <a:cubicBezTo>
                    <a:pt x="188" y="99"/>
                    <a:pt x="188" y="98"/>
                    <a:pt x="188" y="98"/>
                  </a:cubicBezTo>
                  <a:cubicBezTo>
                    <a:pt x="187" y="98"/>
                    <a:pt x="187" y="99"/>
                    <a:pt x="186" y="100"/>
                  </a:cubicBezTo>
                  <a:cubicBezTo>
                    <a:pt x="184" y="102"/>
                    <a:pt x="184" y="103"/>
                    <a:pt x="186" y="103"/>
                  </a:cubicBezTo>
                  <a:cubicBezTo>
                    <a:pt x="187" y="103"/>
                    <a:pt x="188" y="102"/>
                    <a:pt x="188" y="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16"/>
            <p:cNvSpPr>
              <a:spLocks noEditPoints="1"/>
            </p:cNvSpPr>
            <p:nvPr/>
          </p:nvSpPr>
          <p:spPr bwMode="auto">
            <a:xfrm>
              <a:off x="3859" y="3356"/>
              <a:ext cx="490" cy="519"/>
            </a:xfrm>
            <a:custGeom>
              <a:avLst/>
              <a:gdLst>
                <a:gd name="T0" fmla="*/ 133 w 205"/>
                <a:gd name="T1" fmla="*/ 7 h 219"/>
                <a:gd name="T2" fmla="*/ 144 w 205"/>
                <a:gd name="T3" fmla="*/ 46 h 219"/>
                <a:gd name="T4" fmla="*/ 107 w 205"/>
                <a:gd name="T5" fmla="*/ 66 h 219"/>
                <a:gd name="T6" fmla="*/ 102 w 205"/>
                <a:gd name="T7" fmla="*/ 71 h 219"/>
                <a:gd name="T8" fmla="*/ 114 w 205"/>
                <a:gd name="T9" fmla="*/ 79 h 219"/>
                <a:gd name="T10" fmla="*/ 111 w 205"/>
                <a:gd name="T11" fmla="*/ 93 h 219"/>
                <a:gd name="T12" fmla="*/ 63 w 205"/>
                <a:gd name="T13" fmla="*/ 151 h 219"/>
                <a:gd name="T14" fmla="*/ 68 w 205"/>
                <a:gd name="T15" fmla="*/ 171 h 219"/>
                <a:gd name="T16" fmla="*/ 70 w 205"/>
                <a:gd name="T17" fmla="*/ 179 h 219"/>
                <a:gd name="T18" fmla="*/ 61 w 205"/>
                <a:gd name="T19" fmla="*/ 219 h 219"/>
                <a:gd name="T20" fmla="*/ 52 w 205"/>
                <a:gd name="T21" fmla="*/ 209 h 219"/>
                <a:gd name="T22" fmla="*/ 53 w 205"/>
                <a:gd name="T23" fmla="*/ 180 h 219"/>
                <a:gd name="T24" fmla="*/ 52 w 205"/>
                <a:gd name="T25" fmla="*/ 162 h 219"/>
                <a:gd name="T26" fmla="*/ 17 w 205"/>
                <a:gd name="T27" fmla="*/ 206 h 219"/>
                <a:gd name="T28" fmla="*/ 5 w 205"/>
                <a:gd name="T29" fmla="*/ 208 h 219"/>
                <a:gd name="T30" fmla="*/ 0 w 205"/>
                <a:gd name="T31" fmla="*/ 185 h 219"/>
                <a:gd name="T32" fmla="*/ 18 w 205"/>
                <a:gd name="T33" fmla="*/ 165 h 219"/>
                <a:gd name="T34" fmla="*/ 34 w 205"/>
                <a:gd name="T35" fmla="*/ 148 h 219"/>
                <a:gd name="T36" fmla="*/ 72 w 205"/>
                <a:gd name="T37" fmla="*/ 101 h 219"/>
                <a:gd name="T38" fmla="*/ 48 w 205"/>
                <a:gd name="T39" fmla="*/ 111 h 219"/>
                <a:gd name="T40" fmla="*/ 49 w 205"/>
                <a:gd name="T41" fmla="*/ 84 h 219"/>
                <a:gd name="T42" fmla="*/ 72 w 205"/>
                <a:gd name="T43" fmla="*/ 66 h 219"/>
                <a:gd name="T44" fmla="*/ 65 w 205"/>
                <a:gd name="T45" fmla="*/ 37 h 219"/>
                <a:gd name="T46" fmla="*/ 60 w 205"/>
                <a:gd name="T47" fmla="*/ 15 h 219"/>
                <a:gd name="T48" fmla="*/ 84 w 205"/>
                <a:gd name="T49" fmla="*/ 18 h 219"/>
                <a:gd name="T50" fmla="*/ 107 w 205"/>
                <a:gd name="T51" fmla="*/ 3 h 219"/>
                <a:gd name="T52" fmla="*/ 178 w 205"/>
                <a:gd name="T53" fmla="*/ 103 h 219"/>
                <a:gd name="T54" fmla="*/ 185 w 205"/>
                <a:gd name="T55" fmla="*/ 117 h 219"/>
                <a:gd name="T56" fmla="*/ 193 w 205"/>
                <a:gd name="T57" fmla="*/ 161 h 219"/>
                <a:gd name="T58" fmla="*/ 203 w 205"/>
                <a:gd name="T59" fmla="*/ 192 h 219"/>
                <a:gd name="T60" fmla="*/ 197 w 205"/>
                <a:gd name="T61" fmla="*/ 206 h 219"/>
                <a:gd name="T62" fmla="*/ 139 w 205"/>
                <a:gd name="T63" fmla="*/ 217 h 219"/>
                <a:gd name="T64" fmla="*/ 114 w 205"/>
                <a:gd name="T65" fmla="*/ 189 h 219"/>
                <a:gd name="T66" fmla="*/ 102 w 205"/>
                <a:gd name="T67" fmla="*/ 180 h 219"/>
                <a:gd name="T68" fmla="*/ 88 w 205"/>
                <a:gd name="T69" fmla="*/ 163 h 219"/>
                <a:gd name="T70" fmla="*/ 89 w 205"/>
                <a:gd name="T71" fmla="*/ 150 h 219"/>
                <a:gd name="T72" fmla="*/ 94 w 205"/>
                <a:gd name="T73" fmla="*/ 149 h 219"/>
                <a:gd name="T74" fmla="*/ 93 w 205"/>
                <a:gd name="T75" fmla="*/ 156 h 219"/>
                <a:gd name="T76" fmla="*/ 106 w 205"/>
                <a:gd name="T77" fmla="*/ 143 h 219"/>
                <a:gd name="T78" fmla="*/ 109 w 205"/>
                <a:gd name="T79" fmla="*/ 113 h 219"/>
                <a:gd name="T80" fmla="*/ 109 w 205"/>
                <a:gd name="T81" fmla="*/ 105 h 219"/>
                <a:gd name="T82" fmla="*/ 120 w 205"/>
                <a:gd name="T83" fmla="*/ 121 h 219"/>
                <a:gd name="T84" fmla="*/ 130 w 205"/>
                <a:gd name="T85" fmla="*/ 121 h 219"/>
                <a:gd name="T86" fmla="*/ 133 w 205"/>
                <a:gd name="T87" fmla="*/ 113 h 219"/>
                <a:gd name="T88" fmla="*/ 142 w 205"/>
                <a:gd name="T89" fmla="*/ 101 h 219"/>
                <a:gd name="T90" fmla="*/ 154 w 205"/>
                <a:gd name="T91" fmla="*/ 106 h 219"/>
                <a:gd name="T92" fmla="*/ 150 w 205"/>
                <a:gd name="T93" fmla="*/ 129 h 219"/>
                <a:gd name="T94" fmla="*/ 123 w 205"/>
                <a:gd name="T95" fmla="*/ 164 h 219"/>
                <a:gd name="T96" fmla="*/ 130 w 205"/>
                <a:gd name="T97" fmla="*/ 195 h 219"/>
                <a:gd name="T98" fmla="*/ 162 w 205"/>
                <a:gd name="T99" fmla="*/ 191 h 219"/>
                <a:gd name="T100" fmla="*/ 169 w 205"/>
                <a:gd name="T101" fmla="*/ 185 h 219"/>
                <a:gd name="T102" fmla="*/ 172 w 205"/>
                <a:gd name="T103" fmla="*/ 160 h 219"/>
                <a:gd name="T104" fmla="*/ 177 w 205"/>
                <a:gd name="T105" fmla="*/ 115 h 219"/>
                <a:gd name="T106" fmla="*/ 114 w 205"/>
                <a:gd name="T107" fmla="*/ 9 h 219"/>
                <a:gd name="T108" fmla="*/ 92 w 205"/>
                <a:gd name="T109" fmla="*/ 25 h 219"/>
                <a:gd name="T110" fmla="*/ 90 w 205"/>
                <a:gd name="T111" fmla="*/ 40 h 219"/>
                <a:gd name="T112" fmla="*/ 109 w 205"/>
                <a:gd name="T113" fmla="*/ 35 h 219"/>
                <a:gd name="T114" fmla="*/ 127 w 205"/>
                <a:gd name="T115" fmla="*/ 1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5" h="219">
                  <a:moveTo>
                    <a:pt x="107" y="3"/>
                  </a:moveTo>
                  <a:cubicBezTo>
                    <a:pt x="117" y="0"/>
                    <a:pt x="125" y="2"/>
                    <a:pt x="133" y="7"/>
                  </a:cubicBezTo>
                  <a:cubicBezTo>
                    <a:pt x="147" y="17"/>
                    <a:pt x="152" y="28"/>
                    <a:pt x="148" y="39"/>
                  </a:cubicBezTo>
                  <a:cubicBezTo>
                    <a:pt x="147" y="42"/>
                    <a:pt x="146" y="45"/>
                    <a:pt x="144" y="46"/>
                  </a:cubicBezTo>
                  <a:cubicBezTo>
                    <a:pt x="142" y="48"/>
                    <a:pt x="135" y="51"/>
                    <a:pt x="126" y="56"/>
                  </a:cubicBezTo>
                  <a:cubicBezTo>
                    <a:pt x="120" y="59"/>
                    <a:pt x="114" y="62"/>
                    <a:pt x="107" y="66"/>
                  </a:cubicBezTo>
                  <a:cubicBezTo>
                    <a:pt x="105" y="67"/>
                    <a:pt x="103" y="68"/>
                    <a:pt x="102" y="69"/>
                  </a:cubicBezTo>
                  <a:cubicBezTo>
                    <a:pt x="102" y="70"/>
                    <a:pt x="101" y="70"/>
                    <a:pt x="102" y="71"/>
                  </a:cubicBezTo>
                  <a:cubicBezTo>
                    <a:pt x="102" y="72"/>
                    <a:pt x="104" y="73"/>
                    <a:pt x="106" y="73"/>
                  </a:cubicBezTo>
                  <a:cubicBezTo>
                    <a:pt x="108" y="75"/>
                    <a:pt x="111" y="76"/>
                    <a:pt x="114" y="79"/>
                  </a:cubicBezTo>
                  <a:cubicBezTo>
                    <a:pt x="117" y="81"/>
                    <a:pt x="118" y="83"/>
                    <a:pt x="118" y="84"/>
                  </a:cubicBezTo>
                  <a:cubicBezTo>
                    <a:pt x="118" y="86"/>
                    <a:pt x="116" y="89"/>
                    <a:pt x="111" y="93"/>
                  </a:cubicBezTo>
                  <a:cubicBezTo>
                    <a:pt x="100" y="102"/>
                    <a:pt x="90" y="114"/>
                    <a:pt x="78" y="127"/>
                  </a:cubicBezTo>
                  <a:cubicBezTo>
                    <a:pt x="67" y="141"/>
                    <a:pt x="62" y="148"/>
                    <a:pt x="63" y="151"/>
                  </a:cubicBezTo>
                  <a:cubicBezTo>
                    <a:pt x="63" y="153"/>
                    <a:pt x="64" y="156"/>
                    <a:pt x="66" y="160"/>
                  </a:cubicBezTo>
                  <a:cubicBezTo>
                    <a:pt x="67" y="164"/>
                    <a:pt x="68" y="167"/>
                    <a:pt x="68" y="171"/>
                  </a:cubicBezTo>
                  <a:cubicBezTo>
                    <a:pt x="68" y="175"/>
                    <a:pt x="69" y="177"/>
                    <a:pt x="70" y="177"/>
                  </a:cubicBezTo>
                  <a:cubicBezTo>
                    <a:pt x="71" y="177"/>
                    <a:pt x="71" y="178"/>
                    <a:pt x="70" y="179"/>
                  </a:cubicBezTo>
                  <a:cubicBezTo>
                    <a:pt x="70" y="181"/>
                    <a:pt x="69" y="186"/>
                    <a:pt x="68" y="195"/>
                  </a:cubicBezTo>
                  <a:cubicBezTo>
                    <a:pt x="66" y="211"/>
                    <a:pt x="64" y="219"/>
                    <a:pt x="61" y="219"/>
                  </a:cubicBezTo>
                  <a:cubicBezTo>
                    <a:pt x="59" y="219"/>
                    <a:pt x="58" y="218"/>
                    <a:pt x="57" y="217"/>
                  </a:cubicBezTo>
                  <a:cubicBezTo>
                    <a:pt x="55" y="216"/>
                    <a:pt x="54" y="213"/>
                    <a:pt x="52" y="209"/>
                  </a:cubicBezTo>
                  <a:cubicBezTo>
                    <a:pt x="51" y="205"/>
                    <a:pt x="50" y="201"/>
                    <a:pt x="50" y="198"/>
                  </a:cubicBezTo>
                  <a:cubicBezTo>
                    <a:pt x="50" y="195"/>
                    <a:pt x="51" y="189"/>
                    <a:pt x="53" y="180"/>
                  </a:cubicBezTo>
                  <a:cubicBezTo>
                    <a:pt x="56" y="167"/>
                    <a:pt x="56" y="161"/>
                    <a:pt x="53" y="162"/>
                  </a:cubicBezTo>
                  <a:cubicBezTo>
                    <a:pt x="53" y="162"/>
                    <a:pt x="53" y="162"/>
                    <a:pt x="52" y="162"/>
                  </a:cubicBezTo>
                  <a:cubicBezTo>
                    <a:pt x="51" y="163"/>
                    <a:pt x="45" y="171"/>
                    <a:pt x="34" y="184"/>
                  </a:cubicBezTo>
                  <a:cubicBezTo>
                    <a:pt x="24" y="197"/>
                    <a:pt x="18" y="204"/>
                    <a:pt x="17" y="206"/>
                  </a:cubicBezTo>
                  <a:cubicBezTo>
                    <a:pt x="16" y="208"/>
                    <a:pt x="14" y="209"/>
                    <a:pt x="13" y="210"/>
                  </a:cubicBezTo>
                  <a:cubicBezTo>
                    <a:pt x="9" y="211"/>
                    <a:pt x="7" y="210"/>
                    <a:pt x="5" y="208"/>
                  </a:cubicBezTo>
                  <a:cubicBezTo>
                    <a:pt x="3" y="205"/>
                    <a:pt x="2" y="200"/>
                    <a:pt x="1" y="192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15" y="169"/>
                    <a:pt x="18" y="166"/>
                    <a:pt x="18" y="165"/>
                  </a:cubicBezTo>
                  <a:cubicBezTo>
                    <a:pt x="18" y="164"/>
                    <a:pt x="19" y="163"/>
                    <a:pt x="22" y="160"/>
                  </a:cubicBezTo>
                  <a:cubicBezTo>
                    <a:pt x="26" y="158"/>
                    <a:pt x="29" y="154"/>
                    <a:pt x="34" y="148"/>
                  </a:cubicBezTo>
                  <a:cubicBezTo>
                    <a:pt x="52" y="126"/>
                    <a:pt x="63" y="113"/>
                    <a:pt x="67" y="108"/>
                  </a:cubicBezTo>
                  <a:cubicBezTo>
                    <a:pt x="71" y="103"/>
                    <a:pt x="72" y="101"/>
                    <a:pt x="72" y="101"/>
                  </a:cubicBezTo>
                  <a:cubicBezTo>
                    <a:pt x="71" y="100"/>
                    <a:pt x="68" y="102"/>
                    <a:pt x="61" y="105"/>
                  </a:cubicBezTo>
                  <a:cubicBezTo>
                    <a:pt x="54" y="109"/>
                    <a:pt x="49" y="111"/>
                    <a:pt x="48" y="111"/>
                  </a:cubicBezTo>
                  <a:cubicBezTo>
                    <a:pt x="44" y="111"/>
                    <a:pt x="42" y="107"/>
                    <a:pt x="42" y="99"/>
                  </a:cubicBezTo>
                  <a:cubicBezTo>
                    <a:pt x="42" y="91"/>
                    <a:pt x="44" y="86"/>
                    <a:pt x="49" y="84"/>
                  </a:cubicBezTo>
                  <a:cubicBezTo>
                    <a:pt x="52" y="83"/>
                    <a:pt x="56" y="80"/>
                    <a:pt x="62" y="76"/>
                  </a:cubicBezTo>
                  <a:cubicBezTo>
                    <a:pt x="68" y="71"/>
                    <a:pt x="71" y="68"/>
                    <a:pt x="72" y="66"/>
                  </a:cubicBezTo>
                  <a:cubicBezTo>
                    <a:pt x="72" y="65"/>
                    <a:pt x="71" y="60"/>
                    <a:pt x="69" y="53"/>
                  </a:cubicBezTo>
                  <a:cubicBezTo>
                    <a:pt x="66" y="46"/>
                    <a:pt x="65" y="40"/>
                    <a:pt x="65" y="37"/>
                  </a:cubicBezTo>
                  <a:cubicBezTo>
                    <a:pt x="65" y="33"/>
                    <a:pt x="64" y="30"/>
                    <a:pt x="63" y="28"/>
                  </a:cubicBezTo>
                  <a:cubicBezTo>
                    <a:pt x="58" y="22"/>
                    <a:pt x="57" y="17"/>
                    <a:pt x="60" y="15"/>
                  </a:cubicBezTo>
                  <a:cubicBezTo>
                    <a:pt x="64" y="12"/>
                    <a:pt x="69" y="13"/>
                    <a:pt x="76" y="17"/>
                  </a:cubicBezTo>
                  <a:cubicBezTo>
                    <a:pt x="80" y="19"/>
                    <a:pt x="83" y="19"/>
                    <a:pt x="84" y="18"/>
                  </a:cubicBezTo>
                  <a:cubicBezTo>
                    <a:pt x="86" y="17"/>
                    <a:pt x="89" y="15"/>
                    <a:pt x="94" y="10"/>
                  </a:cubicBezTo>
                  <a:cubicBezTo>
                    <a:pt x="100" y="6"/>
                    <a:pt x="104" y="3"/>
                    <a:pt x="107" y="3"/>
                  </a:cubicBezTo>
                  <a:close/>
                  <a:moveTo>
                    <a:pt x="177" y="115"/>
                  </a:moveTo>
                  <a:cubicBezTo>
                    <a:pt x="177" y="110"/>
                    <a:pt x="177" y="106"/>
                    <a:pt x="178" y="103"/>
                  </a:cubicBezTo>
                  <a:cubicBezTo>
                    <a:pt x="179" y="100"/>
                    <a:pt x="179" y="99"/>
                    <a:pt x="180" y="99"/>
                  </a:cubicBezTo>
                  <a:cubicBezTo>
                    <a:pt x="182" y="99"/>
                    <a:pt x="184" y="105"/>
                    <a:pt x="185" y="117"/>
                  </a:cubicBezTo>
                  <a:cubicBezTo>
                    <a:pt x="185" y="124"/>
                    <a:pt x="186" y="133"/>
                    <a:pt x="188" y="142"/>
                  </a:cubicBezTo>
                  <a:cubicBezTo>
                    <a:pt x="190" y="151"/>
                    <a:pt x="191" y="158"/>
                    <a:pt x="193" y="161"/>
                  </a:cubicBezTo>
                  <a:cubicBezTo>
                    <a:pt x="197" y="169"/>
                    <a:pt x="200" y="176"/>
                    <a:pt x="201" y="182"/>
                  </a:cubicBezTo>
                  <a:cubicBezTo>
                    <a:pt x="201" y="187"/>
                    <a:pt x="202" y="190"/>
                    <a:pt x="203" y="192"/>
                  </a:cubicBezTo>
                  <a:cubicBezTo>
                    <a:pt x="204" y="194"/>
                    <a:pt x="205" y="196"/>
                    <a:pt x="203" y="199"/>
                  </a:cubicBezTo>
                  <a:cubicBezTo>
                    <a:pt x="202" y="202"/>
                    <a:pt x="200" y="204"/>
                    <a:pt x="197" y="206"/>
                  </a:cubicBezTo>
                  <a:cubicBezTo>
                    <a:pt x="188" y="211"/>
                    <a:pt x="177" y="215"/>
                    <a:pt x="166" y="217"/>
                  </a:cubicBezTo>
                  <a:cubicBezTo>
                    <a:pt x="155" y="219"/>
                    <a:pt x="146" y="219"/>
                    <a:pt x="139" y="217"/>
                  </a:cubicBezTo>
                  <a:cubicBezTo>
                    <a:pt x="134" y="215"/>
                    <a:pt x="129" y="212"/>
                    <a:pt x="125" y="207"/>
                  </a:cubicBezTo>
                  <a:cubicBezTo>
                    <a:pt x="120" y="202"/>
                    <a:pt x="117" y="196"/>
                    <a:pt x="114" y="189"/>
                  </a:cubicBezTo>
                  <a:cubicBezTo>
                    <a:pt x="111" y="183"/>
                    <a:pt x="109" y="179"/>
                    <a:pt x="107" y="179"/>
                  </a:cubicBezTo>
                  <a:cubicBezTo>
                    <a:pt x="106" y="178"/>
                    <a:pt x="104" y="179"/>
                    <a:pt x="102" y="180"/>
                  </a:cubicBezTo>
                  <a:cubicBezTo>
                    <a:pt x="99" y="182"/>
                    <a:pt x="97" y="182"/>
                    <a:pt x="96" y="182"/>
                  </a:cubicBezTo>
                  <a:cubicBezTo>
                    <a:pt x="92" y="181"/>
                    <a:pt x="90" y="174"/>
                    <a:pt x="88" y="163"/>
                  </a:cubicBezTo>
                  <a:cubicBezTo>
                    <a:pt x="87" y="158"/>
                    <a:pt x="87" y="155"/>
                    <a:pt x="87" y="154"/>
                  </a:cubicBezTo>
                  <a:cubicBezTo>
                    <a:pt x="87" y="152"/>
                    <a:pt x="88" y="151"/>
                    <a:pt x="89" y="150"/>
                  </a:cubicBezTo>
                  <a:cubicBezTo>
                    <a:pt x="90" y="149"/>
                    <a:pt x="91" y="148"/>
                    <a:pt x="91" y="148"/>
                  </a:cubicBezTo>
                  <a:cubicBezTo>
                    <a:pt x="92" y="148"/>
                    <a:pt x="92" y="148"/>
                    <a:pt x="94" y="149"/>
                  </a:cubicBezTo>
                  <a:cubicBezTo>
                    <a:pt x="95" y="151"/>
                    <a:pt x="95" y="152"/>
                    <a:pt x="94" y="154"/>
                  </a:cubicBezTo>
                  <a:cubicBezTo>
                    <a:pt x="93" y="155"/>
                    <a:pt x="92" y="156"/>
                    <a:pt x="93" y="156"/>
                  </a:cubicBezTo>
                  <a:cubicBezTo>
                    <a:pt x="94" y="156"/>
                    <a:pt x="96" y="155"/>
                    <a:pt x="99" y="152"/>
                  </a:cubicBezTo>
                  <a:cubicBezTo>
                    <a:pt x="102" y="149"/>
                    <a:pt x="105" y="146"/>
                    <a:pt x="106" y="143"/>
                  </a:cubicBezTo>
                  <a:cubicBezTo>
                    <a:pt x="108" y="139"/>
                    <a:pt x="109" y="134"/>
                    <a:pt x="110" y="127"/>
                  </a:cubicBezTo>
                  <a:cubicBezTo>
                    <a:pt x="111" y="119"/>
                    <a:pt x="110" y="114"/>
                    <a:pt x="109" y="113"/>
                  </a:cubicBezTo>
                  <a:cubicBezTo>
                    <a:pt x="107" y="112"/>
                    <a:pt x="106" y="110"/>
                    <a:pt x="107" y="108"/>
                  </a:cubicBezTo>
                  <a:cubicBezTo>
                    <a:pt x="107" y="106"/>
                    <a:pt x="108" y="105"/>
                    <a:pt x="109" y="105"/>
                  </a:cubicBezTo>
                  <a:cubicBezTo>
                    <a:pt x="111" y="105"/>
                    <a:pt x="113" y="106"/>
                    <a:pt x="115" y="109"/>
                  </a:cubicBezTo>
                  <a:cubicBezTo>
                    <a:pt x="117" y="112"/>
                    <a:pt x="119" y="116"/>
                    <a:pt x="120" y="121"/>
                  </a:cubicBezTo>
                  <a:cubicBezTo>
                    <a:pt x="121" y="125"/>
                    <a:pt x="122" y="127"/>
                    <a:pt x="123" y="127"/>
                  </a:cubicBezTo>
                  <a:cubicBezTo>
                    <a:pt x="124" y="127"/>
                    <a:pt x="126" y="125"/>
                    <a:pt x="130" y="121"/>
                  </a:cubicBezTo>
                  <a:cubicBezTo>
                    <a:pt x="133" y="117"/>
                    <a:pt x="135" y="115"/>
                    <a:pt x="135" y="114"/>
                  </a:cubicBezTo>
                  <a:cubicBezTo>
                    <a:pt x="135" y="113"/>
                    <a:pt x="135" y="113"/>
                    <a:pt x="133" y="113"/>
                  </a:cubicBezTo>
                  <a:cubicBezTo>
                    <a:pt x="132" y="113"/>
                    <a:pt x="132" y="113"/>
                    <a:pt x="133" y="112"/>
                  </a:cubicBezTo>
                  <a:cubicBezTo>
                    <a:pt x="135" y="108"/>
                    <a:pt x="138" y="105"/>
                    <a:pt x="142" y="101"/>
                  </a:cubicBezTo>
                  <a:cubicBezTo>
                    <a:pt x="143" y="100"/>
                    <a:pt x="145" y="100"/>
                    <a:pt x="147" y="101"/>
                  </a:cubicBezTo>
                  <a:cubicBezTo>
                    <a:pt x="150" y="102"/>
                    <a:pt x="152" y="104"/>
                    <a:pt x="154" y="106"/>
                  </a:cubicBezTo>
                  <a:cubicBezTo>
                    <a:pt x="158" y="110"/>
                    <a:pt x="158" y="116"/>
                    <a:pt x="153" y="122"/>
                  </a:cubicBezTo>
                  <a:cubicBezTo>
                    <a:pt x="151" y="126"/>
                    <a:pt x="150" y="128"/>
                    <a:pt x="150" y="129"/>
                  </a:cubicBezTo>
                  <a:cubicBezTo>
                    <a:pt x="150" y="130"/>
                    <a:pt x="146" y="136"/>
                    <a:pt x="137" y="146"/>
                  </a:cubicBezTo>
                  <a:cubicBezTo>
                    <a:pt x="129" y="156"/>
                    <a:pt x="124" y="162"/>
                    <a:pt x="123" y="164"/>
                  </a:cubicBezTo>
                  <a:cubicBezTo>
                    <a:pt x="121" y="168"/>
                    <a:pt x="121" y="173"/>
                    <a:pt x="123" y="180"/>
                  </a:cubicBezTo>
                  <a:cubicBezTo>
                    <a:pt x="125" y="187"/>
                    <a:pt x="127" y="192"/>
                    <a:pt x="130" y="195"/>
                  </a:cubicBezTo>
                  <a:cubicBezTo>
                    <a:pt x="132" y="196"/>
                    <a:pt x="136" y="196"/>
                    <a:pt x="144" y="195"/>
                  </a:cubicBezTo>
                  <a:cubicBezTo>
                    <a:pt x="151" y="194"/>
                    <a:pt x="157" y="193"/>
                    <a:pt x="162" y="191"/>
                  </a:cubicBezTo>
                  <a:cubicBezTo>
                    <a:pt x="162" y="190"/>
                    <a:pt x="162" y="190"/>
                    <a:pt x="163" y="190"/>
                  </a:cubicBezTo>
                  <a:cubicBezTo>
                    <a:pt x="166" y="189"/>
                    <a:pt x="168" y="187"/>
                    <a:pt x="169" y="185"/>
                  </a:cubicBezTo>
                  <a:cubicBezTo>
                    <a:pt x="169" y="182"/>
                    <a:pt x="170" y="175"/>
                    <a:pt x="172" y="162"/>
                  </a:cubicBezTo>
                  <a:cubicBezTo>
                    <a:pt x="172" y="162"/>
                    <a:pt x="172" y="161"/>
                    <a:pt x="172" y="160"/>
                  </a:cubicBezTo>
                  <a:cubicBezTo>
                    <a:pt x="174" y="148"/>
                    <a:pt x="175" y="138"/>
                    <a:pt x="176" y="131"/>
                  </a:cubicBezTo>
                  <a:cubicBezTo>
                    <a:pt x="177" y="125"/>
                    <a:pt x="177" y="119"/>
                    <a:pt x="177" y="115"/>
                  </a:cubicBezTo>
                  <a:close/>
                  <a:moveTo>
                    <a:pt x="123" y="11"/>
                  </a:moveTo>
                  <a:cubicBezTo>
                    <a:pt x="120" y="9"/>
                    <a:pt x="117" y="9"/>
                    <a:pt x="114" y="9"/>
                  </a:cubicBezTo>
                  <a:cubicBezTo>
                    <a:pt x="111" y="9"/>
                    <a:pt x="108" y="10"/>
                    <a:pt x="103" y="14"/>
                  </a:cubicBezTo>
                  <a:cubicBezTo>
                    <a:pt x="98" y="17"/>
                    <a:pt x="95" y="21"/>
                    <a:pt x="92" y="25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91" y="46"/>
                    <a:pt x="92" y="49"/>
                    <a:pt x="94" y="49"/>
                  </a:cubicBezTo>
                  <a:cubicBezTo>
                    <a:pt x="95" y="49"/>
                    <a:pt x="100" y="44"/>
                    <a:pt x="109" y="35"/>
                  </a:cubicBezTo>
                  <a:cubicBezTo>
                    <a:pt x="118" y="26"/>
                    <a:pt x="123" y="21"/>
                    <a:pt x="124" y="18"/>
                  </a:cubicBezTo>
                  <a:cubicBezTo>
                    <a:pt x="127" y="13"/>
                    <a:pt x="127" y="13"/>
                    <a:pt x="127" y="13"/>
                  </a:cubicBezTo>
                  <a:lnTo>
                    <a:pt x="12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9" name="矩形 38"/>
          <p:cNvSpPr/>
          <p:nvPr/>
        </p:nvSpPr>
        <p:spPr>
          <a:xfrm>
            <a:off x="5770214" y="1261797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输入标题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40" name="文本框 6"/>
          <p:cNvSpPr txBox="1"/>
          <p:nvPr/>
        </p:nvSpPr>
        <p:spPr>
          <a:xfrm>
            <a:off x="3954594" y="1262994"/>
            <a:ext cx="1754326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复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9724936" y="1261797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输入标题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42" name="文本框 6"/>
          <p:cNvSpPr txBox="1"/>
          <p:nvPr/>
        </p:nvSpPr>
        <p:spPr>
          <a:xfrm>
            <a:off x="7909316" y="1262994"/>
            <a:ext cx="1754326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复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6844104" y="3876278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输入标题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44" name="文本框 6"/>
          <p:cNvSpPr txBox="1"/>
          <p:nvPr/>
        </p:nvSpPr>
        <p:spPr>
          <a:xfrm>
            <a:off x="5028484" y="3877475"/>
            <a:ext cx="1754326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复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10798826" y="3876278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输入标题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46" name="文本框 6"/>
          <p:cNvSpPr txBox="1"/>
          <p:nvPr/>
        </p:nvSpPr>
        <p:spPr>
          <a:xfrm>
            <a:off x="8983206" y="3877475"/>
            <a:ext cx="1754326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复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308795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ripple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4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5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9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1" presetID="2" presetClass="entr" presetSubtype="1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3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4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7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8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4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5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6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6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7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7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39" grpId="0"/>
          <p:bldP spid="40" grpId="0"/>
          <p:bldP spid="41" grpId="0"/>
          <p:bldP spid="42" grpId="0"/>
          <p:bldP spid="43" grpId="0"/>
          <p:bldP spid="44" grpId="0"/>
          <p:bldP spid="45" grpId="0"/>
          <p:bldP spid="4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1" presetID="2" presetClass="entr" presetSubtype="1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4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5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6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6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7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7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39" grpId="0"/>
          <p:bldP spid="40" grpId="0"/>
          <p:bldP spid="41" grpId="0"/>
          <p:bldP spid="42" grpId="0"/>
          <p:bldP spid="43" grpId="0"/>
          <p:bldP spid="44" grpId="0"/>
          <p:bldP spid="45" grpId="0"/>
          <p:bldP spid="46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直接连接符 64"/>
          <p:cNvCxnSpPr/>
          <p:nvPr/>
        </p:nvCxnSpPr>
        <p:spPr>
          <a:xfrm>
            <a:off x="0" y="4527612"/>
            <a:ext cx="10169807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7092" y="368447"/>
            <a:ext cx="584649" cy="27133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443186" y="514770"/>
            <a:ext cx="430887" cy="2648245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bg1"/>
                </a:solidFill>
                <a:latin typeface="+mn-ea"/>
              </a:rPr>
              <a:t>可长可短的标题</a:t>
            </a:r>
            <a:endParaRPr lang="zh-CN" altLang="en-US" sz="1600" b="1" spc="3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0328" y="2040761"/>
            <a:ext cx="831951" cy="701035"/>
          </a:xfrm>
          <a:prstGeom prst="rect">
            <a:avLst/>
          </a:prstGeom>
        </p:spPr>
      </p:pic>
      <p:sp>
        <p:nvSpPr>
          <p:cNvPr id="49" name="圆角矩形 48"/>
          <p:cNvSpPr/>
          <p:nvPr/>
        </p:nvSpPr>
        <p:spPr>
          <a:xfrm>
            <a:off x="1102271" y="2591161"/>
            <a:ext cx="184991" cy="2148298"/>
          </a:xfrm>
          <a:prstGeom prst="roundRect">
            <a:avLst>
              <a:gd name="adj" fmla="val 14621"/>
            </a:avLst>
          </a:prstGeom>
          <a:solidFill>
            <a:srgbClr val="CB3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965575" y="2243725"/>
            <a:ext cx="659155" cy="369332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en-US" altLang="zh-CN" kern="100" dirty="0" smtClean="0">
                <a:solidFill>
                  <a:srgbClr val="C00000"/>
                </a:solidFill>
                <a:latin typeface="+mj-ea"/>
                <a:ea typeface="+mj-ea"/>
                <a:cs typeface="Times New Roman" pitchFamily="18" charset="0"/>
              </a:rPr>
              <a:t>90%</a:t>
            </a:r>
            <a:endParaRPr lang="zh-CN" altLang="zh-CN" kern="100" dirty="0">
              <a:solidFill>
                <a:srgbClr val="C00000"/>
              </a:solidFill>
              <a:latin typeface="+mj-ea"/>
              <a:ea typeface="+mj-ea"/>
              <a:cs typeface="Times New Roman" pitchFamily="18" charset="0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987792" y="4836109"/>
            <a:ext cx="400110" cy="630942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zh-CN" altLang="en-US" sz="1400" kern="100" dirty="0" smtClean="0">
                <a:solidFill>
                  <a:srgbClr val="C00000"/>
                </a:solidFill>
                <a:latin typeface="+mj-ea"/>
                <a:ea typeface="+mj-ea"/>
                <a:cs typeface="Times New Roman" pitchFamily="18" charset="0"/>
              </a:rPr>
              <a:t>一季度</a:t>
            </a:r>
            <a:endParaRPr lang="zh-CN" altLang="zh-CN" sz="1400" kern="100" dirty="0">
              <a:solidFill>
                <a:srgbClr val="C00000"/>
              </a:solidFill>
              <a:latin typeface="+mj-ea"/>
              <a:ea typeface="+mj-ea"/>
              <a:cs typeface="Times New Roman" pitchFamily="18" charset="0"/>
            </a:endParaRPr>
          </a:p>
        </p:txBody>
      </p:sp>
      <p:sp>
        <p:nvSpPr>
          <p:cNvPr id="72" name="圆角矩形 71"/>
          <p:cNvSpPr/>
          <p:nvPr/>
        </p:nvSpPr>
        <p:spPr>
          <a:xfrm>
            <a:off x="1586210" y="3351285"/>
            <a:ext cx="196213" cy="1388174"/>
          </a:xfrm>
          <a:prstGeom prst="roundRect">
            <a:avLst>
              <a:gd name="adj" fmla="val 6737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1513961" y="2905839"/>
            <a:ext cx="659155" cy="369332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en-US" altLang="zh-CN" kern="100" dirty="0" smtClean="0">
                <a:solidFill>
                  <a:srgbClr val="C00000"/>
                </a:solidFill>
                <a:latin typeface="+mj-ea"/>
                <a:ea typeface="+mj-ea"/>
                <a:cs typeface="Times New Roman" pitchFamily="18" charset="0"/>
              </a:rPr>
              <a:t>60%</a:t>
            </a:r>
            <a:endParaRPr lang="zh-CN" altLang="zh-CN" kern="100" dirty="0">
              <a:solidFill>
                <a:srgbClr val="C00000"/>
              </a:solidFill>
              <a:latin typeface="+mj-ea"/>
              <a:ea typeface="+mj-ea"/>
              <a:cs typeface="Times New Roman" pitchFamily="18" charset="0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1515038" y="4836109"/>
            <a:ext cx="400110" cy="630942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zh-CN" altLang="en-US" sz="1400" kern="100" dirty="0" smtClean="0">
                <a:solidFill>
                  <a:srgbClr val="C00000"/>
                </a:solidFill>
                <a:latin typeface="+mj-ea"/>
                <a:ea typeface="+mj-ea"/>
                <a:cs typeface="Times New Roman" pitchFamily="18" charset="0"/>
              </a:rPr>
              <a:t>二季度</a:t>
            </a:r>
            <a:endParaRPr lang="zh-CN" altLang="zh-CN" sz="1400" kern="100" dirty="0">
              <a:solidFill>
                <a:srgbClr val="C00000"/>
              </a:solidFill>
              <a:latin typeface="+mj-ea"/>
              <a:ea typeface="+mj-ea"/>
              <a:cs typeface="Times New Roman" pitchFamily="18" charset="0"/>
            </a:endParaRPr>
          </a:p>
        </p:txBody>
      </p:sp>
      <p:sp>
        <p:nvSpPr>
          <p:cNvPr id="75" name="圆角矩形 74"/>
          <p:cNvSpPr/>
          <p:nvPr/>
        </p:nvSpPr>
        <p:spPr>
          <a:xfrm>
            <a:off x="2054196" y="2591161"/>
            <a:ext cx="184991" cy="2148298"/>
          </a:xfrm>
          <a:prstGeom prst="roundRect">
            <a:avLst>
              <a:gd name="adj" fmla="val 14621"/>
            </a:avLst>
          </a:prstGeom>
          <a:solidFill>
            <a:srgbClr val="CB3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1917500" y="2243725"/>
            <a:ext cx="659155" cy="369332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en-US" altLang="zh-CN" kern="100" dirty="0" smtClean="0">
                <a:solidFill>
                  <a:srgbClr val="C00000"/>
                </a:solidFill>
                <a:latin typeface="+mj-ea"/>
                <a:ea typeface="+mj-ea"/>
                <a:cs typeface="Times New Roman" pitchFamily="18" charset="0"/>
              </a:rPr>
              <a:t>90%</a:t>
            </a:r>
            <a:endParaRPr lang="zh-CN" altLang="zh-CN" kern="100" dirty="0">
              <a:solidFill>
                <a:srgbClr val="C00000"/>
              </a:solidFill>
              <a:latin typeface="+mj-ea"/>
              <a:ea typeface="+mj-ea"/>
              <a:cs typeface="Times New Roman" pitchFamily="18" charset="0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1939717" y="4836109"/>
            <a:ext cx="400110" cy="630942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zh-CN" altLang="en-US" sz="1400" kern="100" dirty="0" smtClean="0">
                <a:solidFill>
                  <a:srgbClr val="C00000"/>
                </a:solidFill>
                <a:latin typeface="+mj-ea"/>
                <a:ea typeface="+mj-ea"/>
                <a:cs typeface="Times New Roman" pitchFamily="18" charset="0"/>
              </a:rPr>
              <a:t>三季度</a:t>
            </a:r>
            <a:endParaRPr lang="zh-CN" altLang="zh-CN" sz="1400" kern="100" dirty="0">
              <a:solidFill>
                <a:srgbClr val="C00000"/>
              </a:solidFill>
              <a:latin typeface="+mj-ea"/>
              <a:ea typeface="+mj-ea"/>
              <a:cs typeface="Times New Roman" pitchFamily="18" charset="0"/>
            </a:endParaRPr>
          </a:p>
        </p:txBody>
      </p:sp>
      <p:sp>
        <p:nvSpPr>
          <p:cNvPr id="78" name="圆角矩形 77"/>
          <p:cNvSpPr/>
          <p:nvPr/>
        </p:nvSpPr>
        <p:spPr>
          <a:xfrm>
            <a:off x="2538135" y="3351285"/>
            <a:ext cx="196213" cy="1388174"/>
          </a:xfrm>
          <a:prstGeom prst="roundRect">
            <a:avLst>
              <a:gd name="adj" fmla="val 6737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2465886" y="2905839"/>
            <a:ext cx="659155" cy="369332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en-US" altLang="zh-CN" kern="100" dirty="0" smtClean="0">
                <a:solidFill>
                  <a:srgbClr val="C00000"/>
                </a:solidFill>
                <a:latin typeface="+mj-ea"/>
                <a:ea typeface="+mj-ea"/>
                <a:cs typeface="Times New Roman" pitchFamily="18" charset="0"/>
              </a:rPr>
              <a:t>60%</a:t>
            </a:r>
            <a:endParaRPr lang="zh-CN" altLang="zh-CN" kern="100" dirty="0">
              <a:solidFill>
                <a:srgbClr val="C00000"/>
              </a:solidFill>
              <a:latin typeface="+mj-ea"/>
              <a:ea typeface="+mj-ea"/>
              <a:cs typeface="Times New Roman" pitchFamily="18" charset="0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2466963" y="4836109"/>
            <a:ext cx="400110" cy="630942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zh-CN" altLang="en-US" sz="1400" kern="100" dirty="0" smtClean="0">
                <a:solidFill>
                  <a:srgbClr val="C00000"/>
                </a:solidFill>
                <a:latin typeface="+mj-ea"/>
                <a:ea typeface="+mj-ea"/>
                <a:cs typeface="Times New Roman" pitchFamily="18" charset="0"/>
              </a:rPr>
              <a:t>四季度</a:t>
            </a:r>
            <a:endParaRPr lang="zh-CN" altLang="zh-CN" sz="1400" kern="100" dirty="0">
              <a:solidFill>
                <a:srgbClr val="C00000"/>
              </a:solidFill>
              <a:latin typeface="+mj-ea"/>
              <a:ea typeface="+mj-ea"/>
              <a:cs typeface="Times New Roman" pitchFamily="18" charset="0"/>
            </a:endParaRPr>
          </a:p>
        </p:txBody>
      </p:sp>
      <p:pic>
        <p:nvPicPr>
          <p:cNvPr id="81" name="图片 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66469" y="1595019"/>
            <a:ext cx="5422737" cy="2621639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2704" y="727078"/>
            <a:ext cx="831951" cy="701035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878" y="4671578"/>
            <a:ext cx="831951" cy="701035"/>
          </a:xfrm>
          <a:prstGeom prst="rect">
            <a:avLst/>
          </a:prstGeom>
        </p:spPr>
      </p:pic>
      <p:sp>
        <p:nvSpPr>
          <p:cNvPr id="87" name="矩形 86"/>
          <p:cNvSpPr/>
          <p:nvPr/>
        </p:nvSpPr>
        <p:spPr>
          <a:xfrm>
            <a:off x="9189588" y="1311719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输入标题文字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88" name="文本框 6"/>
          <p:cNvSpPr txBox="1"/>
          <p:nvPr/>
        </p:nvSpPr>
        <p:spPr>
          <a:xfrm>
            <a:off x="6381252" y="1204939"/>
            <a:ext cx="2723823" cy="2578314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或者通过复制您的文本后，在此框中选择粘贴，并选择只保留文字。您的内容打在这里，或者通过复制您的文本后，在此框中选择粘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贴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这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3832" y="4038424"/>
            <a:ext cx="831951" cy="701035"/>
          </a:xfrm>
          <a:prstGeom prst="rect">
            <a:avLst/>
          </a:prstGeom>
        </p:spPr>
      </p:pic>
      <p:sp>
        <p:nvSpPr>
          <p:cNvPr id="91" name="文本框 6"/>
          <p:cNvSpPr txBox="1"/>
          <p:nvPr/>
        </p:nvSpPr>
        <p:spPr>
          <a:xfrm>
            <a:off x="4836078" y="4739459"/>
            <a:ext cx="5890056" cy="715581"/>
          </a:xfrm>
          <a:prstGeom prst="rect">
            <a:avLst/>
          </a:prstGeom>
          <a:noFill/>
        </p:spPr>
        <p:txBody>
          <a:bodyPr vert="horz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或者通过复制您的文本后，在此框中选择粘贴，并选择只保留文字。您的内容打在这里，或者通过复制您的文本后，在此框中选择粘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贴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上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grpSp>
        <p:nvGrpSpPr>
          <p:cNvPr id="103" name="组合 102"/>
          <p:cNvGrpSpPr/>
          <p:nvPr/>
        </p:nvGrpSpPr>
        <p:grpSpPr>
          <a:xfrm>
            <a:off x="4759962" y="1136530"/>
            <a:ext cx="335802" cy="1210899"/>
            <a:chOff x="4180105" y="2695575"/>
            <a:chExt cx="741363" cy="2673350"/>
          </a:xfrm>
        </p:grpSpPr>
        <p:sp>
          <p:nvSpPr>
            <p:cNvPr id="104" name="Freeform 6"/>
            <p:cNvSpPr>
              <a:spLocks noEditPoints="1"/>
            </p:cNvSpPr>
            <p:nvPr/>
          </p:nvSpPr>
          <p:spPr bwMode="auto">
            <a:xfrm>
              <a:off x="4262655" y="2695575"/>
              <a:ext cx="587375" cy="504825"/>
            </a:xfrm>
            <a:custGeom>
              <a:avLst/>
              <a:gdLst>
                <a:gd name="T0" fmla="*/ 12 w 154"/>
                <a:gd name="T1" fmla="*/ 103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2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8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5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4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2 h 134"/>
                <a:gd name="T58" fmla="*/ 81 w 154"/>
                <a:gd name="T59" fmla="*/ 87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1 h 134"/>
                <a:gd name="T66" fmla="*/ 36 w 154"/>
                <a:gd name="T67" fmla="*/ 112 h 134"/>
                <a:gd name="T68" fmla="*/ 91 w 154"/>
                <a:gd name="T69" fmla="*/ 0 h 134"/>
                <a:gd name="T70" fmla="*/ 118 w 154"/>
                <a:gd name="T71" fmla="*/ 20 h 134"/>
                <a:gd name="T72" fmla="*/ 117 w 154"/>
                <a:gd name="T73" fmla="*/ 34 h 134"/>
                <a:gd name="T74" fmla="*/ 88 w 154"/>
                <a:gd name="T75" fmla="*/ 39 h 134"/>
                <a:gd name="T76" fmla="*/ 58 w 154"/>
                <a:gd name="T77" fmla="*/ 42 h 134"/>
                <a:gd name="T78" fmla="*/ 40 w 154"/>
                <a:gd name="T79" fmla="*/ 3 h 134"/>
                <a:gd name="T80" fmla="*/ 54 w 154"/>
                <a:gd name="T81" fmla="*/ 11 h 134"/>
                <a:gd name="T82" fmla="*/ 58 w 154"/>
                <a:gd name="T83" fmla="*/ 16 h 134"/>
                <a:gd name="T84" fmla="*/ 91 w 154"/>
                <a:gd name="T85" fmla="*/ 7 h 134"/>
                <a:gd name="T86" fmla="*/ 46 w 154"/>
                <a:gd name="T87" fmla="*/ 108 h 134"/>
                <a:gd name="T88" fmla="*/ 52 w 154"/>
                <a:gd name="T89" fmla="*/ 108 h 134"/>
                <a:gd name="T90" fmla="*/ 52 w 154"/>
                <a:gd name="T91" fmla="*/ 108 h 134"/>
                <a:gd name="T92" fmla="*/ 67 w 154"/>
                <a:gd name="T93" fmla="*/ 105 h 134"/>
                <a:gd name="T94" fmla="*/ 68 w 154"/>
                <a:gd name="T95" fmla="*/ 58 h 134"/>
                <a:gd name="T96" fmla="*/ 71 w 154"/>
                <a:gd name="T97" fmla="*/ 57 h 134"/>
                <a:gd name="T98" fmla="*/ 75 w 154"/>
                <a:gd name="T99" fmla="*/ 103 h 134"/>
                <a:gd name="T100" fmla="*/ 77 w 154"/>
                <a:gd name="T101" fmla="*/ 103 h 134"/>
                <a:gd name="T102" fmla="*/ 95 w 154"/>
                <a:gd name="T103" fmla="*/ 10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7"/>
                  </a:moveTo>
                  <a:cubicBezTo>
                    <a:pt x="17" y="96"/>
                    <a:pt x="18" y="95"/>
                    <a:pt x="18" y="96"/>
                  </a:cubicBezTo>
                  <a:cubicBezTo>
                    <a:pt x="18" y="96"/>
                    <a:pt x="17" y="98"/>
                    <a:pt x="15" y="99"/>
                  </a:cubicBezTo>
                  <a:cubicBezTo>
                    <a:pt x="13" y="101"/>
                    <a:pt x="12" y="103"/>
                    <a:pt x="12" y="103"/>
                  </a:cubicBezTo>
                  <a:cubicBezTo>
                    <a:pt x="12" y="104"/>
                    <a:pt x="12" y="105"/>
                    <a:pt x="11" y="106"/>
                  </a:cubicBezTo>
                  <a:cubicBezTo>
                    <a:pt x="10" y="108"/>
                    <a:pt x="9" y="109"/>
                    <a:pt x="9" y="111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4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6"/>
                  </a:cubicBezTo>
                  <a:cubicBezTo>
                    <a:pt x="16" y="117"/>
                    <a:pt x="17" y="118"/>
                    <a:pt x="19" y="117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6"/>
                    <a:pt x="20" y="116"/>
                    <a:pt x="20" y="116"/>
                  </a:cubicBezTo>
                  <a:cubicBezTo>
                    <a:pt x="19" y="115"/>
                    <a:pt x="19" y="115"/>
                    <a:pt x="21" y="114"/>
                  </a:cubicBezTo>
                  <a:cubicBezTo>
                    <a:pt x="22" y="114"/>
                    <a:pt x="23" y="114"/>
                    <a:pt x="26" y="113"/>
                  </a:cubicBezTo>
                  <a:cubicBezTo>
                    <a:pt x="28" y="113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4"/>
                    <a:pt x="35" y="114"/>
                  </a:cubicBezTo>
                  <a:cubicBezTo>
                    <a:pt x="39" y="113"/>
                    <a:pt x="40" y="112"/>
                    <a:pt x="41" y="113"/>
                  </a:cubicBezTo>
                  <a:cubicBezTo>
                    <a:pt x="42" y="113"/>
                    <a:pt x="42" y="113"/>
                    <a:pt x="43" y="112"/>
                  </a:cubicBezTo>
                  <a:cubicBezTo>
                    <a:pt x="44" y="111"/>
                    <a:pt x="49" y="111"/>
                    <a:pt x="57" y="110"/>
                  </a:cubicBezTo>
                  <a:cubicBezTo>
                    <a:pt x="60" y="109"/>
                    <a:pt x="62" y="109"/>
                    <a:pt x="63" y="108"/>
                  </a:cubicBezTo>
                  <a:cubicBezTo>
                    <a:pt x="64" y="108"/>
                    <a:pt x="64" y="107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09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8"/>
                    <a:pt x="77" y="108"/>
                  </a:cubicBezTo>
                  <a:cubicBezTo>
                    <a:pt x="78" y="108"/>
                    <a:pt x="79" y="108"/>
                    <a:pt x="79" y="107"/>
                  </a:cubicBezTo>
                  <a:cubicBezTo>
                    <a:pt x="79" y="107"/>
                    <a:pt x="80" y="106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6"/>
                    <a:pt x="82" y="107"/>
                  </a:cubicBezTo>
                  <a:cubicBezTo>
                    <a:pt x="82" y="107"/>
                    <a:pt x="83" y="107"/>
                    <a:pt x="84" y="107"/>
                  </a:cubicBezTo>
                  <a:cubicBezTo>
                    <a:pt x="86" y="106"/>
                    <a:pt x="95" y="105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1"/>
                    <a:pt x="122" y="101"/>
                    <a:pt x="121" y="100"/>
                  </a:cubicBezTo>
                  <a:cubicBezTo>
                    <a:pt x="120" y="99"/>
                    <a:pt x="120" y="99"/>
                    <a:pt x="120" y="98"/>
                  </a:cubicBezTo>
                  <a:cubicBezTo>
                    <a:pt x="121" y="98"/>
                    <a:pt x="122" y="99"/>
                    <a:pt x="124" y="100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3"/>
                    <a:pt x="131" y="104"/>
                  </a:cubicBezTo>
                  <a:cubicBezTo>
                    <a:pt x="132" y="105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6"/>
                  </a:cubicBezTo>
                  <a:cubicBezTo>
                    <a:pt x="150" y="117"/>
                    <a:pt x="150" y="118"/>
                    <a:pt x="151" y="118"/>
                  </a:cubicBezTo>
                  <a:cubicBezTo>
                    <a:pt x="152" y="118"/>
                    <a:pt x="153" y="118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5"/>
                    <a:pt x="152" y="127"/>
                    <a:pt x="151" y="128"/>
                  </a:cubicBezTo>
                  <a:cubicBezTo>
                    <a:pt x="150" y="129"/>
                    <a:pt x="148" y="129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6"/>
                    <a:pt x="129" y="125"/>
                  </a:cubicBezTo>
                  <a:cubicBezTo>
                    <a:pt x="128" y="124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6"/>
                    <a:pt x="44" y="128"/>
                    <a:pt x="38" y="130"/>
                  </a:cubicBezTo>
                  <a:cubicBezTo>
                    <a:pt x="22" y="134"/>
                    <a:pt x="12" y="133"/>
                    <a:pt x="6" y="128"/>
                  </a:cubicBezTo>
                  <a:cubicBezTo>
                    <a:pt x="4" y="126"/>
                    <a:pt x="3" y="123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8"/>
                    <a:pt x="1" y="107"/>
                    <a:pt x="2" y="106"/>
                  </a:cubicBezTo>
                  <a:cubicBezTo>
                    <a:pt x="2" y="104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5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0"/>
                    <a:pt x="14" y="99"/>
                    <a:pt x="15" y="97"/>
                  </a:cubicBezTo>
                  <a:close/>
                  <a:moveTo>
                    <a:pt x="16" y="116"/>
                  </a:moveTo>
                  <a:cubicBezTo>
                    <a:pt x="16" y="115"/>
                    <a:pt x="16" y="115"/>
                    <a:pt x="16" y="115"/>
                  </a:cubicBezTo>
                  <a:cubicBezTo>
                    <a:pt x="16" y="115"/>
                    <a:pt x="17" y="115"/>
                    <a:pt x="17" y="115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0"/>
                    <a:pt x="27" y="90"/>
                    <a:pt x="27" y="91"/>
                  </a:cubicBezTo>
                  <a:cubicBezTo>
                    <a:pt x="27" y="91"/>
                    <a:pt x="26" y="92"/>
                    <a:pt x="24" y="93"/>
                  </a:cubicBezTo>
                  <a:cubicBezTo>
                    <a:pt x="21" y="94"/>
                    <a:pt x="21" y="94"/>
                    <a:pt x="21" y="94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4"/>
                    <a:pt x="28" y="114"/>
                  </a:cubicBezTo>
                  <a:cubicBezTo>
                    <a:pt x="28" y="114"/>
                    <a:pt x="28" y="114"/>
                    <a:pt x="27" y="114"/>
                  </a:cubicBezTo>
                  <a:cubicBezTo>
                    <a:pt x="25" y="114"/>
                    <a:pt x="25" y="114"/>
                    <a:pt x="24" y="115"/>
                  </a:cubicBezTo>
                  <a:cubicBezTo>
                    <a:pt x="24" y="116"/>
                    <a:pt x="24" y="116"/>
                    <a:pt x="25" y="116"/>
                  </a:cubicBezTo>
                  <a:cubicBezTo>
                    <a:pt x="26" y="116"/>
                    <a:pt x="26" y="115"/>
                    <a:pt x="27" y="115"/>
                  </a:cubicBezTo>
                  <a:close/>
                  <a:moveTo>
                    <a:pt x="44" y="55"/>
                  </a:moveTo>
                  <a:cubicBezTo>
                    <a:pt x="44" y="55"/>
                    <a:pt x="44" y="55"/>
                    <a:pt x="44" y="54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5" y="55"/>
                    <a:pt x="45" y="56"/>
                    <a:pt x="44" y="58"/>
                  </a:cubicBezTo>
                  <a:cubicBezTo>
                    <a:pt x="43" y="60"/>
                    <a:pt x="43" y="61"/>
                    <a:pt x="43" y="61"/>
                  </a:cubicBezTo>
                  <a:cubicBezTo>
                    <a:pt x="44" y="62"/>
                    <a:pt x="44" y="62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59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1"/>
                    <a:pt x="60" y="61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3"/>
                    <a:pt x="57" y="64"/>
                    <a:pt x="57" y="65"/>
                  </a:cubicBezTo>
                  <a:cubicBezTo>
                    <a:pt x="58" y="66"/>
                    <a:pt x="59" y="67"/>
                    <a:pt x="59" y="67"/>
                  </a:cubicBezTo>
                  <a:cubicBezTo>
                    <a:pt x="60" y="67"/>
                    <a:pt x="61" y="66"/>
                    <a:pt x="64" y="66"/>
                  </a:cubicBezTo>
                  <a:cubicBezTo>
                    <a:pt x="67" y="64"/>
                    <a:pt x="69" y="64"/>
                    <a:pt x="70" y="63"/>
                  </a:cubicBezTo>
                  <a:cubicBezTo>
                    <a:pt x="72" y="63"/>
                    <a:pt x="73" y="62"/>
                    <a:pt x="74" y="62"/>
                  </a:cubicBezTo>
                  <a:cubicBezTo>
                    <a:pt x="75" y="62"/>
                    <a:pt x="76" y="61"/>
                    <a:pt x="77" y="60"/>
                  </a:cubicBezTo>
                  <a:cubicBezTo>
                    <a:pt x="79" y="58"/>
                    <a:pt x="80" y="57"/>
                    <a:pt x="80" y="57"/>
                  </a:cubicBezTo>
                  <a:cubicBezTo>
                    <a:pt x="80" y="56"/>
                    <a:pt x="79" y="56"/>
                    <a:pt x="77" y="56"/>
                  </a:cubicBezTo>
                  <a:cubicBezTo>
                    <a:pt x="76" y="56"/>
                    <a:pt x="75" y="57"/>
                    <a:pt x="75" y="56"/>
                  </a:cubicBezTo>
                  <a:cubicBezTo>
                    <a:pt x="75" y="56"/>
                    <a:pt x="76" y="56"/>
                    <a:pt x="76" y="56"/>
                  </a:cubicBezTo>
                  <a:cubicBezTo>
                    <a:pt x="78" y="54"/>
                    <a:pt x="82" y="55"/>
                    <a:pt x="86" y="58"/>
                  </a:cubicBezTo>
                  <a:cubicBezTo>
                    <a:pt x="89" y="61"/>
                    <a:pt x="92" y="62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6"/>
                    <a:pt x="99" y="67"/>
                  </a:cubicBezTo>
                  <a:cubicBezTo>
                    <a:pt x="101" y="68"/>
                    <a:pt x="103" y="69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0"/>
                    <a:pt x="104" y="81"/>
                    <a:pt x="102" y="82"/>
                  </a:cubicBezTo>
                  <a:cubicBezTo>
                    <a:pt x="99" y="84"/>
                    <a:pt x="97" y="85"/>
                    <a:pt x="96" y="84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6"/>
                    <a:pt x="83" y="87"/>
                  </a:cubicBezTo>
                  <a:cubicBezTo>
                    <a:pt x="83" y="88"/>
                    <a:pt x="82" y="88"/>
                    <a:pt x="81" y="87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0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0"/>
                    <a:pt x="52" y="90"/>
                  </a:cubicBezTo>
                  <a:cubicBezTo>
                    <a:pt x="51" y="90"/>
                    <a:pt x="49" y="89"/>
                    <a:pt x="47" y="87"/>
                  </a:cubicBezTo>
                  <a:cubicBezTo>
                    <a:pt x="44" y="86"/>
                    <a:pt x="42" y="84"/>
                    <a:pt x="41" y="81"/>
                  </a:cubicBezTo>
                  <a:cubicBezTo>
                    <a:pt x="40" y="79"/>
                    <a:pt x="39" y="75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59"/>
                    <a:pt x="40" y="59"/>
                  </a:cubicBezTo>
                  <a:cubicBezTo>
                    <a:pt x="43" y="56"/>
                    <a:pt x="44" y="55"/>
                    <a:pt x="44" y="55"/>
                  </a:cubicBezTo>
                  <a:close/>
                  <a:moveTo>
                    <a:pt x="36" y="111"/>
                  </a:moveTo>
                  <a:cubicBezTo>
                    <a:pt x="37" y="111"/>
                    <a:pt x="38" y="110"/>
                    <a:pt x="39" y="110"/>
                  </a:cubicBezTo>
                  <a:cubicBezTo>
                    <a:pt x="40" y="110"/>
                    <a:pt x="41" y="110"/>
                    <a:pt x="41" y="110"/>
                  </a:cubicBezTo>
                  <a:cubicBezTo>
                    <a:pt x="41" y="111"/>
                    <a:pt x="40" y="111"/>
                    <a:pt x="39" y="111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lnTo>
                    <a:pt x="36" y="111"/>
                  </a:lnTo>
                  <a:close/>
                  <a:moveTo>
                    <a:pt x="89" y="1"/>
                  </a:moveTo>
                  <a:cubicBezTo>
                    <a:pt x="89" y="0"/>
                    <a:pt x="89" y="0"/>
                    <a:pt x="91" y="0"/>
                  </a:cubicBezTo>
                  <a:cubicBezTo>
                    <a:pt x="93" y="0"/>
                    <a:pt x="96" y="2"/>
                    <a:pt x="99" y="5"/>
                  </a:cubicBezTo>
                  <a:cubicBezTo>
                    <a:pt x="103" y="9"/>
                    <a:pt x="107" y="12"/>
                    <a:pt x="111" y="14"/>
                  </a:cubicBezTo>
                  <a:cubicBezTo>
                    <a:pt x="114" y="15"/>
                    <a:pt x="115" y="16"/>
                    <a:pt x="115" y="17"/>
                  </a:cubicBezTo>
                  <a:cubicBezTo>
                    <a:pt x="115" y="17"/>
                    <a:pt x="116" y="18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8"/>
                    <a:pt x="121" y="30"/>
                  </a:cubicBezTo>
                  <a:cubicBezTo>
                    <a:pt x="120" y="31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4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39"/>
                  </a:cubicBezTo>
                  <a:cubicBezTo>
                    <a:pt x="87" y="40"/>
                    <a:pt x="84" y="40"/>
                    <a:pt x="81" y="42"/>
                  </a:cubicBezTo>
                  <a:cubicBezTo>
                    <a:pt x="78" y="43"/>
                    <a:pt x="74" y="43"/>
                    <a:pt x="69" y="44"/>
                  </a:cubicBezTo>
                  <a:cubicBezTo>
                    <a:pt x="63" y="44"/>
                    <a:pt x="61" y="44"/>
                    <a:pt x="60" y="43"/>
                  </a:cubicBezTo>
                  <a:cubicBezTo>
                    <a:pt x="60" y="43"/>
                    <a:pt x="59" y="42"/>
                    <a:pt x="58" y="42"/>
                  </a:cubicBezTo>
                  <a:cubicBezTo>
                    <a:pt x="56" y="42"/>
                    <a:pt x="53" y="40"/>
                    <a:pt x="50" y="36"/>
                  </a:cubicBezTo>
                  <a:cubicBezTo>
                    <a:pt x="47" y="32"/>
                    <a:pt x="44" y="27"/>
                    <a:pt x="43" y="23"/>
                  </a:cubicBezTo>
                  <a:cubicBezTo>
                    <a:pt x="42" y="18"/>
                    <a:pt x="41" y="14"/>
                    <a:pt x="40" y="10"/>
                  </a:cubicBezTo>
                  <a:cubicBezTo>
                    <a:pt x="40" y="5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7"/>
                  </a:cubicBezTo>
                  <a:cubicBezTo>
                    <a:pt x="49" y="9"/>
                    <a:pt x="50" y="11"/>
                    <a:pt x="50" y="11"/>
                  </a:cubicBezTo>
                  <a:cubicBezTo>
                    <a:pt x="51" y="11"/>
                    <a:pt x="52" y="11"/>
                    <a:pt x="54" y="11"/>
                  </a:cubicBezTo>
                  <a:cubicBezTo>
                    <a:pt x="57" y="11"/>
                    <a:pt x="58" y="10"/>
                    <a:pt x="58" y="11"/>
                  </a:cubicBezTo>
                  <a:cubicBezTo>
                    <a:pt x="58" y="11"/>
                    <a:pt x="57" y="11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0"/>
                  </a:cubicBezTo>
                  <a:cubicBezTo>
                    <a:pt x="84" y="9"/>
                    <a:pt x="86" y="9"/>
                    <a:pt x="87" y="9"/>
                  </a:cubicBezTo>
                  <a:cubicBezTo>
                    <a:pt x="88" y="9"/>
                    <a:pt x="89" y="9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09"/>
                  </a:moveTo>
                  <a:cubicBezTo>
                    <a:pt x="44" y="109"/>
                    <a:pt x="45" y="108"/>
                    <a:pt x="46" y="108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09"/>
                  </a:cubicBezTo>
                  <a:cubicBezTo>
                    <a:pt x="44" y="110"/>
                    <a:pt x="43" y="110"/>
                    <a:pt x="43" y="109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6"/>
                    <a:pt x="55" y="107"/>
                  </a:cubicBezTo>
                  <a:cubicBezTo>
                    <a:pt x="55" y="107"/>
                    <a:pt x="55" y="107"/>
                    <a:pt x="54" y="107"/>
                  </a:cubicBezTo>
                  <a:cubicBezTo>
                    <a:pt x="53" y="108"/>
                    <a:pt x="53" y="108"/>
                    <a:pt x="52" y="108"/>
                  </a:cubicBezTo>
                  <a:cubicBezTo>
                    <a:pt x="51" y="108"/>
                    <a:pt x="51" y="108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6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5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8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8"/>
                    <a:pt x="71" y="58"/>
                    <a:pt x="71" y="57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7"/>
                    <a:pt x="74" y="58"/>
                    <a:pt x="72" y="58"/>
                  </a:cubicBezTo>
                  <a:close/>
                  <a:moveTo>
                    <a:pt x="75" y="103"/>
                  </a:moveTo>
                  <a:cubicBezTo>
                    <a:pt x="75" y="103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6" y="104"/>
                    <a:pt x="76" y="104"/>
                    <a:pt x="75" y="103"/>
                  </a:cubicBezTo>
                  <a:close/>
                  <a:moveTo>
                    <a:pt x="94" y="102"/>
                  </a:moveTo>
                  <a:cubicBezTo>
                    <a:pt x="93" y="101"/>
                    <a:pt x="93" y="101"/>
                    <a:pt x="94" y="101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1"/>
                    <a:pt x="96" y="101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7"/>
            <p:cNvSpPr>
              <a:spLocks noEditPoints="1"/>
            </p:cNvSpPr>
            <p:nvPr/>
          </p:nvSpPr>
          <p:spPr bwMode="auto">
            <a:xfrm>
              <a:off x="4354730" y="3263900"/>
              <a:ext cx="392113" cy="701675"/>
            </a:xfrm>
            <a:custGeom>
              <a:avLst/>
              <a:gdLst>
                <a:gd name="T0" fmla="*/ 68 w 103"/>
                <a:gd name="T1" fmla="*/ 6 h 186"/>
                <a:gd name="T2" fmla="*/ 70 w 103"/>
                <a:gd name="T3" fmla="*/ 27 h 186"/>
                <a:gd name="T4" fmla="*/ 75 w 103"/>
                <a:gd name="T5" fmla="*/ 43 h 186"/>
                <a:gd name="T6" fmla="*/ 89 w 103"/>
                <a:gd name="T7" fmla="*/ 49 h 186"/>
                <a:gd name="T8" fmla="*/ 100 w 103"/>
                <a:gd name="T9" fmla="*/ 57 h 186"/>
                <a:gd name="T10" fmla="*/ 89 w 103"/>
                <a:gd name="T11" fmla="*/ 61 h 186"/>
                <a:gd name="T12" fmla="*/ 69 w 103"/>
                <a:gd name="T13" fmla="*/ 83 h 186"/>
                <a:gd name="T14" fmla="*/ 74 w 103"/>
                <a:gd name="T15" fmla="*/ 101 h 186"/>
                <a:gd name="T16" fmla="*/ 94 w 103"/>
                <a:gd name="T17" fmla="*/ 109 h 186"/>
                <a:gd name="T18" fmla="*/ 90 w 103"/>
                <a:gd name="T19" fmla="*/ 128 h 186"/>
                <a:gd name="T20" fmla="*/ 72 w 103"/>
                <a:gd name="T21" fmla="*/ 148 h 186"/>
                <a:gd name="T22" fmla="*/ 68 w 103"/>
                <a:gd name="T23" fmla="*/ 155 h 186"/>
                <a:gd name="T24" fmla="*/ 77 w 103"/>
                <a:gd name="T25" fmla="*/ 158 h 186"/>
                <a:gd name="T26" fmla="*/ 94 w 103"/>
                <a:gd name="T27" fmla="*/ 162 h 186"/>
                <a:gd name="T28" fmla="*/ 100 w 103"/>
                <a:gd name="T29" fmla="*/ 165 h 186"/>
                <a:gd name="T30" fmla="*/ 101 w 103"/>
                <a:gd name="T31" fmla="*/ 175 h 186"/>
                <a:gd name="T32" fmla="*/ 82 w 103"/>
                <a:gd name="T33" fmla="*/ 178 h 186"/>
                <a:gd name="T34" fmla="*/ 46 w 103"/>
                <a:gd name="T35" fmla="*/ 180 h 186"/>
                <a:gd name="T36" fmla="*/ 24 w 103"/>
                <a:gd name="T37" fmla="*/ 184 h 186"/>
                <a:gd name="T38" fmla="*/ 16 w 103"/>
                <a:gd name="T39" fmla="*/ 186 h 186"/>
                <a:gd name="T40" fmla="*/ 12 w 103"/>
                <a:gd name="T41" fmla="*/ 180 h 186"/>
                <a:gd name="T42" fmla="*/ 11 w 103"/>
                <a:gd name="T43" fmla="*/ 164 h 186"/>
                <a:gd name="T44" fmla="*/ 37 w 103"/>
                <a:gd name="T45" fmla="*/ 149 h 186"/>
                <a:gd name="T46" fmla="*/ 37 w 103"/>
                <a:gd name="T47" fmla="*/ 145 h 186"/>
                <a:gd name="T48" fmla="*/ 20 w 103"/>
                <a:gd name="T49" fmla="*/ 136 h 186"/>
                <a:gd name="T50" fmla="*/ 14 w 103"/>
                <a:gd name="T51" fmla="*/ 130 h 186"/>
                <a:gd name="T52" fmla="*/ 24 w 103"/>
                <a:gd name="T53" fmla="*/ 122 h 186"/>
                <a:gd name="T54" fmla="*/ 49 w 103"/>
                <a:gd name="T55" fmla="*/ 108 h 186"/>
                <a:gd name="T56" fmla="*/ 56 w 103"/>
                <a:gd name="T57" fmla="*/ 89 h 186"/>
                <a:gd name="T58" fmla="*/ 58 w 103"/>
                <a:gd name="T59" fmla="*/ 70 h 186"/>
                <a:gd name="T60" fmla="*/ 54 w 103"/>
                <a:gd name="T61" fmla="*/ 69 h 186"/>
                <a:gd name="T62" fmla="*/ 40 w 103"/>
                <a:gd name="T63" fmla="*/ 77 h 186"/>
                <a:gd name="T64" fmla="*/ 34 w 103"/>
                <a:gd name="T65" fmla="*/ 80 h 186"/>
                <a:gd name="T66" fmla="*/ 28 w 103"/>
                <a:gd name="T67" fmla="*/ 85 h 186"/>
                <a:gd name="T68" fmla="*/ 24 w 103"/>
                <a:gd name="T69" fmla="*/ 89 h 186"/>
                <a:gd name="T70" fmla="*/ 18 w 103"/>
                <a:gd name="T71" fmla="*/ 106 h 186"/>
                <a:gd name="T72" fmla="*/ 13 w 103"/>
                <a:gd name="T73" fmla="*/ 109 h 186"/>
                <a:gd name="T74" fmla="*/ 5 w 103"/>
                <a:gd name="T75" fmla="*/ 100 h 186"/>
                <a:gd name="T76" fmla="*/ 2 w 103"/>
                <a:gd name="T77" fmla="*/ 80 h 186"/>
                <a:gd name="T78" fmla="*/ 11 w 103"/>
                <a:gd name="T79" fmla="*/ 65 h 186"/>
                <a:gd name="T80" fmla="*/ 15 w 103"/>
                <a:gd name="T81" fmla="*/ 57 h 186"/>
                <a:gd name="T82" fmla="*/ 27 w 103"/>
                <a:gd name="T83" fmla="*/ 39 h 186"/>
                <a:gd name="T84" fmla="*/ 34 w 103"/>
                <a:gd name="T85" fmla="*/ 43 h 186"/>
                <a:gd name="T86" fmla="*/ 34 w 103"/>
                <a:gd name="T87" fmla="*/ 56 h 186"/>
                <a:gd name="T88" fmla="*/ 33 w 103"/>
                <a:gd name="T89" fmla="*/ 62 h 186"/>
                <a:gd name="T90" fmla="*/ 53 w 103"/>
                <a:gd name="T91" fmla="*/ 55 h 186"/>
                <a:gd name="T92" fmla="*/ 60 w 103"/>
                <a:gd name="T93" fmla="*/ 52 h 186"/>
                <a:gd name="T94" fmla="*/ 61 w 103"/>
                <a:gd name="T95" fmla="*/ 11 h 186"/>
                <a:gd name="T96" fmla="*/ 54 w 103"/>
                <a:gd name="T97" fmla="*/ 117 h 186"/>
                <a:gd name="T98" fmla="*/ 53 w 103"/>
                <a:gd name="T99" fmla="*/ 114 h 186"/>
                <a:gd name="T100" fmla="*/ 31 w 103"/>
                <a:gd name="T101" fmla="*/ 123 h 186"/>
                <a:gd name="T102" fmla="*/ 27 w 103"/>
                <a:gd name="T103" fmla="*/ 131 h 186"/>
                <a:gd name="T104" fmla="*/ 43 w 103"/>
                <a:gd name="T105" fmla="*/ 136 h 186"/>
                <a:gd name="T106" fmla="*/ 53 w 103"/>
                <a:gd name="T107" fmla="*/ 128 h 186"/>
                <a:gd name="T108" fmla="*/ 77 w 103"/>
                <a:gd name="T109" fmla="*/ 111 h 186"/>
                <a:gd name="T110" fmla="*/ 74 w 103"/>
                <a:gd name="T111" fmla="*/ 109 h 186"/>
                <a:gd name="T112" fmla="*/ 69 w 103"/>
                <a:gd name="T113" fmla="*/ 117 h 186"/>
                <a:gd name="T114" fmla="*/ 72 w 103"/>
                <a:gd name="T115" fmla="*/ 121 h 186"/>
                <a:gd name="T116" fmla="*/ 77 w 103"/>
                <a:gd name="T117" fmla="*/ 1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3" h="186">
                  <a:moveTo>
                    <a:pt x="64" y="3"/>
                  </a:moveTo>
                  <a:cubicBezTo>
                    <a:pt x="66" y="0"/>
                    <a:pt x="67" y="1"/>
                    <a:pt x="68" y="6"/>
                  </a:cubicBezTo>
                  <a:cubicBezTo>
                    <a:pt x="68" y="9"/>
                    <a:pt x="68" y="11"/>
                    <a:pt x="69" y="13"/>
                  </a:cubicBezTo>
                  <a:cubicBezTo>
                    <a:pt x="70" y="14"/>
                    <a:pt x="70" y="19"/>
                    <a:pt x="70" y="27"/>
                  </a:cubicBezTo>
                  <a:cubicBezTo>
                    <a:pt x="70" y="36"/>
                    <a:pt x="71" y="40"/>
                    <a:pt x="71" y="41"/>
                  </a:cubicBezTo>
                  <a:cubicBezTo>
                    <a:pt x="71" y="42"/>
                    <a:pt x="73" y="43"/>
                    <a:pt x="75" y="43"/>
                  </a:cubicBezTo>
                  <a:cubicBezTo>
                    <a:pt x="78" y="44"/>
                    <a:pt x="80" y="45"/>
                    <a:pt x="83" y="47"/>
                  </a:cubicBezTo>
                  <a:cubicBezTo>
                    <a:pt x="86" y="48"/>
                    <a:pt x="88" y="49"/>
                    <a:pt x="89" y="49"/>
                  </a:cubicBezTo>
                  <a:cubicBezTo>
                    <a:pt x="91" y="49"/>
                    <a:pt x="93" y="50"/>
                    <a:pt x="96" y="52"/>
                  </a:cubicBezTo>
                  <a:cubicBezTo>
                    <a:pt x="99" y="54"/>
                    <a:pt x="100" y="55"/>
                    <a:pt x="100" y="57"/>
                  </a:cubicBezTo>
                  <a:cubicBezTo>
                    <a:pt x="101" y="58"/>
                    <a:pt x="100" y="59"/>
                    <a:pt x="100" y="59"/>
                  </a:cubicBezTo>
                  <a:cubicBezTo>
                    <a:pt x="99" y="60"/>
                    <a:pt x="96" y="60"/>
                    <a:pt x="89" y="61"/>
                  </a:cubicBezTo>
                  <a:cubicBezTo>
                    <a:pt x="78" y="61"/>
                    <a:pt x="72" y="62"/>
                    <a:pt x="70" y="64"/>
                  </a:cubicBezTo>
                  <a:cubicBezTo>
                    <a:pt x="70" y="64"/>
                    <a:pt x="69" y="71"/>
                    <a:pt x="69" y="83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81" y="101"/>
                    <a:pt x="86" y="102"/>
                    <a:pt x="90" y="105"/>
                  </a:cubicBezTo>
                  <a:cubicBezTo>
                    <a:pt x="91" y="105"/>
                    <a:pt x="93" y="107"/>
                    <a:pt x="94" y="109"/>
                  </a:cubicBezTo>
                  <a:cubicBezTo>
                    <a:pt x="96" y="114"/>
                    <a:pt x="96" y="118"/>
                    <a:pt x="93" y="122"/>
                  </a:cubicBezTo>
                  <a:cubicBezTo>
                    <a:pt x="92" y="124"/>
                    <a:pt x="91" y="126"/>
                    <a:pt x="90" y="128"/>
                  </a:cubicBezTo>
                  <a:cubicBezTo>
                    <a:pt x="89" y="130"/>
                    <a:pt x="85" y="133"/>
                    <a:pt x="80" y="139"/>
                  </a:cubicBezTo>
                  <a:cubicBezTo>
                    <a:pt x="75" y="145"/>
                    <a:pt x="72" y="148"/>
                    <a:pt x="72" y="148"/>
                  </a:cubicBezTo>
                  <a:cubicBezTo>
                    <a:pt x="71" y="148"/>
                    <a:pt x="70" y="149"/>
                    <a:pt x="69" y="150"/>
                  </a:cubicBezTo>
                  <a:cubicBezTo>
                    <a:pt x="68" y="152"/>
                    <a:pt x="68" y="153"/>
                    <a:pt x="68" y="155"/>
                  </a:cubicBezTo>
                  <a:cubicBezTo>
                    <a:pt x="69" y="156"/>
                    <a:pt x="69" y="156"/>
                    <a:pt x="70" y="157"/>
                  </a:cubicBezTo>
                  <a:cubicBezTo>
                    <a:pt x="71" y="157"/>
                    <a:pt x="73" y="158"/>
                    <a:pt x="77" y="158"/>
                  </a:cubicBezTo>
                  <a:cubicBezTo>
                    <a:pt x="82" y="160"/>
                    <a:pt x="87" y="160"/>
                    <a:pt x="89" y="161"/>
                  </a:cubicBezTo>
                  <a:cubicBezTo>
                    <a:pt x="92" y="161"/>
                    <a:pt x="94" y="161"/>
                    <a:pt x="94" y="162"/>
                  </a:cubicBezTo>
                  <a:cubicBezTo>
                    <a:pt x="95" y="162"/>
                    <a:pt x="95" y="163"/>
                    <a:pt x="96" y="163"/>
                  </a:cubicBezTo>
                  <a:cubicBezTo>
                    <a:pt x="98" y="163"/>
                    <a:pt x="99" y="163"/>
                    <a:pt x="100" y="165"/>
                  </a:cubicBezTo>
                  <a:cubicBezTo>
                    <a:pt x="101" y="166"/>
                    <a:pt x="102" y="167"/>
                    <a:pt x="102" y="169"/>
                  </a:cubicBezTo>
                  <a:cubicBezTo>
                    <a:pt x="103" y="171"/>
                    <a:pt x="102" y="173"/>
                    <a:pt x="101" y="175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82" y="178"/>
                    <a:pt x="82" y="178"/>
                    <a:pt x="82" y="178"/>
                  </a:cubicBezTo>
                  <a:cubicBezTo>
                    <a:pt x="72" y="178"/>
                    <a:pt x="64" y="178"/>
                    <a:pt x="60" y="178"/>
                  </a:cubicBezTo>
                  <a:cubicBezTo>
                    <a:pt x="56" y="178"/>
                    <a:pt x="51" y="179"/>
                    <a:pt x="46" y="180"/>
                  </a:cubicBezTo>
                  <a:cubicBezTo>
                    <a:pt x="41" y="181"/>
                    <a:pt x="38" y="182"/>
                    <a:pt x="37" y="182"/>
                  </a:cubicBezTo>
                  <a:cubicBezTo>
                    <a:pt x="37" y="182"/>
                    <a:pt x="32" y="183"/>
                    <a:pt x="24" y="184"/>
                  </a:cubicBezTo>
                  <a:cubicBezTo>
                    <a:pt x="21" y="184"/>
                    <a:pt x="19" y="185"/>
                    <a:pt x="18" y="185"/>
                  </a:cubicBezTo>
                  <a:cubicBezTo>
                    <a:pt x="17" y="186"/>
                    <a:pt x="16" y="186"/>
                    <a:pt x="16" y="186"/>
                  </a:cubicBezTo>
                  <a:cubicBezTo>
                    <a:pt x="16" y="186"/>
                    <a:pt x="15" y="185"/>
                    <a:pt x="14" y="184"/>
                  </a:cubicBezTo>
                  <a:cubicBezTo>
                    <a:pt x="13" y="182"/>
                    <a:pt x="12" y="181"/>
                    <a:pt x="12" y="180"/>
                  </a:cubicBezTo>
                  <a:cubicBezTo>
                    <a:pt x="11" y="179"/>
                    <a:pt x="11" y="176"/>
                    <a:pt x="11" y="173"/>
                  </a:cubicBezTo>
                  <a:cubicBezTo>
                    <a:pt x="11" y="168"/>
                    <a:pt x="11" y="165"/>
                    <a:pt x="11" y="164"/>
                  </a:cubicBezTo>
                  <a:cubicBezTo>
                    <a:pt x="12" y="162"/>
                    <a:pt x="14" y="161"/>
                    <a:pt x="18" y="160"/>
                  </a:cubicBezTo>
                  <a:cubicBezTo>
                    <a:pt x="24" y="158"/>
                    <a:pt x="30" y="154"/>
                    <a:pt x="37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7" y="145"/>
                    <a:pt x="37" y="145"/>
                    <a:pt x="37" y="145"/>
                  </a:cubicBezTo>
                  <a:cubicBezTo>
                    <a:pt x="35" y="143"/>
                    <a:pt x="32" y="141"/>
                    <a:pt x="29" y="139"/>
                  </a:cubicBezTo>
                  <a:cubicBezTo>
                    <a:pt x="25" y="137"/>
                    <a:pt x="22" y="136"/>
                    <a:pt x="20" y="136"/>
                  </a:cubicBezTo>
                  <a:cubicBezTo>
                    <a:pt x="17" y="135"/>
                    <a:pt x="15" y="135"/>
                    <a:pt x="15" y="134"/>
                  </a:cubicBezTo>
                  <a:cubicBezTo>
                    <a:pt x="14" y="133"/>
                    <a:pt x="14" y="131"/>
                    <a:pt x="14" y="130"/>
                  </a:cubicBezTo>
                  <a:cubicBezTo>
                    <a:pt x="15" y="128"/>
                    <a:pt x="16" y="127"/>
                    <a:pt x="18" y="126"/>
                  </a:cubicBezTo>
                  <a:cubicBezTo>
                    <a:pt x="21" y="125"/>
                    <a:pt x="23" y="123"/>
                    <a:pt x="24" y="122"/>
                  </a:cubicBezTo>
                  <a:cubicBezTo>
                    <a:pt x="26" y="120"/>
                    <a:pt x="30" y="118"/>
                    <a:pt x="35" y="115"/>
                  </a:cubicBezTo>
                  <a:cubicBezTo>
                    <a:pt x="40" y="112"/>
                    <a:pt x="45" y="110"/>
                    <a:pt x="49" y="108"/>
                  </a:cubicBezTo>
                  <a:cubicBezTo>
                    <a:pt x="53" y="107"/>
                    <a:pt x="55" y="106"/>
                    <a:pt x="55" y="105"/>
                  </a:cubicBezTo>
                  <a:cubicBezTo>
                    <a:pt x="55" y="104"/>
                    <a:pt x="56" y="98"/>
                    <a:pt x="56" y="89"/>
                  </a:cubicBezTo>
                  <a:cubicBezTo>
                    <a:pt x="57" y="79"/>
                    <a:pt x="58" y="74"/>
                    <a:pt x="58" y="72"/>
                  </a:cubicBezTo>
                  <a:cubicBezTo>
                    <a:pt x="58" y="71"/>
                    <a:pt x="58" y="70"/>
                    <a:pt x="58" y="70"/>
                  </a:cubicBezTo>
                  <a:cubicBezTo>
                    <a:pt x="58" y="69"/>
                    <a:pt x="58" y="69"/>
                    <a:pt x="57" y="69"/>
                  </a:cubicBezTo>
                  <a:cubicBezTo>
                    <a:pt x="56" y="69"/>
                    <a:pt x="56" y="69"/>
                    <a:pt x="54" y="69"/>
                  </a:cubicBezTo>
                  <a:cubicBezTo>
                    <a:pt x="53" y="70"/>
                    <a:pt x="52" y="70"/>
                    <a:pt x="50" y="71"/>
                  </a:cubicBezTo>
                  <a:cubicBezTo>
                    <a:pt x="45" y="74"/>
                    <a:pt x="41" y="76"/>
                    <a:pt x="40" y="77"/>
                  </a:cubicBezTo>
                  <a:cubicBezTo>
                    <a:pt x="38" y="78"/>
                    <a:pt x="37" y="79"/>
                    <a:pt x="36" y="79"/>
                  </a:cubicBezTo>
                  <a:cubicBezTo>
                    <a:pt x="35" y="79"/>
                    <a:pt x="34" y="79"/>
                    <a:pt x="34" y="80"/>
                  </a:cubicBezTo>
                  <a:cubicBezTo>
                    <a:pt x="34" y="80"/>
                    <a:pt x="33" y="81"/>
                    <a:pt x="31" y="82"/>
                  </a:cubicBezTo>
                  <a:cubicBezTo>
                    <a:pt x="29" y="84"/>
                    <a:pt x="28" y="85"/>
                    <a:pt x="28" y="85"/>
                  </a:cubicBezTo>
                  <a:cubicBezTo>
                    <a:pt x="28" y="85"/>
                    <a:pt x="27" y="86"/>
                    <a:pt x="26" y="87"/>
                  </a:cubicBezTo>
                  <a:cubicBezTo>
                    <a:pt x="24" y="87"/>
                    <a:pt x="24" y="88"/>
                    <a:pt x="24" y="89"/>
                  </a:cubicBezTo>
                  <a:cubicBezTo>
                    <a:pt x="24" y="90"/>
                    <a:pt x="23" y="93"/>
                    <a:pt x="21" y="97"/>
                  </a:cubicBezTo>
                  <a:cubicBezTo>
                    <a:pt x="20" y="102"/>
                    <a:pt x="19" y="105"/>
                    <a:pt x="18" y="106"/>
                  </a:cubicBezTo>
                  <a:cubicBezTo>
                    <a:pt x="17" y="107"/>
                    <a:pt x="16" y="108"/>
                    <a:pt x="16" y="109"/>
                  </a:cubicBezTo>
                  <a:cubicBezTo>
                    <a:pt x="15" y="109"/>
                    <a:pt x="14" y="109"/>
                    <a:pt x="13" y="109"/>
                  </a:cubicBezTo>
                  <a:cubicBezTo>
                    <a:pt x="11" y="109"/>
                    <a:pt x="9" y="109"/>
                    <a:pt x="8" y="108"/>
                  </a:cubicBezTo>
                  <a:cubicBezTo>
                    <a:pt x="7" y="106"/>
                    <a:pt x="6" y="104"/>
                    <a:pt x="5" y="100"/>
                  </a:cubicBezTo>
                  <a:cubicBezTo>
                    <a:pt x="4" y="96"/>
                    <a:pt x="3" y="93"/>
                    <a:pt x="3" y="89"/>
                  </a:cubicBezTo>
                  <a:cubicBezTo>
                    <a:pt x="3" y="84"/>
                    <a:pt x="3" y="81"/>
                    <a:pt x="2" y="80"/>
                  </a:cubicBezTo>
                  <a:cubicBezTo>
                    <a:pt x="0" y="77"/>
                    <a:pt x="1" y="74"/>
                    <a:pt x="5" y="71"/>
                  </a:cubicBezTo>
                  <a:cubicBezTo>
                    <a:pt x="6" y="70"/>
                    <a:pt x="8" y="68"/>
                    <a:pt x="11" y="65"/>
                  </a:cubicBezTo>
                  <a:cubicBezTo>
                    <a:pt x="13" y="61"/>
                    <a:pt x="15" y="59"/>
                    <a:pt x="15" y="58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6" y="57"/>
                    <a:pt x="16" y="55"/>
                    <a:pt x="17" y="51"/>
                  </a:cubicBezTo>
                  <a:cubicBezTo>
                    <a:pt x="19" y="44"/>
                    <a:pt x="22" y="40"/>
                    <a:pt x="27" y="39"/>
                  </a:cubicBezTo>
                  <a:cubicBezTo>
                    <a:pt x="29" y="39"/>
                    <a:pt x="31" y="39"/>
                    <a:pt x="33" y="40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4"/>
                    <a:pt x="35" y="46"/>
                    <a:pt x="35" y="49"/>
                  </a:cubicBezTo>
                  <a:cubicBezTo>
                    <a:pt x="35" y="53"/>
                    <a:pt x="34" y="55"/>
                    <a:pt x="34" y="56"/>
                  </a:cubicBezTo>
                  <a:cubicBezTo>
                    <a:pt x="33" y="57"/>
                    <a:pt x="33" y="58"/>
                    <a:pt x="33" y="59"/>
                  </a:cubicBezTo>
                  <a:cubicBezTo>
                    <a:pt x="33" y="60"/>
                    <a:pt x="33" y="61"/>
                    <a:pt x="33" y="62"/>
                  </a:cubicBezTo>
                  <a:cubicBezTo>
                    <a:pt x="34" y="62"/>
                    <a:pt x="36" y="61"/>
                    <a:pt x="41" y="60"/>
                  </a:cubicBezTo>
                  <a:cubicBezTo>
                    <a:pt x="45" y="58"/>
                    <a:pt x="49" y="56"/>
                    <a:pt x="53" y="55"/>
                  </a:cubicBezTo>
                  <a:cubicBezTo>
                    <a:pt x="56" y="53"/>
                    <a:pt x="57" y="53"/>
                    <a:pt x="58" y="53"/>
                  </a:cubicBezTo>
                  <a:cubicBezTo>
                    <a:pt x="59" y="53"/>
                    <a:pt x="60" y="52"/>
                    <a:pt x="60" y="52"/>
                  </a:cubicBezTo>
                  <a:cubicBezTo>
                    <a:pt x="60" y="52"/>
                    <a:pt x="60" y="47"/>
                    <a:pt x="61" y="40"/>
                  </a:cubicBezTo>
                  <a:cubicBezTo>
                    <a:pt x="62" y="23"/>
                    <a:pt x="62" y="13"/>
                    <a:pt x="61" y="11"/>
                  </a:cubicBezTo>
                  <a:cubicBezTo>
                    <a:pt x="61" y="9"/>
                    <a:pt x="61" y="6"/>
                    <a:pt x="64" y="3"/>
                  </a:cubicBezTo>
                  <a:close/>
                  <a:moveTo>
                    <a:pt x="54" y="117"/>
                  </a:moveTo>
                  <a:cubicBezTo>
                    <a:pt x="54" y="116"/>
                    <a:pt x="54" y="115"/>
                    <a:pt x="54" y="115"/>
                  </a:cubicBezTo>
                  <a:cubicBezTo>
                    <a:pt x="54" y="114"/>
                    <a:pt x="54" y="114"/>
                    <a:pt x="53" y="114"/>
                  </a:cubicBezTo>
                  <a:cubicBezTo>
                    <a:pt x="51" y="114"/>
                    <a:pt x="46" y="116"/>
                    <a:pt x="38" y="120"/>
                  </a:cubicBezTo>
                  <a:cubicBezTo>
                    <a:pt x="35" y="121"/>
                    <a:pt x="33" y="122"/>
                    <a:pt x="31" y="123"/>
                  </a:cubicBezTo>
                  <a:cubicBezTo>
                    <a:pt x="28" y="124"/>
                    <a:pt x="26" y="125"/>
                    <a:pt x="25" y="128"/>
                  </a:cubicBezTo>
                  <a:cubicBezTo>
                    <a:pt x="24" y="130"/>
                    <a:pt x="25" y="131"/>
                    <a:pt x="27" y="131"/>
                  </a:cubicBezTo>
                  <a:cubicBezTo>
                    <a:pt x="29" y="132"/>
                    <a:pt x="30" y="132"/>
                    <a:pt x="31" y="133"/>
                  </a:cubicBezTo>
                  <a:cubicBezTo>
                    <a:pt x="35" y="134"/>
                    <a:pt x="39" y="136"/>
                    <a:pt x="43" y="136"/>
                  </a:cubicBezTo>
                  <a:cubicBezTo>
                    <a:pt x="47" y="137"/>
                    <a:pt x="50" y="137"/>
                    <a:pt x="51" y="136"/>
                  </a:cubicBezTo>
                  <a:cubicBezTo>
                    <a:pt x="52" y="135"/>
                    <a:pt x="52" y="132"/>
                    <a:pt x="53" y="128"/>
                  </a:cubicBezTo>
                  <a:cubicBezTo>
                    <a:pt x="53" y="123"/>
                    <a:pt x="53" y="119"/>
                    <a:pt x="54" y="117"/>
                  </a:cubicBezTo>
                  <a:close/>
                  <a:moveTo>
                    <a:pt x="77" y="111"/>
                  </a:moveTo>
                  <a:cubicBezTo>
                    <a:pt x="77" y="110"/>
                    <a:pt x="77" y="110"/>
                    <a:pt x="76" y="110"/>
                  </a:cubicBezTo>
                  <a:cubicBezTo>
                    <a:pt x="76" y="109"/>
                    <a:pt x="75" y="109"/>
                    <a:pt x="74" y="109"/>
                  </a:cubicBezTo>
                  <a:cubicBezTo>
                    <a:pt x="71" y="109"/>
                    <a:pt x="70" y="110"/>
                    <a:pt x="69" y="111"/>
                  </a:cubicBezTo>
                  <a:cubicBezTo>
                    <a:pt x="69" y="111"/>
                    <a:pt x="69" y="113"/>
                    <a:pt x="69" y="117"/>
                  </a:cubicBezTo>
                  <a:cubicBezTo>
                    <a:pt x="69" y="121"/>
                    <a:pt x="69" y="123"/>
                    <a:pt x="69" y="123"/>
                  </a:cubicBezTo>
                  <a:cubicBezTo>
                    <a:pt x="70" y="123"/>
                    <a:pt x="71" y="122"/>
                    <a:pt x="72" y="121"/>
                  </a:cubicBezTo>
                  <a:cubicBezTo>
                    <a:pt x="74" y="119"/>
                    <a:pt x="75" y="117"/>
                    <a:pt x="76" y="116"/>
                  </a:cubicBezTo>
                  <a:cubicBezTo>
                    <a:pt x="76" y="115"/>
                    <a:pt x="77" y="113"/>
                    <a:pt x="77" y="1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8"/>
            <p:cNvSpPr>
              <a:spLocks noEditPoints="1"/>
            </p:cNvSpPr>
            <p:nvPr/>
          </p:nvSpPr>
          <p:spPr bwMode="auto">
            <a:xfrm>
              <a:off x="4262655" y="4092575"/>
              <a:ext cx="587375" cy="504825"/>
            </a:xfrm>
            <a:custGeom>
              <a:avLst/>
              <a:gdLst>
                <a:gd name="T0" fmla="*/ 12 w 154"/>
                <a:gd name="T1" fmla="*/ 104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3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9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6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5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3 h 134"/>
                <a:gd name="T58" fmla="*/ 81 w 154"/>
                <a:gd name="T59" fmla="*/ 88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2 h 134"/>
                <a:gd name="T66" fmla="*/ 36 w 154"/>
                <a:gd name="T67" fmla="*/ 112 h 134"/>
                <a:gd name="T68" fmla="*/ 99 w 154"/>
                <a:gd name="T69" fmla="*/ 6 h 134"/>
                <a:gd name="T70" fmla="*/ 121 w 154"/>
                <a:gd name="T71" fmla="*/ 25 h 134"/>
                <a:gd name="T72" fmla="*/ 115 w 154"/>
                <a:gd name="T73" fmla="*/ 35 h 134"/>
                <a:gd name="T74" fmla="*/ 81 w 154"/>
                <a:gd name="T75" fmla="*/ 42 h 134"/>
                <a:gd name="T76" fmla="*/ 50 w 154"/>
                <a:gd name="T77" fmla="*/ 36 h 134"/>
                <a:gd name="T78" fmla="*/ 43 w 154"/>
                <a:gd name="T79" fmla="*/ 3 h 134"/>
                <a:gd name="T80" fmla="*/ 58 w 154"/>
                <a:gd name="T81" fmla="*/ 11 h 134"/>
                <a:gd name="T82" fmla="*/ 81 w 154"/>
                <a:gd name="T83" fmla="*/ 11 h 134"/>
                <a:gd name="T84" fmla="*/ 90 w 154"/>
                <a:gd name="T85" fmla="*/ 2 h 134"/>
                <a:gd name="T86" fmla="*/ 48 w 154"/>
                <a:gd name="T87" fmla="*/ 109 h 134"/>
                <a:gd name="T88" fmla="*/ 55 w 154"/>
                <a:gd name="T89" fmla="*/ 107 h 134"/>
                <a:gd name="T90" fmla="*/ 65 w 154"/>
                <a:gd name="T91" fmla="*/ 106 h 134"/>
                <a:gd name="T92" fmla="*/ 65 w 154"/>
                <a:gd name="T93" fmla="*/ 106 h 134"/>
                <a:gd name="T94" fmla="*/ 69 w 154"/>
                <a:gd name="T95" fmla="*/ 59 h 134"/>
                <a:gd name="T96" fmla="*/ 72 w 154"/>
                <a:gd name="T97" fmla="*/ 57 h 134"/>
                <a:gd name="T98" fmla="*/ 76 w 154"/>
                <a:gd name="T99" fmla="*/ 103 h 134"/>
                <a:gd name="T100" fmla="*/ 75 w 154"/>
                <a:gd name="T101" fmla="*/ 104 h 134"/>
                <a:gd name="T102" fmla="*/ 96 w 154"/>
                <a:gd name="T103" fmla="*/ 10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8"/>
                  </a:moveTo>
                  <a:cubicBezTo>
                    <a:pt x="17" y="96"/>
                    <a:pt x="18" y="96"/>
                    <a:pt x="18" y="96"/>
                  </a:cubicBezTo>
                  <a:cubicBezTo>
                    <a:pt x="18" y="97"/>
                    <a:pt x="17" y="98"/>
                    <a:pt x="15" y="99"/>
                  </a:cubicBezTo>
                  <a:cubicBezTo>
                    <a:pt x="13" y="101"/>
                    <a:pt x="12" y="103"/>
                    <a:pt x="12" y="104"/>
                  </a:cubicBezTo>
                  <a:cubicBezTo>
                    <a:pt x="12" y="105"/>
                    <a:pt x="12" y="106"/>
                    <a:pt x="11" y="107"/>
                  </a:cubicBezTo>
                  <a:cubicBezTo>
                    <a:pt x="10" y="108"/>
                    <a:pt x="9" y="109"/>
                    <a:pt x="9" y="112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5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7"/>
                  </a:cubicBezTo>
                  <a:cubicBezTo>
                    <a:pt x="16" y="118"/>
                    <a:pt x="17" y="118"/>
                    <a:pt x="19" y="118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7"/>
                    <a:pt x="20" y="116"/>
                    <a:pt x="20" y="116"/>
                  </a:cubicBezTo>
                  <a:cubicBezTo>
                    <a:pt x="19" y="116"/>
                    <a:pt x="19" y="115"/>
                    <a:pt x="21" y="115"/>
                  </a:cubicBezTo>
                  <a:cubicBezTo>
                    <a:pt x="22" y="115"/>
                    <a:pt x="23" y="114"/>
                    <a:pt x="26" y="114"/>
                  </a:cubicBezTo>
                  <a:cubicBezTo>
                    <a:pt x="28" y="113"/>
                    <a:pt x="29" y="113"/>
                    <a:pt x="29" y="114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5"/>
                    <a:pt x="35" y="114"/>
                  </a:cubicBezTo>
                  <a:cubicBezTo>
                    <a:pt x="39" y="113"/>
                    <a:pt x="40" y="113"/>
                    <a:pt x="41" y="113"/>
                  </a:cubicBezTo>
                  <a:cubicBezTo>
                    <a:pt x="42" y="113"/>
                    <a:pt x="42" y="113"/>
                    <a:pt x="43" y="113"/>
                  </a:cubicBezTo>
                  <a:cubicBezTo>
                    <a:pt x="44" y="112"/>
                    <a:pt x="49" y="111"/>
                    <a:pt x="57" y="110"/>
                  </a:cubicBezTo>
                  <a:cubicBezTo>
                    <a:pt x="60" y="110"/>
                    <a:pt x="62" y="109"/>
                    <a:pt x="63" y="109"/>
                  </a:cubicBezTo>
                  <a:cubicBezTo>
                    <a:pt x="64" y="108"/>
                    <a:pt x="64" y="108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10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9"/>
                    <a:pt x="77" y="109"/>
                  </a:cubicBezTo>
                  <a:cubicBezTo>
                    <a:pt x="78" y="109"/>
                    <a:pt x="79" y="108"/>
                    <a:pt x="79" y="107"/>
                  </a:cubicBezTo>
                  <a:cubicBezTo>
                    <a:pt x="79" y="107"/>
                    <a:pt x="80" y="107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7"/>
                    <a:pt x="82" y="107"/>
                  </a:cubicBezTo>
                  <a:cubicBezTo>
                    <a:pt x="82" y="108"/>
                    <a:pt x="83" y="108"/>
                    <a:pt x="84" y="107"/>
                  </a:cubicBezTo>
                  <a:cubicBezTo>
                    <a:pt x="86" y="106"/>
                    <a:pt x="95" y="106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2"/>
                    <a:pt x="122" y="101"/>
                    <a:pt x="121" y="100"/>
                  </a:cubicBezTo>
                  <a:cubicBezTo>
                    <a:pt x="120" y="100"/>
                    <a:pt x="120" y="99"/>
                    <a:pt x="120" y="99"/>
                  </a:cubicBezTo>
                  <a:cubicBezTo>
                    <a:pt x="121" y="98"/>
                    <a:pt x="122" y="99"/>
                    <a:pt x="124" y="101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4"/>
                    <a:pt x="131" y="105"/>
                  </a:cubicBezTo>
                  <a:cubicBezTo>
                    <a:pt x="132" y="106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7"/>
                  </a:cubicBezTo>
                  <a:cubicBezTo>
                    <a:pt x="150" y="118"/>
                    <a:pt x="150" y="118"/>
                    <a:pt x="151" y="118"/>
                  </a:cubicBezTo>
                  <a:cubicBezTo>
                    <a:pt x="152" y="118"/>
                    <a:pt x="153" y="119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6"/>
                    <a:pt x="152" y="127"/>
                    <a:pt x="151" y="128"/>
                  </a:cubicBezTo>
                  <a:cubicBezTo>
                    <a:pt x="150" y="129"/>
                    <a:pt x="148" y="130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7"/>
                    <a:pt x="129" y="126"/>
                  </a:cubicBezTo>
                  <a:cubicBezTo>
                    <a:pt x="128" y="125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7"/>
                    <a:pt x="44" y="128"/>
                    <a:pt x="38" y="130"/>
                  </a:cubicBezTo>
                  <a:cubicBezTo>
                    <a:pt x="22" y="134"/>
                    <a:pt x="12" y="134"/>
                    <a:pt x="6" y="128"/>
                  </a:cubicBezTo>
                  <a:cubicBezTo>
                    <a:pt x="4" y="126"/>
                    <a:pt x="3" y="124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9"/>
                    <a:pt x="1" y="107"/>
                    <a:pt x="2" y="106"/>
                  </a:cubicBezTo>
                  <a:cubicBezTo>
                    <a:pt x="2" y="105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1"/>
                    <a:pt x="14" y="99"/>
                    <a:pt x="15" y="98"/>
                  </a:cubicBezTo>
                  <a:close/>
                  <a:moveTo>
                    <a:pt x="16" y="116"/>
                  </a:moveTo>
                  <a:cubicBezTo>
                    <a:pt x="16" y="116"/>
                    <a:pt x="16" y="116"/>
                    <a:pt x="16" y="116"/>
                  </a:cubicBezTo>
                  <a:cubicBezTo>
                    <a:pt x="16" y="115"/>
                    <a:pt x="17" y="115"/>
                    <a:pt x="17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1"/>
                    <a:pt x="27" y="90"/>
                    <a:pt x="27" y="91"/>
                  </a:cubicBezTo>
                  <a:cubicBezTo>
                    <a:pt x="27" y="92"/>
                    <a:pt x="26" y="92"/>
                    <a:pt x="24" y="93"/>
                  </a:cubicBezTo>
                  <a:cubicBezTo>
                    <a:pt x="21" y="95"/>
                    <a:pt x="21" y="95"/>
                    <a:pt x="21" y="95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5"/>
                    <a:pt x="28" y="115"/>
                  </a:cubicBezTo>
                  <a:cubicBezTo>
                    <a:pt x="28" y="115"/>
                    <a:pt x="28" y="115"/>
                    <a:pt x="27" y="115"/>
                  </a:cubicBezTo>
                  <a:cubicBezTo>
                    <a:pt x="25" y="114"/>
                    <a:pt x="25" y="115"/>
                    <a:pt x="24" y="115"/>
                  </a:cubicBezTo>
                  <a:cubicBezTo>
                    <a:pt x="24" y="116"/>
                    <a:pt x="24" y="117"/>
                    <a:pt x="25" y="116"/>
                  </a:cubicBezTo>
                  <a:cubicBezTo>
                    <a:pt x="26" y="116"/>
                    <a:pt x="26" y="116"/>
                    <a:pt x="27" y="115"/>
                  </a:cubicBezTo>
                  <a:close/>
                  <a:moveTo>
                    <a:pt x="44" y="56"/>
                  </a:moveTo>
                  <a:cubicBezTo>
                    <a:pt x="44" y="56"/>
                    <a:pt x="44" y="55"/>
                    <a:pt x="44" y="55"/>
                  </a:cubicBezTo>
                  <a:cubicBezTo>
                    <a:pt x="45" y="54"/>
                    <a:pt x="45" y="54"/>
                    <a:pt x="45" y="55"/>
                  </a:cubicBezTo>
                  <a:cubicBezTo>
                    <a:pt x="45" y="56"/>
                    <a:pt x="45" y="57"/>
                    <a:pt x="44" y="58"/>
                  </a:cubicBezTo>
                  <a:cubicBezTo>
                    <a:pt x="43" y="60"/>
                    <a:pt x="43" y="61"/>
                    <a:pt x="43" y="62"/>
                  </a:cubicBezTo>
                  <a:cubicBezTo>
                    <a:pt x="44" y="62"/>
                    <a:pt x="44" y="63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60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2"/>
                    <a:pt x="60" y="62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4"/>
                    <a:pt x="57" y="64"/>
                    <a:pt x="57" y="66"/>
                  </a:cubicBezTo>
                  <a:cubicBezTo>
                    <a:pt x="58" y="67"/>
                    <a:pt x="59" y="67"/>
                    <a:pt x="59" y="67"/>
                  </a:cubicBezTo>
                  <a:cubicBezTo>
                    <a:pt x="60" y="67"/>
                    <a:pt x="61" y="67"/>
                    <a:pt x="64" y="66"/>
                  </a:cubicBezTo>
                  <a:cubicBezTo>
                    <a:pt x="67" y="65"/>
                    <a:pt x="69" y="64"/>
                    <a:pt x="70" y="63"/>
                  </a:cubicBezTo>
                  <a:cubicBezTo>
                    <a:pt x="72" y="63"/>
                    <a:pt x="73" y="63"/>
                    <a:pt x="74" y="63"/>
                  </a:cubicBezTo>
                  <a:cubicBezTo>
                    <a:pt x="75" y="63"/>
                    <a:pt x="76" y="62"/>
                    <a:pt x="77" y="60"/>
                  </a:cubicBezTo>
                  <a:cubicBezTo>
                    <a:pt x="79" y="59"/>
                    <a:pt x="80" y="58"/>
                    <a:pt x="80" y="57"/>
                  </a:cubicBezTo>
                  <a:cubicBezTo>
                    <a:pt x="80" y="56"/>
                    <a:pt x="79" y="56"/>
                    <a:pt x="77" y="57"/>
                  </a:cubicBezTo>
                  <a:cubicBezTo>
                    <a:pt x="76" y="57"/>
                    <a:pt x="75" y="57"/>
                    <a:pt x="75" y="57"/>
                  </a:cubicBezTo>
                  <a:cubicBezTo>
                    <a:pt x="75" y="57"/>
                    <a:pt x="76" y="56"/>
                    <a:pt x="76" y="56"/>
                  </a:cubicBezTo>
                  <a:cubicBezTo>
                    <a:pt x="78" y="54"/>
                    <a:pt x="82" y="55"/>
                    <a:pt x="86" y="59"/>
                  </a:cubicBezTo>
                  <a:cubicBezTo>
                    <a:pt x="89" y="61"/>
                    <a:pt x="92" y="63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7"/>
                    <a:pt x="99" y="67"/>
                  </a:cubicBezTo>
                  <a:cubicBezTo>
                    <a:pt x="101" y="68"/>
                    <a:pt x="103" y="70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1"/>
                    <a:pt x="104" y="81"/>
                    <a:pt x="102" y="83"/>
                  </a:cubicBezTo>
                  <a:cubicBezTo>
                    <a:pt x="99" y="84"/>
                    <a:pt x="97" y="85"/>
                    <a:pt x="96" y="85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7"/>
                    <a:pt x="83" y="87"/>
                  </a:cubicBezTo>
                  <a:cubicBezTo>
                    <a:pt x="83" y="88"/>
                    <a:pt x="82" y="88"/>
                    <a:pt x="81" y="88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1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1"/>
                    <a:pt x="52" y="90"/>
                  </a:cubicBezTo>
                  <a:cubicBezTo>
                    <a:pt x="51" y="90"/>
                    <a:pt x="49" y="89"/>
                    <a:pt x="47" y="88"/>
                  </a:cubicBezTo>
                  <a:cubicBezTo>
                    <a:pt x="44" y="86"/>
                    <a:pt x="42" y="84"/>
                    <a:pt x="41" y="82"/>
                  </a:cubicBezTo>
                  <a:cubicBezTo>
                    <a:pt x="40" y="79"/>
                    <a:pt x="39" y="76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60"/>
                    <a:pt x="40" y="59"/>
                  </a:cubicBezTo>
                  <a:cubicBezTo>
                    <a:pt x="43" y="57"/>
                    <a:pt x="44" y="56"/>
                    <a:pt x="44" y="56"/>
                  </a:cubicBezTo>
                  <a:close/>
                  <a:moveTo>
                    <a:pt x="36" y="112"/>
                  </a:moveTo>
                  <a:cubicBezTo>
                    <a:pt x="37" y="111"/>
                    <a:pt x="38" y="111"/>
                    <a:pt x="39" y="111"/>
                  </a:cubicBezTo>
                  <a:cubicBezTo>
                    <a:pt x="40" y="111"/>
                    <a:pt x="41" y="111"/>
                    <a:pt x="41" y="111"/>
                  </a:cubicBezTo>
                  <a:cubicBezTo>
                    <a:pt x="41" y="111"/>
                    <a:pt x="40" y="111"/>
                    <a:pt x="39" y="112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close/>
                  <a:moveTo>
                    <a:pt x="89" y="1"/>
                  </a:moveTo>
                  <a:cubicBezTo>
                    <a:pt x="89" y="1"/>
                    <a:pt x="89" y="0"/>
                    <a:pt x="91" y="0"/>
                  </a:cubicBezTo>
                  <a:cubicBezTo>
                    <a:pt x="93" y="0"/>
                    <a:pt x="96" y="2"/>
                    <a:pt x="99" y="6"/>
                  </a:cubicBezTo>
                  <a:cubicBezTo>
                    <a:pt x="103" y="9"/>
                    <a:pt x="107" y="12"/>
                    <a:pt x="111" y="15"/>
                  </a:cubicBezTo>
                  <a:cubicBezTo>
                    <a:pt x="114" y="16"/>
                    <a:pt x="115" y="17"/>
                    <a:pt x="115" y="17"/>
                  </a:cubicBezTo>
                  <a:cubicBezTo>
                    <a:pt x="115" y="18"/>
                    <a:pt x="116" y="19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9"/>
                    <a:pt x="121" y="30"/>
                  </a:cubicBezTo>
                  <a:cubicBezTo>
                    <a:pt x="120" y="32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5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40"/>
                  </a:cubicBezTo>
                  <a:cubicBezTo>
                    <a:pt x="87" y="40"/>
                    <a:pt x="84" y="41"/>
                    <a:pt x="81" y="42"/>
                  </a:cubicBezTo>
                  <a:cubicBezTo>
                    <a:pt x="78" y="43"/>
                    <a:pt x="74" y="44"/>
                    <a:pt x="69" y="44"/>
                  </a:cubicBezTo>
                  <a:cubicBezTo>
                    <a:pt x="63" y="45"/>
                    <a:pt x="61" y="44"/>
                    <a:pt x="60" y="44"/>
                  </a:cubicBezTo>
                  <a:cubicBezTo>
                    <a:pt x="60" y="43"/>
                    <a:pt x="59" y="43"/>
                    <a:pt x="58" y="43"/>
                  </a:cubicBezTo>
                  <a:cubicBezTo>
                    <a:pt x="56" y="43"/>
                    <a:pt x="53" y="41"/>
                    <a:pt x="50" y="36"/>
                  </a:cubicBezTo>
                  <a:cubicBezTo>
                    <a:pt x="47" y="32"/>
                    <a:pt x="44" y="28"/>
                    <a:pt x="43" y="23"/>
                  </a:cubicBezTo>
                  <a:cubicBezTo>
                    <a:pt x="42" y="19"/>
                    <a:pt x="41" y="14"/>
                    <a:pt x="40" y="10"/>
                  </a:cubicBezTo>
                  <a:cubicBezTo>
                    <a:pt x="40" y="6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8"/>
                  </a:cubicBezTo>
                  <a:cubicBezTo>
                    <a:pt x="49" y="10"/>
                    <a:pt x="50" y="11"/>
                    <a:pt x="50" y="11"/>
                  </a:cubicBezTo>
                  <a:cubicBezTo>
                    <a:pt x="51" y="12"/>
                    <a:pt x="52" y="12"/>
                    <a:pt x="54" y="11"/>
                  </a:cubicBezTo>
                  <a:cubicBezTo>
                    <a:pt x="57" y="11"/>
                    <a:pt x="58" y="11"/>
                    <a:pt x="58" y="11"/>
                  </a:cubicBezTo>
                  <a:cubicBezTo>
                    <a:pt x="58" y="11"/>
                    <a:pt x="57" y="12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1"/>
                  </a:cubicBezTo>
                  <a:cubicBezTo>
                    <a:pt x="84" y="10"/>
                    <a:pt x="86" y="9"/>
                    <a:pt x="87" y="10"/>
                  </a:cubicBezTo>
                  <a:cubicBezTo>
                    <a:pt x="88" y="10"/>
                    <a:pt x="89" y="10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10"/>
                  </a:moveTo>
                  <a:cubicBezTo>
                    <a:pt x="44" y="109"/>
                    <a:pt x="45" y="109"/>
                    <a:pt x="46" y="109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10"/>
                  </a:cubicBezTo>
                  <a:cubicBezTo>
                    <a:pt x="44" y="111"/>
                    <a:pt x="43" y="111"/>
                    <a:pt x="43" y="110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7"/>
                    <a:pt x="55" y="107"/>
                  </a:cubicBezTo>
                  <a:cubicBezTo>
                    <a:pt x="55" y="107"/>
                    <a:pt x="55" y="108"/>
                    <a:pt x="54" y="108"/>
                  </a:cubicBezTo>
                  <a:cubicBezTo>
                    <a:pt x="53" y="108"/>
                    <a:pt x="53" y="109"/>
                    <a:pt x="52" y="109"/>
                  </a:cubicBezTo>
                  <a:cubicBezTo>
                    <a:pt x="51" y="109"/>
                    <a:pt x="51" y="109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7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6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9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9"/>
                    <a:pt x="71" y="58"/>
                    <a:pt x="71" y="58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8"/>
                    <a:pt x="74" y="58"/>
                    <a:pt x="72" y="58"/>
                  </a:cubicBezTo>
                  <a:close/>
                  <a:moveTo>
                    <a:pt x="75" y="104"/>
                  </a:moveTo>
                  <a:cubicBezTo>
                    <a:pt x="75" y="104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4"/>
                  </a:cubicBezTo>
                  <a:cubicBezTo>
                    <a:pt x="77" y="104"/>
                    <a:pt x="77" y="104"/>
                    <a:pt x="77" y="104"/>
                  </a:cubicBezTo>
                  <a:cubicBezTo>
                    <a:pt x="76" y="104"/>
                    <a:pt x="76" y="104"/>
                    <a:pt x="75" y="104"/>
                  </a:cubicBezTo>
                  <a:close/>
                  <a:moveTo>
                    <a:pt x="94" y="102"/>
                  </a:moveTo>
                  <a:cubicBezTo>
                    <a:pt x="93" y="102"/>
                    <a:pt x="93" y="102"/>
                    <a:pt x="94" y="102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2"/>
                    <a:pt x="96" y="102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9"/>
            <p:cNvSpPr>
              <a:spLocks noEditPoints="1"/>
            </p:cNvSpPr>
            <p:nvPr/>
          </p:nvSpPr>
          <p:spPr bwMode="auto">
            <a:xfrm>
              <a:off x="4180105" y="4835525"/>
              <a:ext cx="741363" cy="533400"/>
            </a:xfrm>
            <a:custGeom>
              <a:avLst/>
              <a:gdLst>
                <a:gd name="T0" fmla="*/ 73 w 195"/>
                <a:gd name="T1" fmla="*/ 0 h 142"/>
                <a:gd name="T2" fmla="*/ 73 w 195"/>
                <a:gd name="T3" fmla="*/ 8 h 142"/>
                <a:gd name="T4" fmla="*/ 102 w 195"/>
                <a:gd name="T5" fmla="*/ 29 h 142"/>
                <a:gd name="T6" fmla="*/ 132 w 195"/>
                <a:gd name="T7" fmla="*/ 24 h 142"/>
                <a:gd name="T8" fmla="*/ 121 w 195"/>
                <a:gd name="T9" fmla="*/ 13 h 142"/>
                <a:gd name="T10" fmla="*/ 128 w 195"/>
                <a:gd name="T11" fmla="*/ 13 h 142"/>
                <a:gd name="T12" fmla="*/ 129 w 195"/>
                <a:gd name="T13" fmla="*/ 8 h 142"/>
                <a:gd name="T14" fmla="*/ 124 w 195"/>
                <a:gd name="T15" fmla="*/ 8 h 142"/>
                <a:gd name="T16" fmla="*/ 136 w 195"/>
                <a:gd name="T17" fmla="*/ 8 h 142"/>
                <a:gd name="T18" fmla="*/ 150 w 195"/>
                <a:gd name="T19" fmla="*/ 14 h 142"/>
                <a:gd name="T20" fmla="*/ 175 w 195"/>
                <a:gd name="T21" fmla="*/ 20 h 142"/>
                <a:gd name="T22" fmla="*/ 188 w 195"/>
                <a:gd name="T23" fmla="*/ 28 h 142"/>
                <a:gd name="T24" fmla="*/ 195 w 195"/>
                <a:gd name="T25" fmla="*/ 39 h 142"/>
                <a:gd name="T26" fmla="*/ 190 w 195"/>
                <a:gd name="T27" fmla="*/ 44 h 142"/>
                <a:gd name="T28" fmla="*/ 151 w 195"/>
                <a:gd name="T29" fmla="*/ 43 h 142"/>
                <a:gd name="T30" fmla="*/ 135 w 195"/>
                <a:gd name="T31" fmla="*/ 57 h 142"/>
                <a:gd name="T32" fmla="*/ 121 w 195"/>
                <a:gd name="T33" fmla="*/ 78 h 142"/>
                <a:gd name="T34" fmla="*/ 117 w 195"/>
                <a:gd name="T35" fmla="*/ 89 h 142"/>
                <a:gd name="T36" fmla="*/ 90 w 195"/>
                <a:gd name="T37" fmla="*/ 100 h 142"/>
                <a:gd name="T38" fmla="*/ 77 w 195"/>
                <a:gd name="T39" fmla="*/ 69 h 142"/>
                <a:gd name="T40" fmla="*/ 75 w 195"/>
                <a:gd name="T41" fmla="*/ 61 h 142"/>
                <a:gd name="T42" fmla="*/ 58 w 195"/>
                <a:gd name="T43" fmla="*/ 68 h 142"/>
                <a:gd name="T44" fmla="*/ 69 w 195"/>
                <a:gd name="T45" fmla="*/ 117 h 142"/>
                <a:gd name="T46" fmla="*/ 93 w 195"/>
                <a:gd name="T47" fmla="*/ 119 h 142"/>
                <a:gd name="T48" fmla="*/ 113 w 195"/>
                <a:gd name="T49" fmla="*/ 114 h 142"/>
                <a:gd name="T50" fmla="*/ 126 w 195"/>
                <a:gd name="T51" fmla="*/ 107 h 142"/>
                <a:gd name="T52" fmla="*/ 158 w 195"/>
                <a:gd name="T53" fmla="*/ 118 h 142"/>
                <a:gd name="T54" fmla="*/ 150 w 195"/>
                <a:gd name="T55" fmla="*/ 131 h 142"/>
                <a:gd name="T56" fmla="*/ 116 w 195"/>
                <a:gd name="T57" fmla="*/ 138 h 142"/>
                <a:gd name="T58" fmla="*/ 65 w 195"/>
                <a:gd name="T59" fmla="*/ 135 h 142"/>
                <a:gd name="T60" fmla="*/ 51 w 195"/>
                <a:gd name="T61" fmla="*/ 85 h 142"/>
                <a:gd name="T62" fmla="*/ 42 w 195"/>
                <a:gd name="T63" fmla="*/ 71 h 142"/>
                <a:gd name="T64" fmla="*/ 22 w 195"/>
                <a:gd name="T65" fmla="*/ 78 h 142"/>
                <a:gd name="T66" fmla="*/ 0 w 195"/>
                <a:gd name="T67" fmla="*/ 74 h 142"/>
                <a:gd name="T68" fmla="*/ 1 w 195"/>
                <a:gd name="T69" fmla="*/ 52 h 142"/>
                <a:gd name="T70" fmla="*/ 15 w 195"/>
                <a:gd name="T71" fmla="*/ 51 h 142"/>
                <a:gd name="T72" fmla="*/ 27 w 195"/>
                <a:gd name="T73" fmla="*/ 52 h 142"/>
                <a:gd name="T74" fmla="*/ 33 w 195"/>
                <a:gd name="T75" fmla="*/ 48 h 142"/>
                <a:gd name="T76" fmla="*/ 46 w 195"/>
                <a:gd name="T77" fmla="*/ 45 h 142"/>
                <a:gd name="T78" fmla="*/ 48 w 195"/>
                <a:gd name="T79" fmla="*/ 31 h 142"/>
                <a:gd name="T80" fmla="*/ 55 w 195"/>
                <a:gd name="T81" fmla="*/ 43 h 142"/>
                <a:gd name="T82" fmla="*/ 67 w 195"/>
                <a:gd name="T83" fmla="*/ 39 h 142"/>
                <a:gd name="T84" fmla="*/ 71 w 195"/>
                <a:gd name="T85" fmla="*/ 19 h 142"/>
                <a:gd name="T86" fmla="*/ 122 w 195"/>
                <a:gd name="T87" fmla="*/ 48 h 142"/>
                <a:gd name="T88" fmla="*/ 97 w 195"/>
                <a:gd name="T89" fmla="*/ 54 h 142"/>
                <a:gd name="T90" fmla="*/ 101 w 195"/>
                <a:gd name="T91" fmla="*/ 68 h 142"/>
                <a:gd name="T92" fmla="*/ 112 w 195"/>
                <a:gd name="T93" fmla="*/ 9 h 142"/>
                <a:gd name="T94" fmla="*/ 113 w 195"/>
                <a:gd name="T95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5" h="142">
                  <a:moveTo>
                    <a:pt x="67" y="5"/>
                  </a:moveTo>
                  <a:cubicBezTo>
                    <a:pt x="67" y="2"/>
                    <a:pt x="67" y="1"/>
                    <a:pt x="68" y="0"/>
                  </a:cubicBezTo>
                  <a:cubicBezTo>
                    <a:pt x="68" y="0"/>
                    <a:pt x="69" y="0"/>
                    <a:pt x="71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0"/>
                    <a:pt x="73" y="0"/>
                    <a:pt x="72" y="1"/>
                  </a:cubicBezTo>
                  <a:cubicBezTo>
                    <a:pt x="71" y="1"/>
                    <a:pt x="71" y="2"/>
                    <a:pt x="71" y="2"/>
                  </a:cubicBezTo>
                  <a:cubicBezTo>
                    <a:pt x="71" y="3"/>
                    <a:pt x="71" y="4"/>
                    <a:pt x="71" y="5"/>
                  </a:cubicBezTo>
                  <a:cubicBezTo>
                    <a:pt x="72" y="7"/>
                    <a:pt x="73" y="8"/>
                    <a:pt x="73" y="8"/>
                  </a:cubicBezTo>
                  <a:cubicBezTo>
                    <a:pt x="74" y="9"/>
                    <a:pt x="76" y="15"/>
                    <a:pt x="79" y="25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5" y="34"/>
                    <a:pt x="85" y="34"/>
                    <a:pt x="85" y="34"/>
                  </a:cubicBezTo>
                  <a:cubicBezTo>
                    <a:pt x="88" y="33"/>
                    <a:pt x="94" y="32"/>
                    <a:pt x="102" y="29"/>
                  </a:cubicBezTo>
                  <a:cubicBezTo>
                    <a:pt x="102" y="29"/>
                    <a:pt x="104" y="28"/>
                    <a:pt x="106" y="28"/>
                  </a:cubicBezTo>
                  <a:cubicBezTo>
                    <a:pt x="108" y="28"/>
                    <a:pt x="112" y="28"/>
                    <a:pt x="117" y="27"/>
                  </a:cubicBezTo>
                  <a:cubicBezTo>
                    <a:pt x="123" y="26"/>
                    <a:pt x="127" y="25"/>
                    <a:pt x="128" y="25"/>
                  </a:cubicBezTo>
                  <a:cubicBezTo>
                    <a:pt x="130" y="25"/>
                    <a:pt x="132" y="25"/>
                    <a:pt x="132" y="24"/>
                  </a:cubicBezTo>
                  <a:cubicBezTo>
                    <a:pt x="133" y="23"/>
                    <a:pt x="133" y="23"/>
                    <a:pt x="133" y="22"/>
                  </a:cubicBezTo>
                  <a:cubicBezTo>
                    <a:pt x="133" y="22"/>
                    <a:pt x="133" y="22"/>
                    <a:pt x="132" y="21"/>
                  </a:cubicBezTo>
                  <a:cubicBezTo>
                    <a:pt x="130" y="20"/>
                    <a:pt x="129" y="19"/>
                    <a:pt x="127" y="17"/>
                  </a:cubicBezTo>
                  <a:cubicBezTo>
                    <a:pt x="125" y="15"/>
                    <a:pt x="123" y="14"/>
                    <a:pt x="121" y="13"/>
                  </a:cubicBezTo>
                  <a:cubicBezTo>
                    <a:pt x="119" y="12"/>
                    <a:pt x="118" y="11"/>
                    <a:pt x="118" y="11"/>
                  </a:cubicBezTo>
                  <a:cubicBezTo>
                    <a:pt x="118" y="10"/>
                    <a:pt x="118" y="10"/>
                    <a:pt x="119" y="10"/>
                  </a:cubicBezTo>
                  <a:cubicBezTo>
                    <a:pt x="120" y="10"/>
                    <a:pt x="120" y="10"/>
                    <a:pt x="121" y="11"/>
                  </a:cubicBezTo>
                  <a:cubicBezTo>
                    <a:pt x="121" y="11"/>
                    <a:pt x="123" y="12"/>
                    <a:pt x="128" y="13"/>
                  </a:cubicBezTo>
                  <a:cubicBezTo>
                    <a:pt x="132" y="14"/>
                    <a:pt x="134" y="14"/>
                    <a:pt x="134" y="14"/>
                  </a:cubicBezTo>
                  <a:cubicBezTo>
                    <a:pt x="135" y="13"/>
                    <a:pt x="135" y="12"/>
                    <a:pt x="134" y="11"/>
                  </a:cubicBezTo>
                  <a:cubicBezTo>
                    <a:pt x="133" y="10"/>
                    <a:pt x="132" y="10"/>
                    <a:pt x="131" y="9"/>
                  </a:cubicBezTo>
                  <a:cubicBezTo>
                    <a:pt x="130" y="9"/>
                    <a:pt x="129" y="8"/>
                    <a:pt x="129" y="8"/>
                  </a:cubicBezTo>
                  <a:cubicBezTo>
                    <a:pt x="128" y="8"/>
                    <a:pt x="128" y="7"/>
                    <a:pt x="128" y="7"/>
                  </a:cubicBezTo>
                  <a:cubicBezTo>
                    <a:pt x="129" y="7"/>
                    <a:pt x="128" y="7"/>
                    <a:pt x="128" y="7"/>
                  </a:cubicBezTo>
                  <a:cubicBezTo>
                    <a:pt x="128" y="7"/>
                    <a:pt x="127" y="7"/>
                    <a:pt x="127" y="7"/>
                  </a:cubicBezTo>
                  <a:cubicBezTo>
                    <a:pt x="125" y="8"/>
                    <a:pt x="124" y="8"/>
                    <a:pt x="124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4" y="7"/>
                    <a:pt x="125" y="7"/>
                  </a:cubicBezTo>
                  <a:cubicBezTo>
                    <a:pt x="126" y="5"/>
                    <a:pt x="128" y="4"/>
                    <a:pt x="130" y="4"/>
                  </a:cubicBezTo>
                  <a:cubicBezTo>
                    <a:pt x="132" y="5"/>
                    <a:pt x="134" y="6"/>
                    <a:pt x="136" y="8"/>
                  </a:cubicBezTo>
                  <a:cubicBezTo>
                    <a:pt x="137" y="9"/>
                    <a:pt x="138" y="10"/>
                    <a:pt x="139" y="10"/>
                  </a:cubicBezTo>
                  <a:cubicBezTo>
                    <a:pt x="139" y="9"/>
                    <a:pt x="140" y="10"/>
                    <a:pt x="141" y="12"/>
                  </a:cubicBezTo>
                  <a:cubicBezTo>
                    <a:pt x="141" y="13"/>
                    <a:pt x="142" y="14"/>
                    <a:pt x="143" y="14"/>
                  </a:cubicBezTo>
                  <a:cubicBezTo>
                    <a:pt x="144" y="14"/>
                    <a:pt x="146" y="14"/>
                    <a:pt x="150" y="14"/>
                  </a:cubicBezTo>
                  <a:cubicBezTo>
                    <a:pt x="156" y="14"/>
                    <a:pt x="160" y="13"/>
                    <a:pt x="162" y="13"/>
                  </a:cubicBezTo>
                  <a:cubicBezTo>
                    <a:pt x="164" y="12"/>
                    <a:pt x="165" y="12"/>
                    <a:pt x="165" y="12"/>
                  </a:cubicBezTo>
                  <a:cubicBezTo>
                    <a:pt x="166" y="12"/>
                    <a:pt x="166" y="12"/>
                    <a:pt x="166" y="13"/>
                  </a:cubicBezTo>
                  <a:cubicBezTo>
                    <a:pt x="166" y="14"/>
                    <a:pt x="169" y="16"/>
                    <a:pt x="175" y="20"/>
                  </a:cubicBezTo>
                  <a:cubicBezTo>
                    <a:pt x="182" y="24"/>
                    <a:pt x="185" y="26"/>
                    <a:pt x="186" y="26"/>
                  </a:cubicBezTo>
                  <a:cubicBezTo>
                    <a:pt x="187" y="26"/>
                    <a:pt x="187" y="26"/>
                    <a:pt x="187" y="26"/>
                  </a:cubicBezTo>
                  <a:cubicBezTo>
                    <a:pt x="187" y="26"/>
                    <a:pt x="187" y="27"/>
                    <a:pt x="187" y="27"/>
                  </a:cubicBezTo>
                  <a:cubicBezTo>
                    <a:pt x="187" y="28"/>
                    <a:pt x="188" y="28"/>
                    <a:pt x="188" y="28"/>
                  </a:cubicBezTo>
                  <a:cubicBezTo>
                    <a:pt x="189" y="28"/>
                    <a:pt x="190" y="29"/>
                    <a:pt x="192" y="30"/>
                  </a:cubicBezTo>
                  <a:cubicBezTo>
                    <a:pt x="193" y="32"/>
                    <a:pt x="194" y="32"/>
                    <a:pt x="195" y="32"/>
                  </a:cubicBezTo>
                  <a:cubicBezTo>
                    <a:pt x="195" y="32"/>
                    <a:pt x="195" y="33"/>
                    <a:pt x="195" y="34"/>
                  </a:cubicBezTo>
                  <a:cubicBezTo>
                    <a:pt x="195" y="36"/>
                    <a:pt x="195" y="37"/>
                    <a:pt x="195" y="39"/>
                  </a:cubicBezTo>
                  <a:cubicBezTo>
                    <a:pt x="195" y="40"/>
                    <a:pt x="195" y="41"/>
                    <a:pt x="194" y="42"/>
                  </a:cubicBezTo>
                  <a:cubicBezTo>
                    <a:pt x="194" y="42"/>
                    <a:pt x="193" y="43"/>
                    <a:pt x="192" y="43"/>
                  </a:cubicBezTo>
                  <a:cubicBezTo>
                    <a:pt x="191" y="43"/>
                    <a:pt x="191" y="43"/>
                    <a:pt x="191" y="44"/>
                  </a:cubicBezTo>
                  <a:cubicBezTo>
                    <a:pt x="191" y="45"/>
                    <a:pt x="190" y="45"/>
                    <a:pt x="190" y="44"/>
                  </a:cubicBezTo>
                  <a:cubicBezTo>
                    <a:pt x="189" y="44"/>
                    <a:pt x="186" y="43"/>
                    <a:pt x="180" y="43"/>
                  </a:cubicBezTo>
                  <a:cubicBezTo>
                    <a:pt x="174" y="43"/>
                    <a:pt x="171" y="43"/>
                    <a:pt x="171" y="43"/>
                  </a:cubicBezTo>
                  <a:cubicBezTo>
                    <a:pt x="170" y="42"/>
                    <a:pt x="169" y="42"/>
                    <a:pt x="166" y="42"/>
                  </a:cubicBezTo>
                  <a:cubicBezTo>
                    <a:pt x="163" y="43"/>
                    <a:pt x="158" y="43"/>
                    <a:pt x="151" y="43"/>
                  </a:cubicBezTo>
                  <a:cubicBezTo>
                    <a:pt x="147" y="43"/>
                    <a:pt x="144" y="43"/>
                    <a:pt x="143" y="43"/>
                  </a:cubicBezTo>
                  <a:cubicBezTo>
                    <a:pt x="142" y="43"/>
                    <a:pt x="141" y="44"/>
                    <a:pt x="141" y="44"/>
                  </a:cubicBezTo>
                  <a:cubicBezTo>
                    <a:pt x="139" y="50"/>
                    <a:pt x="138" y="53"/>
                    <a:pt x="136" y="54"/>
                  </a:cubicBezTo>
                  <a:cubicBezTo>
                    <a:pt x="135" y="55"/>
                    <a:pt x="135" y="56"/>
                    <a:pt x="135" y="57"/>
                  </a:cubicBezTo>
                  <a:cubicBezTo>
                    <a:pt x="135" y="57"/>
                    <a:pt x="134" y="59"/>
                    <a:pt x="133" y="60"/>
                  </a:cubicBezTo>
                  <a:cubicBezTo>
                    <a:pt x="132" y="61"/>
                    <a:pt x="130" y="63"/>
                    <a:pt x="129" y="65"/>
                  </a:cubicBezTo>
                  <a:cubicBezTo>
                    <a:pt x="128" y="67"/>
                    <a:pt x="127" y="70"/>
                    <a:pt x="125" y="72"/>
                  </a:cubicBezTo>
                  <a:cubicBezTo>
                    <a:pt x="122" y="74"/>
                    <a:pt x="121" y="76"/>
                    <a:pt x="121" y="78"/>
                  </a:cubicBezTo>
                  <a:cubicBezTo>
                    <a:pt x="120" y="79"/>
                    <a:pt x="121" y="80"/>
                    <a:pt x="121" y="81"/>
                  </a:cubicBezTo>
                  <a:cubicBezTo>
                    <a:pt x="122" y="82"/>
                    <a:pt x="122" y="83"/>
                    <a:pt x="122" y="84"/>
                  </a:cubicBezTo>
                  <a:cubicBezTo>
                    <a:pt x="122" y="84"/>
                    <a:pt x="121" y="85"/>
                    <a:pt x="120" y="86"/>
                  </a:cubicBezTo>
                  <a:cubicBezTo>
                    <a:pt x="119" y="88"/>
                    <a:pt x="117" y="89"/>
                    <a:pt x="117" y="89"/>
                  </a:cubicBezTo>
                  <a:cubicBezTo>
                    <a:pt x="116" y="89"/>
                    <a:pt x="114" y="90"/>
                    <a:pt x="111" y="92"/>
                  </a:cubicBezTo>
                  <a:cubicBezTo>
                    <a:pt x="107" y="93"/>
                    <a:pt x="105" y="94"/>
                    <a:pt x="105" y="95"/>
                  </a:cubicBezTo>
                  <a:cubicBezTo>
                    <a:pt x="101" y="99"/>
                    <a:pt x="98" y="101"/>
                    <a:pt x="95" y="101"/>
                  </a:cubicBezTo>
                  <a:cubicBezTo>
                    <a:pt x="93" y="101"/>
                    <a:pt x="91" y="101"/>
                    <a:pt x="90" y="100"/>
                  </a:cubicBezTo>
                  <a:cubicBezTo>
                    <a:pt x="89" y="99"/>
                    <a:pt x="88" y="97"/>
                    <a:pt x="88" y="96"/>
                  </a:cubicBezTo>
                  <a:cubicBezTo>
                    <a:pt x="88" y="95"/>
                    <a:pt x="87" y="92"/>
                    <a:pt x="84" y="88"/>
                  </a:cubicBezTo>
                  <a:cubicBezTo>
                    <a:pt x="83" y="85"/>
                    <a:pt x="81" y="82"/>
                    <a:pt x="79" y="78"/>
                  </a:cubicBezTo>
                  <a:cubicBezTo>
                    <a:pt x="78" y="74"/>
                    <a:pt x="77" y="71"/>
                    <a:pt x="77" y="69"/>
                  </a:cubicBezTo>
                  <a:cubicBezTo>
                    <a:pt x="77" y="68"/>
                    <a:pt x="77" y="68"/>
                    <a:pt x="76" y="67"/>
                  </a:cubicBezTo>
                  <a:cubicBezTo>
                    <a:pt x="75" y="67"/>
                    <a:pt x="75" y="66"/>
                    <a:pt x="76" y="66"/>
                  </a:cubicBezTo>
                  <a:cubicBezTo>
                    <a:pt x="76" y="65"/>
                    <a:pt x="77" y="64"/>
                    <a:pt x="76" y="63"/>
                  </a:cubicBezTo>
                  <a:cubicBezTo>
                    <a:pt x="76" y="61"/>
                    <a:pt x="76" y="61"/>
                    <a:pt x="75" y="61"/>
                  </a:cubicBezTo>
                  <a:cubicBezTo>
                    <a:pt x="75" y="61"/>
                    <a:pt x="72" y="61"/>
                    <a:pt x="68" y="62"/>
                  </a:cubicBezTo>
                  <a:cubicBezTo>
                    <a:pt x="63" y="64"/>
                    <a:pt x="61" y="64"/>
                    <a:pt x="59" y="64"/>
                  </a:cubicBezTo>
                  <a:cubicBezTo>
                    <a:pt x="59" y="65"/>
                    <a:pt x="58" y="65"/>
                    <a:pt x="58" y="65"/>
                  </a:cubicBezTo>
                  <a:cubicBezTo>
                    <a:pt x="58" y="66"/>
                    <a:pt x="58" y="67"/>
                    <a:pt x="58" y="68"/>
                  </a:cubicBezTo>
                  <a:cubicBezTo>
                    <a:pt x="58" y="73"/>
                    <a:pt x="59" y="81"/>
                    <a:pt x="62" y="92"/>
                  </a:cubicBezTo>
                  <a:cubicBezTo>
                    <a:pt x="64" y="99"/>
                    <a:pt x="65" y="103"/>
                    <a:pt x="65" y="104"/>
                  </a:cubicBezTo>
                  <a:cubicBezTo>
                    <a:pt x="65" y="105"/>
                    <a:pt x="66" y="107"/>
                    <a:pt x="66" y="110"/>
                  </a:cubicBezTo>
                  <a:cubicBezTo>
                    <a:pt x="67" y="113"/>
                    <a:pt x="68" y="115"/>
                    <a:pt x="69" y="117"/>
                  </a:cubicBezTo>
                  <a:cubicBezTo>
                    <a:pt x="70" y="119"/>
                    <a:pt x="72" y="120"/>
                    <a:pt x="74" y="121"/>
                  </a:cubicBezTo>
                  <a:cubicBezTo>
                    <a:pt x="76" y="121"/>
                    <a:pt x="78" y="121"/>
                    <a:pt x="78" y="121"/>
                  </a:cubicBezTo>
                  <a:cubicBezTo>
                    <a:pt x="79" y="121"/>
                    <a:pt x="80" y="121"/>
                    <a:pt x="82" y="121"/>
                  </a:cubicBezTo>
                  <a:cubicBezTo>
                    <a:pt x="87" y="120"/>
                    <a:pt x="90" y="119"/>
                    <a:pt x="93" y="119"/>
                  </a:cubicBezTo>
                  <a:cubicBezTo>
                    <a:pt x="94" y="118"/>
                    <a:pt x="96" y="118"/>
                    <a:pt x="97" y="118"/>
                  </a:cubicBezTo>
                  <a:cubicBezTo>
                    <a:pt x="98" y="118"/>
                    <a:pt x="99" y="118"/>
                    <a:pt x="99" y="118"/>
                  </a:cubicBezTo>
                  <a:cubicBezTo>
                    <a:pt x="99" y="117"/>
                    <a:pt x="100" y="117"/>
                    <a:pt x="103" y="116"/>
                  </a:cubicBezTo>
                  <a:cubicBezTo>
                    <a:pt x="106" y="116"/>
                    <a:pt x="110" y="115"/>
                    <a:pt x="113" y="114"/>
                  </a:cubicBezTo>
                  <a:cubicBezTo>
                    <a:pt x="117" y="113"/>
                    <a:pt x="120" y="112"/>
                    <a:pt x="122" y="112"/>
                  </a:cubicBezTo>
                  <a:cubicBezTo>
                    <a:pt x="123" y="112"/>
                    <a:pt x="123" y="112"/>
                    <a:pt x="124" y="111"/>
                  </a:cubicBezTo>
                  <a:cubicBezTo>
                    <a:pt x="124" y="111"/>
                    <a:pt x="124" y="111"/>
                    <a:pt x="124" y="110"/>
                  </a:cubicBezTo>
                  <a:cubicBezTo>
                    <a:pt x="124" y="109"/>
                    <a:pt x="124" y="108"/>
                    <a:pt x="126" y="107"/>
                  </a:cubicBezTo>
                  <a:cubicBezTo>
                    <a:pt x="127" y="106"/>
                    <a:pt x="129" y="106"/>
                    <a:pt x="130" y="107"/>
                  </a:cubicBezTo>
                  <a:cubicBezTo>
                    <a:pt x="132" y="108"/>
                    <a:pt x="134" y="109"/>
                    <a:pt x="135" y="109"/>
                  </a:cubicBezTo>
                  <a:cubicBezTo>
                    <a:pt x="142" y="110"/>
                    <a:pt x="147" y="112"/>
                    <a:pt x="150" y="113"/>
                  </a:cubicBezTo>
                  <a:cubicBezTo>
                    <a:pt x="154" y="114"/>
                    <a:pt x="156" y="116"/>
                    <a:pt x="158" y="118"/>
                  </a:cubicBezTo>
                  <a:cubicBezTo>
                    <a:pt x="159" y="119"/>
                    <a:pt x="160" y="121"/>
                    <a:pt x="160" y="124"/>
                  </a:cubicBezTo>
                  <a:cubicBezTo>
                    <a:pt x="160" y="126"/>
                    <a:pt x="160" y="127"/>
                    <a:pt x="159" y="128"/>
                  </a:cubicBezTo>
                  <a:cubicBezTo>
                    <a:pt x="158" y="128"/>
                    <a:pt x="158" y="129"/>
                    <a:pt x="157" y="130"/>
                  </a:cubicBezTo>
                  <a:cubicBezTo>
                    <a:pt x="157" y="131"/>
                    <a:pt x="155" y="131"/>
                    <a:pt x="150" y="131"/>
                  </a:cubicBezTo>
                  <a:cubicBezTo>
                    <a:pt x="146" y="131"/>
                    <a:pt x="141" y="131"/>
                    <a:pt x="137" y="133"/>
                  </a:cubicBezTo>
                  <a:cubicBezTo>
                    <a:pt x="132" y="134"/>
                    <a:pt x="129" y="134"/>
                    <a:pt x="128" y="135"/>
                  </a:cubicBezTo>
                  <a:cubicBezTo>
                    <a:pt x="126" y="135"/>
                    <a:pt x="125" y="135"/>
                    <a:pt x="123" y="136"/>
                  </a:cubicBezTo>
                  <a:cubicBezTo>
                    <a:pt x="121" y="137"/>
                    <a:pt x="118" y="137"/>
                    <a:pt x="116" y="138"/>
                  </a:cubicBezTo>
                  <a:cubicBezTo>
                    <a:pt x="113" y="138"/>
                    <a:pt x="109" y="139"/>
                    <a:pt x="104" y="140"/>
                  </a:cubicBezTo>
                  <a:cubicBezTo>
                    <a:pt x="97" y="142"/>
                    <a:pt x="89" y="142"/>
                    <a:pt x="81" y="142"/>
                  </a:cubicBezTo>
                  <a:cubicBezTo>
                    <a:pt x="78" y="142"/>
                    <a:pt x="75" y="141"/>
                    <a:pt x="72" y="140"/>
                  </a:cubicBezTo>
                  <a:cubicBezTo>
                    <a:pt x="69" y="138"/>
                    <a:pt x="67" y="137"/>
                    <a:pt x="65" y="135"/>
                  </a:cubicBezTo>
                  <a:cubicBezTo>
                    <a:pt x="63" y="133"/>
                    <a:pt x="62" y="131"/>
                    <a:pt x="61" y="128"/>
                  </a:cubicBezTo>
                  <a:cubicBezTo>
                    <a:pt x="60" y="125"/>
                    <a:pt x="59" y="123"/>
                    <a:pt x="58" y="121"/>
                  </a:cubicBezTo>
                  <a:cubicBezTo>
                    <a:pt x="56" y="117"/>
                    <a:pt x="54" y="109"/>
                    <a:pt x="53" y="97"/>
                  </a:cubicBezTo>
                  <a:cubicBezTo>
                    <a:pt x="52" y="91"/>
                    <a:pt x="51" y="87"/>
                    <a:pt x="51" y="85"/>
                  </a:cubicBezTo>
                  <a:cubicBezTo>
                    <a:pt x="50" y="83"/>
                    <a:pt x="50" y="80"/>
                    <a:pt x="49" y="76"/>
                  </a:cubicBezTo>
                  <a:cubicBezTo>
                    <a:pt x="49" y="72"/>
                    <a:pt x="49" y="69"/>
                    <a:pt x="48" y="69"/>
                  </a:cubicBezTo>
                  <a:cubicBezTo>
                    <a:pt x="47" y="69"/>
                    <a:pt x="46" y="69"/>
                    <a:pt x="45" y="70"/>
                  </a:cubicBezTo>
                  <a:cubicBezTo>
                    <a:pt x="44" y="71"/>
                    <a:pt x="43" y="71"/>
                    <a:pt x="42" y="71"/>
                  </a:cubicBezTo>
                  <a:cubicBezTo>
                    <a:pt x="41" y="71"/>
                    <a:pt x="39" y="72"/>
                    <a:pt x="37" y="73"/>
                  </a:cubicBezTo>
                  <a:cubicBezTo>
                    <a:pt x="35" y="74"/>
                    <a:pt x="34" y="75"/>
                    <a:pt x="33" y="74"/>
                  </a:cubicBezTo>
                  <a:cubicBezTo>
                    <a:pt x="33" y="74"/>
                    <a:pt x="31" y="74"/>
                    <a:pt x="28" y="75"/>
                  </a:cubicBezTo>
                  <a:cubicBezTo>
                    <a:pt x="25" y="76"/>
                    <a:pt x="23" y="77"/>
                    <a:pt x="22" y="78"/>
                  </a:cubicBezTo>
                  <a:cubicBezTo>
                    <a:pt x="22" y="78"/>
                    <a:pt x="20" y="79"/>
                    <a:pt x="17" y="81"/>
                  </a:cubicBezTo>
                  <a:cubicBezTo>
                    <a:pt x="13" y="83"/>
                    <a:pt x="11" y="84"/>
                    <a:pt x="11" y="84"/>
                  </a:cubicBezTo>
                  <a:cubicBezTo>
                    <a:pt x="10" y="84"/>
                    <a:pt x="9" y="83"/>
                    <a:pt x="6" y="82"/>
                  </a:cubicBezTo>
                  <a:cubicBezTo>
                    <a:pt x="2" y="80"/>
                    <a:pt x="0" y="77"/>
                    <a:pt x="0" y="74"/>
                  </a:cubicBezTo>
                  <a:cubicBezTo>
                    <a:pt x="0" y="72"/>
                    <a:pt x="0" y="70"/>
                    <a:pt x="0" y="65"/>
                  </a:cubicBezTo>
                  <a:cubicBezTo>
                    <a:pt x="1" y="61"/>
                    <a:pt x="1" y="59"/>
                    <a:pt x="2" y="58"/>
                  </a:cubicBezTo>
                  <a:cubicBezTo>
                    <a:pt x="2" y="57"/>
                    <a:pt x="2" y="56"/>
                    <a:pt x="2" y="54"/>
                  </a:cubicBezTo>
                  <a:cubicBezTo>
                    <a:pt x="1" y="53"/>
                    <a:pt x="1" y="53"/>
                    <a:pt x="1" y="52"/>
                  </a:cubicBezTo>
                  <a:cubicBezTo>
                    <a:pt x="1" y="52"/>
                    <a:pt x="2" y="51"/>
                    <a:pt x="3" y="50"/>
                  </a:cubicBezTo>
                  <a:cubicBezTo>
                    <a:pt x="4" y="49"/>
                    <a:pt x="6" y="48"/>
                    <a:pt x="9" y="48"/>
                  </a:cubicBezTo>
                  <a:cubicBezTo>
                    <a:pt x="12" y="47"/>
                    <a:pt x="14" y="47"/>
                    <a:pt x="15" y="48"/>
                  </a:cubicBezTo>
                  <a:cubicBezTo>
                    <a:pt x="16" y="49"/>
                    <a:pt x="16" y="50"/>
                    <a:pt x="15" y="51"/>
                  </a:cubicBezTo>
                  <a:cubicBezTo>
                    <a:pt x="14" y="52"/>
                    <a:pt x="15" y="53"/>
                    <a:pt x="17" y="53"/>
                  </a:cubicBezTo>
                  <a:cubicBezTo>
                    <a:pt x="18" y="53"/>
                    <a:pt x="20" y="53"/>
                    <a:pt x="22" y="52"/>
                  </a:cubicBezTo>
                  <a:cubicBezTo>
                    <a:pt x="24" y="51"/>
                    <a:pt x="25" y="51"/>
                    <a:pt x="26" y="51"/>
                  </a:cubicBezTo>
                  <a:cubicBezTo>
                    <a:pt x="26" y="51"/>
                    <a:pt x="27" y="51"/>
                    <a:pt x="27" y="52"/>
                  </a:cubicBezTo>
                  <a:cubicBezTo>
                    <a:pt x="28" y="53"/>
                    <a:pt x="28" y="53"/>
                    <a:pt x="29" y="53"/>
                  </a:cubicBezTo>
                  <a:cubicBezTo>
                    <a:pt x="29" y="53"/>
                    <a:pt x="29" y="52"/>
                    <a:pt x="30" y="51"/>
                  </a:cubicBezTo>
                  <a:cubicBezTo>
                    <a:pt x="32" y="50"/>
                    <a:pt x="32" y="49"/>
                    <a:pt x="31" y="49"/>
                  </a:cubicBezTo>
                  <a:cubicBezTo>
                    <a:pt x="32" y="49"/>
                    <a:pt x="32" y="48"/>
                    <a:pt x="33" y="48"/>
                  </a:cubicBezTo>
                  <a:cubicBezTo>
                    <a:pt x="34" y="48"/>
                    <a:pt x="36" y="48"/>
                    <a:pt x="37" y="48"/>
                  </a:cubicBezTo>
                  <a:cubicBezTo>
                    <a:pt x="39" y="47"/>
                    <a:pt x="40" y="47"/>
                    <a:pt x="40" y="47"/>
                  </a:cubicBezTo>
                  <a:cubicBezTo>
                    <a:pt x="41" y="48"/>
                    <a:pt x="42" y="48"/>
                    <a:pt x="44" y="47"/>
                  </a:cubicBezTo>
                  <a:cubicBezTo>
                    <a:pt x="45" y="47"/>
                    <a:pt x="46" y="46"/>
                    <a:pt x="46" y="45"/>
                  </a:cubicBezTo>
                  <a:cubicBezTo>
                    <a:pt x="46" y="45"/>
                    <a:pt x="46" y="43"/>
                    <a:pt x="46" y="41"/>
                  </a:cubicBezTo>
                  <a:cubicBezTo>
                    <a:pt x="46" y="38"/>
                    <a:pt x="46" y="37"/>
                    <a:pt x="45" y="36"/>
                  </a:cubicBezTo>
                  <a:cubicBezTo>
                    <a:pt x="45" y="35"/>
                    <a:pt x="45" y="34"/>
                    <a:pt x="46" y="33"/>
                  </a:cubicBezTo>
                  <a:cubicBezTo>
                    <a:pt x="46" y="32"/>
                    <a:pt x="47" y="31"/>
                    <a:pt x="48" y="31"/>
                  </a:cubicBezTo>
                  <a:cubicBezTo>
                    <a:pt x="49" y="31"/>
                    <a:pt x="49" y="32"/>
                    <a:pt x="49" y="33"/>
                  </a:cubicBezTo>
                  <a:cubicBezTo>
                    <a:pt x="49" y="34"/>
                    <a:pt x="49" y="34"/>
                    <a:pt x="50" y="34"/>
                  </a:cubicBezTo>
                  <a:cubicBezTo>
                    <a:pt x="50" y="34"/>
                    <a:pt x="51" y="36"/>
                    <a:pt x="52" y="38"/>
                  </a:cubicBezTo>
                  <a:cubicBezTo>
                    <a:pt x="54" y="41"/>
                    <a:pt x="55" y="43"/>
                    <a:pt x="55" y="43"/>
                  </a:cubicBezTo>
                  <a:cubicBezTo>
                    <a:pt x="55" y="43"/>
                    <a:pt x="56" y="42"/>
                    <a:pt x="57" y="41"/>
                  </a:cubicBezTo>
                  <a:cubicBezTo>
                    <a:pt x="59" y="40"/>
                    <a:pt x="60" y="40"/>
                    <a:pt x="60" y="40"/>
                  </a:cubicBezTo>
                  <a:cubicBezTo>
                    <a:pt x="60" y="41"/>
                    <a:pt x="61" y="41"/>
                    <a:pt x="63" y="40"/>
                  </a:cubicBezTo>
                  <a:cubicBezTo>
                    <a:pt x="64" y="40"/>
                    <a:pt x="66" y="39"/>
                    <a:pt x="67" y="39"/>
                  </a:cubicBezTo>
                  <a:cubicBezTo>
                    <a:pt x="68" y="39"/>
                    <a:pt x="69" y="39"/>
                    <a:pt x="71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3" y="26"/>
                    <a:pt x="72" y="22"/>
                    <a:pt x="71" y="19"/>
                  </a:cubicBezTo>
                  <a:cubicBezTo>
                    <a:pt x="70" y="15"/>
                    <a:pt x="69" y="13"/>
                    <a:pt x="69" y="12"/>
                  </a:cubicBezTo>
                  <a:cubicBezTo>
                    <a:pt x="69" y="12"/>
                    <a:pt x="69" y="11"/>
                    <a:pt x="68" y="11"/>
                  </a:cubicBezTo>
                  <a:cubicBezTo>
                    <a:pt x="67" y="10"/>
                    <a:pt x="67" y="8"/>
                    <a:pt x="67" y="5"/>
                  </a:cubicBezTo>
                  <a:close/>
                  <a:moveTo>
                    <a:pt x="122" y="48"/>
                  </a:moveTo>
                  <a:cubicBezTo>
                    <a:pt x="122" y="47"/>
                    <a:pt x="122" y="47"/>
                    <a:pt x="122" y="47"/>
                  </a:cubicBezTo>
                  <a:cubicBezTo>
                    <a:pt x="122" y="47"/>
                    <a:pt x="122" y="47"/>
                    <a:pt x="121" y="47"/>
                  </a:cubicBezTo>
                  <a:cubicBezTo>
                    <a:pt x="119" y="47"/>
                    <a:pt x="113" y="48"/>
                    <a:pt x="102" y="51"/>
                  </a:cubicBezTo>
                  <a:cubicBezTo>
                    <a:pt x="100" y="52"/>
                    <a:pt x="98" y="53"/>
                    <a:pt x="97" y="54"/>
                  </a:cubicBezTo>
                  <a:cubicBezTo>
                    <a:pt x="97" y="55"/>
                    <a:pt x="95" y="58"/>
                    <a:pt x="94" y="62"/>
                  </a:cubicBezTo>
                  <a:cubicBezTo>
                    <a:pt x="92" y="65"/>
                    <a:pt x="92" y="67"/>
                    <a:pt x="93" y="68"/>
                  </a:cubicBezTo>
                  <a:cubicBezTo>
                    <a:pt x="93" y="68"/>
                    <a:pt x="95" y="68"/>
                    <a:pt x="97" y="68"/>
                  </a:cubicBezTo>
                  <a:cubicBezTo>
                    <a:pt x="99" y="68"/>
                    <a:pt x="100" y="68"/>
                    <a:pt x="101" y="68"/>
                  </a:cubicBezTo>
                  <a:cubicBezTo>
                    <a:pt x="101" y="68"/>
                    <a:pt x="102" y="68"/>
                    <a:pt x="102" y="69"/>
                  </a:cubicBezTo>
                  <a:cubicBezTo>
                    <a:pt x="102" y="70"/>
                    <a:pt x="104" y="68"/>
                    <a:pt x="109" y="63"/>
                  </a:cubicBezTo>
                  <a:cubicBezTo>
                    <a:pt x="115" y="56"/>
                    <a:pt x="120" y="51"/>
                    <a:pt x="122" y="48"/>
                  </a:cubicBezTo>
                  <a:close/>
                  <a:moveTo>
                    <a:pt x="112" y="9"/>
                  </a:moveTo>
                  <a:cubicBezTo>
                    <a:pt x="112" y="8"/>
                    <a:pt x="112" y="8"/>
                    <a:pt x="114" y="9"/>
                  </a:cubicBezTo>
                  <a:cubicBezTo>
                    <a:pt x="114" y="9"/>
                    <a:pt x="115" y="9"/>
                    <a:pt x="115" y="10"/>
                  </a:cubicBezTo>
                  <a:cubicBezTo>
                    <a:pt x="115" y="10"/>
                    <a:pt x="115" y="10"/>
                    <a:pt x="115" y="10"/>
                  </a:cubicBezTo>
                  <a:cubicBezTo>
                    <a:pt x="114" y="11"/>
                    <a:pt x="114" y="11"/>
                    <a:pt x="113" y="10"/>
                  </a:cubicBezTo>
                  <a:cubicBezTo>
                    <a:pt x="112" y="10"/>
                    <a:pt x="112" y="10"/>
                    <a:pt x="11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8" name="Group 12"/>
          <p:cNvGrpSpPr>
            <a:grpSpLocks noChangeAspect="1"/>
          </p:cNvGrpSpPr>
          <p:nvPr/>
        </p:nvGrpSpPr>
        <p:grpSpPr bwMode="auto">
          <a:xfrm>
            <a:off x="5217587" y="1570294"/>
            <a:ext cx="378945" cy="1592721"/>
            <a:chOff x="3842" y="1660"/>
            <a:chExt cx="527" cy="2215"/>
          </a:xfrm>
        </p:grpSpPr>
        <p:sp>
          <p:nvSpPr>
            <p:cNvPr id="109" name="Freeform 13"/>
            <p:cNvSpPr>
              <a:spLocks noEditPoints="1"/>
            </p:cNvSpPr>
            <p:nvPr/>
          </p:nvSpPr>
          <p:spPr bwMode="auto">
            <a:xfrm>
              <a:off x="3885" y="1660"/>
              <a:ext cx="433" cy="587"/>
            </a:xfrm>
            <a:custGeom>
              <a:avLst/>
              <a:gdLst>
                <a:gd name="T0" fmla="*/ 84 w 181"/>
                <a:gd name="T1" fmla="*/ 3 h 248"/>
                <a:gd name="T2" fmla="*/ 90 w 181"/>
                <a:gd name="T3" fmla="*/ 6 h 248"/>
                <a:gd name="T4" fmla="*/ 92 w 181"/>
                <a:gd name="T5" fmla="*/ 8 h 248"/>
                <a:gd name="T6" fmla="*/ 106 w 181"/>
                <a:gd name="T7" fmla="*/ 23 h 248"/>
                <a:gd name="T8" fmla="*/ 107 w 181"/>
                <a:gd name="T9" fmla="*/ 52 h 248"/>
                <a:gd name="T10" fmla="*/ 106 w 181"/>
                <a:gd name="T11" fmla="*/ 78 h 248"/>
                <a:gd name="T12" fmla="*/ 112 w 181"/>
                <a:gd name="T13" fmla="*/ 77 h 248"/>
                <a:gd name="T14" fmla="*/ 120 w 181"/>
                <a:gd name="T15" fmla="*/ 76 h 248"/>
                <a:gd name="T16" fmla="*/ 131 w 181"/>
                <a:gd name="T17" fmla="*/ 75 h 248"/>
                <a:gd name="T18" fmla="*/ 140 w 181"/>
                <a:gd name="T19" fmla="*/ 73 h 248"/>
                <a:gd name="T20" fmla="*/ 138 w 181"/>
                <a:gd name="T21" fmla="*/ 70 h 248"/>
                <a:gd name="T22" fmla="*/ 137 w 181"/>
                <a:gd name="T23" fmla="*/ 70 h 248"/>
                <a:gd name="T24" fmla="*/ 131 w 181"/>
                <a:gd name="T25" fmla="*/ 68 h 248"/>
                <a:gd name="T26" fmla="*/ 130 w 181"/>
                <a:gd name="T27" fmla="*/ 67 h 248"/>
                <a:gd name="T28" fmla="*/ 136 w 181"/>
                <a:gd name="T29" fmla="*/ 66 h 248"/>
                <a:gd name="T30" fmla="*/ 142 w 181"/>
                <a:gd name="T31" fmla="*/ 67 h 248"/>
                <a:gd name="T32" fmla="*/ 149 w 181"/>
                <a:gd name="T33" fmla="*/ 69 h 248"/>
                <a:gd name="T34" fmla="*/ 156 w 181"/>
                <a:gd name="T35" fmla="*/ 72 h 248"/>
                <a:gd name="T36" fmla="*/ 164 w 181"/>
                <a:gd name="T37" fmla="*/ 77 h 248"/>
                <a:gd name="T38" fmla="*/ 170 w 181"/>
                <a:gd name="T39" fmla="*/ 79 h 248"/>
                <a:gd name="T40" fmla="*/ 177 w 181"/>
                <a:gd name="T41" fmla="*/ 84 h 248"/>
                <a:gd name="T42" fmla="*/ 181 w 181"/>
                <a:gd name="T43" fmla="*/ 91 h 248"/>
                <a:gd name="T44" fmla="*/ 177 w 181"/>
                <a:gd name="T45" fmla="*/ 97 h 248"/>
                <a:gd name="T46" fmla="*/ 168 w 181"/>
                <a:gd name="T47" fmla="*/ 100 h 248"/>
                <a:gd name="T48" fmla="*/ 118 w 181"/>
                <a:gd name="T49" fmla="*/ 103 h 248"/>
                <a:gd name="T50" fmla="*/ 109 w 181"/>
                <a:gd name="T51" fmla="*/ 106 h 248"/>
                <a:gd name="T52" fmla="*/ 107 w 181"/>
                <a:gd name="T53" fmla="*/ 129 h 248"/>
                <a:gd name="T54" fmla="*/ 104 w 181"/>
                <a:gd name="T55" fmla="*/ 197 h 248"/>
                <a:gd name="T56" fmla="*/ 103 w 181"/>
                <a:gd name="T57" fmla="*/ 206 h 248"/>
                <a:gd name="T58" fmla="*/ 101 w 181"/>
                <a:gd name="T59" fmla="*/ 220 h 248"/>
                <a:gd name="T60" fmla="*/ 100 w 181"/>
                <a:gd name="T61" fmla="*/ 230 h 248"/>
                <a:gd name="T62" fmla="*/ 98 w 181"/>
                <a:gd name="T63" fmla="*/ 239 h 248"/>
                <a:gd name="T64" fmla="*/ 96 w 181"/>
                <a:gd name="T65" fmla="*/ 244 h 248"/>
                <a:gd name="T66" fmla="*/ 94 w 181"/>
                <a:gd name="T67" fmla="*/ 248 h 248"/>
                <a:gd name="T68" fmla="*/ 92 w 181"/>
                <a:gd name="T69" fmla="*/ 241 h 248"/>
                <a:gd name="T70" fmla="*/ 92 w 181"/>
                <a:gd name="T71" fmla="*/ 218 h 248"/>
                <a:gd name="T72" fmla="*/ 90 w 181"/>
                <a:gd name="T73" fmla="*/ 115 h 248"/>
                <a:gd name="T74" fmla="*/ 81 w 181"/>
                <a:gd name="T75" fmla="*/ 116 h 248"/>
                <a:gd name="T76" fmla="*/ 72 w 181"/>
                <a:gd name="T77" fmla="*/ 120 h 248"/>
                <a:gd name="T78" fmla="*/ 57 w 181"/>
                <a:gd name="T79" fmla="*/ 125 h 248"/>
                <a:gd name="T80" fmla="*/ 43 w 181"/>
                <a:gd name="T81" fmla="*/ 130 h 248"/>
                <a:gd name="T82" fmla="*/ 21 w 181"/>
                <a:gd name="T83" fmla="*/ 130 h 248"/>
                <a:gd name="T84" fmla="*/ 6 w 181"/>
                <a:gd name="T85" fmla="*/ 123 h 248"/>
                <a:gd name="T86" fmla="*/ 2 w 181"/>
                <a:gd name="T87" fmla="*/ 114 h 248"/>
                <a:gd name="T88" fmla="*/ 0 w 181"/>
                <a:gd name="T89" fmla="*/ 104 h 248"/>
                <a:gd name="T90" fmla="*/ 1 w 181"/>
                <a:gd name="T91" fmla="*/ 100 h 248"/>
                <a:gd name="T92" fmla="*/ 4 w 181"/>
                <a:gd name="T93" fmla="*/ 97 h 248"/>
                <a:gd name="T94" fmla="*/ 8 w 181"/>
                <a:gd name="T95" fmla="*/ 102 h 248"/>
                <a:gd name="T96" fmla="*/ 12 w 181"/>
                <a:gd name="T97" fmla="*/ 106 h 248"/>
                <a:gd name="T98" fmla="*/ 17 w 181"/>
                <a:gd name="T99" fmla="*/ 107 h 248"/>
                <a:gd name="T100" fmla="*/ 36 w 181"/>
                <a:gd name="T101" fmla="*/ 102 h 248"/>
                <a:gd name="T102" fmla="*/ 70 w 181"/>
                <a:gd name="T103" fmla="*/ 90 h 248"/>
                <a:gd name="T104" fmla="*/ 89 w 181"/>
                <a:gd name="T105" fmla="*/ 81 h 248"/>
                <a:gd name="T106" fmla="*/ 90 w 181"/>
                <a:gd name="T107" fmla="*/ 70 h 248"/>
                <a:gd name="T108" fmla="*/ 90 w 181"/>
                <a:gd name="T109" fmla="*/ 24 h 248"/>
                <a:gd name="T110" fmla="*/ 89 w 181"/>
                <a:gd name="T111" fmla="*/ 16 h 248"/>
                <a:gd name="T112" fmla="*/ 87 w 181"/>
                <a:gd name="T113" fmla="*/ 10 h 248"/>
                <a:gd name="T114" fmla="*/ 84 w 181"/>
                <a:gd name="T115" fmla="*/ 3 h 248"/>
                <a:gd name="T116" fmla="*/ 82 w 181"/>
                <a:gd name="T117" fmla="*/ 3 h 248"/>
                <a:gd name="T118" fmla="*/ 82 w 181"/>
                <a:gd name="T119" fmla="*/ 1 h 248"/>
                <a:gd name="T120" fmla="*/ 83 w 181"/>
                <a:gd name="T121" fmla="*/ 0 h 248"/>
                <a:gd name="T122" fmla="*/ 83 w 181"/>
                <a:gd name="T123" fmla="*/ 1 h 248"/>
                <a:gd name="T124" fmla="*/ 82 w 181"/>
                <a:gd name="T125" fmla="*/ 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" h="248">
                  <a:moveTo>
                    <a:pt x="84" y="3"/>
                  </a:moveTo>
                  <a:cubicBezTo>
                    <a:pt x="84" y="2"/>
                    <a:pt x="86" y="3"/>
                    <a:pt x="90" y="6"/>
                  </a:cubicBezTo>
                  <a:cubicBezTo>
                    <a:pt x="91" y="6"/>
                    <a:pt x="92" y="7"/>
                    <a:pt x="92" y="8"/>
                  </a:cubicBezTo>
                  <a:cubicBezTo>
                    <a:pt x="100" y="14"/>
                    <a:pt x="104" y="20"/>
                    <a:pt x="106" y="23"/>
                  </a:cubicBezTo>
                  <a:cubicBezTo>
                    <a:pt x="107" y="25"/>
                    <a:pt x="107" y="34"/>
                    <a:pt x="107" y="52"/>
                  </a:cubicBezTo>
                  <a:cubicBezTo>
                    <a:pt x="106" y="78"/>
                    <a:pt x="106" y="78"/>
                    <a:pt x="106" y="78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6" y="76"/>
                    <a:pt x="119" y="76"/>
                    <a:pt x="120" y="76"/>
                  </a:cubicBezTo>
                  <a:cubicBezTo>
                    <a:pt x="123" y="76"/>
                    <a:pt x="126" y="75"/>
                    <a:pt x="131" y="75"/>
                  </a:cubicBezTo>
                  <a:cubicBezTo>
                    <a:pt x="136" y="74"/>
                    <a:pt x="139" y="73"/>
                    <a:pt x="140" y="73"/>
                  </a:cubicBezTo>
                  <a:cubicBezTo>
                    <a:pt x="141" y="72"/>
                    <a:pt x="140" y="71"/>
                    <a:pt x="138" y="70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34" y="69"/>
                    <a:pt x="132" y="68"/>
                    <a:pt x="131" y="68"/>
                  </a:cubicBezTo>
                  <a:cubicBezTo>
                    <a:pt x="130" y="68"/>
                    <a:pt x="129" y="68"/>
                    <a:pt x="130" y="67"/>
                  </a:cubicBezTo>
                  <a:cubicBezTo>
                    <a:pt x="130" y="66"/>
                    <a:pt x="132" y="66"/>
                    <a:pt x="136" y="66"/>
                  </a:cubicBezTo>
                  <a:cubicBezTo>
                    <a:pt x="139" y="66"/>
                    <a:pt x="141" y="66"/>
                    <a:pt x="142" y="67"/>
                  </a:cubicBezTo>
                  <a:cubicBezTo>
                    <a:pt x="142" y="68"/>
                    <a:pt x="144" y="69"/>
                    <a:pt x="149" y="69"/>
                  </a:cubicBezTo>
                  <a:cubicBezTo>
                    <a:pt x="153" y="70"/>
                    <a:pt x="155" y="71"/>
                    <a:pt x="156" y="72"/>
                  </a:cubicBezTo>
                  <a:cubicBezTo>
                    <a:pt x="158" y="73"/>
                    <a:pt x="160" y="75"/>
                    <a:pt x="164" y="77"/>
                  </a:cubicBezTo>
                  <a:cubicBezTo>
                    <a:pt x="167" y="79"/>
                    <a:pt x="169" y="79"/>
                    <a:pt x="170" y="79"/>
                  </a:cubicBezTo>
                  <a:cubicBezTo>
                    <a:pt x="171" y="79"/>
                    <a:pt x="173" y="81"/>
                    <a:pt x="177" y="84"/>
                  </a:cubicBezTo>
                  <a:cubicBezTo>
                    <a:pt x="180" y="88"/>
                    <a:pt x="181" y="90"/>
                    <a:pt x="181" y="91"/>
                  </a:cubicBezTo>
                  <a:cubicBezTo>
                    <a:pt x="181" y="93"/>
                    <a:pt x="180" y="95"/>
                    <a:pt x="177" y="97"/>
                  </a:cubicBezTo>
                  <a:cubicBezTo>
                    <a:pt x="174" y="99"/>
                    <a:pt x="171" y="100"/>
                    <a:pt x="168" y="100"/>
                  </a:cubicBezTo>
                  <a:cubicBezTo>
                    <a:pt x="142" y="100"/>
                    <a:pt x="126" y="101"/>
                    <a:pt x="118" y="103"/>
                  </a:cubicBezTo>
                  <a:cubicBezTo>
                    <a:pt x="112" y="105"/>
                    <a:pt x="109" y="106"/>
                    <a:pt x="109" y="106"/>
                  </a:cubicBezTo>
                  <a:cubicBezTo>
                    <a:pt x="108" y="107"/>
                    <a:pt x="108" y="115"/>
                    <a:pt x="107" y="129"/>
                  </a:cubicBezTo>
                  <a:cubicBezTo>
                    <a:pt x="106" y="173"/>
                    <a:pt x="105" y="196"/>
                    <a:pt x="104" y="197"/>
                  </a:cubicBezTo>
                  <a:cubicBezTo>
                    <a:pt x="104" y="198"/>
                    <a:pt x="103" y="201"/>
                    <a:pt x="103" y="206"/>
                  </a:cubicBezTo>
                  <a:cubicBezTo>
                    <a:pt x="102" y="214"/>
                    <a:pt x="101" y="218"/>
                    <a:pt x="101" y="220"/>
                  </a:cubicBezTo>
                  <a:cubicBezTo>
                    <a:pt x="100" y="221"/>
                    <a:pt x="100" y="224"/>
                    <a:pt x="100" y="230"/>
                  </a:cubicBezTo>
                  <a:cubicBezTo>
                    <a:pt x="99" y="235"/>
                    <a:pt x="99" y="238"/>
                    <a:pt x="98" y="239"/>
                  </a:cubicBezTo>
                  <a:cubicBezTo>
                    <a:pt x="98" y="239"/>
                    <a:pt x="97" y="241"/>
                    <a:pt x="96" y="244"/>
                  </a:cubicBezTo>
                  <a:cubicBezTo>
                    <a:pt x="96" y="246"/>
                    <a:pt x="95" y="248"/>
                    <a:pt x="94" y="248"/>
                  </a:cubicBezTo>
                  <a:cubicBezTo>
                    <a:pt x="93" y="248"/>
                    <a:pt x="92" y="246"/>
                    <a:pt x="92" y="241"/>
                  </a:cubicBezTo>
                  <a:cubicBezTo>
                    <a:pt x="92" y="237"/>
                    <a:pt x="92" y="229"/>
                    <a:pt x="92" y="218"/>
                  </a:cubicBezTo>
                  <a:cubicBezTo>
                    <a:pt x="91" y="196"/>
                    <a:pt x="91" y="162"/>
                    <a:pt x="90" y="115"/>
                  </a:cubicBezTo>
                  <a:cubicBezTo>
                    <a:pt x="90" y="113"/>
                    <a:pt x="87" y="113"/>
                    <a:pt x="81" y="116"/>
                  </a:cubicBezTo>
                  <a:cubicBezTo>
                    <a:pt x="78" y="117"/>
                    <a:pt x="75" y="119"/>
                    <a:pt x="72" y="120"/>
                  </a:cubicBezTo>
                  <a:cubicBezTo>
                    <a:pt x="70" y="121"/>
                    <a:pt x="65" y="123"/>
                    <a:pt x="57" y="125"/>
                  </a:cubicBezTo>
                  <a:cubicBezTo>
                    <a:pt x="50" y="128"/>
                    <a:pt x="45" y="129"/>
                    <a:pt x="43" y="130"/>
                  </a:cubicBezTo>
                  <a:cubicBezTo>
                    <a:pt x="36" y="131"/>
                    <a:pt x="29" y="131"/>
                    <a:pt x="21" y="130"/>
                  </a:cubicBezTo>
                  <a:cubicBezTo>
                    <a:pt x="14" y="128"/>
                    <a:pt x="9" y="126"/>
                    <a:pt x="6" y="123"/>
                  </a:cubicBezTo>
                  <a:cubicBezTo>
                    <a:pt x="5" y="122"/>
                    <a:pt x="4" y="119"/>
                    <a:pt x="2" y="114"/>
                  </a:cubicBezTo>
                  <a:cubicBezTo>
                    <a:pt x="0" y="109"/>
                    <a:pt x="0" y="106"/>
                    <a:pt x="0" y="104"/>
                  </a:cubicBezTo>
                  <a:cubicBezTo>
                    <a:pt x="0" y="103"/>
                    <a:pt x="0" y="101"/>
                    <a:pt x="1" y="100"/>
                  </a:cubicBezTo>
                  <a:cubicBezTo>
                    <a:pt x="2" y="98"/>
                    <a:pt x="3" y="97"/>
                    <a:pt x="4" y="97"/>
                  </a:cubicBezTo>
                  <a:cubicBezTo>
                    <a:pt x="4" y="97"/>
                    <a:pt x="6" y="99"/>
                    <a:pt x="8" y="102"/>
                  </a:cubicBezTo>
                  <a:cubicBezTo>
                    <a:pt x="10" y="104"/>
                    <a:pt x="11" y="105"/>
                    <a:pt x="12" y="106"/>
                  </a:cubicBezTo>
                  <a:cubicBezTo>
                    <a:pt x="13" y="106"/>
                    <a:pt x="14" y="107"/>
                    <a:pt x="17" y="107"/>
                  </a:cubicBezTo>
                  <a:cubicBezTo>
                    <a:pt x="22" y="107"/>
                    <a:pt x="29" y="105"/>
                    <a:pt x="36" y="102"/>
                  </a:cubicBezTo>
                  <a:cubicBezTo>
                    <a:pt x="39" y="101"/>
                    <a:pt x="50" y="97"/>
                    <a:pt x="70" y="90"/>
                  </a:cubicBezTo>
                  <a:cubicBezTo>
                    <a:pt x="82" y="85"/>
                    <a:pt x="89" y="83"/>
                    <a:pt x="89" y="81"/>
                  </a:cubicBezTo>
                  <a:cubicBezTo>
                    <a:pt x="90" y="80"/>
                    <a:pt x="90" y="77"/>
                    <a:pt x="90" y="70"/>
                  </a:cubicBezTo>
                  <a:cubicBezTo>
                    <a:pt x="89" y="59"/>
                    <a:pt x="89" y="43"/>
                    <a:pt x="90" y="24"/>
                  </a:cubicBezTo>
                  <a:cubicBezTo>
                    <a:pt x="90" y="20"/>
                    <a:pt x="90" y="18"/>
                    <a:pt x="89" y="16"/>
                  </a:cubicBezTo>
                  <a:cubicBezTo>
                    <a:pt x="89" y="14"/>
                    <a:pt x="88" y="12"/>
                    <a:pt x="87" y="10"/>
                  </a:cubicBezTo>
                  <a:cubicBezTo>
                    <a:pt x="85" y="6"/>
                    <a:pt x="84" y="4"/>
                    <a:pt x="84" y="3"/>
                  </a:cubicBezTo>
                  <a:close/>
                  <a:moveTo>
                    <a:pt x="82" y="3"/>
                  </a:moveTo>
                  <a:cubicBezTo>
                    <a:pt x="82" y="3"/>
                    <a:pt x="82" y="2"/>
                    <a:pt x="82" y="1"/>
                  </a:cubicBezTo>
                  <a:cubicBezTo>
                    <a:pt x="82" y="1"/>
                    <a:pt x="82" y="0"/>
                    <a:pt x="83" y="0"/>
                  </a:cubicBezTo>
                  <a:cubicBezTo>
                    <a:pt x="84" y="0"/>
                    <a:pt x="84" y="1"/>
                    <a:pt x="83" y="1"/>
                  </a:cubicBezTo>
                  <a:cubicBezTo>
                    <a:pt x="83" y="2"/>
                    <a:pt x="83" y="3"/>
                    <a:pt x="8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4"/>
            <p:cNvSpPr>
              <a:spLocks noEditPoints="1"/>
            </p:cNvSpPr>
            <p:nvPr/>
          </p:nvSpPr>
          <p:spPr bwMode="auto">
            <a:xfrm>
              <a:off x="3933" y="2264"/>
              <a:ext cx="349" cy="512"/>
            </a:xfrm>
            <a:custGeom>
              <a:avLst/>
              <a:gdLst>
                <a:gd name="T0" fmla="*/ 127 w 146"/>
                <a:gd name="T1" fmla="*/ 9 h 216"/>
                <a:gd name="T2" fmla="*/ 138 w 146"/>
                <a:gd name="T3" fmla="*/ 34 h 216"/>
                <a:gd name="T4" fmla="*/ 130 w 146"/>
                <a:gd name="T5" fmla="*/ 66 h 216"/>
                <a:gd name="T6" fmla="*/ 118 w 146"/>
                <a:gd name="T7" fmla="*/ 86 h 216"/>
                <a:gd name="T8" fmla="*/ 87 w 146"/>
                <a:gd name="T9" fmla="*/ 118 h 216"/>
                <a:gd name="T10" fmla="*/ 109 w 146"/>
                <a:gd name="T11" fmla="*/ 131 h 216"/>
                <a:gd name="T12" fmla="*/ 112 w 146"/>
                <a:gd name="T13" fmla="*/ 155 h 216"/>
                <a:gd name="T14" fmla="*/ 89 w 146"/>
                <a:gd name="T15" fmla="*/ 164 h 216"/>
                <a:gd name="T16" fmla="*/ 86 w 146"/>
                <a:gd name="T17" fmla="*/ 182 h 216"/>
                <a:gd name="T18" fmla="*/ 109 w 146"/>
                <a:gd name="T19" fmla="*/ 177 h 216"/>
                <a:gd name="T20" fmla="*/ 146 w 146"/>
                <a:gd name="T21" fmla="*/ 196 h 216"/>
                <a:gd name="T22" fmla="*/ 112 w 146"/>
                <a:gd name="T23" fmla="*/ 203 h 216"/>
                <a:gd name="T24" fmla="*/ 74 w 146"/>
                <a:gd name="T25" fmla="*/ 207 h 216"/>
                <a:gd name="T26" fmla="*/ 65 w 146"/>
                <a:gd name="T27" fmla="*/ 200 h 216"/>
                <a:gd name="T28" fmla="*/ 1 w 146"/>
                <a:gd name="T29" fmla="*/ 212 h 216"/>
                <a:gd name="T30" fmla="*/ 19 w 146"/>
                <a:gd name="T31" fmla="*/ 186 h 216"/>
                <a:gd name="T32" fmla="*/ 42 w 146"/>
                <a:gd name="T33" fmla="*/ 172 h 216"/>
                <a:gd name="T34" fmla="*/ 47 w 146"/>
                <a:gd name="T35" fmla="*/ 162 h 216"/>
                <a:gd name="T36" fmla="*/ 18 w 146"/>
                <a:gd name="T37" fmla="*/ 155 h 216"/>
                <a:gd name="T38" fmla="*/ 43 w 146"/>
                <a:gd name="T39" fmla="*/ 138 h 216"/>
                <a:gd name="T40" fmla="*/ 66 w 146"/>
                <a:gd name="T41" fmla="*/ 121 h 216"/>
                <a:gd name="T42" fmla="*/ 44 w 146"/>
                <a:gd name="T43" fmla="*/ 125 h 216"/>
                <a:gd name="T44" fmla="*/ 39 w 146"/>
                <a:gd name="T45" fmla="*/ 112 h 216"/>
                <a:gd name="T46" fmla="*/ 18 w 146"/>
                <a:gd name="T47" fmla="*/ 94 h 216"/>
                <a:gd name="T48" fmla="*/ 6 w 146"/>
                <a:gd name="T49" fmla="*/ 58 h 216"/>
                <a:gd name="T50" fmla="*/ 17 w 146"/>
                <a:gd name="T51" fmla="*/ 23 h 216"/>
                <a:gd name="T52" fmla="*/ 32 w 146"/>
                <a:gd name="T53" fmla="*/ 8 h 216"/>
                <a:gd name="T54" fmla="*/ 64 w 146"/>
                <a:gd name="T55" fmla="*/ 16 h 216"/>
                <a:gd name="T56" fmla="*/ 67 w 146"/>
                <a:gd name="T57" fmla="*/ 26 h 216"/>
                <a:gd name="T58" fmla="*/ 33 w 146"/>
                <a:gd name="T59" fmla="*/ 58 h 216"/>
                <a:gd name="T60" fmla="*/ 60 w 146"/>
                <a:gd name="T61" fmla="*/ 50 h 216"/>
                <a:gd name="T62" fmla="*/ 70 w 146"/>
                <a:gd name="T63" fmla="*/ 27 h 216"/>
                <a:gd name="T64" fmla="*/ 35 w 146"/>
                <a:gd name="T65" fmla="*/ 77 h 216"/>
                <a:gd name="T66" fmla="*/ 56 w 146"/>
                <a:gd name="T67" fmla="*/ 92 h 216"/>
                <a:gd name="T68" fmla="*/ 51 w 146"/>
                <a:gd name="T69" fmla="*/ 74 h 216"/>
                <a:gd name="T70" fmla="*/ 46 w 146"/>
                <a:gd name="T71" fmla="*/ 183 h 216"/>
                <a:gd name="T72" fmla="*/ 46 w 146"/>
                <a:gd name="T73" fmla="*/ 187 h 216"/>
                <a:gd name="T74" fmla="*/ 57 w 146"/>
                <a:gd name="T75" fmla="*/ 181 h 216"/>
                <a:gd name="T76" fmla="*/ 48 w 146"/>
                <a:gd name="T77" fmla="*/ 146 h 216"/>
                <a:gd name="T78" fmla="*/ 62 w 146"/>
                <a:gd name="T79" fmla="*/ 161 h 216"/>
                <a:gd name="T80" fmla="*/ 70 w 146"/>
                <a:gd name="T81" fmla="*/ 65 h 216"/>
                <a:gd name="T82" fmla="*/ 66 w 146"/>
                <a:gd name="T83" fmla="*/ 69 h 216"/>
                <a:gd name="T84" fmla="*/ 66 w 146"/>
                <a:gd name="T85" fmla="*/ 98 h 216"/>
                <a:gd name="T86" fmla="*/ 67 w 146"/>
                <a:gd name="T87" fmla="*/ 100 h 216"/>
                <a:gd name="T88" fmla="*/ 80 w 146"/>
                <a:gd name="T89" fmla="*/ 20 h 216"/>
                <a:gd name="T90" fmla="*/ 87 w 146"/>
                <a:gd name="T91" fmla="*/ 42 h 216"/>
                <a:gd name="T92" fmla="*/ 95 w 146"/>
                <a:gd name="T93" fmla="*/ 65 h 216"/>
                <a:gd name="T94" fmla="*/ 109 w 146"/>
                <a:gd name="T95" fmla="*/ 54 h 216"/>
                <a:gd name="T96" fmla="*/ 119 w 146"/>
                <a:gd name="T97" fmla="*/ 28 h 216"/>
                <a:gd name="T98" fmla="*/ 84 w 146"/>
                <a:gd name="T99" fmla="*/ 58 h 216"/>
                <a:gd name="T100" fmla="*/ 101 w 146"/>
                <a:gd name="T101" fmla="*/ 140 h 216"/>
                <a:gd name="T102" fmla="*/ 85 w 146"/>
                <a:gd name="T103" fmla="*/ 145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6" h="216">
                  <a:moveTo>
                    <a:pt x="89" y="6"/>
                  </a:moveTo>
                  <a:cubicBezTo>
                    <a:pt x="102" y="1"/>
                    <a:pt x="111" y="0"/>
                    <a:pt x="115" y="3"/>
                  </a:cubicBezTo>
                  <a:cubicBezTo>
                    <a:pt x="118" y="4"/>
                    <a:pt x="119" y="5"/>
                    <a:pt x="120" y="5"/>
                  </a:cubicBezTo>
                  <a:cubicBezTo>
                    <a:pt x="121" y="5"/>
                    <a:pt x="123" y="6"/>
                    <a:pt x="127" y="9"/>
                  </a:cubicBezTo>
                  <a:cubicBezTo>
                    <a:pt x="130" y="11"/>
                    <a:pt x="132" y="13"/>
                    <a:pt x="132" y="14"/>
                  </a:cubicBezTo>
                  <a:cubicBezTo>
                    <a:pt x="132" y="15"/>
                    <a:pt x="132" y="15"/>
                    <a:pt x="133" y="15"/>
                  </a:cubicBezTo>
                  <a:cubicBezTo>
                    <a:pt x="133" y="15"/>
                    <a:pt x="134" y="17"/>
                    <a:pt x="136" y="20"/>
                  </a:cubicBezTo>
                  <a:cubicBezTo>
                    <a:pt x="137" y="23"/>
                    <a:pt x="138" y="28"/>
                    <a:pt x="138" y="34"/>
                  </a:cubicBezTo>
                  <a:cubicBezTo>
                    <a:pt x="138" y="40"/>
                    <a:pt x="137" y="45"/>
                    <a:pt x="136" y="48"/>
                  </a:cubicBezTo>
                  <a:cubicBezTo>
                    <a:pt x="135" y="50"/>
                    <a:pt x="134" y="52"/>
                    <a:pt x="134" y="53"/>
                  </a:cubicBezTo>
                  <a:cubicBezTo>
                    <a:pt x="134" y="54"/>
                    <a:pt x="133" y="57"/>
                    <a:pt x="132" y="60"/>
                  </a:cubicBezTo>
                  <a:cubicBezTo>
                    <a:pt x="130" y="63"/>
                    <a:pt x="130" y="65"/>
                    <a:pt x="130" y="66"/>
                  </a:cubicBezTo>
                  <a:cubicBezTo>
                    <a:pt x="130" y="68"/>
                    <a:pt x="129" y="69"/>
                    <a:pt x="129" y="69"/>
                  </a:cubicBezTo>
                  <a:cubicBezTo>
                    <a:pt x="128" y="69"/>
                    <a:pt x="127" y="70"/>
                    <a:pt x="126" y="73"/>
                  </a:cubicBezTo>
                  <a:cubicBezTo>
                    <a:pt x="125" y="76"/>
                    <a:pt x="124" y="78"/>
                    <a:pt x="123" y="79"/>
                  </a:cubicBezTo>
                  <a:cubicBezTo>
                    <a:pt x="122" y="79"/>
                    <a:pt x="120" y="82"/>
                    <a:pt x="118" y="86"/>
                  </a:cubicBezTo>
                  <a:cubicBezTo>
                    <a:pt x="114" y="93"/>
                    <a:pt x="109" y="100"/>
                    <a:pt x="101" y="108"/>
                  </a:cubicBezTo>
                  <a:cubicBezTo>
                    <a:pt x="98" y="111"/>
                    <a:pt x="96" y="114"/>
                    <a:pt x="95" y="115"/>
                  </a:cubicBezTo>
                  <a:cubicBezTo>
                    <a:pt x="93" y="117"/>
                    <a:pt x="92" y="118"/>
                    <a:pt x="89" y="117"/>
                  </a:cubicBezTo>
                  <a:cubicBezTo>
                    <a:pt x="88" y="117"/>
                    <a:pt x="87" y="117"/>
                    <a:pt x="87" y="118"/>
                  </a:cubicBezTo>
                  <a:cubicBezTo>
                    <a:pt x="86" y="118"/>
                    <a:pt x="86" y="119"/>
                    <a:pt x="86" y="122"/>
                  </a:cubicBezTo>
                  <a:cubicBezTo>
                    <a:pt x="86" y="128"/>
                    <a:pt x="86" y="128"/>
                    <a:pt x="86" y="128"/>
                  </a:cubicBezTo>
                  <a:cubicBezTo>
                    <a:pt x="95" y="128"/>
                    <a:pt x="95" y="128"/>
                    <a:pt x="95" y="128"/>
                  </a:cubicBezTo>
                  <a:cubicBezTo>
                    <a:pt x="100" y="129"/>
                    <a:pt x="105" y="130"/>
                    <a:pt x="109" y="131"/>
                  </a:cubicBezTo>
                  <a:cubicBezTo>
                    <a:pt x="113" y="132"/>
                    <a:pt x="116" y="134"/>
                    <a:pt x="118" y="135"/>
                  </a:cubicBezTo>
                  <a:cubicBezTo>
                    <a:pt x="119" y="136"/>
                    <a:pt x="120" y="138"/>
                    <a:pt x="120" y="141"/>
                  </a:cubicBezTo>
                  <a:cubicBezTo>
                    <a:pt x="121" y="143"/>
                    <a:pt x="120" y="146"/>
                    <a:pt x="118" y="149"/>
                  </a:cubicBezTo>
                  <a:cubicBezTo>
                    <a:pt x="116" y="151"/>
                    <a:pt x="114" y="153"/>
                    <a:pt x="112" y="155"/>
                  </a:cubicBezTo>
                  <a:cubicBezTo>
                    <a:pt x="109" y="157"/>
                    <a:pt x="107" y="157"/>
                    <a:pt x="105" y="158"/>
                  </a:cubicBezTo>
                  <a:cubicBezTo>
                    <a:pt x="103" y="158"/>
                    <a:pt x="102" y="158"/>
                    <a:pt x="100" y="159"/>
                  </a:cubicBezTo>
                  <a:cubicBezTo>
                    <a:pt x="99" y="160"/>
                    <a:pt x="97" y="161"/>
                    <a:pt x="96" y="161"/>
                  </a:cubicBezTo>
                  <a:cubicBezTo>
                    <a:pt x="95" y="161"/>
                    <a:pt x="93" y="162"/>
                    <a:pt x="89" y="164"/>
                  </a:cubicBezTo>
                  <a:cubicBezTo>
                    <a:pt x="83" y="167"/>
                    <a:pt x="83" y="167"/>
                    <a:pt x="83" y="167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82"/>
                    <a:pt x="83" y="182"/>
                    <a:pt x="83" y="182"/>
                  </a:cubicBezTo>
                  <a:cubicBezTo>
                    <a:pt x="86" y="182"/>
                    <a:pt x="86" y="182"/>
                    <a:pt x="86" y="182"/>
                  </a:cubicBezTo>
                  <a:cubicBezTo>
                    <a:pt x="89" y="182"/>
                    <a:pt x="91" y="182"/>
                    <a:pt x="91" y="182"/>
                  </a:cubicBezTo>
                  <a:cubicBezTo>
                    <a:pt x="92" y="182"/>
                    <a:pt x="94" y="182"/>
                    <a:pt x="97" y="182"/>
                  </a:cubicBezTo>
                  <a:cubicBezTo>
                    <a:pt x="101" y="181"/>
                    <a:pt x="103" y="181"/>
                    <a:pt x="106" y="179"/>
                  </a:cubicBezTo>
                  <a:cubicBezTo>
                    <a:pt x="107" y="178"/>
                    <a:pt x="108" y="178"/>
                    <a:pt x="109" y="177"/>
                  </a:cubicBezTo>
                  <a:cubicBezTo>
                    <a:pt x="109" y="177"/>
                    <a:pt x="111" y="178"/>
                    <a:pt x="112" y="179"/>
                  </a:cubicBezTo>
                  <a:cubicBezTo>
                    <a:pt x="115" y="180"/>
                    <a:pt x="120" y="182"/>
                    <a:pt x="127" y="183"/>
                  </a:cubicBezTo>
                  <a:cubicBezTo>
                    <a:pt x="134" y="185"/>
                    <a:pt x="139" y="187"/>
                    <a:pt x="142" y="189"/>
                  </a:cubicBezTo>
                  <a:cubicBezTo>
                    <a:pt x="144" y="191"/>
                    <a:pt x="146" y="193"/>
                    <a:pt x="146" y="196"/>
                  </a:cubicBezTo>
                  <a:cubicBezTo>
                    <a:pt x="146" y="199"/>
                    <a:pt x="145" y="201"/>
                    <a:pt x="144" y="203"/>
                  </a:cubicBezTo>
                  <a:cubicBezTo>
                    <a:pt x="142" y="204"/>
                    <a:pt x="141" y="205"/>
                    <a:pt x="140" y="205"/>
                  </a:cubicBezTo>
                  <a:cubicBezTo>
                    <a:pt x="138" y="205"/>
                    <a:pt x="134" y="205"/>
                    <a:pt x="127" y="205"/>
                  </a:cubicBezTo>
                  <a:cubicBezTo>
                    <a:pt x="118" y="204"/>
                    <a:pt x="113" y="203"/>
                    <a:pt x="112" y="203"/>
                  </a:cubicBezTo>
                  <a:cubicBezTo>
                    <a:pt x="111" y="202"/>
                    <a:pt x="106" y="202"/>
                    <a:pt x="97" y="202"/>
                  </a:cubicBezTo>
                  <a:cubicBezTo>
                    <a:pt x="91" y="203"/>
                    <a:pt x="87" y="203"/>
                    <a:pt x="85" y="203"/>
                  </a:cubicBezTo>
                  <a:cubicBezTo>
                    <a:pt x="82" y="204"/>
                    <a:pt x="81" y="204"/>
                    <a:pt x="79" y="206"/>
                  </a:cubicBezTo>
                  <a:cubicBezTo>
                    <a:pt x="76" y="207"/>
                    <a:pt x="75" y="207"/>
                    <a:pt x="74" y="207"/>
                  </a:cubicBezTo>
                  <a:cubicBezTo>
                    <a:pt x="73" y="206"/>
                    <a:pt x="72" y="205"/>
                    <a:pt x="70" y="205"/>
                  </a:cubicBezTo>
                  <a:cubicBezTo>
                    <a:pt x="69" y="205"/>
                    <a:pt x="68" y="205"/>
                    <a:pt x="68" y="205"/>
                  </a:cubicBezTo>
                  <a:cubicBezTo>
                    <a:pt x="68" y="204"/>
                    <a:pt x="68" y="204"/>
                    <a:pt x="68" y="203"/>
                  </a:cubicBezTo>
                  <a:cubicBezTo>
                    <a:pt x="69" y="201"/>
                    <a:pt x="68" y="200"/>
                    <a:pt x="65" y="200"/>
                  </a:cubicBezTo>
                  <a:cubicBezTo>
                    <a:pt x="63" y="200"/>
                    <a:pt x="59" y="201"/>
                    <a:pt x="54" y="202"/>
                  </a:cubicBezTo>
                  <a:cubicBezTo>
                    <a:pt x="47" y="204"/>
                    <a:pt x="43" y="206"/>
                    <a:pt x="42" y="206"/>
                  </a:cubicBezTo>
                  <a:cubicBezTo>
                    <a:pt x="40" y="206"/>
                    <a:pt x="37" y="207"/>
                    <a:pt x="32" y="209"/>
                  </a:cubicBezTo>
                  <a:cubicBezTo>
                    <a:pt x="13" y="215"/>
                    <a:pt x="3" y="216"/>
                    <a:pt x="1" y="212"/>
                  </a:cubicBezTo>
                  <a:cubicBezTo>
                    <a:pt x="1" y="210"/>
                    <a:pt x="0" y="208"/>
                    <a:pt x="1" y="203"/>
                  </a:cubicBezTo>
                  <a:cubicBezTo>
                    <a:pt x="1" y="198"/>
                    <a:pt x="2" y="195"/>
                    <a:pt x="3" y="194"/>
                  </a:cubicBezTo>
                  <a:cubicBezTo>
                    <a:pt x="3" y="192"/>
                    <a:pt x="5" y="191"/>
                    <a:pt x="8" y="191"/>
                  </a:cubicBezTo>
                  <a:cubicBezTo>
                    <a:pt x="11" y="190"/>
                    <a:pt x="14" y="189"/>
                    <a:pt x="19" y="186"/>
                  </a:cubicBezTo>
                  <a:cubicBezTo>
                    <a:pt x="23" y="183"/>
                    <a:pt x="27" y="181"/>
                    <a:pt x="30" y="180"/>
                  </a:cubicBezTo>
                  <a:cubicBezTo>
                    <a:pt x="33" y="178"/>
                    <a:pt x="35" y="177"/>
                    <a:pt x="35" y="176"/>
                  </a:cubicBezTo>
                  <a:cubicBezTo>
                    <a:pt x="35" y="176"/>
                    <a:pt x="35" y="175"/>
                    <a:pt x="36" y="175"/>
                  </a:cubicBezTo>
                  <a:cubicBezTo>
                    <a:pt x="37" y="175"/>
                    <a:pt x="39" y="174"/>
                    <a:pt x="42" y="172"/>
                  </a:cubicBezTo>
                  <a:cubicBezTo>
                    <a:pt x="46" y="170"/>
                    <a:pt x="48" y="169"/>
                    <a:pt x="48" y="169"/>
                  </a:cubicBezTo>
                  <a:cubicBezTo>
                    <a:pt x="49" y="169"/>
                    <a:pt x="49" y="168"/>
                    <a:pt x="49" y="167"/>
                  </a:cubicBezTo>
                  <a:cubicBezTo>
                    <a:pt x="49" y="165"/>
                    <a:pt x="49" y="165"/>
                    <a:pt x="48" y="165"/>
                  </a:cubicBezTo>
                  <a:cubicBezTo>
                    <a:pt x="48" y="165"/>
                    <a:pt x="47" y="164"/>
                    <a:pt x="47" y="162"/>
                  </a:cubicBezTo>
                  <a:cubicBezTo>
                    <a:pt x="47" y="161"/>
                    <a:pt x="45" y="159"/>
                    <a:pt x="41" y="157"/>
                  </a:cubicBezTo>
                  <a:cubicBezTo>
                    <a:pt x="37" y="155"/>
                    <a:pt x="34" y="154"/>
                    <a:pt x="32" y="154"/>
                  </a:cubicBezTo>
                  <a:cubicBezTo>
                    <a:pt x="30" y="154"/>
                    <a:pt x="27" y="155"/>
                    <a:pt x="25" y="156"/>
                  </a:cubicBezTo>
                  <a:cubicBezTo>
                    <a:pt x="21" y="158"/>
                    <a:pt x="19" y="158"/>
                    <a:pt x="18" y="155"/>
                  </a:cubicBezTo>
                  <a:cubicBezTo>
                    <a:pt x="16" y="153"/>
                    <a:pt x="17" y="151"/>
                    <a:pt x="20" y="148"/>
                  </a:cubicBezTo>
                  <a:cubicBezTo>
                    <a:pt x="21" y="146"/>
                    <a:pt x="23" y="145"/>
                    <a:pt x="25" y="144"/>
                  </a:cubicBezTo>
                  <a:cubicBezTo>
                    <a:pt x="28" y="143"/>
                    <a:pt x="30" y="142"/>
                    <a:pt x="32" y="142"/>
                  </a:cubicBezTo>
                  <a:cubicBezTo>
                    <a:pt x="33" y="142"/>
                    <a:pt x="36" y="141"/>
                    <a:pt x="43" y="138"/>
                  </a:cubicBezTo>
                  <a:cubicBezTo>
                    <a:pt x="45" y="137"/>
                    <a:pt x="49" y="136"/>
                    <a:pt x="55" y="134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6" y="123"/>
                    <a:pt x="66" y="122"/>
                    <a:pt x="66" y="121"/>
                  </a:cubicBezTo>
                  <a:cubicBezTo>
                    <a:pt x="65" y="121"/>
                    <a:pt x="65" y="120"/>
                    <a:pt x="64" y="120"/>
                  </a:cubicBezTo>
                  <a:cubicBezTo>
                    <a:pt x="63" y="120"/>
                    <a:pt x="61" y="121"/>
                    <a:pt x="60" y="122"/>
                  </a:cubicBezTo>
                  <a:cubicBezTo>
                    <a:pt x="58" y="123"/>
                    <a:pt x="55" y="124"/>
                    <a:pt x="51" y="125"/>
                  </a:cubicBezTo>
                  <a:cubicBezTo>
                    <a:pt x="47" y="125"/>
                    <a:pt x="45" y="125"/>
                    <a:pt x="44" y="125"/>
                  </a:cubicBezTo>
                  <a:cubicBezTo>
                    <a:pt x="44" y="125"/>
                    <a:pt x="43" y="124"/>
                    <a:pt x="42" y="122"/>
                  </a:cubicBezTo>
                  <a:cubicBezTo>
                    <a:pt x="40" y="120"/>
                    <a:pt x="39" y="119"/>
                    <a:pt x="39" y="118"/>
                  </a:cubicBezTo>
                  <a:cubicBezTo>
                    <a:pt x="40" y="117"/>
                    <a:pt x="40" y="116"/>
                    <a:pt x="40" y="114"/>
                  </a:cubicBezTo>
                  <a:cubicBezTo>
                    <a:pt x="40" y="113"/>
                    <a:pt x="39" y="112"/>
                    <a:pt x="39" y="112"/>
                  </a:cubicBezTo>
                  <a:cubicBezTo>
                    <a:pt x="39" y="111"/>
                    <a:pt x="38" y="111"/>
                    <a:pt x="38" y="111"/>
                  </a:cubicBezTo>
                  <a:cubicBezTo>
                    <a:pt x="36" y="112"/>
                    <a:pt x="34" y="111"/>
                    <a:pt x="31" y="110"/>
                  </a:cubicBezTo>
                  <a:cubicBezTo>
                    <a:pt x="28" y="109"/>
                    <a:pt x="26" y="107"/>
                    <a:pt x="24" y="105"/>
                  </a:cubicBezTo>
                  <a:cubicBezTo>
                    <a:pt x="21" y="102"/>
                    <a:pt x="19" y="98"/>
                    <a:pt x="18" y="94"/>
                  </a:cubicBezTo>
                  <a:cubicBezTo>
                    <a:pt x="17" y="90"/>
                    <a:pt x="17" y="87"/>
                    <a:pt x="16" y="86"/>
                  </a:cubicBezTo>
                  <a:cubicBezTo>
                    <a:pt x="15" y="84"/>
                    <a:pt x="14" y="81"/>
                    <a:pt x="13" y="75"/>
                  </a:cubicBezTo>
                  <a:cubicBezTo>
                    <a:pt x="12" y="70"/>
                    <a:pt x="10" y="66"/>
                    <a:pt x="9" y="63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11" y="54"/>
                    <a:pt x="12" y="52"/>
                    <a:pt x="12" y="51"/>
                  </a:cubicBezTo>
                  <a:cubicBezTo>
                    <a:pt x="12" y="49"/>
                    <a:pt x="13" y="46"/>
                    <a:pt x="13" y="41"/>
                  </a:cubicBezTo>
                  <a:cubicBezTo>
                    <a:pt x="14" y="34"/>
                    <a:pt x="15" y="28"/>
                    <a:pt x="17" y="23"/>
                  </a:cubicBezTo>
                  <a:cubicBezTo>
                    <a:pt x="18" y="19"/>
                    <a:pt x="19" y="15"/>
                    <a:pt x="19" y="13"/>
                  </a:cubicBezTo>
                  <a:cubicBezTo>
                    <a:pt x="19" y="11"/>
                    <a:pt x="21" y="8"/>
                    <a:pt x="23" y="6"/>
                  </a:cubicBezTo>
                  <a:cubicBezTo>
                    <a:pt x="26" y="3"/>
                    <a:pt x="28" y="2"/>
                    <a:pt x="30" y="3"/>
                  </a:cubicBezTo>
                  <a:cubicBezTo>
                    <a:pt x="32" y="3"/>
                    <a:pt x="33" y="5"/>
                    <a:pt x="32" y="8"/>
                  </a:cubicBezTo>
                  <a:cubicBezTo>
                    <a:pt x="32" y="10"/>
                    <a:pt x="32" y="15"/>
                    <a:pt x="32" y="22"/>
                  </a:cubicBezTo>
                  <a:cubicBezTo>
                    <a:pt x="33" y="29"/>
                    <a:pt x="33" y="33"/>
                    <a:pt x="34" y="33"/>
                  </a:cubicBezTo>
                  <a:cubicBezTo>
                    <a:pt x="35" y="33"/>
                    <a:pt x="37" y="31"/>
                    <a:pt x="41" y="29"/>
                  </a:cubicBezTo>
                  <a:cubicBezTo>
                    <a:pt x="47" y="25"/>
                    <a:pt x="54" y="21"/>
                    <a:pt x="64" y="16"/>
                  </a:cubicBezTo>
                  <a:cubicBezTo>
                    <a:pt x="74" y="11"/>
                    <a:pt x="82" y="8"/>
                    <a:pt x="89" y="6"/>
                  </a:cubicBezTo>
                  <a:close/>
                  <a:moveTo>
                    <a:pt x="70" y="27"/>
                  </a:moveTo>
                  <a:cubicBezTo>
                    <a:pt x="70" y="25"/>
                    <a:pt x="70" y="25"/>
                    <a:pt x="70" y="25"/>
                  </a:cubicBezTo>
                  <a:cubicBezTo>
                    <a:pt x="69" y="25"/>
                    <a:pt x="68" y="25"/>
                    <a:pt x="67" y="26"/>
                  </a:cubicBezTo>
                  <a:cubicBezTo>
                    <a:pt x="58" y="31"/>
                    <a:pt x="50" y="37"/>
                    <a:pt x="42" y="45"/>
                  </a:cubicBezTo>
                  <a:cubicBezTo>
                    <a:pt x="37" y="50"/>
                    <a:pt x="34" y="53"/>
                    <a:pt x="34" y="53"/>
                  </a:cubicBezTo>
                  <a:cubicBezTo>
                    <a:pt x="33" y="53"/>
                    <a:pt x="33" y="54"/>
                    <a:pt x="32" y="56"/>
                  </a:cubicBezTo>
                  <a:cubicBezTo>
                    <a:pt x="32" y="57"/>
                    <a:pt x="32" y="58"/>
                    <a:pt x="33" y="58"/>
                  </a:cubicBezTo>
                  <a:cubicBezTo>
                    <a:pt x="33" y="58"/>
                    <a:pt x="34" y="58"/>
                    <a:pt x="36" y="58"/>
                  </a:cubicBezTo>
                  <a:cubicBezTo>
                    <a:pt x="39" y="58"/>
                    <a:pt x="41" y="57"/>
                    <a:pt x="42" y="56"/>
                  </a:cubicBezTo>
                  <a:cubicBezTo>
                    <a:pt x="42" y="56"/>
                    <a:pt x="45" y="55"/>
                    <a:pt x="50" y="53"/>
                  </a:cubicBezTo>
                  <a:cubicBezTo>
                    <a:pt x="55" y="51"/>
                    <a:pt x="58" y="50"/>
                    <a:pt x="60" y="50"/>
                  </a:cubicBezTo>
                  <a:cubicBezTo>
                    <a:pt x="60" y="49"/>
                    <a:pt x="62" y="49"/>
                    <a:pt x="65" y="48"/>
                  </a:cubicBezTo>
                  <a:cubicBezTo>
                    <a:pt x="68" y="47"/>
                    <a:pt x="69" y="46"/>
                    <a:pt x="70" y="46"/>
                  </a:cubicBezTo>
                  <a:cubicBezTo>
                    <a:pt x="70" y="45"/>
                    <a:pt x="71" y="42"/>
                    <a:pt x="70" y="37"/>
                  </a:cubicBezTo>
                  <a:cubicBezTo>
                    <a:pt x="70" y="31"/>
                    <a:pt x="70" y="28"/>
                    <a:pt x="70" y="27"/>
                  </a:cubicBezTo>
                  <a:close/>
                  <a:moveTo>
                    <a:pt x="45" y="70"/>
                  </a:moveTo>
                  <a:cubicBezTo>
                    <a:pt x="44" y="69"/>
                    <a:pt x="42" y="68"/>
                    <a:pt x="40" y="68"/>
                  </a:cubicBezTo>
                  <a:cubicBezTo>
                    <a:pt x="38" y="68"/>
                    <a:pt x="36" y="68"/>
                    <a:pt x="35" y="69"/>
                  </a:cubicBezTo>
                  <a:cubicBezTo>
                    <a:pt x="34" y="70"/>
                    <a:pt x="34" y="72"/>
                    <a:pt x="35" y="77"/>
                  </a:cubicBezTo>
                  <a:cubicBezTo>
                    <a:pt x="36" y="82"/>
                    <a:pt x="38" y="87"/>
                    <a:pt x="40" y="92"/>
                  </a:cubicBezTo>
                  <a:cubicBezTo>
                    <a:pt x="44" y="100"/>
                    <a:pt x="44" y="100"/>
                    <a:pt x="44" y="100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50" y="97"/>
                    <a:pt x="53" y="95"/>
                    <a:pt x="56" y="92"/>
                  </a:cubicBezTo>
                  <a:cubicBezTo>
                    <a:pt x="59" y="89"/>
                    <a:pt x="61" y="87"/>
                    <a:pt x="62" y="87"/>
                  </a:cubicBezTo>
                  <a:cubicBezTo>
                    <a:pt x="63" y="86"/>
                    <a:pt x="64" y="85"/>
                    <a:pt x="63" y="85"/>
                  </a:cubicBezTo>
                  <a:cubicBezTo>
                    <a:pt x="63" y="84"/>
                    <a:pt x="62" y="83"/>
                    <a:pt x="60" y="81"/>
                  </a:cubicBezTo>
                  <a:cubicBezTo>
                    <a:pt x="56" y="77"/>
                    <a:pt x="53" y="75"/>
                    <a:pt x="51" y="74"/>
                  </a:cubicBezTo>
                  <a:cubicBezTo>
                    <a:pt x="49" y="72"/>
                    <a:pt x="47" y="71"/>
                    <a:pt x="45" y="70"/>
                  </a:cubicBezTo>
                  <a:close/>
                  <a:moveTo>
                    <a:pt x="57" y="181"/>
                  </a:moveTo>
                  <a:cubicBezTo>
                    <a:pt x="56" y="180"/>
                    <a:pt x="54" y="180"/>
                    <a:pt x="52" y="180"/>
                  </a:cubicBezTo>
                  <a:cubicBezTo>
                    <a:pt x="50" y="180"/>
                    <a:pt x="48" y="181"/>
                    <a:pt x="46" y="183"/>
                  </a:cubicBezTo>
                  <a:cubicBezTo>
                    <a:pt x="45" y="184"/>
                    <a:pt x="43" y="185"/>
                    <a:pt x="41" y="186"/>
                  </a:cubicBezTo>
                  <a:cubicBezTo>
                    <a:pt x="38" y="186"/>
                    <a:pt x="37" y="187"/>
                    <a:pt x="37" y="188"/>
                  </a:cubicBezTo>
                  <a:cubicBezTo>
                    <a:pt x="37" y="189"/>
                    <a:pt x="38" y="189"/>
                    <a:pt x="39" y="188"/>
                  </a:cubicBezTo>
                  <a:cubicBezTo>
                    <a:pt x="40" y="188"/>
                    <a:pt x="43" y="188"/>
                    <a:pt x="46" y="187"/>
                  </a:cubicBezTo>
                  <a:cubicBezTo>
                    <a:pt x="52" y="185"/>
                    <a:pt x="52" y="185"/>
                    <a:pt x="52" y="185"/>
                  </a:cubicBezTo>
                  <a:cubicBezTo>
                    <a:pt x="54" y="185"/>
                    <a:pt x="55" y="184"/>
                    <a:pt x="56" y="184"/>
                  </a:cubicBezTo>
                  <a:cubicBezTo>
                    <a:pt x="57" y="183"/>
                    <a:pt x="58" y="183"/>
                    <a:pt x="58" y="182"/>
                  </a:cubicBezTo>
                  <a:cubicBezTo>
                    <a:pt x="58" y="182"/>
                    <a:pt x="57" y="182"/>
                    <a:pt x="57" y="181"/>
                  </a:cubicBezTo>
                  <a:close/>
                  <a:moveTo>
                    <a:pt x="64" y="146"/>
                  </a:moveTo>
                  <a:cubicBezTo>
                    <a:pt x="64" y="144"/>
                    <a:pt x="63" y="143"/>
                    <a:pt x="63" y="143"/>
                  </a:cubicBezTo>
                  <a:cubicBezTo>
                    <a:pt x="62" y="142"/>
                    <a:pt x="59" y="143"/>
                    <a:pt x="56" y="144"/>
                  </a:cubicBezTo>
                  <a:cubicBezTo>
                    <a:pt x="54" y="144"/>
                    <a:pt x="51" y="145"/>
                    <a:pt x="48" y="146"/>
                  </a:cubicBezTo>
                  <a:cubicBezTo>
                    <a:pt x="45" y="147"/>
                    <a:pt x="44" y="147"/>
                    <a:pt x="44" y="148"/>
                  </a:cubicBezTo>
                  <a:cubicBezTo>
                    <a:pt x="44" y="149"/>
                    <a:pt x="46" y="150"/>
                    <a:pt x="49" y="152"/>
                  </a:cubicBezTo>
                  <a:cubicBezTo>
                    <a:pt x="53" y="153"/>
                    <a:pt x="56" y="155"/>
                    <a:pt x="58" y="158"/>
                  </a:cubicBezTo>
                  <a:cubicBezTo>
                    <a:pt x="60" y="160"/>
                    <a:pt x="62" y="161"/>
                    <a:pt x="62" y="161"/>
                  </a:cubicBezTo>
                  <a:cubicBezTo>
                    <a:pt x="62" y="161"/>
                    <a:pt x="63" y="159"/>
                    <a:pt x="63" y="156"/>
                  </a:cubicBezTo>
                  <a:cubicBezTo>
                    <a:pt x="64" y="152"/>
                    <a:pt x="64" y="151"/>
                    <a:pt x="64" y="150"/>
                  </a:cubicBezTo>
                  <a:cubicBezTo>
                    <a:pt x="64" y="149"/>
                    <a:pt x="64" y="148"/>
                    <a:pt x="64" y="146"/>
                  </a:cubicBezTo>
                  <a:close/>
                  <a:moveTo>
                    <a:pt x="70" y="65"/>
                  </a:moveTo>
                  <a:cubicBezTo>
                    <a:pt x="70" y="62"/>
                    <a:pt x="70" y="60"/>
                    <a:pt x="70" y="59"/>
                  </a:cubicBezTo>
                  <a:cubicBezTo>
                    <a:pt x="69" y="59"/>
                    <a:pt x="66" y="59"/>
                    <a:pt x="61" y="61"/>
                  </a:cubicBezTo>
                  <a:cubicBezTo>
                    <a:pt x="56" y="62"/>
                    <a:pt x="53" y="63"/>
                    <a:pt x="52" y="64"/>
                  </a:cubicBezTo>
                  <a:cubicBezTo>
                    <a:pt x="52" y="65"/>
                    <a:pt x="56" y="67"/>
                    <a:pt x="66" y="69"/>
                  </a:cubicBezTo>
                  <a:cubicBezTo>
                    <a:pt x="68" y="70"/>
                    <a:pt x="69" y="70"/>
                    <a:pt x="69" y="69"/>
                  </a:cubicBezTo>
                  <a:cubicBezTo>
                    <a:pt x="69" y="69"/>
                    <a:pt x="70" y="68"/>
                    <a:pt x="70" y="65"/>
                  </a:cubicBezTo>
                  <a:close/>
                  <a:moveTo>
                    <a:pt x="67" y="100"/>
                  </a:moveTo>
                  <a:cubicBezTo>
                    <a:pt x="67" y="98"/>
                    <a:pt x="67" y="98"/>
                    <a:pt x="66" y="98"/>
                  </a:cubicBezTo>
                  <a:cubicBezTo>
                    <a:pt x="65" y="98"/>
                    <a:pt x="64" y="100"/>
                    <a:pt x="61" y="103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62" y="104"/>
                    <a:pt x="63" y="103"/>
                    <a:pt x="65" y="102"/>
                  </a:cubicBezTo>
                  <a:cubicBezTo>
                    <a:pt x="66" y="101"/>
                    <a:pt x="67" y="100"/>
                    <a:pt x="67" y="100"/>
                  </a:cubicBezTo>
                  <a:close/>
                  <a:moveTo>
                    <a:pt x="119" y="13"/>
                  </a:moveTo>
                  <a:cubicBezTo>
                    <a:pt x="118" y="12"/>
                    <a:pt x="113" y="11"/>
                    <a:pt x="105" y="12"/>
                  </a:cubicBezTo>
                  <a:cubicBezTo>
                    <a:pt x="97" y="13"/>
                    <a:pt x="90" y="15"/>
                    <a:pt x="84" y="18"/>
                  </a:cubicBezTo>
                  <a:cubicBezTo>
                    <a:pt x="81" y="19"/>
                    <a:pt x="80" y="20"/>
                    <a:pt x="80" y="20"/>
                  </a:cubicBezTo>
                  <a:cubicBezTo>
                    <a:pt x="80" y="21"/>
                    <a:pt x="80" y="22"/>
                    <a:pt x="81" y="24"/>
                  </a:cubicBezTo>
                  <a:cubicBezTo>
                    <a:pt x="82" y="26"/>
                    <a:pt x="83" y="30"/>
                    <a:pt x="83" y="35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92" y="42"/>
                    <a:pt x="96" y="43"/>
                    <a:pt x="100" y="45"/>
                  </a:cubicBezTo>
                  <a:cubicBezTo>
                    <a:pt x="104" y="47"/>
                    <a:pt x="106" y="49"/>
                    <a:pt x="106" y="51"/>
                  </a:cubicBezTo>
                  <a:cubicBezTo>
                    <a:pt x="106" y="52"/>
                    <a:pt x="106" y="53"/>
                    <a:pt x="104" y="55"/>
                  </a:cubicBezTo>
                  <a:cubicBezTo>
                    <a:pt x="103" y="56"/>
                    <a:pt x="100" y="60"/>
                    <a:pt x="95" y="65"/>
                  </a:cubicBezTo>
                  <a:cubicBezTo>
                    <a:pt x="90" y="71"/>
                    <a:pt x="87" y="74"/>
                    <a:pt x="87" y="76"/>
                  </a:cubicBezTo>
                  <a:cubicBezTo>
                    <a:pt x="87" y="78"/>
                    <a:pt x="88" y="79"/>
                    <a:pt x="88" y="80"/>
                  </a:cubicBezTo>
                  <a:cubicBezTo>
                    <a:pt x="89" y="80"/>
                    <a:pt x="92" y="77"/>
                    <a:pt x="97" y="72"/>
                  </a:cubicBezTo>
                  <a:cubicBezTo>
                    <a:pt x="102" y="65"/>
                    <a:pt x="106" y="59"/>
                    <a:pt x="109" y="54"/>
                  </a:cubicBezTo>
                  <a:cubicBezTo>
                    <a:pt x="110" y="52"/>
                    <a:pt x="110" y="51"/>
                    <a:pt x="111" y="50"/>
                  </a:cubicBezTo>
                  <a:cubicBezTo>
                    <a:pt x="112" y="50"/>
                    <a:pt x="113" y="48"/>
                    <a:pt x="114" y="47"/>
                  </a:cubicBezTo>
                  <a:cubicBezTo>
                    <a:pt x="115" y="46"/>
                    <a:pt x="115" y="44"/>
                    <a:pt x="116" y="40"/>
                  </a:cubicBezTo>
                  <a:cubicBezTo>
                    <a:pt x="116" y="36"/>
                    <a:pt x="117" y="32"/>
                    <a:pt x="119" y="28"/>
                  </a:cubicBezTo>
                  <a:cubicBezTo>
                    <a:pt x="122" y="22"/>
                    <a:pt x="122" y="17"/>
                    <a:pt x="119" y="13"/>
                  </a:cubicBezTo>
                  <a:close/>
                  <a:moveTo>
                    <a:pt x="93" y="52"/>
                  </a:moveTo>
                  <a:cubicBezTo>
                    <a:pt x="92" y="51"/>
                    <a:pt x="90" y="51"/>
                    <a:pt x="86" y="53"/>
                  </a:cubicBezTo>
                  <a:cubicBezTo>
                    <a:pt x="85" y="54"/>
                    <a:pt x="84" y="55"/>
                    <a:pt x="84" y="58"/>
                  </a:cubicBezTo>
                  <a:cubicBezTo>
                    <a:pt x="84" y="61"/>
                    <a:pt x="84" y="63"/>
                    <a:pt x="85" y="63"/>
                  </a:cubicBezTo>
                  <a:cubicBezTo>
                    <a:pt x="86" y="63"/>
                    <a:pt x="88" y="62"/>
                    <a:pt x="90" y="59"/>
                  </a:cubicBezTo>
                  <a:cubicBezTo>
                    <a:pt x="93" y="55"/>
                    <a:pt x="94" y="53"/>
                    <a:pt x="93" y="52"/>
                  </a:cubicBezTo>
                  <a:close/>
                  <a:moveTo>
                    <a:pt x="101" y="140"/>
                  </a:moveTo>
                  <a:cubicBezTo>
                    <a:pt x="101" y="139"/>
                    <a:pt x="100" y="138"/>
                    <a:pt x="98" y="138"/>
                  </a:cubicBezTo>
                  <a:cubicBezTo>
                    <a:pt x="95" y="138"/>
                    <a:pt x="92" y="138"/>
                    <a:pt x="89" y="138"/>
                  </a:cubicBezTo>
                  <a:cubicBezTo>
                    <a:pt x="87" y="139"/>
                    <a:pt x="86" y="139"/>
                    <a:pt x="86" y="140"/>
                  </a:cubicBezTo>
                  <a:cubicBezTo>
                    <a:pt x="85" y="140"/>
                    <a:pt x="85" y="142"/>
                    <a:pt x="85" y="145"/>
                  </a:cubicBezTo>
                  <a:cubicBezTo>
                    <a:pt x="85" y="151"/>
                    <a:pt x="85" y="151"/>
                    <a:pt x="85" y="151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9" y="143"/>
                    <a:pt x="101" y="141"/>
                    <a:pt x="101" y="1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5"/>
            <p:cNvSpPr>
              <a:spLocks noEditPoints="1"/>
            </p:cNvSpPr>
            <p:nvPr/>
          </p:nvSpPr>
          <p:spPr bwMode="auto">
            <a:xfrm>
              <a:off x="3842" y="2833"/>
              <a:ext cx="527" cy="488"/>
            </a:xfrm>
            <a:custGeom>
              <a:avLst/>
              <a:gdLst>
                <a:gd name="T0" fmla="*/ 68 w 220"/>
                <a:gd name="T1" fmla="*/ 15 h 206"/>
                <a:gd name="T2" fmla="*/ 75 w 220"/>
                <a:gd name="T3" fmla="*/ 60 h 206"/>
                <a:gd name="T4" fmla="*/ 73 w 220"/>
                <a:gd name="T5" fmla="*/ 76 h 206"/>
                <a:gd name="T6" fmla="*/ 65 w 220"/>
                <a:gd name="T7" fmla="*/ 124 h 206"/>
                <a:gd name="T8" fmla="*/ 108 w 220"/>
                <a:gd name="T9" fmla="*/ 70 h 206"/>
                <a:gd name="T10" fmla="*/ 131 w 220"/>
                <a:gd name="T11" fmla="*/ 68 h 206"/>
                <a:gd name="T12" fmla="*/ 136 w 220"/>
                <a:gd name="T13" fmla="*/ 135 h 206"/>
                <a:gd name="T14" fmla="*/ 113 w 220"/>
                <a:gd name="T15" fmla="*/ 163 h 206"/>
                <a:gd name="T16" fmla="*/ 101 w 220"/>
                <a:gd name="T17" fmla="*/ 143 h 206"/>
                <a:gd name="T18" fmla="*/ 98 w 220"/>
                <a:gd name="T19" fmla="*/ 98 h 206"/>
                <a:gd name="T20" fmla="*/ 115 w 220"/>
                <a:gd name="T21" fmla="*/ 107 h 206"/>
                <a:gd name="T22" fmla="*/ 120 w 220"/>
                <a:gd name="T23" fmla="*/ 71 h 206"/>
                <a:gd name="T24" fmla="*/ 102 w 220"/>
                <a:gd name="T25" fmla="*/ 81 h 206"/>
                <a:gd name="T26" fmla="*/ 86 w 220"/>
                <a:gd name="T27" fmla="*/ 123 h 206"/>
                <a:gd name="T28" fmla="*/ 72 w 220"/>
                <a:gd name="T29" fmla="*/ 141 h 206"/>
                <a:gd name="T30" fmla="*/ 70 w 220"/>
                <a:gd name="T31" fmla="*/ 188 h 206"/>
                <a:gd name="T32" fmla="*/ 58 w 220"/>
                <a:gd name="T33" fmla="*/ 204 h 206"/>
                <a:gd name="T34" fmla="*/ 43 w 220"/>
                <a:gd name="T35" fmla="*/ 163 h 206"/>
                <a:gd name="T36" fmla="*/ 52 w 220"/>
                <a:gd name="T37" fmla="*/ 175 h 206"/>
                <a:gd name="T38" fmla="*/ 48 w 220"/>
                <a:gd name="T39" fmla="*/ 134 h 206"/>
                <a:gd name="T40" fmla="*/ 10 w 220"/>
                <a:gd name="T41" fmla="*/ 159 h 206"/>
                <a:gd name="T42" fmla="*/ 1 w 220"/>
                <a:gd name="T43" fmla="*/ 136 h 206"/>
                <a:gd name="T44" fmla="*/ 16 w 220"/>
                <a:gd name="T45" fmla="*/ 123 h 206"/>
                <a:gd name="T46" fmla="*/ 50 w 220"/>
                <a:gd name="T47" fmla="*/ 87 h 206"/>
                <a:gd name="T48" fmla="*/ 17 w 220"/>
                <a:gd name="T49" fmla="*/ 67 h 206"/>
                <a:gd name="T50" fmla="*/ 39 w 220"/>
                <a:gd name="T51" fmla="*/ 63 h 206"/>
                <a:gd name="T52" fmla="*/ 52 w 220"/>
                <a:gd name="T53" fmla="*/ 46 h 206"/>
                <a:gd name="T54" fmla="*/ 51 w 220"/>
                <a:gd name="T55" fmla="*/ 40 h 206"/>
                <a:gd name="T56" fmla="*/ 4 w 220"/>
                <a:gd name="T57" fmla="*/ 131 h 206"/>
                <a:gd name="T58" fmla="*/ 51 w 220"/>
                <a:gd name="T59" fmla="*/ 115 h 206"/>
                <a:gd name="T60" fmla="*/ 42 w 220"/>
                <a:gd name="T61" fmla="*/ 118 h 206"/>
                <a:gd name="T62" fmla="*/ 47 w 220"/>
                <a:gd name="T63" fmla="*/ 125 h 206"/>
                <a:gd name="T64" fmla="*/ 52 w 220"/>
                <a:gd name="T65" fmla="*/ 32 h 206"/>
                <a:gd name="T66" fmla="*/ 97 w 220"/>
                <a:gd name="T67" fmla="*/ 114 h 206"/>
                <a:gd name="T68" fmla="*/ 121 w 220"/>
                <a:gd name="T69" fmla="*/ 102 h 206"/>
                <a:gd name="T70" fmla="*/ 114 w 220"/>
                <a:gd name="T71" fmla="*/ 115 h 206"/>
                <a:gd name="T72" fmla="*/ 111 w 220"/>
                <a:gd name="T73" fmla="*/ 134 h 206"/>
                <a:gd name="T74" fmla="*/ 175 w 220"/>
                <a:gd name="T75" fmla="*/ 23 h 206"/>
                <a:gd name="T76" fmla="*/ 180 w 220"/>
                <a:gd name="T77" fmla="*/ 39 h 206"/>
                <a:gd name="T78" fmla="*/ 173 w 220"/>
                <a:gd name="T79" fmla="*/ 81 h 206"/>
                <a:gd name="T80" fmla="*/ 189 w 220"/>
                <a:gd name="T81" fmla="*/ 63 h 206"/>
                <a:gd name="T82" fmla="*/ 195 w 220"/>
                <a:gd name="T83" fmla="*/ 88 h 206"/>
                <a:gd name="T84" fmla="*/ 194 w 220"/>
                <a:gd name="T85" fmla="*/ 104 h 206"/>
                <a:gd name="T86" fmla="*/ 205 w 220"/>
                <a:gd name="T87" fmla="*/ 128 h 206"/>
                <a:gd name="T88" fmla="*/ 220 w 220"/>
                <a:gd name="T89" fmla="*/ 156 h 206"/>
                <a:gd name="T90" fmla="*/ 206 w 220"/>
                <a:gd name="T91" fmla="*/ 174 h 206"/>
                <a:gd name="T92" fmla="*/ 153 w 220"/>
                <a:gd name="T93" fmla="*/ 150 h 206"/>
                <a:gd name="T94" fmla="*/ 152 w 220"/>
                <a:gd name="T95" fmla="*/ 115 h 206"/>
                <a:gd name="T96" fmla="*/ 158 w 220"/>
                <a:gd name="T97" fmla="*/ 68 h 206"/>
                <a:gd name="T98" fmla="*/ 160 w 220"/>
                <a:gd name="T99" fmla="*/ 33 h 206"/>
                <a:gd name="T100" fmla="*/ 161 w 220"/>
                <a:gd name="T101" fmla="*/ 29 h 206"/>
                <a:gd name="T102" fmla="*/ 173 w 220"/>
                <a:gd name="T103" fmla="*/ 120 h 206"/>
                <a:gd name="T104" fmla="*/ 170 w 220"/>
                <a:gd name="T105" fmla="*/ 153 h 206"/>
                <a:gd name="T106" fmla="*/ 188 w 220"/>
                <a:gd name="T107" fmla="*/ 146 h 206"/>
                <a:gd name="T108" fmla="*/ 186 w 220"/>
                <a:gd name="T109" fmla="*/ 10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0" h="206">
                  <a:moveTo>
                    <a:pt x="55" y="4"/>
                  </a:moveTo>
                  <a:cubicBezTo>
                    <a:pt x="57" y="2"/>
                    <a:pt x="58" y="1"/>
                    <a:pt x="59" y="0"/>
                  </a:cubicBezTo>
                  <a:cubicBezTo>
                    <a:pt x="60" y="0"/>
                    <a:pt x="61" y="0"/>
                    <a:pt x="64" y="1"/>
                  </a:cubicBezTo>
                  <a:cubicBezTo>
                    <a:pt x="65" y="2"/>
                    <a:pt x="66" y="3"/>
                    <a:pt x="67" y="4"/>
                  </a:cubicBezTo>
                  <a:cubicBezTo>
                    <a:pt x="67" y="6"/>
                    <a:pt x="67" y="9"/>
                    <a:pt x="68" y="15"/>
                  </a:cubicBezTo>
                  <a:cubicBezTo>
                    <a:pt x="68" y="22"/>
                    <a:pt x="68" y="26"/>
                    <a:pt x="69" y="28"/>
                  </a:cubicBezTo>
                  <a:cubicBezTo>
                    <a:pt x="70" y="31"/>
                    <a:pt x="70" y="34"/>
                    <a:pt x="70" y="38"/>
                  </a:cubicBezTo>
                  <a:cubicBezTo>
                    <a:pt x="71" y="49"/>
                    <a:pt x="72" y="54"/>
                    <a:pt x="73" y="54"/>
                  </a:cubicBezTo>
                  <a:cubicBezTo>
                    <a:pt x="74" y="54"/>
                    <a:pt x="74" y="55"/>
                    <a:pt x="74" y="56"/>
                  </a:cubicBezTo>
                  <a:cubicBezTo>
                    <a:pt x="74" y="57"/>
                    <a:pt x="74" y="59"/>
                    <a:pt x="75" y="60"/>
                  </a:cubicBezTo>
                  <a:cubicBezTo>
                    <a:pt x="76" y="61"/>
                    <a:pt x="77" y="62"/>
                    <a:pt x="78" y="62"/>
                  </a:cubicBezTo>
                  <a:cubicBezTo>
                    <a:pt x="79" y="62"/>
                    <a:pt x="79" y="63"/>
                    <a:pt x="80" y="64"/>
                  </a:cubicBezTo>
                  <a:cubicBezTo>
                    <a:pt x="81" y="65"/>
                    <a:pt x="82" y="67"/>
                    <a:pt x="82" y="68"/>
                  </a:cubicBezTo>
                  <a:cubicBezTo>
                    <a:pt x="83" y="69"/>
                    <a:pt x="82" y="71"/>
                    <a:pt x="80" y="73"/>
                  </a:cubicBezTo>
                  <a:cubicBezTo>
                    <a:pt x="78" y="74"/>
                    <a:pt x="76" y="75"/>
                    <a:pt x="73" y="76"/>
                  </a:cubicBezTo>
                  <a:cubicBezTo>
                    <a:pt x="72" y="76"/>
                    <a:pt x="72" y="76"/>
                    <a:pt x="71" y="76"/>
                  </a:cubicBezTo>
                  <a:cubicBezTo>
                    <a:pt x="69" y="76"/>
                    <a:pt x="67" y="78"/>
                    <a:pt x="67" y="79"/>
                  </a:cubicBezTo>
                  <a:cubicBezTo>
                    <a:pt x="66" y="81"/>
                    <a:pt x="66" y="87"/>
                    <a:pt x="66" y="97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5" y="124"/>
                    <a:pt x="65" y="124"/>
                    <a:pt x="65" y="124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70" y="120"/>
                    <a:pt x="75" y="115"/>
                    <a:pt x="81" y="106"/>
                  </a:cubicBezTo>
                  <a:cubicBezTo>
                    <a:pt x="88" y="98"/>
                    <a:pt x="93" y="91"/>
                    <a:pt x="97" y="85"/>
                  </a:cubicBezTo>
                  <a:cubicBezTo>
                    <a:pt x="99" y="82"/>
                    <a:pt x="102" y="79"/>
                    <a:pt x="104" y="76"/>
                  </a:cubicBezTo>
                  <a:cubicBezTo>
                    <a:pt x="107" y="73"/>
                    <a:pt x="108" y="71"/>
                    <a:pt x="108" y="70"/>
                  </a:cubicBezTo>
                  <a:cubicBezTo>
                    <a:pt x="108" y="70"/>
                    <a:pt x="109" y="69"/>
                    <a:pt x="109" y="69"/>
                  </a:cubicBezTo>
                  <a:cubicBezTo>
                    <a:pt x="109" y="69"/>
                    <a:pt x="110" y="68"/>
                    <a:pt x="110" y="67"/>
                  </a:cubicBezTo>
                  <a:cubicBezTo>
                    <a:pt x="111" y="65"/>
                    <a:pt x="113" y="64"/>
                    <a:pt x="115" y="64"/>
                  </a:cubicBezTo>
                  <a:cubicBezTo>
                    <a:pt x="117" y="63"/>
                    <a:pt x="120" y="63"/>
                    <a:pt x="123" y="64"/>
                  </a:cubicBezTo>
                  <a:cubicBezTo>
                    <a:pt x="126" y="64"/>
                    <a:pt x="129" y="66"/>
                    <a:pt x="131" y="68"/>
                  </a:cubicBezTo>
                  <a:cubicBezTo>
                    <a:pt x="133" y="71"/>
                    <a:pt x="135" y="74"/>
                    <a:pt x="135" y="76"/>
                  </a:cubicBezTo>
                  <a:cubicBezTo>
                    <a:pt x="136" y="78"/>
                    <a:pt x="136" y="84"/>
                    <a:pt x="137" y="92"/>
                  </a:cubicBezTo>
                  <a:cubicBezTo>
                    <a:pt x="138" y="100"/>
                    <a:pt x="138" y="106"/>
                    <a:pt x="138" y="109"/>
                  </a:cubicBezTo>
                  <a:cubicBezTo>
                    <a:pt x="138" y="113"/>
                    <a:pt x="138" y="118"/>
                    <a:pt x="137" y="124"/>
                  </a:cubicBezTo>
                  <a:cubicBezTo>
                    <a:pt x="137" y="129"/>
                    <a:pt x="136" y="133"/>
                    <a:pt x="136" y="135"/>
                  </a:cubicBezTo>
                  <a:cubicBezTo>
                    <a:pt x="135" y="138"/>
                    <a:pt x="133" y="142"/>
                    <a:pt x="132" y="148"/>
                  </a:cubicBezTo>
                  <a:cubicBezTo>
                    <a:pt x="131" y="152"/>
                    <a:pt x="130" y="154"/>
                    <a:pt x="129" y="156"/>
                  </a:cubicBezTo>
                  <a:cubicBezTo>
                    <a:pt x="128" y="157"/>
                    <a:pt x="127" y="158"/>
                    <a:pt x="126" y="159"/>
                  </a:cubicBezTo>
                  <a:cubicBezTo>
                    <a:pt x="123" y="160"/>
                    <a:pt x="121" y="161"/>
                    <a:pt x="118" y="162"/>
                  </a:cubicBezTo>
                  <a:cubicBezTo>
                    <a:pt x="115" y="163"/>
                    <a:pt x="114" y="164"/>
                    <a:pt x="113" y="163"/>
                  </a:cubicBezTo>
                  <a:cubicBezTo>
                    <a:pt x="113" y="163"/>
                    <a:pt x="112" y="163"/>
                    <a:pt x="111" y="163"/>
                  </a:cubicBezTo>
                  <a:cubicBezTo>
                    <a:pt x="110" y="164"/>
                    <a:pt x="110" y="163"/>
                    <a:pt x="109" y="162"/>
                  </a:cubicBezTo>
                  <a:cubicBezTo>
                    <a:pt x="108" y="160"/>
                    <a:pt x="107" y="156"/>
                    <a:pt x="105" y="152"/>
                  </a:cubicBezTo>
                  <a:cubicBezTo>
                    <a:pt x="103" y="147"/>
                    <a:pt x="102" y="144"/>
                    <a:pt x="102" y="144"/>
                  </a:cubicBezTo>
                  <a:cubicBezTo>
                    <a:pt x="102" y="143"/>
                    <a:pt x="101" y="143"/>
                    <a:pt x="101" y="143"/>
                  </a:cubicBezTo>
                  <a:cubicBezTo>
                    <a:pt x="100" y="143"/>
                    <a:pt x="100" y="142"/>
                    <a:pt x="99" y="140"/>
                  </a:cubicBezTo>
                  <a:cubicBezTo>
                    <a:pt x="99" y="138"/>
                    <a:pt x="98" y="137"/>
                    <a:pt x="98" y="137"/>
                  </a:cubicBezTo>
                  <a:cubicBezTo>
                    <a:pt x="97" y="136"/>
                    <a:pt x="96" y="130"/>
                    <a:pt x="96" y="119"/>
                  </a:cubicBezTo>
                  <a:cubicBezTo>
                    <a:pt x="96" y="108"/>
                    <a:pt x="96" y="102"/>
                    <a:pt x="97" y="100"/>
                  </a:cubicBezTo>
                  <a:cubicBezTo>
                    <a:pt x="97" y="99"/>
                    <a:pt x="98" y="98"/>
                    <a:pt x="98" y="98"/>
                  </a:cubicBezTo>
                  <a:cubicBezTo>
                    <a:pt x="99" y="97"/>
                    <a:pt x="100" y="97"/>
                    <a:pt x="102" y="97"/>
                  </a:cubicBezTo>
                  <a:cubicBezTo>
                    <a:pt x="104" y="97"/>
                    <a:pt x="106" y="98"/>
                    <a:pt x="108" y="99"/>
                  </a:cubicBezTo>
                  <a:cubicBezTo>
                    <a:pt x="109" y="100"/>
                    <a:pt x="111" y="101"/>
                    <a:pt x="112" y="104"/>
                  </a:cubicBezTo>
                  <a:cubicBezTo>
                    <a:pt x="112" y="105"/>
                    <a:pt x="113" y="106"/>
                    <a:pt x="113" y="107"/>
                  </a:cubicBezTo>
                  <a:cubicBezTo>
                    <a:pt x="114" y="107"/>
                    <a:pt x="114" y="107"/>
                    <a:pt x="115" y="107"/>
                  </a:cubicBezTo>
                  <a:cubicBezTo>
                    <a:pt x="115" y="106"/>
                    <a:pt x="116" y="106"/>
                    <a:pt x="117" y="105"/>
                  </a:cubicBezTo>
                  <a:cubicBezTo>
                    <a:pt x="117" y="104"/>
                    <a:pt x="118" y="102"/>
                    <a:pt x="119" y="100"/>
                  </a:cubicBezTo>
                  <a:cubicBezTo>
                    <a:pt x="121" y="96"/>
                    <a:pt x="122" y="93"/>
                    <a:pt x="122" y="91"/>
                  </a:cubicBezTo>
                  <a:cubicBezTo>
                    <a:pt x="122" y="88"/>
                    <a:pt x="121" y="83"/>
                    <a:pt x="121" y="75"/>
                  </a:cubicBezTo>
                  <a:cubicBezTo>
                    <a:pt x="120" y="71"/>
                    <a:pt x="120" y="71"/>
                    <a:pt x="120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4" y="72"/>
                    <a:pt x="113" y="71"/>
                    <a:pt x="113" y="71"/>
                  </a:cubicBezTo>
                  <a:cubicBezTo>
                    <a:pt x="112" y="70"/>
                    <a:pt x="112" y="70"/>
                    <a:pt x="112" y="71"/>
                  </a:cubicBezTo>
                  <a:cubicBezTo>
                    <a:pt x="112" y="72"/>
                    <a:pt x="111" y="72"/>
                    <a:pt x="110" y="73"/>
                  </a:cubicBezTo>
                  <a:cubicBezTo>
                    <a:pt x="108" y="73"/>
                    <a:pt x="106" y="76"/>
                    <a:pt x="102" y="81"/>
                  </a:cubicBezTo>
                  <a:cubicBezTo>
                    <a:pt x="98" y="86"/>
                    <a:pt x="96" y="89"/>
                    <a:pt x="96" y="91"/>
                  </a:cubicBezTo>
                  <a:cubicBezTo>
                    <a:pt x="95" y="95"/>
                    <a:pt x="93" y="99"/>
                    <a:pt x="91" y="104"/>
                  </a:cubicBezTo>
                  <a:cubicBezTo>
                    <a:pt x="90" y="107"/>
                    <a:pt x="89" y="109"/>
                    <a:pt x="89" y="110"/>
                  </a:cubicBezTo>
                  <a:cubicBezTo>
                    <a:pt x="90" y="111"/>
                    <a:pt x="89" y="112"/>
                    <a:pt x="88" y="114"/>
                  </a:cubicBezTo>
                  <a:cubicBezTo>
                    <a:pt x="88" y="116"/>
                    <a:pt x="87" y="119"/>
                    <a:pt x="86" y="123"/>
                  </a:cubicBezTo>
                  <a:cubicBezTo>
                    <a:pt x="85" y="127"/>
                    <a:pt x="85" y="129"/>
                    <a:pt x="85" y="130"/>
                  </a:cubicBezTo>
                  <a:cubicBezTo>
                    <a:pt x="86" y="130"/>
                    <a:pt x="85" y="131"/>
                    <a:pt x="84" y="132"/>
                  </a:cubicBezTo>
                  <a:cubicBezTo>
                    <a:pt x="84" y="133"/>
                    <a:pt x="83" y="134"/>
                    <a:pt x="83" y="135"/>
                  </a:cubicBezTo>
                  <a:cubicBezTo>
                    <a:pt x="83" y="137"/>
                    <a:pt x="82" y="139"/>
                    <a:pt x="80" y="140"/>
                  </a:cubicBezTo>
                  <a:cubicBezTo>
                    <a:pt x="78" y="141"/>
                    <a:pt x="75" y="141"/>
                    <a:pt x="72" y="141"/>
                  </a:cubicBezTo>
                  <a:cubicBezTo>
                    <a:pt x="67" y="141"/>
                    <a:pt x="67" y="141"/>
                    <a:pt x="67" y="141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7" y="147"/>
                    <a:pt x="67" y="152"/>
                    <a:pt x="68" y="159"/>
                  </a:cubicBezTo>
                  <a:cubicBezTo>
                    <a:pt x="68" y="166"/>
                    <a:pt x="68" y="170"/>
                    <a:pt x="69" y="171"/>
                  </a:cubicBezTo>
                  <a:cubicBezTo>
                    <a:pt x="69" y="172"/>
                    <a:pt x="70" y="178"/>
                    <a:pt x="70" y="188"/>
                  </a:cubicBezTo>
                  <a:cubicBezTo>
                    <a:pt x="70" y="194"/>
                    <a:pt x="70" y="197"/>
                    <a:pt x="70" y="199"/>
                  </a:cubicBezTo>
                  <a:cubicBezTo>
                    <a:pt x="70" y="200"/>
                    <a:pt x="69" y="201"/>
                    <a:pt x="68" y="203"/>
                  </a:cubicBezTo>
                  <a:cubicBezTo>
                    <a:pt x="67" y="204"/>
                    <a:pt x="66" y="205"/>
                    <a:pt x="66" y="206"/>
                  </a:cubicBezTo>
                  <a:cubicBezTo>
                    <a:pt x="65" y="206"/>
                    <a:pt x="64" y="206"/>
                    <a:pt x="62" y="206"/>
                  </a:cubicBezTo>
                  <a:cubicBezTo>
                    <a:pt x="60" y="205"/>
                    <a:pt x="58" y="205"/>
                    <a:pt x="58" y="204"/>
                  </a:cubicBezTo>
                  <a:cubicBezTo>
                    <a:pt x="57" y="204"/>
                    <a:pt x="56" y="201"/>
                    <a:pt x="53" y="196"/>
                  </a:cubicBezTo>
                  <a:cubicBezTo>
                    <a:pt x="51" y="191"/>
                    <a:pt x="48" y="187"/>
                    <a:pt x="46" y="185"/>
                  </a:cubicBezTo>
                  <a:cubicBezTo>
                    <a:pt x="42" y="180"/>
                    <a:pt x="40" y="173"/>
                    <a:pt x="41" y="166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43" y="163"/>
                    <a:pt x="43" y="163"/>
                    <a:pt x="43" y="163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5" y="167"/>
                    <a:pt x="45" y="167"/>
                    <a:pt x="45" y="167"/>
                  </a:cubicBezTo>
                  <a:cubicBezTo>
                    <a:pt x="46" y="167"/>
                    <a:pt x="46" y="168"/>
                    <a:pt x="46" y="168"/>
                  </a:cubicBezTo>
                  <a:cubicBezTo>
                    <a:pt x="49" y="174"/>
                    <a:pt x="50" y="176"/>
                    <a:pt x="52" y="175"/>
                  </a:cubicBezTo>
                  <a:cubicBezTo>
                    <a:pt x="52" y="174"/>
                    <a:pt x="52" y="170"/>
                    <a:pt x="52" y="162"/>
                  </a:cubicBezTo>
                  <a:cubicBezTo>
                    <a:pt x="52" y="154"/>
                    <a:pt x="52" y="148"/>
                    <a:pt x="51" y="145"/>
                  </a:cubicBezTo>
                  <a:cubicBezTo>
                    <a:pt x="51" y="144"/>
                    <a:pt x="51" y="142"/>
                    <a:pt x="52" y="141"/>
                  </a:cubicBezTo>
                  <a:cubicBezTo>
                    <a:pt x="52" y="139"/>
                    <a:pt x="52" y="137"/>
                    <a:pt x="50" y="136"/>
                  </a:cubicBezTo>
                  <a:cubicBezTo>
                    <a:pt x="50" y="135"/>
                    <a:pt x="49" y="134"/>
                    <a:pt x="48" y="134"/>
                  </a:cubicBezTo>
                  <a:cubicBezTo>
                    <a:pt x="47" y="134"/>
                    <a:pt x="45" y="134"/>
                    <a:pt x="41" y="134"/>
                  </a:cubicBezTo>
                  <a:cubicBezTo>
                    <a:pt x="37" y="134"/>
                    <a:pt x="34" y="135"/>
                    <a:pt x="33" y="136"/>
                  </a:cubicBezTo>
                  <a:cubicBezTo>
                    <a:pt x="31" y="137"/>
                    <a:pt x="29" y="139"/>
                    <a:pt x="28" y="142"/>
                  </a:cubicBezTo>
                  <a:cubicBezTo>
                    <a:pt x="27" y="144"/>
                    <a:pt x="25" y="146"/>
                    <a:pt x="23" y="148"/>
                  </a:cubicBezTo>
                  <a:cubicBezTo>
                    <a:pt x="20" y="151"/>
                    <a:pt x="16" y="154"/>
                    <a:pt x="10" y="159"/>
                  </a:cubicBezTo>
                  <a:cubicBezTo>
                    <a:pt x="8" y="160"/>
                    <a:pt x="6" y="159"/>
                    <a:pt x="5" y="155"/>
                  </a:cubicBezTo>
                  <a:cubicBezTo>
                    <a:pt x="4" y="153"/>
                    <a:pt x="3" y="152"/>
                    <a:pt x="2" y="152"/>
                  </a:cubicBezTo>
                  <a:cubicBezTo>
                    <a:pt x="2" y="152"/>
                    <a:pt x="1" y="150"/>
                    <a:pt x="2" y="148"/>
                  </a:cubicBezTo>
                  <a:cubicBezTo>
                    <a:pt x="2" y="145"/>
                    <a:pt x="2" y="143"/>
                    <a:pt x="1" y="141"/>
                  </a:cubicBezTo>
                  <a:cubicBezTo>
                    <a:pt x="0" y="139"/>
                    <a:pt x="0" y="137"/>
                    <a:pt x="1" y="136"/>
                  </a:cubicBezTo>
                  <a:cubicBezTo>
                    <a:pt x="1" y="135"/>
                    <a:pt x="1" y="135"/>
                    <a:pt x="2" y="135"/>
                  </a:cubicBezTo>
                  <a:cubicBezTo>
                    <a:pt x="5" y="137"/>
                    <a:pt x="8" y="135"/>
                    <a:pt x="13" y="130"/>
                  </a:cubicBezTo>
                  <a:cubicBezTo>
                    <a:pt x="17" y="127"/>
                    <a:pt x="18" y="125"/>
                    <a:pt x="18" y="124"/>
                  </a:cubicBezTo>
                  <a:cubicBezTo>
                    <a:pt x="18" y="124"/>
                    <a:pt x="18" y="123"/>
                    <a:pt x="17" y="124"/>
                  </a:cubicBezTo>
                  <a:cubicBezTo>
                    <a:pt x="17" y="124"/>
                    <a:pt x="16" y="124"/>
                    <a:pt x="16" y="123"/>
                  </a:cubicBezTo>
                  <a:cubicBezTo>
                    <a:pt x="16" y="123"/>
                    <a:pt x="16" y="122"/>
                    <a:pt x="17" y="122"/>
                  </a:cubicBezTo>
                  <a:cubicBezTo>
                    <a:pt x="18" y="122"/>
                    <a:pt x="20" y="120"/>
                    <a:pt x="24" y="115"/>
                  </a:cubicBezTo>
                  <a:cubicBezTo>
                    <a:pt x="39" y="99"/>
                    <a:pt x="47" y="91"/>
                    <a:pt x="49" y="91"/>
                  </a:cubicBezTo>
                  <a:cubicBezTo>
                    <a:pt x="51" y="91"/>
                    <a:pt x="52" y="91"/>
                    <a:pt x="52" y="89"/>
                  </a:cubicBezTo>
                  <a:cubicBezTo>
                    <a:pt x="52" y="88"/>
                    <a:pt x="51" y="87"/>
                    <a:pt x="50" y="87"/>
                  </a:cubicBezTo>
                  <a:cubicBezTo>
                    <a:pt x="49" y="87"/>
                    <a:pt x="48" y="87"/>
                    <a:pt x="45" y="89"/>
                  </a:cubicBezTo>
                  <a:cubicBezTo>
                    <a:pt x="39" y="90"/>
                    <a:pt x="34" y="91"/>
                    <a:pt x="29" y="89"/>
                  </a:cubicBezTo>
                  <a:cubicBezTo>
                    <a:pt x="25" y="89"/>
                    <a:pt x="21" y="86"/>
                    <a:pt x="18" y="82"/>
                  </a:cubicBezTo>
                  <a:cubicBezTo>
                    <a:pt x="14" y="78"/>
                    <a:pt x="12" y="75"/>
                    <a:pt x="13" y="72"/>
                  </a:cubicBezTo>
                  <a:cubicBezTo>
                    <a:pt x="13" y="71"/>
                    <a:pt x="15" y="70"/>
                    <a:pt x="17" y="67"/>
                  </a:cubicBezTo>
                  <a:cubicBezTo>
                    <a:pt x="18" y="65"/>
                    <a:pt x="20" y="64"/>
                    <a:pt x="20" y="64"/>
                  </a:cubicBezTo>
                  <a:cubicBezTo>
                    <a:pt x="21" y="64"/>
                    <a:pt x="21" y="65"/>
                    <a:pt x="21" y="66"/>
                  </a:cubicBezTo>
                  <a:cubicBezTo>
                    <a:pt x="21" y="67"/>
                    <a:pt x="21" y="68"/>
                    <a:pt x="22" y="69"/>
                  </a:cubicBezTo>
                  <a:cubicBezTo>
                    <a:pt x="23" y="69"/>
                    <a:pt x="26" y="69"/>
                    <a:pt x="30" y="67"/>
                  </a:cubicBezTo>
                  <a:cubicBezTo>
                    <a:pt x="34" y="66"/>
                    <a:pt x="37" y="65"/>
                    <a:pt x="39" y="63"/>
                  </a:cubicBezTo>
                  <a:cubicBezTo>
                    <a:pt x="41" y="62"/>
                    <a:pt x="42" y="61"/>
                    <a:pt x="43" y="61"/>
                  </a:cubicBezTo>
                  <a:cubicBezTo>
                    <a:pt x="43" y="61"/>
                    <a:pt x="45" y="60"/>
                    <a:pt x="48" y="58"/>
                  </a:cubicBezTo>
                  <a:cubicBezTo>
                    <a:pt x="49" y="57"/>
                    <a:pt x="50" y="56"/>
                    <a:pt x="51" y="55"/>
                  </a:cubicBezTo>
                  <a:cubicBezTo>
                    <a:pt x="51" y="54"/>
                    <a:pt x="52" y="53"/>
                    <a:pt x="52" y="52"/>
                  </a:cubicBezTo>
                  <a:cubicBezTo>
                    <a:pt x="52" y="49"/>
                    <a:pt x="52" y="47"/>
                    <a:pt x="52" y="46"/>
                  </a:cubicBezTo>
                  <a:cubicBezTo>
                    <a:pt x="53" y="45"/>
                    <a:pt x="53" y="43"/>
                    <a:pt x="52" y="41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2" y="39"/>
                    <a:pt x="52" y="40"/>
                    <a:pt x="51" y="40"/>
                  </a:cubicBezTo>
                  <a:cubicBezTo>
                    <a:pt x="51" y="41"/>
                    <a:pt x="51" y="42"/>
                    <a:pt x="51" y="41"/>
                  </a:cubicBezTo>
                  <a:cubicBezTo>
                    <a:pt x="51" y="41"/>
                    <a:pt x="51" y="41"/>
                    <a:pt x="51" y="40"/>
                  </a:cubicBezTo>
                  <a:cubicBezTo>
                    <a:pt x="52" y="37"/>
                    <a:pt x="52" y="31"/>
                    <a:pt x="52" y="24"/>
                  </a:cubicBezTo>
                  <a:cubicBezTo>
                    <a:pt x="53" y="17"/>
                    <a:pt x="53" y="12"/>
                    <a:pt x="52" y="11"/>
                  </a:cubicBezTo>
                  <a:cubicBezTo>
                    <a:pt x="52" y="9"/>
                    <a:pt x="53" y="7"/>
                    <a:pt x="55" y="4"/>
                  </a:cubicBezTo>
                  <a:close/>
                  <a:moveTo>
                    <a:pt x="3" y="132"/>
                  </a:moveTo>
                  <a:cubicBezTo>
                    <a:pt x="3" y="131"/>
                    <a:pt x="4" y="131"/>
                    <a:pt x="4" y="131"/>
                  </a:cubicBezTo>
                  <a:cubicBezTo>
                    <a:pt x="5" y="131"/>
                    <a:pt x="5" y="132"/>
                    <a:pt x="5" y="133"/>
                  </a:cubicBezTo>
                  <a:cubicBezTo>
                    <a:pt x="5" y="134"/>
                    <a:pt x="5" y="135"/>
                    <a:pt x="4" y="135"/>
                  </a:cubicBezTo>
                  <a:cubicBezTo>
                    <a:pt x="4" y="135"/>
                    <a:pt x="3" y="135"/>
                    <a:pt x="3" y="134"/>
                  </a:cubicBezTo>
                  <a:cubicBezTo>
                    <a:pt x="3" y="133"/>
                    <a:pt x="3" y="133"/>
                    <a:pt x="3" y="132"/>
                  </a:cubicBezTo>
                  <a:close/>
                  <a:moveTo>
                    <a:pt x="51" y="115"/>
                  </a:moveTo>
                  <a:cubicBezTo>
                    <a:pt x="51" y="108"/>
                    <a:pt x="51" y="105"/>
                    <a:pt x="50" y="104"/>
                  </a:cubicBezTo>
                  <a:cubicBezTo>
                    <a:pt x="50" y="104"/>
                    <a:pt x="49" y="105"/>
                    <a:pt x="48" y="107"/>
                  </a:cubicBezTo>
                  <a:cubicBezTo>
                    <a:pt x="47" y="109"/>
                    <a:pt x="45" y="111"/>
                    <a:pt x="44" y="113"/>
                  </a:cubicBezTo>
                  <a:cubicBezTo>
                    <a:pt x="43" y="115"/>
                    <a:pt x="43" y="117"/>
                    <a:pt x="43" y="117"/>
                  </a:cubicBezTo>
                  <a:cubicBezTo>
                    <a:pt x="43" y="118"/>
                    <a:pt x="43" y="118"/>
                    <a:pt x="42" y="118"/>
                  </a:cubicBezTo>
                  <a:cubicBezTo>
                    <a:pt x="42" y="118"/>
                    <a:pt x="41" y="119"/>
                    <a:pt x="41" y="120"/>
                  </a:cubicBezTo>
                  <a:cubicBezTo>
                    <a:pt x="41" y="121"/>
                    <a:pt x="41" y="122"/>
                    <a:pt x="40" y="122"/>
                  </a:cubicBezTo>
                  <a:cubicBezTo>
                    <a:pt x="39" y="123"/>
                    <a:pt x="39" y="124"/>
                    <a:pt x="39" y="124"/>
                  </a:cubicBezTo>
                  <a:cubicBezTo>
                    <a:pt x="39" y="124"/>
                    <a:pt x="39" y="124"/>
                    <a:pt x="41" y="124"/>
                  </a:cubicBezTo>
                  <a:cubicBezTo>
                    <a:pt x="42" y="125"/>
                    <a:pt x="44" y="125"/>
                    <a:pt x="47" y="125"/>
                  </a:cubicBezTo>
                  <a:cubicBezTo>
                    <a:pt x="51" y="125"/>
                    <a:pt x="51" y="125"/>
                    <a:pt x="51" y="125"/>
                  </a:cubicBezTo>
                  <a:lnTo>
                    <a:pt x="51" y="115"/>
                  </a:lnTo>
                  <a:close/>
                  <a:moveTo>
                    <a:pt x="53" y="34"/>
                  </a:moveTo>
                  <a:cubicBezTo>
                    <a:pt x="53" y="33"/>
                    <a:pt x="53" y="33"/>
                    <a:pt x="53" y="32"/>
                  </a:cubicBezTo>
                  <a:cubicBezTo>
                    <a:pt x="53" y="31"/>
                    <a:pt x="53" y="31"/>
                    <a:pt x="52" y="32"/>
                  </a:cubicBezTo>
                  <a:cubicBezTo>
                    <a:pt x="53" y="33"/>
                    <a:pt x="53" y="34"/>
                    <a:pt x="53" y="34"/>
                  </a:cubicBezTo>
                  <a:close/>
                  <a:moveTo>
                    <a:pt x="99" y="108"/>
                  </a:moveTo>
                  <a:cubicBezTo>
                    <a:pt x="100" y="105"/>
                    <a:pt x="100" y="103"/>
                    <a:pt x="99" y="103"/>
                  </a:cubicBezTo>
                  <a:cubicBezTo>
                    <a:pt x="98" y="103"/>
                    <a:pt x="98" y="105"/>
                    <a:pt x="97" y="108"/>
                  </a:cubicBezTo>
                  <a:cubicBezTo>
                    <a:pt x="97" y="112"/>
                    <a:pt x="97" y="114"/>
                    <a:pt x="97" y="114"/>
                  </a:cubicBezTo>
                  <a:cubicBezTo>
                    <a:pt x="98" y="115"/>
                    <a:pt x="98" y="115"/>
                    <a:pt x="99" y="113"/>
                  </a:cubicBezTo>
                  <a:cubicBezTo>
                    <a:pt x="99" y="112"/>
                    <a:pt x="99" y="110"/>
                    <a:pt x="99" y="108"/>
                  </a:cubicBezTo>
                  <a:close/>
                  <a:moveTo>
                    <a:pt x="121" y="106"/>
                  </a:moveTo>
                  <a:cubicBezTo>
                    <a:pt x="121" y="104"/>
                    <a:pt x="121" y="104"/>
                    <a:pt x="121" y="104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0" y="103"/>
                    <a:pt x="119" y="104"/>
                  </a:cubicBezTo>
                  <a:cubicBezTo>
                    <a:pt x="118" y="105"/>
                    <a:pt x="117" y="106"/>
                    <a:pt x="117" y="107"/>
                  </a:cubicBezTo>
                  <a:cubicBezTo>
                    <a:pt x="117" y="107"/>
                    <a:pt x="117" y="108"/>
                    <a:pt x="116" y="111"/>
                  </a:cubicBezTo>
                  <a:cubicBezTo>
                    <a:pt x="114" y="113"/>
                    <a:pt x="114" y="115"/>
                    <a:pt x="114" y="115"/>
                  </a:cubicBezTo>
                  <a:cubicBezTo>
                    <a:pt x="115" y="115"/>
                    <a:pt x="114" y="117"/>
                    <a:pt x="113" y="119"/>
                  </a:cubicBezTo>
                  <a:cubicBezTo>
                    <a:pt x="112" y="121"/>
                    <a:pt x="112" y="123"/>
                    <a:pt x="112" y="125"/>
                  </a:cubicBezTo>
                  <a:cubicBezTo>
                    <a:pt x="112" y="126"/>
                    <a:pt x="111" y="127"/>
                    <a:pt x="111" y="129"/>
                  </a:cubicBezTo>
                  <a:cubicBezTo>
                    <a:pt x="108" y="134"/>
                    <a:pt x="107" y="137"/>
                    <a:pt x="108" y="138"/>
                  </a:cubicBezTo>
                  <a:cubicBezTo>
                    <a:pt x="108" y="138"/>
                    <a:pt x="109" y="137"/>
                    <a:pt x="111" y="134"/>
                  </a:cubicBezTo>
                  <a:cubicBezTo>
                    <a:pt x="113" y="132"/>
                    <a:pt x="115" y="128"/>
                    <a:pt x="117" y="124"/>
                  </a:cubicBezTo>
                  <a:cubicBezTo>
                    <a:pt x="118" y="120"/>
                    <a:pt x="119" y="117"/>
                    <a:pt x="120" y="115"/>
                  </a:cubicBezTo>
                  <a:cubicBezTo>
                    <a:pt x="120" y="112"/>
                    <a:pt x="120" y="109"/>
                    <a:pt x="121" y="106"/>
                  </a:cubicBezTo>
                  <a:close/>
                  <a:moveTo>
                    <a:pt x="167" y="23"/>
                  </a:moveTo>
                  <a:cubicBezTo>
                    <a:pt x="171" y="23"/>
                    <a:pt x="174" y="22"/>
                    <a:pt x="175" y="23"/>
                  </a:cubicBezTo>
                  <a:cubicBezTo>
                    <a:pt x="177" y="23"/>
                    <a:pt x="178" y="24"/>
                    <a:pt x="179" y="25"/>
                  </a:cubicBezTo>
                  <a:cubicBezTo>
                    <a:pt x="179" y="26"/>
                    <a:pt x="180" y="27"/>
                    <a:pt x="180" y="27"/>
                  </a:cubicBezTo>
                  <a:cubicBezTo>
                    <a:pt x="181" y="27"/>
                    <a:pt x="182" y="28"/>
                    <a:pt x="182" y="30"/>
                  </a:cubicBezTo>
                  <a:cubicBezTo>
                    <a:pt x="182" y="32"/>
                    <a:pt x="182" y="34"/>
                    <a:pt x="181" y="35"/>
                  </a:cubicBezTo>
                  <a:cubicBezTo>
                    <a:pt x="181" y="36"/>
                    <a:pt x="180" y="38"/>
                    <a:pt x="180" y="39"/>
                  </a:cubicBezTo>
                  <a:cubicBezTo>
                    <a:pt x="179" y="41"/>
                    <a:pt x="179" y="43"/>
                    <a:pt x="178" y="46"/>
                  </a:cubicBezTo>
                  <a:cubicBezTo>
                    <a:pt x="178" y="49"/>
                    <a:pt x="177" y="51"/>
                    <a:pt x="177" y="52"/>
                  </a:cubicBezTo>
                  <a:cubicBezTo>
                    <a:pt x="176" y="53"/>
                    <a:pt x="176" y="55"/>
                    <a:pt x="175" y="59"/>
                  </a:cubicBezTo>
                  <a:cubicBezTo>
                    <a:pt x="174" y="63"/>
                    <a:pt x="174" y="66"/>
                    <a:pt x="173" y="69"/>
                  </a:cubicBezTo>
                  <a:cubicBezTo>
                    <a:pt x="173" y="72"/>
                    <a:pt x="173" y="76"/>
                    <a:pt x="173" y="81"/>
                  </a:cubicBezTo>
                  <a:cubicBezTo>
                    <a:pt x="172" y="86"/>
                    <a:pt x="172" y="88"/>
                    <a:pt x="173" y="88"/>
                  </a:cubicBezTo>
                  <a:cubicBezTo>
                    <a:pt x="173" y="88"/>
                    <a:pt x="174" y="88"/>
                    <a:pt x="174" y="87"/>
                  </a:cubicBezTo>
                  <a:cubicBezTo>
                    <a:pt x="179" y="82"/>
                    <a:pt x="182" y="78"/>
                    <a:pt x="185" y="73"/>
                  </a:cubicBezTo>
                  <a:cubicBezTo>
                    <a:pt x="188" y="69"/>
                    <a:pt x="189" y="66"/>
                    <a:pt x="188" y="64"/>
                  </a:cubicBezTo>
                  <a:cubicBezTo>
                    <a:pt x="188" y="63"/>
                    <a:pt x="188" y="63"/>
                    <a:pt x="189" y="63"/>
                  </a:cubicBezTo>
                  <a:cubicBezTo>
                    <a:pt x="189" y="62"/>
                    <a:pt x="190" y="62"/>
                    <a:pt x="192" y="63"/>
                  </a:cubicBezTo>
                  <a:cubicBezTo>
                    <a:pt x="194" y="63"/>
                    <a:pt x="197" y="64"/>
                    <a:pt x="199" y="65"/>
                  </a:cubicBezTo>
                  <a:cubicBezTo>
                    <a:pt x="202" y="67"/>
                    <a:pt x="203" y="69"/>
                    <a:pt x="203" y="71"/>
                  </a:cubicBezTo>
                  <a:cubicBezTo>
                    <a:pt x="204" y="73"/>
                    <a:pt x="203" y="75"/>
                    <a:pt x="202" y="77"/>
                  </a:cubicBezTo>
                  <a:cubicBezTo>
                    <a:pt x="201" y="80"/>
                    <a:pt x="199" y="83"/>
                    <a:pt x="195" y="88"/>
                  </a:cubicBezTo>
                  <a:cubicBezTo>
                    <a:pt x="193" y="91"/>
                    <a:pt x="192" y="93"/>
                    <a:pt x="191" y="94"/>
                  </a:cubicBezTo>
                  <a:cubicBezTo>
                    <a:pt x="191" y="95"/>
                    <a:pt x="191" y="96"/>
                    <a:pt x="191" y="97"/>
                  </a:cubicBezTo>
                  <a:cubicBezTo>
                    <a:pt x="192" y="98"/>
                    <a:pt x="192" y="99"/>
                    <a:pt x="193" y="99"/>
                  </a:cubicBezTo>
                  <a:cubicBezTo>
                    <a:pt x="193" y="99"/>
                    <a:pt x="193" y="100"/>
                    <a:pt x="193" y="101"/>
                  </a:cubicBezTo>
                  <a:cubicBezTo>
                    <a:pt x="193" y="103"/>
                    <a:pt x="194" y="104"/>
                    <a:pt x="194" y="104"/>
                  </a:cubicBezTo>
                  <a:cubicBezTo>
                    <a:pt x="195" y="104"/>
                    <a:pt x="196" y="106"/>
                    <a:pt x="197" y="108"/>
                  </a:cubicBezTo>
                  <a:cubicBezTo>
                    <a:pt x="198" y="111"/>
                    <a:pt x="199" y="113"/>
                    <a:pt x="199" y="114"/>
                  </a:cubicBezTo>
                  <a:cubicBezTo>
                    <a:pt x="199" y="116"/>
                    <a:pt x="199" y="117"/>
                    <a:pt x="200" y="117"/>
                  </a:cubicBezTo>
                  <a:cubicBezTo>
                    <a:pt x="201" y="118"/>
                    <a:pt x="202" y="119"/>
                    <a:pt x="202" y="121"/>
                  </a:cubicBezTo>
                  <a:cubicBezTo>
                    <a:pt x="203" y="123"/>
                    <a:pt x="204" y="125"/>
                    <a:pt x="205" y="128"/>
                  </a:cubicBezTo>
                  <a:cubicBezTo>
                    <a:pt x="207" y="130"/>
                    <a:pt x="208" y="131"/>
                    <a:pt x="209" y="133"/>
                  </a:cubicBezTo>
                  <a:cubicBezTo>
                    <a:pt x="210" y="134"/>
                    <a:pt x="212" y="136"/>
                    <a:pt x="213" y="138"/>
                  </a:cubicBezTo>
                  <a:cubicBezTo>
                    <a:pt x="215" y="140"/>
                    <a:pt x="216" y="143"/>
                    <a:pt x="217" y="146"/>
                  </a:cubicBezTo>
                  <a:cubicBezTo>
                    <a:pt x="218" y="149"/>
                    <a:pt x="218" y="150"/>
                    <a:pt x="219" y="151"/>
                  </a:cubicBezTo>
                  <a:cubicBezTo>
                    <a:pt x="219" y="152"/>
                    <a:pt x="220" y="154"/>
                    <a:pt x="220" y="156"/>
                  </a:cubicBezTo>
                  <a:cubicBezTo>
                    <a:pt x="220" y="158"/>
                    <a:pt x="220" y="160"/>
                    <a:pt x="219" y="160"/>
                  </a:cubicBezTo>
                  <a:cubicBezTo>
                    <a:pt x="218" y="162"/>
                    <a:pt x="217" y="163"/>
                    <a:pt x="215" y="164"/>
                  </a:cubicBezTo>
                  <a:cubicBezTo>
                    <a:pt x="213" y="165"/>
                    <a:pt x="212" y="166"/>
                    <a:pt x="212" y="167"/>
                  </a:cubicBezTo>
                  <a:cubicBezTo>
                    <a:pt x="212" y="168"/>
                    <a:pt x="211" y="169"/>
                    <a:pt x="210" y="170"/>
                  </a:cubicBezTo>
                  <a:cubicBezTo>
                    <a:pt x="209" y="172"/>
                    <a:pt x="207" y="173"/>
                    <a:pt x="206" y="174"/>
                  </a:cubicBezTo>
                  <a:cubicBezTo>
                    <a:pt x="199" y="177"/>
                    <a:pt x="192" y="179"/>
                    <a:pt x="185" y="179"/>
                  </a:cubicBezTo>
                  <a:cubicBezTo>
                    <a:pt x="180" y="179"/>
                    <a:pt x="177" y="178"/>
                    <a:pt x="176" y="178"/>
                  </a:cubicBezTo>
                  <a:cubicBezTo>
                    <a:pt x="176" y="177"/>
                    <a:pt x="175" y="177"/>
                    <a:pt x="173" y="177"/>
                  </a:cubicBezTo>
                  <a:cubicBezTo>
                    <a:pt x="170" y="177"/>
                    <a:pt x="166" y="174"/>
                    <a:pt x="162" y="169"/>
                  </a:cubicBezTo>
                  <a:cubicBezTo>
                    <a:pt x="158" y="164"/>
                    <a:pt x="155" y="157"/>
                    <a:pt x="153" y="150"/>
                  </a:cubicBezTo>
                  <a:cubicBezTo>
                    <a:pt x="152" y="147"/>
                    <a:pt x="152" y="144"/>
                    <a:pt x="152" y="140"/>
                  </a:cubicBezTo>
                  <a:cubicBezTo>
                    <a:pt x="151" y="136"/>
                    <a:pt x="152" y="134"/>
                    <a:pt x="152" y="133"/>
                  </a:cubicBezTo>
                  <a:cubicBezTo>
                    <a:pt x="153" y="132"/>
                    <a:pt x="152" y="132"/>
                    <a:pt x="152" y="131"/>
                  </a:cubicBezTo>
                  <a:cubicBezTo>
                    <a:pt x="151" y="130"/>
                    <a:pt x="151" y="128"/>
                    <a:pt x="152" y="126"/>
                  </a:cubicBezTo>
                  <a:cubicBezTo>
                    <a:pt x="152" y="124"/>
                    <a:pt x="152" y="121"/>
                    <a:pt x="152" y="115"/>
                  </a:cubicBezTo>
                  <a:cubicBezTo>
                    <a:pt x="152" y="110"/>
                    <a:pt x="152" y="107"/>
                    <a:pt x="151" y="106"/>
                  </a:cubicBezTo>
                  <a:cubicBezTo>
                    <a:pt x="151" y="106"/>
                    <a:pt x="151" y="105"/>
                    <a:pt x="152" y="103"/>
                  </a:cubicBezTo>
                  <a:cubicBezTo>
                    <a:pt x="153" y="102"/>
                    <a:pt x="154" y="98"/>
                    <a:pt x="155" y="92"/>
                  </a:cubicBezTo>
                  <a:cubicBezTo>
                    <a:pt x="155" y="87"/>
                    <a:pt x="156" y="83"/>
                    <a:pt x="157" y="80"/>
                  </a:cubicBezTo>
                  <a:cubicBezTo>
                    <a:pt x="157" y="78"/>
                    <a:pt x="158" y="74"/>
                    <a:pt x="158" y="68"/>
                  </a:cubicBezTo>
                  <a:cubicBezTo>
                    <a:pt x="158" y="63"/>
                    <a:pt x="159" y="57"/>
                    <a:pt x="160" y="51"/>
                  </a:cubicBezTo>
                  <a:cubicBezTo>
                    <a:pt x="161" y="42"/>
                    <a:pt x="162" y="37"/>
                    <a:pt x="162" y="36"/>
                  </a:cubicBezTo>
                  <a:cubicBezTo>
                    <a:pt x="162" y="34"/>
                    <a:pt x="162" y="33"/>
                    <a:pt x="161" y="32"/>
                  </a:cubicBezTo>
                  <a:cubicBezTo>
                    <a:pt x="161" y="32"/>
                    <a:pt x="160" y="31"/>
                    <a:pt x="160" y="31"/>
                  </a:cubicBezTo>
                  <a:cubicBezTo>
                    <a:pt x="160" y="31"/>
                    <a:pt x="160" y="32"/>
                    <a:pt x="160" y="33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0" y="33"/>
                    <a:pt x="160" y="33"/>
                    <a:pt x="159" y="34"/>
                  </a:cubicBezTo>
                  <a:cubicBezTo>
                    <a:pt x="159" y="31"/>
                    <a:pt x="159" y="31"/>
                    <a:pt x="159" y="31"/>
                  </a:cubicBezTo>
                  <a:cubicBezTo>
                    <a:pt x="160" y="31"/>
                    <a:pt x="160" y="30"/>
                    <a:pt x="161" y="29"/>
                  </a:cubicBezTo>
                  <a:cubicBezTo>
                    <a:pt x="162" y="27"/>
                    <a:pt x="163" y="25"/>
                    <a:pt x="163" y="25"/>
                  </a:cubicBezTo>
                  <a:cubicBezTo>
                    <a:pt x="164" y="24"/>
                    <a:pt x="165" y="23"/>
                    <a:pt x="167" y="23"/>
                  </a:cubicBezTo>
                  <a:close/>
                  <a:moveTo>
                    <a:pt x="188" y="119"/>
                  </a:moveTo>
                  <a:cubicBezTo>
                    <a:pt x="187" y="119"/>
                    <a:pt x="185" y="119"/>
                    <a:pt x="180" y="119"/>
                  </a:cubicBezTo>
                  <a:cubicBezTo>
                    <a:pt x="176" y="119"/>
                    <a:pt x="174" y="119"/>
                    <a:pt x="173" y="120"/>
                  </a:cubicBezTo>
                  <a:cubicBezTo>
                    <a:pt x="173" y="120"/>
                    <a:pt x="172" y="121"/>
                    <a:pt x="171" y="121"/>
                  </a:cubicBezTo>
                  <a:cubicBezTo>
                    <a:pt x="170" y="121"/>
                    <a:pt x="170" y="122"/>
                    <a:pt x="169" y="126"/>
                  </a:cubicBezTo>
                  <a:cubicBezTo>
                    <a:pt x="169" y="129"/>
                    <a:pt x="169" y="131"/>
                    <a:pt x="169" y="132"/>
                  </a:cubicBezTo>
                  <a:cubicBezTo>
                    <a:pt x="169" y="133"/>
                    <a:pt x="170" y="136"/>
                    <a:pt x="170" y="142"/>
                  </a:cubicBezTo>
                  <a:cubicBezTo>
                    <a:pt x="170" y="147"/>
                    <a:pt x="170" y="151"/>
                    <a:pt x="170" y="153"/>
                  </a:cubicBezTo>
                  <a:cubicBezTo>
                    <a:pt x="170" y="154"/>
                    <a:pt x="170" y="155"/>
                    <a:pt x="171" y="155"/>
                  </a:cubicBezTo>
                  <a:cubicBezTo>
                    <a:pt x="171" y="155"/>
                    <a:pt x="172" y="155"/>
                    <a:pt x="173" y="155"/>
                  </a:cubicBezTo>
                  <a:cubicBezTo>
                    <a:pt x="175" y="154"/>
                    <a:pt x="177" y="154"/>
                    <a:pt x="179" y="154"/>
                  </a:cubicBezTo>
                  <a:cubicBezTo>
                    <a:pt x="184" y="153"/>
                    <a:pt x="186" y="152"/>
                    <a:pt x="186" y="150"/>
                  </a:cubicBezTo>
                  <a:cubicBezTo>
                    <a:pt x="186" y="149"/>
                    <a:pt x="187" y="147"/>
                    <a:pt x="188" y="146"/>
                  </a:cubicBezTo>
                  <a:cubicBezTo>
                    <a:pt x="189" y="144"/>
                    <a:pt x="189" y="139"/>
                    <a:pt x="189" y="132"/>
                  </a:cubicBezTo>
                  <a:cubicBezTo>
                    <a:pt x="190" y="124"/>
                    <a:pt x="189" y="120"/>
                    <a:pt x="188" y="119"/>
                  </a:cubicBezTo>
                  <a:close/>
                  <a:moveTo>
                    <a:pt x="188" y="101"/>
                  </a:moveTo>
                  <a:cubicBezTo>
                    <a:pt x="188" y="99"/>
                    <a:pt x="188" y="98"/>
                    <a:pt x="188" y="98"/>
                  </a:cubicBezTo>
                  <a:cubicBezTo>
                    <a:pt x="187" y="98"/>
                    <a:pt x="187" y="99"/>
                    <a:pt x="186" y="100"/>
                  </a:cubicBezTo>
                  <a:cubicBezTo>
                    <a:pt x="184" y="102"/>
                    <a:pt x="184" y="103"/>
                    <a:pt x="186" y="103"/>
                  </a:cubicBezTo>
                  <a:cubicBezTo>
                    <a:pt x="187" y="103"/>
                    <a:pt x="188" y="102"/>
                    <a:pt x="188" y="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6"/>
            <p:cNvSpPr>
              <a:spLocks noEditPoints="1"/>
            </p:cNvSpPr>
            <p:nvPr/>
          </p:nvSpPr>
          <p:spPr bwMode="auto">
            <a:xfrm>
              <a:off x="3859" y="3356"/>
              <a:ext cx="490" cy="519"/>
            </a:xfrm>
            <a:custGeom>
              <a:avLst/>
              <a:gdLst>
                <a:gd name="T0" fmla="*/ 133 w 205"/>
                <a:gd name="T1" fmla="*/ 7 h 219"/>
                <a:gd name="T2" fmla="*/ 144 w 205"/>
                <a:gd name="T3" fmla="*/ 46 h 219"/>
                <a:gd name="T4" fmla="*/ 107 w 205"/>
                <a:gd name="T5" fmla="*/ 66 h 219"/>
                <a:gd name="T6" fmla="*/ 102 w 205"/>
                <a:gd name="T7" fmla="*/ 71 h 219"/>
                <a:gd name="T8" fmla="*/ 114 w 205"/>
                <a:gd name="T9" fmla="*/ 79 h 219"/>
                <a:gd name="T10" fmla="*/ 111 w 205"/>
                <a:gd name="T11" fmla="*/ 93 h 219"/>
                <a:gd name="T12" fmla="*/ 63 w 205"/>
                <a:gd name="T13" fmla="*/ 151 h 219"/>
                <a:gd name="T14" fmla="*/ 68 w 205"/>
                <a:gd name="T15" fmla="*/ 171 h 219"/>
                <a:gd name="T16" fmla="*/ 70 w 205"/>
                <a:gd name="T17" fmla="*/ 179 h 219"/>
                <a:gd name="T18" fmla="*/ 61 w 205"/>
                <a:gd name="T19" fmla="*/ 219 h 219"/>
                <a:gd name="T20" fmla="*/ 52 w 205"/>
                <a:gd name="T21" fmla="*/ 209 h 219"/>
                <a:gd name="T22" fmla="*/ 53 w 205"/>
                <a:gd name="T23" fmla="*/ 180 h 219"/>
                <a:gd name="T24" fmla="*/ 52 w 205"/>
                <a:gd name="T25" fmla="*/ 162 h 219"/>
                <a:gd name="T26" fmla="*/ 17 w 205"/>
                <a:gd name="T27" fmla="*/ 206 h 219"/>
                <a:gd name="T28" fmla="*/ 5 w 205"/>
                <a:gd name="T29" fmla="*/ 208 h 219"/>
                <a:gd name="T30" fmla="*/ 0 w 205"/>
                <a:gd name="T31" fmla="*/ 185 h 219"/>
                <a:gd name="T32" fmla="*/ 18 w 205"/>
                <a:gd name="T33" fmla="*/ 165 h 219"/>
                <a:gd name="T34" fmla="*/ 34 w 205"/>
                <a:gd name="T35" fmla="*/ 148 h 219"/>
                <a:gd name="T36" fmla="*/ 72 w 205"/>
                <a:gd name="T37" fmla="*/ 101 h 219"/>
                <a:gd name="T38" fmla="*/ 48 w 205"/>
                <a:gd name="T39" fmla="*/ 111 h 219"/>
                <a:gd name="T40" fmla="*/ 49 w 205"/>
                <a:gd name="T41" fmla="*/ 84 h 219"/>
                <a:gd name="T42" fmla="*/ 72 w 205"/>
                <a:gd name="T43" fmla="*/ 66 h 219"/>
                <a:gd name="T44" fmla="*/ 65 w 205"/>
                <a:gd name="T45" fmla="*/ 37 h 219"/>
                <a:gd name="T46" fmla="*/ 60 w 205"/>
                <a:gd name="T47" fmla="*/ 15 h 219"/>
                <a:gd name="T48" fmla="*/ 84 w 205"/>
                <a:gd name="T49" fmla="*/ 18 h 219"/>
                <a:gd name="T50" fmla="*/ 107 w 205"/>
                <a:gd name="T51" fmla="*/ 3 h 219"/>
                <a:gd name="T52" fmla="*/ 178 w 205"/>
                <a:gd name="T53" fmla="*/ 103 h 219"/>
                <a:gd name="T54" fmla="*/ 185 w 205"/>
                <a:gd name="T55" fmla="*/ 117 h 219"/>
                <a:gd name="T56" fmla="*/ 193 w 205"/>
                <a:gd name="T57" fmla="*/ 161 h 219"/>
                <a:gd name="T58" fmla="*/ 203 w 205"/>
                <a:gd name="T59" fmla="*/ 192 h 219"/>
                <a:gd name="T60" fmla="*/ 197 w 205"/>
                <a:gd name="T61" fmla="*/ 206 h 219"/>
                <a:gd name="T62" fmla="*/ 139 w 205"/>
                <a:gd name="T63" fmla="*/ 217 h 219"/>
                <a:gd name="T64" fmla="*/ 114 w 205"/>
                <a:gd name="T65" fmla="*/ 189 h 219"/>
                <a:gd name="T66" fmla="*/ 102 w 205"/>
                <a:gd name="T67" fmla="*/ 180 h 219"/>
                <a:gd name="T68" fmla="*/ 88 w 205"/>
                <a:gd name="T69" fmla="*/ 163 h 219"/>
                <a:gd name="T70" fmla="*/ 89 w 205"/>
                <a:gd name="T71" fmla="*/ 150 h 219"/>
                <a:gd name="T72" fmla="*/ 94 w 205"/>
                <a:gd name="T73" fmla="*/ 149 h 219"/>
                <a:gd name="T74" fmla="*/ 93 w 205"/>
                <a:gd name="T75" fmla="*/ 156 h 219"/>
                <a:gd name="T76" fmla="*/ 106 w 205"/>
                <a:gd name="T77" fmla="*/ 143 h 219"/>
                <a:gd name="T78" fmla="*/ 109 w 205"/>
                <a:gd name="T79" fmla="*/ 113 h 219"/>
                <a:gd name="T80" fmla="*/ 109 w 205"/>
                <a:gd name="T81" fmla="*/ 105 h 219"/>
                <a:gd name="T82" fmla="*/ 120 w 205"/>
                <a:gd name="T83" fmla="*/ 121 h 219"/>
                <a:gd name="T84" fmla="*/ 130 w 205"/>
                <a:gd name="T85" fmla="*/ 121 h 219"/>
                <a:gd name="T86" fmla="*/ 133 w 205"/>
                <a:gd name="T87" fmla="*/ 113 h 219"/>
                <a:gd name="T88" fmla="*/ 142 w 205"/>
                <a:gd name="T89" fmla="*/ 101 h 219"/>
                <a:gd name="T90" fmla="*/ 154 w 205"/>
                <a:gd name="T91" fmla="*/ 106 h 219"/>
                <a:gd name="T92" fmla="*/ 150 w 205"/>
                <a:gd name="T93" fmla="*/ 129 h 219"/>
                <a:gd name="T94" fmla="*/ 123 w 205"/>
                <a:gd name="T95" fmla="*/ 164 h 219"/>
                <a:gd name="T96" fmla="*/ 130 w 205"/>
                <a:gd name="T97" fmla="*/ 195 h 219"/>
                <a:gd name="T98" fmla="*/ 162 w 205"/>
                <a:gd name="T99" fmla="*/ 191 h 219"/>
                <a:gd name="T100" fmla="*/ 169 w 205"/>
                <a:gd name="T101" fmla="*/ 185 h 219"/>
                <a:gd name="T102" fmla="*/ 172 w 205"/>
                <a:gd name="T103" fmla="*/ 160 h 219"/>
                <a:gd name="T104" fmla="*/ 177 w 205"/>
                <a:gd name="T105" fmla="*/ 115 h 219"/>
                <a:gd name="T106" fmla="*/ 114 w 205"/>
                <a:gd name="T107" fmla="*/ 9 h 219"/>
                <a:gd name="T108" fmla="*/ 92 w 205"/>
                <a:gd name="T109" fmla="*/ 25 h 219"/>
                <a:gd name="T110" fmla="*/ 90 w 205"/>
                <a:gd name="T111" fmla="*/ 40 h 219"/>
                <a:gd name="T112" fmla="*/ 109 w 205"/>
                <a:gd name="T113" fmla="*/ 35 h 219"/>
                <a:gd name="T114" fmla="*/ 127 w 205"/>
                <a:gd name="T115" fmla="*/ 1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5" h="219">
                  <a:moveTo>
                    <a:pt x="107" y="3"/>
                  </a:moveTo>
                  <a:cubicBezTo>
                    <a:pt x="117" y="0"/>
                    <a:pt x="125" y="2"/>
                    <a:pt x="133" y="7"/>
                  </a:cubicBezTo>
                  <a:cubicBezTo>
                    <a:pt x="147" y="17"/>
                    <a:pt x="152" y="28"/>
                    <a:pt x="148" y="39"/>
                  </a:cubicBezTo>
                  <a:cubicBezTo>
                    <a:pt x="147" y="42"/>
                    <a:pt x="146" y="45"/>
                    <a:pt x="144" y="46"/>
                  </a:cubicBezTo>
                  <a:cubicBezTo>
                    <a:pt x="142" y="48"/>
                    <a:pt x="135" y="51"/>
                    <a:pt x="126" y="56"/>
                  </a:cubicBezTo>
                  <a:cubicBezTo>
                    <a:pt x="120" y="59"/>
                    <a:pt x="114" y="62"/>
                    <a:pt x="107" y="66"/>
                  </a:cubicBezTo>
                  <a:cubicBezTo>
                    <a:pt x="105" y="67"/>
                    <a:pt x="103" y="68"/>
                    <a:pt x="102" y="69"/>
                  </a:cubicBezTo>
                  <a:cubicBezTo>
                    <a:pt x="102" y="70"/>
                    <a:pt x="101" y="70"/>
                    <a:pt x="102" y="71"/>
                  </a:cubicBezTo>
                  <a:cubicBezTo>
                    <a:pt x="102" y="72"/>
                    <a:pt x="104" y="73"/>
                    <a:pt x="106" y="73"/>
                  </a:cubicBezTo>
                  <a:cubicBezTo>
                    <a:pt x="108" y="75"/>
                    <a:pt x="111" y="76"/>
                    <a:pt x="114" y="79"/>
                  </a:cubicBezTo>
                  <a:cubicBezTo>
                    <a:pt x="117" y="81"/>
                    <a:pt x="118" y="83"/>
                    <a:pt x="118" y="84"/>
                  </a:cubicBezTo>
                  <a:cubicBezTo>
                    <a:pt x="118" y="86"/>
                    <a:pt x="116" y="89"/>
                    <a:pt x="111" y="93"/>
                  </a:cubicBezTo>
                  <a:cubicBezTo>
                    <a:pt x="100" y="102"/>
                    <a:pt x="90" y="114"/>
                    <a:pt x="78" y="127"/>
                  </a:cubicBezTo>
                  <a:cubicBezTo>
                    <a:pt x="67" y="141"/>
                    <a:pt x="62" y="148"/>
                    <a:pt x="63" y="151"/>
                  </a:cubicBezTo>
                  <a:cubicBezTo>
                    <a:pt x="63" y="153"/>
                    <a:pt x="64" y="156"/>
                    <a:pt x="66" y="160"/>
                  </a:cubicBezTo>
                  <a:cubicBezTo>
                    <a:pt x="67" y="164"/>
                    <a:pt x="68" y="167"/>
                    <a:pt x="68" y="171"/>
                  </a:cubicBezTo>
                  <a:cubicBezTo>
                    <a:pt x="68" y="175"/>
                    <a:pt x="69" y="177"/>
                    <a:pt x="70" y="177"/>
                  </a:cubicBezTo>
                  <a:cubicBezTo>
                    <a:pt x="71" y="177"/>
                    <a:pt x="71" y="178"/>
                    <a:pt x="70" y="179"/>
                  </a:cubicBezTo>
                  <a:cubicBezTo>
                    <a:pt x="70" y="181"/>
                    <a:pt x="69" y="186"/>
                    <a:pt x="68" y="195"/>
                  </a:cubicBezTo>
                  <a:cubicBezTo>
                    <a:pt x="66" y="211"/>
                    <a:pt x="64" y="219"/>
                    <a:pt x="61" y="219"/>
                  </a:cubicBezTo>
                  <a:cubicBezTo>
                    <a:pt x="59" y="219"/>
                    <a:pt x="58" y="218"/>
                    <a:pt x="57" y="217"/>
                  </a:cubicBezTo>
                  <a:cubicBezTo>
                    <a:pt x="55" y="216"/>
                    <a:pt x="54" y="213"/>
                    <a:pt x="52" y="209"/>
                  </a:cubicBezTo>
                  <a:cubicBezTo>
                    <a:pt x="51" y="205"/>
                    <a:pt x="50" y="201"/>
                    <a:pt x="50" y="198"/>
                  </a:cubicBezTo>
                  <a:cubicBezTo>
                    <a:pt x="50" y="195"/>
                    <a:pt x="51" y="189"/>
                    <a:pt x="53" y="180"/>
                  </a:cubicBezTo>
                  <a:cubicBezTo>
                    <a:pt x="56" y="167"/>
                    <a:pt x="56" y="161"/>
                    <a:pt x="53" y="162"/>
                  </a:cubicBezTo>
                  <a:cubicBezTo>
                    <a:pt x="53" y="162"/>
                    <a:pt x="53" y="162"/>
                    <a:pt x="52" y="162"/>
                  </a:cubicBezTo>
                  <a:cubicBezTo>
                    <a:pt x="51" y="163"/>
                    <a:pt x="45" y="171"/>
                    <a:pt x="34" y="184"/>
                  </a:cubicBezTo>
                  <a:cubicBezTo>
                    <a:pt x="24" y="197"/>
                    <a:pt x="18" y="204"/>
                    <a:pt x="17" y="206"/>
                  </a:cubicBezTo>
                  <a:cubicBezTo>
                    <a:pt x="16" y="208"/>
                    <a:pt x="14" y="209"/>
                    <a:pt x="13" y="210"/>
                  </a:cubicBezTo>
                  <a:cubicBezTo>
                    <a:pt x="9" y="211"/>
                    <a:pt x="7" y="210"/>
                    <a:pt x="5" y="208"/>
                  </a:cubicBezTo>
                  <a:cubicBezTo>
                    <a:pt x="3" y="205"/>
                    <a:pt x="2" y="200"/>
                    <a:pt x="1" y="192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15" y="169"/>
                    <a:pt x="18" y="166"/>
                    <a:pt x="18" y="165"/>
                  </a:cubicBezTo>
                  <a:cubicBezTo>
                    <a:pt x="18" y="164"/>
                    <a:pt x="19" y="163"/>
                    <a:pt x="22" y="160"/>
                  </a:cubicBezTo>
                  <a:cubicBezTo>
                    <a:pt x="26" y="158"/>
                    <a:pt x="29" y="154"/>
                    <a:pt x="34" y="148"/>
                  </a:cubicBezTo>
                  <a:cubicBezTo>
                    <a:pt x="52" y="126"/>
                    <a:pt x="63" y="113"/>
                    <a:pt x="67" y="108"/>
                  </a:cubicBezTo>
                  <a:cubicBezTo>
                    <a:pt x="71" y="103"/>
                    <a:pt x="72" y="101"/>
                    <a:pt x="72" y="101"/>
                  </a:cubicBezTo>
                  <a:cubicBezTo>
                    <a:pt x="71" y="100"/>
                    <a:pt x="68" y="102"/>
                    <a:pt x="61" y="105"/>
                  </a:cubicBezTo>
                  <a:cubicBezTo>
                    <a:pt x="54" y="109"/>
                    <a:pt x="49" y="111"/>
                    <a:pt x="48" y="111"/>
                  </a:cubicBezTo>
                  <a:cubicBezTo>
                    <a:pt x="44" y="111"/>
                    <a:pt x="42" y="107"/>
                    <a:pt x="42" y="99"/>
                  </a:cubicBezTo>
                  <a:cubicBezTo>
                    <a:pt x="42" y="91"/>
                    <a:pt x="44" y="86"/>
                    <a:pt x="49" y="84"/>
                  </a:cubicBezTo>
                  <a:cubicBezTo>
                    <a:pt x="52" y="83"/>
                    <a:pt x="56" y="80"/>
                    <a:pt x="62" y="76"/>
                  </a:cubicBezTo>
                  <a:cubicBezTo>
                    <a:pt x="68" y="71"/>
                    <a:pt x="71" y="68"/>
                    <a:pt x="72" y="66"/>
                  </a:cubicBezTo>
                  <a:cubicBezTo>
                    <a:pt x="72" y="65"/>
                    <a:pt x="71" y="60"/>
                    <a:pt x="69" y="53"/>
                  </a:cubicBezTo>
                  <a:cubicBezTo>
                    <a:pt x="66" y="46"/>
                    <a:pt x="65" y="40"/>
                    <a:pt x="65" y="37"/>
                  </a:cubicBezTo>
                  <a:cubicBezTo>
                    <a:pt x="65" y="33"/>
                    <a:pt x="64" y="30"/>
                    <a:pt x="63" y="28"/>
                  </a:cubicBezTo>
                  <a:cubicBezTo>
                    <a:pt x="58" y="22"/>
                    <a:pt x="57" y="17"/>
                    <a:pt x="60" y="15"/>
                  </a:cubicBezTo>
                  <a:cubicBezTo>
                    <a:pt x="64" y="12"/>
                    <a:pt x="69" y="13"/>
                    <a:pt x="76" y="17"/>
                  </a:cubicBezTo>
                  <a:cubicBezTo>
                    <a:pt x="80" y="19"/>
                    <a:pt x="83" y="19"/>
                    <a:pt x="84" y="18"/>
                  </a:cubicBezTo>
                  <a:cubicBezTo>
                    <a:pt x="86" y="17"/>
                    <a:pt x="89" y="15"/>
                    <a:pt x="94" y="10"/>
                  </a:cubicBezTo>
                  <a:cubicBezTo>
                    <a:pt x="100" y="6"/>
                    <a:pt x="104" y="3"/>
                    <a:pt x="107" y="3"/>
                  </a:cubicBezTo>
                  <a:close/>
                  <a:moveTo>
                    <a:pt x="177" y="115"/>
                  </a:moveTo>
                  <a:cubicBezTo>
                    <a:pt x="177" y="110"/>
                    <a:pt x="177" y="106"/>
                    <a:pt x="178" y="103"/>
                  </a:cubicBezTo>
                  <a:cubicBezTo>
                    <a:pt x="179" y="100"/>
                    <a:pt x="179" y="99"/>
                    <a:pt x="180" y="99"/>
                  </a:cubicBezTo>
                  <a:cubicBezTo>
                    <a:pt x="182" y="99"/>
                    <a:pt x="184" y="105"/>
                    <a:pt x="185" y="117"/>
                  </a:cubicBezTo>
                  <a:cubicBezTo>
                    <a:pt x="185" y="124"/>
                    <a:pt x="186" y="133"/>
                    <a:pt x="188" y="142"/>
                  </a:cubicBezTo>
                  <a:cubicBezTo>
                    <a:pt x="190" y="151"/>
                    <a:pt x="191" y="158"/>
                    <a:pt x="193" y="161"/>
                  </a:cubicBezTo>
                  <a:cubicBezTo>
                    <a:pt x="197" y="169"/>
                    <a:pt x="200" y="176"/>
                    <a:pt x="201" y="182"/>
                  </a:cubicBezTo>
                  <a:cubicBezTo>
                    <a:pt x="201" y="187"/>
                    <a:pt x="202" y="190"/>
                    <a:pt x="203" y="192"/>
                  </a:cubicBezTo>
                  <a:cubicBezTo>
                    <a:pt x="204" y="194"/>
                    <a:pt x="205" y="196"/>
                    <a:pt x="203" y="199"/>
                  </a:cubicBezTo>
                  <a:cubicBezTo>
                    <a:pt x="202" y="202"/>
                    <a:pt x="200" y="204"/>
                    <a:pt x="197" y="206"/>
                  </a:cubicBezTo>
                  <a:cubicBezTo>
                    <a:pt x="188" y="211"/>
                    <a:pt x="177" y="215"/>
                    <a:pt x="166" y="217"/>
                  </a:cubicBezTo>
                  <a:cubicBezTo>
                    <a:pt x="155" y="219"/>
                    <a:pt x="146" y="219"/>
                    <a:pt x="139" y="217"/>
                  </a:cubicBezTo>
                  <a:cubicBezTo>
                    <a:pt x="134" y="215"/>
                    <a:pt x="129" y="212"/>
                    <a:pt x="125" y="207"/>
                  </a:cubicBezTo>
                  <a:cubicBezTo>
                    <a:pt x="120" y="202"/>
                    <a:pt x="117" y="196"/>
                    <a:pt x="114" y="189"/>
                  </a:cubicBezTo>
                  <a:cubicBezTo>
                    <a:pt x="111" y="183"/>
                    <a:pt x="109" y="179"/>
                    <a:pt x="107" y="179"/>
                  </a:cubicBezTo>
                  <a:cubicBezTo>
                    <a:pt x="106" y="178"/>
                    <a:pt x="104" y="179"/>
                    <a:pt x="102" y="180"/>
                  </a:cubicBezTo>
                  <a:cubicBezTo>
                    <a:pt x="99" y="182"/>
                    <a:pt x="97" y="182"/>
                    <a:pt x="96" y="182"/>
                  </a:cubicBezTo>
                  <a:cubicBezTo>
                    <a:pt x="92" y="181"/>
                    <a:pt x="90" y="174"/>
                    <a:pt x="88" y="163"/>
                  </a:cubicBezTo>
                  <a:cubicBezTo>
                    <a:pt x="87" y="158"/>
                    <a:pt x="87" y="155"/>
                    <a:pt x="87" y="154"/>
                  </a:cubicBezTo>
                  <a:cubicBezTo>
                    <a:pt x="87" y="152"/>
                    <a:pt x="88" y="151"/>
                    <a:pt x="89" y="150"/>
                  </a:cubicBezTo>
                  <a:cubicBezTo>
                    <a:pt x="90" y="149"/>
                    <a:pt x="91" y="148"/>
                    <a:pt x="91" y="148"/>
                  </a:cubicBezTo>
                  <a:cubicBezTo>
                    <a:pt x="92" y="148"/>
                    <a:pt x="92" y="148"/>
                    <a:pt x="94" y="149"/>
                  </a:cubicBezTo>
                  <a:cubicBezTo>
                    <a:pt x="95" y="151"/>
                    <a:pt x="95" y="152"/>
                    <a:pt x="94" y="154"/>
                  </a:cubicBezTo>
                  <a:cubicBezTo>
                    <a:pt x="93" y="155"/>
                    <a:pt x="92" y="156"/>
                    <a:pt x="93" y="156"/>
                  </a:cubicBezTo>
                  <a:cubicBezTo>
                    <a:pt x="94" y="156"/>
                    <a:pt x="96" y="155"/>
                    <a:pt x="99" y="152"/>
                  </a:cubicBezTo>
                  <a:cubicBezTo>
                    <a:pt x="102" y="149"/>
                    <a:pt x="105" y="146"/>
                    <a:pt x="106" y="143"/>
                  </a:cubicBezTo>
                  <a:cubicBezTo>
                    <a:pt x="108" y="139"/>
                    <a:pt x="109" y="134"/>
                    <a:pt x="110" y="127"/>
                  </a:cubicBezTo>
                  <a:cubicBezTo>
                    <a:pt x="111" y="119"/>
                    <a:pt x="110" y="114"/>
                    <a:pt x="109" y="113"/>
                  </a:cubicBezTo>
                  <a:cubicBezTo>
                    <a:pt x="107" y="112"/>
                    <a:pt x="106" y="110"/>
                    <a:pt x="107" y="108"/>
                  </a:cubicBezTo>
                  <a:cubicBezTo>
                    <a:pt x="107" y="106"/>
                    <a:pt x="108" y="105"/>
                    <a:pt x="109" y="105"/>
                  </a:cubicBezTo>
                  <a:cubicBezTo>
                    <a:pt x="111" y="105"/>
                    <a:pt x="113" y="106"/>
                    <a:pt x="115" y="109"/>
                  </a:cubicBezTo>
                  <a:cubicBezTo>
                    <a:pt x="117" y="112"/>
                    <a:pt x="119" y="116"/>
                    <a:pt x="120" y="121"/>
                  </a:cubicBezTo>
                  <a:cubicBezTo>
                    <a:pt x="121" y="125"/>
                    <a:pt x="122" y="127"/>
                    <a:pt x="123" y="127"/>
                  </a:cubicBezTo>
                  <a:cubicBezTo>
                    <a:pt x="124" y="127"/>
                    <a:pt x="126" y="125"/>
                    <a:pt x="130" y="121"/>
                  </a:cubicBezTo>
                  <a:cubicBezTo>
                    <a:pt x="133" y="117"/>
                    <a:pt x="135" y="115"/>
                    <a:pt x="135" y="114"/>
                  </a:cubicBezTo>
                  <a:cubicBezTo>
                    <a:pt x="135" y="113"/>
                    <a:pt x="135" y="113"/>
                    <a:pt x="133" y="113"/>
                  </a:cubicBezTo>
                  <a:cubicBezTo>
                    <a:pt x="132" y="113"/>
                    <a:pt x="132" y="113"/>
                    <a:pt x="133" y="112"/>
                  </a:cubicBezTo>
                  <a:cubicBezTo>
                    <a:pt x="135" y="108"/>
                    <a:pt x="138" y="105"/>
                    <a:pt x="142" y="101"/>
                  </a:cubicBezTo>
                  <a:cubicBezTo>
                    <a:pt x="143" y="100"/>
                    <a:pt x="145" y="100"/>
                    <a:pt x="147" y="101"/>
                  </a:cubicBezTo>
                  <a:cubicBezTo>
                    <a:pt x="150" y="102"/>
                    <a:pt x="152" y="104"/>
                    <a:pt x="154" y="106"/>
                  </a:cubicBezTo>
                  <a:cubicBezTo>
                    <a:pt x="158" y="110"/>
                    <a:pt x="158" y="116"/>
                    <a:pt x="153" y="122"/>
                  </a:cubicBezTo>
                  <a:cubicBezTo>
                    <a:pt x="151" y="126"/>
                    <a:pt x="150" y="128"/>
                    <a:pt x="150" y="129"/>
                  </a:cubicBezTo>
                  <a:cubicBezTo>
                    <a:pt x="150" y="130"/>
                    <a:pt x="146" y="136"/>
                    <a:pt x="137" y="146"/>
                  </a:cubicBezTo>
                  <a:cubicBezTo>
                    <a:pt x="129" y="156"/>
                    <a:pt x="124" y="162"/>
                    <a:pt x="123" y="164"/>
                  </a:cubicBezTo>
                  <a:cubicBezTo>
                    <a:pt x="121" y="168"/>
                    <a:pt x="121" y="173"/>
                    <a:pt x="123" y="180"/>
                  </a:cubicBezTo>
                  <a:cubicBezTo>
                    <a:pt x="125" y="187"/>
                    <a:pt x="127" y="192"/>
                    <a:pt x="130" y="195"/>
                  </a:cubicBezTo>
                  <a:cubicBezTo>
                    <a:pt x="132" y="196"/>
                    <a:pt x="136" y="196"/>
                    <a:pt x="144" y="195"/>
                  </a:cubicBezTo>
                  <a:cubicBezTo>
                    <a:pt x="151" y="194"/>
                    <a:pt x="157" y="193"/>
                    <a:pt x="162" y="191"/>
                  </a:cubicBezTo>
                  <a:cubicBezTo>
                    <a:pt x="162" y="190"/>
                    <a:pt x="162" y="190"/>
                    <a:pt x="163" y="190"/>
                  </a:cubicBezTo>
                  <a:cubicBezTo>
                    <a:pt x="166" y="189"/>
                    <a:pt x="168" y="187"/>
                    <a:pt x="169" y="185"/>
                  </a:cubicBezTo>
                  <a:cubicBezTo>
                    <a:pt x="169" y="182"/>
                    <a:pt x="170" y="175"/>
                    <a:pt x="172" y="162"/>
                  </a:cubicBezTo>
                  <a:cubicBezTo>
                    <a:pt x="172" y="162"/>
                    <a:pt x="172" y="161"/>
                    <a:pt x="172" y="160"/>
                  </a:cubicBezTo>
                  <a:cubicBezTo>
                    <a:pt x="174" y="148"/>
                    <a:pt x="175" y="138"/>
                    <a:pt x="176" y="131"/>
                  </a:cubicBezTo>
                  <a:cubicBezTo>
                    <a:pt x="177" y="125"/>
                    <a:pt x="177" y="119"/>
                    <a:pt x="177" y="115"/>
                  </a:cubicBezTo>
                  <a:close/>
                  <a:moveTo>
                    <a:pt x="123" y="11"/>
                  </a:moveTo>
                  <a:cubicBezTo>
                    <a:pt x="120" y="9"/>
                    <a:pt x="117" y="9"/>
                    <a:pt x="114" y="9"/>
                  </a:cubicBezTo>
                  <a:cubicBezTo>
                    <a:pt x="111" y="9"/>
                    <a:pt x="108" y="10"/>
                    <a:pt x="103" y="14"/>
                  </a:cubicBezTo>
                  <a:cubicBezTo>
                    <a:pt x="98" y="17"/>
                    <a:pt x="95" y="21"/>
                    <a:pt x="92" y="25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91" y="46"/>
                    <a:pt x="92" y="49"/>
                    <a:pt x="94" y="49"/>
                  </a:cubicBezTo>
                  <a:cubicBezTo>
                    <a:pt x="95" y="49"/>
                    <a:pt x="100" y="44"/>
                    <a:pt x="109" y="35"/>
                  </a:cubicBezTo>
                  <a:cubicBezTo>
                    <a:pt x="118" y="26"/>
                    <a:pt x="123" y="21"/>
                    <a:pt x="124" y="18"/>
                  </a:cubicBezTo>
                  <a:cubicBezTo>
                    <a:pt x="127" y="13"/>
                    <a:pt x="127" y="13"/>
                    <a:pt x="127" y="13"/>
                  </a:cubicBezTo>
                  <a:lnTo>
                    <a:pt x="12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401444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3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5" dur="2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6" dur="2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20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5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6900"/>
                                </p:stCondLst>
                                <p:childTnLst>
                                  <p:par>
                                    <p:cTn id="5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7100"/>
                                </p:stCondLst>
                                <p:childTnLst>
                                  <p:par>
                                    <p:cTn id="5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7600"/>
                                </p:stCondLst>
                                <p:childTnLst>
                                  <p:par>
                                    <p:cTn id="6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7800"/>
                                </p:stCondLst>
                                <p:childTnLst>
                                  <p:par>
                                    <p:cTn id="7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4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8300"/>
                                </p:stCondLst>
                                <p:childTnLst>
                                  <p:par>
                                    <p:cTn id="76" presetID="2" presetClass="entr" presetSubtype="3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8" dur="2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79" dur="2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10300"/>
                                </p:stCondLst>
                                <p:childTnLst>
                                  <p:par>
                                    <p:cTn id="81" presetID="2" presetClass="entr" presetSubtype="3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83" dur="2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4" dur="2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2300"/>
                                </p:stCondLst>
                                <p:childTnLst>
                                  <p:par>
                                    <p:cTn id="86" presetID="2" presetClass="entr" presetSubtype="1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88" dur="2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9" dur="2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2" presetClass="entr" presetSubtype="4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92" dur="2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93" dur="2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14300"/>
                                </p:stCondLst>
                                <p:childTnLst>
                                  <p:par>
                                    <p:cTn id="9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14800"/>
                                </p:stCondLst>
                                <p:childTnLst>
                                  <p:par>
                                    <p:cTn id="9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10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15800"/>
                                </p:stCondLst>
                                <p:childTnLst>
                                  <p:par>
                                    <p:cTn id="10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7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8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49" grpId="0" animBg="1"/>
          <p:bldP spid="61" grpId="0"/>
          <p:bldP spid="63" grpId="0"/>
          <p:bldP spid="72" grpId="0" animBg="1"/>
          <p:bldP spid="73" grpId="0"/>
          <p:bldP spid="74" grpId="0"/>
          <p:bldP spid="75" grpId="0" animBg="1"/>
          <p:bldP spid="76" grpId="0"/>
          <p:bldP spid="77" grpId="0"/>
          <p:bldP spid="78" grpId="0" animBg="1"/>
          <p:bldP spid="79" grpId="0"/>
          <p:bldP spid="80" grpId="0"/>
          <p:bldP spid="87" grpId="0"/>
          <p:bldP spid="88" grpId="0"/>
          <p:bldP spid="9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3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20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5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6900"/>
                                </p:stCondLst>
                                <p:childTnLst>
                                  <p:par>
                                    <p:cTn id="5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7100"/>
                                </p:stCondLst>
                                <p:childTnLst>
                                  <p:par>
                                    <p:cTn id="5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7600"/>
                                </p:stCondLst>
                                <p:childTnLst>
                                  <p:par>
                                    <p:cTn id="6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7800"/>
                                </p:stCondLst>
                                <p:childTnLst>
                                  <p:par>
                                    <p:cTn id="7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4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8300"/>
                                </p:stCondLst>
                                <p:childTnLst>
                                  <p:par>
                                    <p:cTn id="76" presetID="2" presetClass="entr" presetSubtype="3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2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2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10300"/>
                                </p:stCondLst>
                                <p:childTnLst>
                                  <p:par>
                                    <p:cTn id="81" presetID="2" presetClass="entr" presetSubtype="3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2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2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2300"/>
                                </p:stCondLst>
                                <p:childTnLst>
                                  <p:par>
                                    <p:cTn id="86" presetID="2" presetClass="entr" presetSubtype="1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2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2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2" presetClass="entr" presetSubtype="4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2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2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14300"/>
                                </p:stCondLst>
                                <p:childTnLst>
                                  <p:par>
                                    <p:cTn id="9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14800"/>
                                </p:stCondLst>
                                <p:childTnLst>
                                  <p:par>
                                    <p:cTn id="9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10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15800"/>
                                </p:stCondLst>
                                <p:childTnLst>
                                  <p:par>
                                    <p:cTn id="10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7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8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49" grpId="0" animBg="1"/>
          <p:bldP spid="61" grpId="0"/>
          <p:bldP spid="63" grpId="0"/>
          <p:bldP spid="72" grpId="0" animBg="1"/>
          <p:bldP spid="73" grpId="0"/>
          <p:bldP spid="74" grpId="0"/>
          <p:bldP spid="75" grpId="0" animBg="1"/>
          <p:bldP spid="76" grpId="0"/>
          <p:bldP spid="77" grpId="0"/>
          <p:bldP spid="78" grpId="0" animBg="1"/>
          <p:bldP spid="79" grpId="0"/>
          <p:bldP spid="80" grpId="0"/>
          <p:bldP spid="87" grpId="0"/>
          <p:bldP spid="88" grpId="0"/>
          <p:bldP spid="91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7092" y="368447"/>
            <a:ext cx="584649" cy="27133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443186" y="514770"/>
            <a:ext cx="430887" cy="2648245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bg1"/>
                </a:solidFill>
                <a:latin typeface="+mn-ea"/>
              </a:rPr>
              <a:t>请输入标题</a:t>
            </a:r>
            <a:endParaRPr lang="zh-CN" altLang="en-US" sz="1600" b="1" spc="3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0328" y="2040761"/>
            <a:ext cx="831951" cy="7010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989">
            <a:off x="4550858" y="470608"/>
            <a:ext cx="3076233" cy="581388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68582">
            <a:off x="4165983" y="2858431"/>
            <a:ext cx="1955938" cy="10382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57417" flipH="1">
            <a:off x="5354018" y="1457105"/>
            <a:ext cx="1528377" cy="81128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1215614" y="1430632"/>
            <a:ext cx="3820201" cy="456765"/>
            <a:chOff x="901906" y="1454835"/>
            <a:chExt cx="3820201" cy="456765"/>
          </a:xfrm>
        </p:grpSpPr>
        <p:cxnSp>
          <p:nvCxnSpPr>
            <p:cNvPr id="11" name="直接连接符 10"/>
            <p:cNvCxnSpPr/>
            <p:nvPr/>
          </p:nvCxnSpPr>
          <p:spPr>
            <a:xfrm flipH="1" flipV="1">
              <a:off x="4265342" y="1454835"/>
              <a:ext cx="456765" cy="45676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>
              <a:off x="901906" y="1454835"/>
              <a:ext cx="3363437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矩形 17"/>
          <p:cNvSpPr/>
          <p:nvPr/>
        </p:nvSpPr>
        <p:spPr>
          <a:xfrm>
            <a:off x="1059910" y="1594797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输入标题文字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19" name="文本框 6"/>
          <p:cNvSpPr txBox="1"/>
          <p:nvPr/>
        </p:nvSpPr>
        <p:spPr>
          <a:xfrm>
            <a:off x="1328658" y="1659014"/>
            <a:ext cx="2400657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中字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。您的内容打在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这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grpSp>
        <p:nvGrpSpPr>
          <p:cNvPr id="20" name="组合 19"/>
          <p:cNvGrpSpPr/>
          <p:nvPr/>
        </p:nvGrpSpPr>
        <p:grpSpPr>
          <a:xfrm flipH="1">
            <a:off x="6678621" y="1366414"/>
            <a:ext cx="3820201" cy="456765"/>
            <a:chOff x="901906" y="1454835"/>
            <a:chExt cx="3820201" cy="456765"/>
          </a:xfrm>
        </p:grpSpPr>
        <p:cxnSp>
          <p:nvCxnSpPr>
            <p:cNvPr id="21" name="直接连接符 20"/>
            <p:cNvCxnSpPr/>
            <p:nvPr/>
          </p:nvCxnSpPr>
          <p:spPr>
            <a:xfrm flipH="1" flipV="1">
              <a:off x="4265342" y="1454835"/>
              <a:ext cx="456765" cy="45676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>
              <a:off x="901906" y="1454835"/>
              <a:ext cx="3363437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矩形 22"/>
          <p:cNvSpPr/>
          <p:nvPr/>
        </p:nvSpPr>
        <p:spPr>
          <a:xfrm>
            <a:off x="10244940" y="1594797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输入标题文字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4" name="文本框 6"/>
          <p:cNvSpPr txBox="1"/>
          <p:nvPr/>
        </p:nvSpPr>
        <p:spPr>
          <a:xfrm>
            <a:off x="7649603" y="1659014"/>
            <a:ext cx="2400657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中字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。您的内容打在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这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grpSp>
        <p:nvGrpSpPr>
          <p:cNvPr id="25" name="组合 24"/>
          <p:cNvGrpSpPr/>
          <p:nvPr/>
        </p:nvGrpSpPr>
        <p:grpSpPr>
          <a:xfrm flipV="1">
            <a:off x="1059910" y="3377551"/>
            <a:ext cx="3820201" cy="456765"/>
            <a:chOff x="901906" y="1454835"/>
            <a:chExt cx="3820201" cy="456765"/>
          </a:xfrm>
        </p:grpSpPr>
        <p:cxnSp>
          <p:nvCxnSpPr>
            <p:cNvPr id="26" name="直接连接符 25"/>
            <p:cNvCxnSpPr/>
            <p:nvPr/>
          </p:nvCxnSpPr>
          <p:spPr>
            <a:xfrm flipH="1" flipV="1">
              <a:off x="4265342" y="1454835"/>
              <a:ext cx="456765" cy="45676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H="1">
              <a:off x="901906" y="1454835"/>
              <a:ext cx="3363437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矩形 27"/>
          <p:cNvSpPr/>
          <p:nvPr/>
        </p:nvSpPr>
        <p:spPr>
          <a:xfrm>
            <a:off x="1059910" y="3998480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输入标题文字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9" name="文本框 6"/>
          <p:cNvSpPr txBox="1"/>
          <p:nvPr/>
        </p:nvSpPr>
        <p:spPr>
          <a:xfrm>
            <a:off x="1328658" y="4062697"/>
            <a:ext cx="2400657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中字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。您的内容打在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这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grpSp>
        <p:nvGrpSpPr>
          <p:cNvPr id="30" name="组合 29"/>
          <p:cNvGrpSpPr/>
          <p:nvPr/>
        </p:nvGrpSpPr>
        <p:grpSpPr>
          <a:xfrm flipH="1" flipV="1">
            <a:off x="6538533" y="3377551"/>
            <a:ext cx="3820201" cy="456765"/>
            <a:chOff x="901906" y="1454835"/>
            <a:chExt cx="3820201" cy="456765"/>
          </a:xfrm>
        </p:grpSpPr>
        <p:cxnSp>
          <p:nvCxnSpPr>
            <p:cNvPr id="31" name="直接连接符 30"/>
            <p:cNvCxnSpPr/>
            <p:nvPr/>
          </p:nvCxnSpPr>
          <p:spPr>
            <a:xfrm flipH="1" flipV="1">
              <a:off x="4265342" y="1454835"/>
              <a:ext cx="456765" cy="45676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901906" y="1454835"/>
              <a:ext cx="3363437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矩形 32"/>
          <p:cNvSpPr/>
          <p:nvPr/>
        </p:nvSpPr>
        <p:spPr>
          <a:xfrm>
            <a:off x="10244940" y="3991632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输入标题文字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34" name="文本框 6"/>
          <p:cNvSpPr txBox="1"/>
          <p:nvPr/>
        </p:nvSpPr>
        <p:spPr>
          <a:xfrm>
            <a:off x="7649603" y="4055849"/>
            <a:ext cx="2400657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中字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。您的内容打在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这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4674691" y="4317001"/>
            <a:ext cx="335802" cy="1210899"/>
            <a:chOff x="4180105" y="2695575"/>
            <a:chExt cx="741363" cy="2673350"/>
          </a:xfrm>
        </p:grpSpPr>
        <p:sp>
          <p:nvSpPr>
            <p:cNvPr id="40" name="Freeform 6"/>
            <p:cNvSpPr>
              <a:spLocks noEditPoints="1"/>
            </p:cNvSpPr>
            <p:nvPr/>
          </p:nvSpPr>
          <p:spPr bwMode="auto">
            <a:xfrm>
              <a:off x="4262655" y="2695575"/>
              <a:ext cx="587375" cy="504825"/>
            </a:xfrm>
            <a:custGeom>
              <a:avLst/>
              <a:gdLst>
                <a:gd name="T0" fmla="*/ 12 w 154"/>
                <a:gd name="T1" fmla="*/ 103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2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8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5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4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2 h 134"/>
                <a:gd name="T58" fmla="*/ 81 w 154"/>
                <a:gd name="T59" fmla="*/ 87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1 h 134"/>
                <a:gd name="T66" fmla="*/ 36 w 154"/>
                <a:gd name="T67" fmla="*/ 112 h 134"/>
                <a:gd name="T68" fmla="*/ 91 w 154"/>
                <a:gd name="T69" fmla="*/ 0 h 134"/>
                <a:gd name="T70" fmla="*/ 118 w 154"/>
                <a:gd name="T71" fmla="*/ 20 h 134"/>
                <a:gd name="T72" fmla="*/ 117 w 154"/>
                <a:gd name="T73" fmla="*/ 34 h 134"/>
                <a:gd name="T74" fmla="*/ 88 w 154"/>
                <a:gd name="T75" fmla="*/ 39 h 134"/>
                <a:gd name="T76" fmla="*/ 58 w 154"/>
                <a:gd name="T77" fmla="*/ 42 h 134"/>
                <a:gd name="T78" fmla="*/ 40 w 154"/>
                <a:gd name="T79" fmla="*/ 3 h 134"/>
                <a:gd name="T80" fmla="*/ 54 w 154"/>
                <a:gd name="T81" fmla="*/ 11 h 134"/>
                <a:gd name="T82" fmla="*/ 58 w 154"/>
                <a:gd name="T83" fmla="*/ 16 h 134"/>
                <a:gd name="T84" fmla="*/ 91 w 154"/>
                <a:gd name="T85" fmla="*/ 7 h 134"/>
                <a:gd name="T86" fmla="*/ 46 w 154"/>
                <a:gd name="T87" fmla="*/ 108 h 134"/>
                <a:gd name="T88" fmla="*/ 52 w 154"/>
                <a:gd name="T89" fmla="*/ 108 h 134"/>
                <a:gd name="T90" fmla="*/ 52 w 154"/>
                <a:gd name="T91" fmla="*/ 108 h 134"/>
                <a:gd name="T92" fmla="*/ 67 w 154"/>
                <a:gd name="T93" fmla="*/ 105 h 134"/>
                <a:gd name="T94" fmla="*/ 68 w 154"/>
                <a:gd name="T95" fmla="*/ 58 h 134"/>
                <a:gd name="T96" fmla="*/ 71 w 154"/>
                <a:gd name="T97" fmla="*/ 57 h 134"/>
                <a:gd name="T98" fmla="*/ 75 w 154"/>
                <a:gd name="T99" fmla="*/ 103 h 134"/>
                <a:gd name="T100" fmla="*/ 77 w 154"/>
                <a:gd name="T101" fmla="*/ 103 h 134"/>
                <a:gd name="T102" fmla="*/ 95 w 154"/>
                <a:gd name="T103" fmla="*/ 10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7"/>
                  </a:moveTo>
                  <a:cubicBezTo>
                    <a:pt x="17" y="96"/>
                    <a:pt x="18" y="95"/>
                    <a:pt x="18" y="96"/>
                  </a:cubicBezTo>
                  <a:cubicBezTo>
                    <a:pt x="18" y="96"/>
                    <a:pt x="17" y="98"/>
                    <a:pt x="15" y="99"/>
                  </a:cubicBezTo>
                  <a:cubicBezTo>
                    <a:pt x="13" y="101"/>
                    <a:pt x="12" y="103"/>
                    <a:pt x="12" y="103"/>
                  </a:cubicBezTo>
                  <a:cubicBezTo>
                    <a:pt x="12" y="104"/>
                    <a:pt x="12" y="105"/>
                    <a:pt x="11" y="106"/>
                  </a:cubicBezTo>
                  <a:cubicBezTo>
                    <a:pt x="10" y="108"/>
                    <a:pt x="9" y="109"/>
                    <a:pt x="9" y="111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4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6"/>
                  </a:cubicBezTo>
                  <a:cubicBezTo>
                    <a:pt x="16" y="117"/>
                    <a:pt x="17" y="118"/>
                    <a:pt x="19" y="117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6"/>
                    <a:pt x="20" y="116"/>
                    <a:pt x="20" y="116"/>
                  </a:cubicBezTo>
                  <a:cubicBezTo>
                    <a:pt x="19" y="115"/>
                    <a:pt x="19" y="115"/>
                    <a:pt x="21" y="114"/>
                  </a:cubicBezTo>
                  <a:cubicBezTo>
                    <a:pt x="22" y="114"/>
                    <a:pt x="23" y="114"/>
                    <a:pt x="26" y="113"/>
                  </a:cubicBezTo>
                  <a:cubicBezTo>
                    <a:pt x="28" y="113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4"/>
                    <a:pt x="35" y="114"/>
                  </a:cubicBezTo>
                  <a:cubicBezTo>
                    <a:pt x="39" y="113"/>
                    <a:pt x="40" y="112"/>
                    <a:pt x="41" y="113"/>
                  </a:cubicBezTo>
                  <a:cubicBezTo>
                    <a:pt x="42" y="113"/>
                    <a:pt x="42" y="113"/>
                    <a:pt x="43" y="112"/>
                  </a:cubicBezTo>
                  <a:cubicBezTo>
                    <a:pt x="44" y="111"/>
                    <a:pt x="49" y="111"/>
                    <a:pt x="57" y="110"/>
                  </a:cubicBezTo>
                  <a:cubicBezTo>
                    <a:pt x="60" y="109"/>
                    <a:pt x="62" y="109"/>
                    <a:pt x="63" y="108"/>
                  </a:cubicBezTo>
                  <a:cubicBezTo>
                    <a:pt x="64" y="108"/>
                    <a:pt x="64" y="107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09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8"/>
                    <a:pt x="77" y="108"/>
                  </a:cubicBezTo>
                  <a:cubicBezTo>
                    <a:pt x="78" y="108"/>
                    <a:pt x="79" y="108"/>
                    <a:pt x="79" y="107"/>
                  </a:cubicBezTo>
                  <a:cubicBezTo>
                    <a:pt x="79" y="107"/>
                    <a:pt x="80" y="106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6"/>
                    <a:pt x="82" y="107"/>
                  </a:cubicBezTo>
                  <a:cubicBezTo>
                    <a:pt x="82" y="107"/>
                    <a:pt x="83" y="107"/>
                    <a:pt x="84" y="107"/>
                  </a:cubicBezTo>
                  <a:cubicBezTo>
                    <a:pt x="86" y="106"/>
                    <a:pt x="95" y="105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1"/>
                    <a:pt x="122" y="101"/>
                    <a:pt x="121" y="100"/>
                  </a:cubicBezTo>
                  <a:cubicBezTo>
                    <a:pt x="120" y="99"/>
                    <a:pt x="120" y="99"/>
                    <a:pt x="120" y="98"/>
                  </a:cubicBezTo>
                  <a:cubicBezTo>
                    <a:pt x="121" y="98"/>
                    <a:pt x="122" y="99"/>
                    <a:pt x="124" y="100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3"/>
                    <a:pt x="131" y="104"/>
                  </a:cubicBezTo>
                  <a:cubicBezTo>
                    <a:pt x="132" y="105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6"/>
                  </a:cubicBezTo>
                  <a:cubicBezTo>
                    <a:pt x="150" y="117"/>
                    <a:pt x="150" y="118"/>
                    <a:pt x="151" y="118"/>
                  </a:cubicBezTo>
                  <a:cubicBezTo>
                    <a:pt x="152" y="118"/>
                    <a:pt x="153" y="118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5"/>
                    <a:pt x="152" y="127"/>
                    <a:pt x="151" y="128"/>
                  </a:cubicBezTo>
                  <a:cubicBezTo>
                    <a:pt x="150" y="129"/>
                    <a:pt x="148" y="129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6"/>
                    <a:pt x="129" y="125"/>
                  </a:cubicBezTo>
                  <a:cubicBezTo>
                    <a:pt x="128" y="124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6"/>
                    <a:pt x="44" y="128"/>
                    <a:pt x="38" y="130"/>
                  </a:cubicBezTo>
                  <a:cubicBezTo>
                    <a:pt x="22" y="134"/>
                    <a:pt x="12" y="133"/>
                    <a:pt x="6" y="128"/>
                  </a:cubicBezTo>
                  <a:cubicBezTo>
                    <a:pt x="4" y="126"/>
                    <a:pt x="3" y="123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8"/>
                    <a:pt x="1" y="107"/>
                    <a:pt x="2" y="106"/>
                  </a:cubicBezTo>
                  <a:cubicBezTo>
                    <a:pt x="2" y="104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5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0"/>
                    <a:pt x="14" y="99"/>
                    <a:pt x="15" y="97"/>
                  </a:cubicBezTo>
                  <a:close/>
                  <a:moveTo>
                    <a:pt x="16" y="116"/>
                  </a:moveTo>
                  <a:cubicBezTo>
                    <a:pt x="16" y="115"/>
                    <a:pt x="16" y="115"/>
                    <a:pt x="16" y="115"/>
                  </a:cubicBezTo>
                  <a:cubicBezTo>
                    <a:pt x="16" y="115"/>
                    <a:pt x="17" y="115"/>
                    <a:pt x="17" y="115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0"/>
                    <a:pt x="27" y="90"/>
                    <a:pt x="27" y="91"/>
                  </a:cubicBezTo>
                  <a:cubicBezTo>
                    <a:pt x="27" y="91"/>
                    <a:pt x="26" y="92"/>
                    <a:pt x="24" y="93"/>
                  </a:cubicBezTo>
                  <a:cubicBezTo>
                    <a:pt x="21" y="94"/>
                    <a:pt x="21" y="94"/>
                    <a:pt x="21" y="94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4"/>
                    <a:pt x="28" y="114"/>
                  </a:cubicBezTo>
                  <a:cubicBezTo>
                    <a:pt x="28" y="114"/>
                    <a:pt x="28" y="114"/>
                    <a:pt x="27" y="114"/>
                  </a:cubicBezTo>
                  <a:cubicBezTo>
                    <a:pt x="25" y="114"/>
                    <a:pt x="25" y="114"/>
                    <a:pt x="24" y="115"/>
                  </a:cubicBezTo>
                  <a:cubicBezTo>
                    <a:pt x="24" y="116"/>
                    <a:pt x="24" y="116"/>
                    <a:pt x="25" y="116"/>
                  </a:cubicBezTo>
                  <a:cubicBezTo>
                    <a:pt x="26" y="116"/>
                    <a:pt x="26" y="115"/>
                    <a:pt x="27" y="115"/>
                  </a:cubicBezTo>
                  <a:close/>
                  <a:moveTo>
                    <a:pt x="44" y="55"/>
                  </a:moveTo>
                  <a:cubicBezTo>
                    <a:pt x="44" y="55"/>
                    <a:pt x="44" y="55"/>
                    <a:pt x="44" y="54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5" y="55"/>
                    <a:pt x="45" y="56"/>
                    <a:pt x="44" y="58"/>
                  </a:cubicBezTo>
                  <a:cubicBezTo>
                    <a:pt x="43" y="60"/>
                    <a:pt x="43" y="61"/>
                    <a:pt x="43" y="61"/>
                  </a:cubicBezTo>
                  <a:cubicBezTo>
                    <a:pt x="44" y="62"/>
                    <a:pt x="44" y="62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59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1"/>
                    <a:pt x="60" y="61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3"/>
                    <a:pt x="57" y="64"/>
                    <a:pt x="57" y="65"/>
                  </a:cubicBezTo>
                  <a:cubicBezTo>
                    <a:pt x="58" y="66"/>
                    <a:pt x="59" y="67"/>
                    <a:pt x="59" y="67"/>
                  </a:cubicBezTo>
                  <a:cubicBezTo>
                    <a:pt x="60" y="67"/>
                    <a:pt x="61" y="66"/>
                    <a:pt x="64" y="66"/>
                  </a:cubicBezTo>
                  <a:cubicBezTo>
                    <a:pt x="67" y="64"/>
                    <a:pt x="69" y="64"/>
                    <a:pt x="70" y="63"/>
                  </a:cubicBezTo>
                  <a:cubicBezTo>
                    <a:pt x="72" y="63"/>
                    <a:pt x="73" y="62"/>
                    <a:pt x="74" y="62"/>
                  </a:cubicBezTo>
                  <a:cubicBezTo>
                    <a:pt x="75" y="62"/>
                    <a:pt x="76" y="61"/>
                    <a:pt x="77" y="60"/>
                  </a:cubicBezTo>
                  <a:cubicBezTo>
                    <a:pt x="79" y="58"/>
                    <a:pt x="80" y="57"/>
                    <a:pt x="80" y="57"/>
                  </a:cubicBezTo>
                  <a:cubicBezTo>
                    <a:pt x="80" y="56"/>
                    <a:pt x="79" y="56"/>
                    <a:pt x="77" y="56"/>
                  </a:cubicBezTo>
                  <a:cubicBezTo>
                    <a:pt x="76" y="56"/>
                    <a:pt x="75" y="57"/>
                    <a:pt x="75" y="56"/>
                  </a:cubicBezTo>
                  <a:cubicBezTo>
                    <a:pt x="75" y="56"/>
                    <a:pt x="76" y="56"/>
                    <a:pt x="76" y="56"/>
                  </a:cubicBezTo>
                  <a:cubicBezTo>
                    <a:pt x="78" y="54"/>
                    <a:pt x="82" y="55"/>
                    <a:pt x="86" y="58"/>
                  </a:cubicBezTo>
                  <a:cubicBezTo>
                    <a:pt x="89" y="61"/>
                    <a:pt x="92" y="62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6"/>
                    <a:pt x="99" y="67"/>
                  </a:cubicBezTo>
                  <a:cubicBezTo>
                    <a:pt x="101" y="68"/>
                    <a:pt x="103" y="69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0"/>
                    <a:pt x="104" y="81"/>
                    <a:pt x="102" y="82"/>
                  </a:cubicBezTo>
                  <a:cubicBezTo>
                    <a:pt x="99" y="84"/>
                    <a:pt x="97" y="85"/>
                    <a:pt x="96" y="84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6"/>
                    <a:pt x="83" y="87"/>
                  </a:cubicBezTo>
                  <a:cubicBezTo>
                    <a:pt x="83" y="88"/>
                    <a:pt x="82" y="88"/>
                    <a:pt x="81" y="87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0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0"/>
                    <a:pt x="52" y="90"/>
                  </a:cubicBezTo>
                  <a:cubicBezTo>
                    <a:pt x="51" y="90"/>
                    <a:pt x="49" y="89"/>
                    <a:pt x="47" y="87"/>
                  </a:cubicBezTo>
                  <a:cubicBezTo>
                    <a:pt x="44" y="86"/>
                    <a:pt x="42" y="84"/>
                    <a:pt x="41" y="81"/>
                  </a:cubicBezTo>
                  <a:cubicBezTo>
                    <a:pt x="40" y="79"/>
                    <a:pt x="39" y="75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59"/>
                    <a:pt x="40" y="59"/>
                  </a:cubicBezTo>
                  <a:cubicBezTo>
                    <a:pt x="43" y="56"/>
                    <a:pt x="44" y="55"/>
                    <a:pt x="44" y="55"/>
                  </a:cubicBezTo>
                  <a:close/>
                  <a:moveTo>
                    <a:pt x="36" y="111"/>
                  </a:moveTo>
                  <a:cubicBezTo>
                    <a:pt x="37" y="111"/>
                    <a:pt x="38" y="110"/>
                    <a:pt x="39" y="110"/>
                  </a:cubicBezTo>
                  <a:cubicBezTo>
                    <a:pt x="40" y="110"/>
                    <a:pt x="41" y="110"/>
                    <a:pt x="41" y="110"/>
                  </a:cubicBezTo>
                  <a:cubicBezTo>
                    <a:pt x="41" y="111"/>
                    <a:pt x="40" y="111"/>
                    <a:pt x="39" y="111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lnTo>
                    <a:pt x="36" y="111"/>
                  </a:lnTo>
                  <a:close/>
                  <a:moveTo>
                    <a:pt x="89" y="1"/>
                  </a:moveTo>
                  <a:cubicBezTo>
                    <a:pt x="89" y="0"/>
                    <a:pt x="89" y="0"/>
                    <a:pt x="91" y="0"/>
                  </a:cubicBezTo>
                  <a:cubicBezTo>
                    <a:pt x="93" y="0"/>
                    <a:pt x="96" y="2"/>
                    <a:pt x="99" y="5"/>
                  </a:cubicBezTo>
                  <a:cubicBezTo>
                    <a:pt x="103" y="9"/>
                    <a:pt x="107" y="12"/>
                    <a:pt x="111" y="14"/>
                  </a:cubicBezTo>
                  <a:cubicBezTo>
                    <a:pt x="114" y="15"/>
                    <a:pt x="115" y="16"/>
                    <a:pt x="115" y="17"/>
                  </a:cubicBezTo>
                  <a:cubicBezTo>
                    <a:pt x="115" y="17"/>
                    <a:pt x="116" y="18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8"/>
                    <a:pt x="121" y="30"/>
                  </a:cubicBezTo>
                  <a:cubicBezTo>
                    <a:pt x="120" y="31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4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39"/>
                  </a:cubicBezTo>
                  <a:cubicBezTo>
                    <a:pt x="87" y="40"/>
                    <a:pt x="84" y="40"/>
                    <a:pt x="81" y="42"/>
                  </a:cubicBezTo>
                  <a:cubicBezTo>
                    <a:pt x="78" y="43"/>
                    <a:pt x="74" y="43"/>
                    <a:pt x="69" y="44"/>
                  </a:cubicBezTo>
                  <a:cubicBezTo>
                    <a:pt x="63" y="44"/>
                    <a:pt x="61" y="44"/>
                    <a:pt x="60" y="43"/>
                  </a:cubicBezTo>
                  <a:cubicBezTo>
                    <a:pt x="60" y="43"/>
                    <a:pt x="59" y="42"/>
                    <a:pt x="58" y="42"/>
                  </a:cubicBezTo>
                  <a:cubicBezTo>
                    <a:pt x="56" y="42"/>
                    <a:pt x="53" y="40"/>
                    <a:pt x="50" y="36"/>
                  </a:cubicBezTo>
                  <a:cubicBezTo>
                    <a:pt x="47" y="32"/>
                    <a:pt x="44" y="27"/>
                    <a:pt x="43" y="23"/>
                  </a:cubicBezTo>
                  <a:cubicBezTo>
                    <a:pt x="42" y="18"/>
                    <a:pt x="41" y="14"/>
                    <a:pt x="40" y="10"/>
                  </a:cubicBezTo>
                  <a:cubicBezTo>
                    <a:pt x="40" y="5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7"/>
                  </a:cubicBezTo>
                  <a:cubicBezTo>
                    <a:pt x="49" y="9"/>
                    <a:pt x="50" y="11"/>
                    <a:pt x="50" y="11"/>
                  </a:cubicBezTo>
                  <a:cubicBezTo>
                    <a:pt x="51" y="11"/>
                    <a:pt x="52" y="11"/>
                    <a:pt x="54" y="11"/>
                  </a:cubicBezTo>
                  <a:cubicBezTo>
                    <a:pt x="57" y="11"/>
                    <a:pt x="58" y="10"/>
                    <a:pt x="58" y="11"/>
                  </a:cubicBezTo>
                  <a:cubicBezTo>
                    <a:pt x="58" y="11"/>
                    <a:pt x="57" y="11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0"/>
                  </a:cubicBezTo>
                  <a:cubicBezTo>
                    <a:pt x="84" y="9"/>
                    <a:pt x="86" y="9"/>
                    <a:pt x="87" y="9"/>
                  </a:cubicBezTo>
                  <a:cubicBezTo>
                    <a:pt x="88" y="9"/>
                    <a:pt x="89" y="9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09"/>
                  </a:moveTo>
                  <a:cubicBezTo>
                    <a:pt x="44" y="109"/>
                    <a:pt x="45" y="108"/>
                    <a:pt x="46" y="108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09"/>
                  </a:cubicBezTo>
                  <a:cubicBezTo>
                    <a:pt x="44" y="110"/>
                    <a:pt x="43" y="110"/>
                    <a:pt x="43" y="109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6"/>
                    <a:pt x="55" y="107"/>
                  </a:cubicBezTo>
                  <a:cubicBezTo>
                    <a:pt x="55" y="107"/>
                    <a:pt x="55" y="107"/>
                    <a:pt x="54" y="107"/>
                  </a:cubicBezTo>
                  <a:cubicBezTo>
                    <a:pt x="53" y="108"/>
                    <a:pt x="53" y="108"/>
                    <a:pt x="52" y="108"/>
                  </a:cubicBezTo>
                  <a:cubicBezTo>
                    <a:pt x="51" y="108"/>
                    <a:pt x="51" y="108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6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5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8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8"/>
                    <a:pt x="71" y="58"/>
                    <a:pt x="71" y="57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7"/>
                    <a:pt x="74" y="58"/>
                    <a:pt x="72" y="58"/>
                  </a:cubicBezTo>
                  <a:close/>
                  <a:moveTo>
                    <a:pt x="75" y="103"/>
                  </a:moveTo>
                  <a:cubicBezTo>
                    <a:pt x="75" y="103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6" y="104"/>
                    <a:pt x="76" y="104"/>
                    <a:pt x="75" y="103"/>
                  </a:cubicBezTo>
                  <a:close/>
                  <a:moveTo>
                    <a:pt x="94" y="102"/>
                  </a:moveTo>
                  <a:cubicBezTo>
                    <a:pt x="93" y="101"/>
                    <a:pt x="93" y="101"/>
                    <a:pt x="94" y="101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1"/>
                    <a:pt x="96" y="101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7"/>
            <p:cNvSpPr>
              <a:spLocks noEditPoints="1"/>
            </p:cNvSpPr>
            <p:nvPr/>
          </p:nvSpPr>
          <p:spPr bwMode="auto">
            <a:xfrm>
              <a:off x="4354730" y="3263900"/>
              <a:ext cx="392113" cy="701675"/>
            </a:xfrm>
            <a:custGeom>
              <a:avLst/>
              <a:gdLst>
                <a:gd name="T0" fmla="*/ 68 w 103"/>
                <a:gd name="T1" fmla="*/ 6 h 186"/>
                <a:gd name="T2" fmla="*/ 70 w 103"/>
                <a:gd name="T3" fmla="*/ 27 h 186"/>
                <a:gd name="T4" fmla="*/ 75 w 103"/>
                <a:gd name="T5" fmla="*/ 43 h 186"/>
                <a:gd name="T6" fmla="*/ 89 w 103"/>
                <a:gd name="T7" fmla="*/ 49 h 186"/>
                <a:gd name="T8" fmla="*/ 100 w 103"/>
                <a:gd name="T9" fmla="*/ 57 h 186"/>
                <a:gd name="T10" fmla="*/ 89 w 103"/>
                <a:gd name="T11" fmla="*/ 61 h 186"/>
                <a:gd name="T12" fmla="*/ 69 w 103"/>
                <a:gd name="T13" fmla="*/ 83 h 186"/>
                <a:gd name="T14" fmla="*/ 74 w 103"/>
                <a:gd name="T15" fmla="*/ 101 h 186"/>
                <a:gd name="T16" fmla="*/ 94 w 103"/>
                <a:gd name="T17" fmla="*/ 109 h 186"/>
                <a:gd name="T18" fmla="*/ 90 w 103"/>
                <a:gd name="T19" fmla="*/ 128 h 186"/>
                <a:gd name="T20" fmla="*/ 72 w 103"/>
                <a:gd name="T21" fmla="*/ 148 h 186"/>
                <a:gd name="T22" fmla="*/ 68 w 103"/>
                <a:gd name="T23" fmla="*/ 155 h 186"/>
                <a:gd name="T24" fmla="*/ 77 w 103"/>
                <a:gd name="T25" fmla="*/ 158 h 186"/>
                <a:gd name="T26" fmla="*/ 94 w 103"/>
                <a:gd name="T27" fmla="*/ 162 h 186"/>
                <a:gd name="T28" fmla="*/ 100 w 103"/>
                <a:gd name="T29" fmla="*/ 165 h 186"/>
                <a:gd name="T30" fmla="*/ 101 w 103"/>
                <a:gd name="T31" fmla="*/ 175 h 186"/>
                <a:gd name="T32" fmla="*/ 82 w 103"/>
                <a:gd name="T33" fmla="*/ 178 h 186"/>
                <a:gd name="T34" fmla="*/ 46 w 103"/>
                <a:gd name="T35" fmla="*/ 180 h 186"/>
                <a:gd name="T36" fmla="*/ 24 w 103"/>
                <a:gd name="T37" fmla="*/ 184 h 186"/>
                <a:gd name="T38" fmla="*/ 16 w 103"/>
                <a:gd name="T39" fmla="*/ 186 h 186"/>
                <a:gd name="T40" fmla="*/ 12 w 103"/>
                <a:gd name="T41" fmla="*/ 180 h 186"/>
                <a:gd name="T42" fmla="*/ 11 w 103"/>
                <a:gd name="T43" fmla="*/ 164 h 186"/>
                <a:gd name="T44" fmla="*/ 37 w 103"/>
                <a:gd name="T45" fmla="*/ 149 h 186"/>
                <a:gd name="T46" fmla="*/ 37 w 103"/>
                <a:gd name="T47" fmla="*/ 145 h 186"/>
                <a:gd name="T48" fmla="*/ 20 w 103"/>
                <a:gd name="T49" fmla="*/ 136 h 186"/>
                <a:gd name="T50" fmla="*/ 14 w 103"/>
                <a:gd name="T51" fmla="*/ 130 h 186"/>
                <a:gd name="T52" fmla="*/ 24 w 103"/>
                <a:gd name="T53" fmla="*/ 122 h 186"/>
                <a:gd name="T54" fmla="*/ 49 w 103"/>
                <a:gd name="T55" fmla="*/ 108 h 186"/>
                <a:gd name="T56" fmla="*/ 56 w 103"/>
                <a:gd name="T57" fmla="*/ 89 h 186"/>
                <a:gd name="T58" fmla="*/ 58 w 103"/>
                <a:gd name="T59" fmla="*/ 70 h 186"/>
                <a:gd name="T60" fmla="*/ 54 w 103"/>
                <a:gd name="T61" fmla="*/ 69 h 186"/>
                <a:gd name="T62" fmla="*/ 40 w 103"/>
                <a:gd name="T63" fmla="*/ 77 h 186"/>
                <a:gd name="T64" fmla="*/ 34 w 103"/>
                <a:gd name="T65" fmla="*/ 80 h 186"/>
                <a:gd name="T66" fmla="*/ 28 w 103"/>
                <a:gd name="T67" fmla="*/ 85 h 186"/>
                <a:gd name="T68" fmla="*/ 24 w 103"/>
                <a:gd name="T69" fmla="*/ 89 h 186"/>
                <a:gd name="T70" fmla="*/ 18 w 103"/>
                <a:gd name="T71" fmla="*/ 106 h 186"/>
                <a:gd name="T72" fmla="*/ 13 w 103"/>
                <a:gd name="T73" fmla="*/ 109 h 186"/>
                <a:gd name="T74" fmla="*/ 5 w 103"/>
                <a:gd name="T75" fmla="*/ 100 h 186"/>
                <a:gd name="T76" fmla="*/ 2 w 103"/>
                <a:gd name="T77" fmla="*/ 80 h 186"/>
                <a:gd name="T78" fmla="*/ 11 w 103"/>
                <a:gd name="T79" fmla="*/ 65 h 186"/>
                <a:gd name="T80" fmla="*/ 15 w 103"/>
                <a:gd name="T81" fmla="*/ 57 h 186"/>
                <a:gd name="T82" fmla="*/ 27 w 103"/>
                <a:gd name="T83" fmla="*/ 39 h 186"/>
                <a:gd name="T84" fmla="*/ 34 w 103"/>
                <a:gd name="T85" fmla="*/ 43 h 186"/>
                <a:gd name="T86" fmla="*/ 34 w 103"/>
                <a:gd name="T87" fmla="*/ 56 h 186"/>
                <a:gd name="T88" fmla="*/ 33 w 103"/>
                <a:gd name="T89" fmla="*/ 62 h 186"/>
                <a:gd name="T90" fmla="*/ 53 w 103"/>
                <a:gd name="T91" fmla="*/ 55 h 186"/>
                <a:gd name="T92" fmla="*/ 60 w 103"/>
                <a:gd name="T93" fmla="*/ 52 h 186"/>
                <a:gd name="T94" fmla="*/ 61 w 103"/>
                <a:gd name="T95" fmla="*/ 11 h 186"/>
                <a:gd name="T96" fmla="*/ 54 w 103"/>
                <a:gd name="T97" fmla="*/ 117 h 186"/>
                <a:gd name="T98" fmla="*/ 53 w 103"/>
                <a:gd name="T99" fmla="*/ 114 h 186"/>
                <a:gd name="T100" fmla="*/ 31 w 103"/>
                <a:gd name="T101" fmla="*/ 123 h 186"/>
                <a:gd name="T102" fmla="*/ 27 w 103"/>
                <a:gd name="T103" fmla="*/ 131 h 186"/>
                <a:gd name="T104" fmla="*/ 43 w 103"/>
                <a:gd name="T105" fmla="*/ 136 h 186"/>
                <a:gd name="T106" fmla="*/ 53 w 103"/>
                <a:gd name="T107" fmla="*/ 128 h 186"/>
                <a:gd name="T108" fmla="*/ 77 w 103"/>
                <a:gd name="T109" fmla="*/ 111 h 186"/>
                <a:gd name="T110" fmla="*/ 74 w 103"/>
                <a:gd name="T111" fmla="*/ 109 h 186"/>
                <a:gd name="T112" fmla="*/ 69 w 103"/>
                <a:gd name="T113" fmla="*/ 117 h 186"/>
                <a:gd name="T114" fmla="*/ 72 w 103"/>
                <a:gd name="T115" fmla="*/ 121 h 186"/>
                <a:gd name="T116" fmla="*/ 77 w 103"/>
                <a:gd name="T117" fmla="*/ 1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3" h="186">
                  <a:moveTo>
                    <a:pt x="64" y="3"/>
                  </a:moveTo>
                  <a:cubicBezTo>
                    <a:pt x="66" y="0"/>
                    <a:pt x="67" y="1"/>
                    <a:pt x="68" y="6"/>
                  </a:cubicBezTo>
                  <a:cubicBezTo>
                    <a:pt x="68" y="9"/>
                    <a:pt x="68" y="11"/>
                    <a:pt x="69" y="13"/>
                  </a:cubicBezTo>
                  <a:cubicBezTo>
                    <a:pt x="70" y="14"/>
                    <a:pt x="70" y="19"/>
                    <a:pt x="70" y="27"/>
                  </a:cubicBezTo>
                  <a:cubicBezTo>
                    <a:pt x="70" y="36"/>
                    <a:pt x="71" y="40"/>
                    <a:pt x="71" y="41"/>
                  </a:cubicBezTo>
                  <a:cubicBezTo>
                    <a:pt x="71" y="42"/>
                    <a:pt x="73" y="43"/>
                    <a:pt x="75" y="43"/>
                  </a:cubicBezTo>
                  <a:cubicBezTo>
                    <a:pt x="78" y="44"/>
                    <a:pt x="80" y="45"/>
                    <a:pt x="83" y="47"/>
                  </a:cubicBezTo>
                  <a:cubicBezTo>
                    <a:pt x="86" y="48"/>
                    <a:pt x="88" y="49"/>
                    <a:pt x="89" y="49"/>
                  </a:cubicBezTo>
                  <a:cubicBezTo>
                    <a:pt x="91" y="49"/>
                    <a:pt x="93" y="50"/>
                    <a:pt x="96" y="52"/>
                  </a:cubicBezTo>
                  <a:cubicBezTo>
                    <a:pt x="99" y="54"/>
                    <a:pt x="100" y="55"/>
                    <a:pt x="100" y="57"/>
                  </a:cubicBezTo>
                  <a:cubicBezTo>
                    <a:pt x="101" y="58"/>
                    <a:pt x="100" y="59"/>
                    <a:pt x="100" y="59"/>
                  </a:cubicBezTo>
                  <a:cubicBezTo>
                    <a:pt x="99" y="60"/>
                    <a:pt x="96" y="60"/>
                    <a:pt x="89" y="61"/>
                  </a:cubicBezTo>
                  <a:cubicBezTo>
                    <a:pt x="78" y="61"/>
                    <a:pt x="72" y="62"/>
                    <a:pt x="70" y="64"/>
                  </a:cubicBezTo>
                  <a:cubicBezTo>
                    <a:pt x="70" y="64"/>
                    <a:pt x="69" y="71"/>
                    <a:pt x="69" y="83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81" y="101"/>
                    <a:pt x="86" y="102"/>
                    <a:pt x="90" y="105"/>
                  </a:cubicBezTo>
                  <a:cubicBezTo>
                    <a:pt x="91" y="105"/>
                    <a:pt x="93" y="107"/>
                    <a:pt x="94" y="109"/>
                  </a:cubicBezTo>
                  <a:cubicBezTo>
                    <a:pt x="96" y="114"/>
                    <a:pt x="96" y="118"/>
                    <a:pt x="93" y="122"/>
                  </a:cubicBezTo>
                  <a:cubicBezTo>
                    <a:pt x="92" y="124"/>
                    <a:pt x="91" y="126"/>
                    <a:pt x="90" y="128"/>
                  </a:cubicBezTo>
                  <a:cubicBezTo>
                    <a:pt x="89" y="130"/>
                    <a:pt x="85" y="133"/>
                    <a:pt x="80" y="139"/>
                  </a:cubicBezTo>
                  <a:cubicBezTo>
                    <a:pt x="75" y="145"/>
                    <a:pt x="72" y="148"/>
                    <a:pt x="72" y="148"/>
                  </a:cubicBezTo>
                  <a:cubicBezTo>
                    <a:pt x="71" y="148"/>
                    <a:pt x="70" y="149"/>
                    <a:pt x="69" y="150"/>
                  </a:cubicBezTo>
                  <a:cubicBezTo>
                    <a:pt x="68" y="152"/>
                    <a:pt x="68" y="153"/>
                    <a:pt x="68" y="155"/>
                  </a:cubicBezTo>
                  <a:cubicBezTo>
                    <a:pt x="69" y="156"/>
                    <a:pt x="69" y="156"/>
                    <a:pt x="70" y="157"/>
                  </a:cubicBezTo>
                  <a:cubicBezTo>
                    <a:pt x="71" y="157"/>
                    <a:pt x="73" y="158"/>
                    <a:pt x="77" y="158"/>
                  </a:cubicBezTo>
                  <a:cubicBezTo>
                    <a:pt x="82" y="160"/>
                    <a:pt x="87" y="160"/>
                    <a:pt x="89" y="161"/>
                  </a:cubicBezTo>
                  <a:cubicBezTo>
                    <a:pt x="92" y="161"/>
                    <a:pt x="94" y="161"/>
                    <a:pt x="94" y="162"/>
                  </a:cubicBezTo>
                  <a:cubicBezTo>
                    <a:pt x="95" y="162"/>
                    <a:pt x="95" y="163"/>
                    <a:pt x="96" y="163"/>
                  </a:cubicBezTo>
                  <a:cubicBezTo>
                    <a:pt x="98" y="163"/>
                    <a:pt x="99" y="163"/>
                    <a:pt x="100" y="165"/>
                  </a:cubicBezTo>
                  <a:cubicBezTo>
                    <a:pt x="101" y="166"/>
                    <a:pt x="102" y="167"/>
                    <a:pt x="102" y="169"/>
                  </a:cubicBezTo>
                  <a:cubicBezTo>
                    <a:pt x="103" y="171"/>
                    <a:pt x="102" y="173"/>
                    <a:pt x="101" y="175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82" y="178"/>
                    <a:pt x="82" y="178"/>
                    <a:pt x="82" y="178"/>
                  </a:cubicBezTo>
                  <a:cubicBezTo>
                    <a:pt x="72" y="178"/>
                    <a:pt x="64" y="178"/>
                    <a:pt x="60" y="178"/>
                  </a:cubicBezTo>
                  <a:cubicBezTo>
                    <a:pt x="56" y="178"/>
                    <a:pt x="51" y="179"/>
                    <a:pt x="46" y="180"/>
                  </a:cubicBezTo>
                  <a:cubicBezTo>
                    <a:pt x="41" y="181"/>
                    <a:pt x="38" y="182"/>
                    <a:pt x="37" y="182"/>
                  </a:cubicBezTo>
                  <a:cubicBezTo>
                    <a:pt x="37" y="182"/>
                    <a:pt x="32" y="183"/>
                    <a:pt x="24" y="184"/>
                  </a:cubicBezTo>
                  <a:cubicBezTo>
                    <a:pt x="21" y="184"/>
                    <a:pt x="19" y="185"/>
                    <a:pt x="18" y="185"/>
                  </a:cubicBezTo>
                  <a:cubicBezTo>
                    <a:pt x="17" y="186"/>
                    <a:pt x="16" y="186"/>
                    <a:pt x="16" y="186"/>
                  </a:cubicBezTo>
                  <a:cubicBezTo>
                    <a:pt x="16" y="186"/>
                    <a:pt x="15" y="185"/>
                    <a:pt x="14" y="184"/>
                  </a:cubicBezTo>
                  <a:cubicBezTo>
                    <a:pt x="13" y="182"/>
                    <a:pt x="12" y="181"/>
                    <a:pt x="12" y="180"/>
                  </a:cubicBezTo>
                  <a:cubicBezTo>
                    <a:pt x="11" y="179"/>
                    <a:pt x="11" y="176"/>
                    <a:pt x="11" y="173"/>
                  </a:cubicBezTo>
                  <a:cubicBezTo>
                    <a:pt x="11" y="168"/>
                    <a:pt x="11" y="165"/>
                    <a:pt x="11" y="164"/>
                  </a:cubicBezTo>
                  <a:cubicBezTo>
                    <a:pt x="12" y="162"/>
                    <a:pt x="14" y="161"/>
                    <a:pt x="18" y="160"/>
                  </a:cubicBezTo>
                  <a:cubicBezTo>
                    <a:pt x="24" y="158"/>
                    <a:pt x="30" y="154"/>
                    <a:pt x="37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7" y="145"/>
                    <a:pt x="37" y="145"/>
                    <a:pt x="37" y="145"/>
                  </a:cubicBezTo>
                  <a:cubicBezTo>
                    <a:pt x="35" y="143"/>
                    <a:pt x="32" y="141"/>
                    <a:pt x="29" y="139"/>
                  </a:cubicBezTo>
                  <a:cubicBezTo>
                    <a:pt x="25" y="137"/>
                    <a:pt x="22" y="136"/>
                    <a:pt x="20" y="136"/>
                  </a:cubicBezTo>
                  <a:cubicBezTo>
                    <a:pt x="17" y="135"/>
                    <a:pt x="15" y="135"/>
                    <a:pt x="15" y="134"/>
                  </a:cubicBezTo>
                  <a:cubicBezTo>
                    <a:pt x="14" y="133"/>
                    <a:pt x="14" y="131"/>
                    <a:pt x="14" y="130"/>
                  </a:cubicBezTo>
                  <a:cubicBezTo>
                    <a:pt x="15" y="128"/>
                    <a:pt x="16" y="127"/>
                    <a:pt x="18" y="126"/>
                  </a:cubicBezTo>
                  <a:cubicBezTo>
                    <a:pt x="21" y="125"/>
                    <a:pt x="23" y="123"/>
                    <a:pt x="24" y="122"/>
                  </a:cubicBezTo>
                  <a:cubicBezTo>
                    <a:pt x="26" y="120"/>
                    <a:pt x="30" y="118"/>
                    <a:pt x="35" y="115"/>
                  </a:cubicBezTo>
                  <a:cubicBezTo>
                    <a:pt x="40" y="112"/>
                    <a:pt x="45" y="110"/>
                    <a:pt x="49" y="108"/>
                  </a:cubicBezTo>
                  <a:cubicBezTo>
                    <a:pt x="53" y="107"/>
                    <a:pt x="55" y="106"/>
                    <a:pt x="55" y="105"/>
                  </a:cubicBezTo>
                  <a:cubicBezTo>
                    <a:pt x="55" y="104"/>
                    <a:pt x="56" y="98"/>
                    <a:pt x="56" y="89"/>
                  </a:cubicBezTo>
                  <a:cubicBezTo>
                    <a:pt x="57" y="79"/>
                    <a:pt x="58" y="74"/>
                    <a:pt x="58" y="72"/>
                  </a:cubicBezTo>
                  <a:cubicBezTo>
                    <a:pt x="58" y="71"/>
                    <a:pt x="58" y="70"/>
                    <a:pt x="58" y="70"/>
                  </a:cubicBezTo>
                  <a:cubicBezTo>
                    <a:pt x="58" y="69"/>
                    <a:pt x="58" y="69"/>
                    <a:pt x="57" y="69"/>
                  </a:cubicBezTo>
                  <a:cubicBezTo>
                    <a:pt x="56" y="69"/>
                    <a:pt x="56" y="69"/>
                    <a:pt x="54" y="69"/>
                  </a:cubicBezTo>
                  <a:cubicBezTo>
                    <a:pt x="53" y="70"/>
                    <a:pt x="52" y="70"/>
                    <a:pt x="50" y="71"/>
                  </a:cubicBezTo>
                  <a:cubicBezTo>
                    <a:pt x="45" y="74"/>
                    <a:pt x="41" y="76"/>
                    <a:pt x="40" y="77"/>
                  </a:cubicBezTo>
                  <a:cubicBezTo>
                    <a:pt x="38" y="78"/>
                    <a:pt x="37" y="79"/>
                    <a:pt x="36" y="79"/>
                  </a:cubicBezTo>
                  <a:cubicBezTo>
                    <a:pt x="35" y="79"/>
                    <a:pt x="34" y="79"/>
                    <a:pt x="34" y="80"/>
                  </a:cubicBezTo>
                  <a:cubicBezTo>
                    <a:pt x="34" y="80"/>
                    <a:pt x="33" y="81"/>
                    <a:pt x="31" y="82"/>
                  </a:cubicBezTo>
                  <a:cubicBezTo>
                    <a:pt x="29" y="84"/>
                    <a:pt x="28" y="85"/>
                    <a:pt x="28" y="85"/>
                  </a:cubicBezTo>
                  <a:cubicBezTo>
                    <a:pt x="28" y="85"/>
                    <a:pt x="27" y="86"/>
                    <a:pt x="26" y="87"/>
                  </a:cubicBezTo>
                  <a:cubicBezTo>
                    <a:pt x="24" y="87"/>
                    <a:pt x="24" y="88"/>
                    <a:pt x="24" y="89"/>
                  </a:cubicBezTo>
                  <a:cubicBezTo>
                    <a:pt x="24" y="90"/>
                    <a:pt x="23" y="93"/>
                    <a:pt x="21" y="97"/>
                  </a:cubicBezTo>
                  <a:cubicBezTo>
                    <a:pt x="20" y="102"/>
                    <a:pt x="19" y="105"/>
                    <a:pt x="18" y="106"/>
                  </a:cubicBezTo>
                  <a:cubicBezTo>
                    <a:pt x="17" y="107"/>
                    <a:pt x="16" y="108"/>
                    <a:pt x="16" y="109"/>
                  </a:cubicBezTo>
                  <a:cubicBezTo>
                    <a:pt x="15" y="109"/>
                    <a:pt x="14" y="109"/>
                    <a:pt x="13" y="109"/>
                  </a:cubicBezTo>
                  <a:cubicBezTo>
                    <a:pt x="11" y="109"/>
                    <a:pt x="9" y="109"/>
                    <a:pt x="8" y="108"/>
                  </a:cubicBezTo>
                  <a:cubicBezTo>
                    <a:pt x="7" y="106"/>
                    <a:pt x="6" y="104"/>
                    <a:pt x="5" y="100"/>
                  </a:cubicBezTo>
                  <a:cubicBezTo>
                    <a:pt x="4" y="96"/>
                    <a:pt x="3" y="93"/>
                    <a:pt x="3" y="89"/>
                  </a:cubicBezTo>
                  <a:cubicBezTo>
                    <a:pt x="3" y="84"/>
                    <a:pt x="3" y="81"/>
                    <a:pt x="2" y="80"/>
                  </a:cubicBezTo>
                  <a:cubicBezTo>
                    <a:pt x="0" y="77"/>
                    <a:pt x="1" y="74"/>
                    <a:pt x="5" y="71"/>
                  </a:cubicBezTo>
                  <a:cubicBezTo>
                    <a:pt x="6" y="70"/>
                    <a:pt x="8" y="68"/>
                    <a:pt x="11" y="65"/>
                  </a:cubicBezTo>
                  <a:cubicBezTo>
                    <a:pt x="13" y="61"/>
                    <a:pt x="15" y="59"/>
                    <a:pt x="15" y="58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6" y="57"/>
                    <a:pt x="16" y="55"/>
                    <a:pt x="17" y="51"/>
                  </a:cubicBezTo>
                  <a:cubicBezTo>
                    <a:pt x="19" y="44"/>
                    <a:pt x="22" y="40"/>
                    <a:pt x="27" y="39"/>
                  </a:cubicBezTo>
                  <a:cubicBezTo>
                    <a:pt x="29" y="39"/>
                    <a:pt x="31" y="39"/>
                    <a:pt x="33" y="40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4"/>
                    <a:pt x="35" y="46"/>
                    <a:pt x="35" y="49"/>
                  </a:cubicBezTo>
                  <a:cubicBezTo>
                    <a:pt x="35" y="53"/>
                    <a:pt x="34" y="55"/>
                    <a:pt x="34" y="56"/>
                  </a:cubicBezTo>
                  <a:cubicBezTo>
                    <a:pt x="33" y="57"/>
                    <a:pt x="33" y="58"/>
                    <a:pt x="33" y="59"/>
                  </a:cubicBezTo>
                  <a:cubicBezTo>
                    <a:pt x="33" y="60"/>
                    <a:pt x="33" y="61"/>
                    <a:pt x="33" y="62"/>
                  </a:cubicBezTo>
                  <a:cubicBezTo>
                    <a:pt x="34" y="62"/>
                    <a:pt x="36" y="61"/>
                    <a:pt x="41" y="60"/>
                  </a:cubicBezTo>
                  <a:cubicBezTo>
                    <a:pt x="45" y="58"/>
                    <a:pt x="49" y="56"/>
                    <a:pt x="53" y="55"/>
                  </a:cubicBezTo>
                  <a:cubicBezTo>
                    <a:pt x="56" y="53"/>
                    <a:pt x="57" y="53"/>
                    <a:pt x="58" y="53"/>
                  </a:cubicBezTo>
                  <a:cubicBezTo>
                    <a:pt x="59" y="53"/>
                    <a:pt x="60" y="52"/>
                    <a:pt x="60" y="52"/>
                  </a:cubicBezTo>
                  <a:cubicBezTo>
                    <a:pt x="60" y="52"/>
                    <a:pt x="60" y="47"/>
                    <a:pt x="61" y="40"/>
                  </a:cubicBezTo>
                  <a:cubicBezTo>
                    <a:pt x="62" y="23"/>
                    <a:pt x="62" y="13"/>
                    <a:pt x="61" y="11"/>
                  </a:cubicBezTo>
                  <a:cubicBezTo>
                    <a:pt x="61" y="9"/>
                    <a:pt x="61" y="6"/>
                    <a:pt x="64" y="3"/>
                  </a:cubicBezTo>
                  <a:close/>
                  <a:moveTo>
                    <a:pt x="54" y="117"/>
                  </a:moveTo>
                  <a:cubicBezTo>
                    <a:pt x="54" y="116"/>
                    <a:pt x="54" y="115"/>
                    <a:pt x="54" y="115"/>
                  </a:cubicBezTo>
                  <a:cubicBezTo>
                    <a:pt x="54" y="114"/>
                    <a:pt x="54" y="114"/>
                    <a:pt x="53" y="114"/>
                  </a:cubicBezTo>
                  <a:cubicBezTo>
                    <a:pt x="51" y="114"/>
                    <a:pt x="46" y="116"/>
                    <a:pt x="38" y="120"/>
                  </a:cubicBezTo>
                  <a:cubicBezTo>
                    <a:pt x="35" y="121"/>
                    <a:pt x="33" y="122"/>
                    <a:pt x="31" y="123"/>
                  </a:cubicBezTo>
                  <a:cubicBezTo>
                    <a:pt x="28" y="124"/>
                    <a:pt x="26" y="125"/>
                    <a:pt x="25" y="128"/>
                  </a:cubicBezTo>
                  <a:cubicBezTo>
                    <a:pt x="24" y="130"/>
                    <a:pt x="25" y="131"/>
                    <a:pt x="27" y="131"/>
                  </a:cubicBezTo>
                  <a:cubicBezTo>
                    <a:pt x="29" y="132"/>
                    <a:pt x="30" y="132"/>
                    <a:pt x="31" y="133"/>
                  </a:cubicBezTo>
                  <a:cubicBezTo>
                    <a:pt x="35" y="134"/>
                    <a:pt x="39" y="136"/>
                    <a:pt x="43" y="136"/>
                  </a:cubicBezTo>
                  <a:cubicBezTo>
                    <a:pt x="47" y="137"/>
                    <a:pt x="50" y="137"/>
                    <a:pt x="51" y="136"/>
                  </a:cubicBezTo>
                  <a:cubicBezTo>
                    <a:pt x="52" y="135"/>
                    <a:pt x="52" y="132"/>
                    <a:pt x="53" y="128"/>
                  </a:cubicBezTo>
                  <a:cubicBezTo>
                    <a:pt x="53" y="123"/>
                    <a:pt x="53" y="119"/>
                    <a:pt x="54" y="117"/>
                  </a:cubicBezTo>
                  <a:close/>
                  <a:moveTo>
                    <a:pt x="77" y="111"/>
                  </a:moveTo>
                  <a:cubicBezTo>
                    <a:pt x="77" y="110"/>
                    <a:pt x="77" y="110"/>
                    <a:pt x="76" y="110"/>
                  </a:cubicBezTo>
                  <a:cubicBezTo>
                    <a:pt x="76" y="109"/>
                    <a:pt x="75" y="109"/>
                    <a:pt x="74" y="109"/>
                  </a:cubicBezTo>
                  <a:cubicBezTo>
                    <a:pt x="71" y="109"/>
                    <a:pt x="70" y="110"/>
                    <a:pt x="69" y="111"/>
                  </a:cubicBezTo>
                  <a:cubicBezTo>
                    <a:pt x="69" y="111"/>
                    <a:pt x="69" y="113"/>
                    <a:pt x="69" y="117"/>
                  </a:cubicBezTo>
                  <a:cubicBezTo>
                    <a:pt x="69" y="121"/>
                    <a:pt x="69" y="123"/>
                    <a:pt x="69" y="123"/>
                  </a:cubicBezTo>
                  <a:cubicBezTo>
                    <a:pt x="70" y="123"/>
                    <a:pt x="71" y="122"/>
                    <a:pt x="72" y="121"/>
                  </a:cubicBezTo>
                  <a:cubicBezTo>
                    <a:pt x="74" y="119"/>
                    <a:pt x="75" y="117"/>
                    <a:pt x="76" y="116"/>
                  </a:cubicBezTo>
                  <a:cubicBezTo>
                    <a:pt x="76" y="115"/>
                    <a:pt x="77" y="113"/>
                    <a:pt x="77" y="1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8"/>
            <p:cNvSpPr>
              <a:spLocks noEditPoints="1"/>
            </p:cNvSpPr>
            <p:nvPr/>
          </p:nvSpPr>
          <p:spPr bwMode="auto">
            <a:xfrm>
              <a:off x="4262655" y="4092575"/>
              <a:ext cx="587375" cy="504825"/>
            </a:xfrm>
            <a:custGeom>
              <a:avLst/>
              <a:gdLst>
                <a:gd name="T0" fmla="*/ 12 w 154"/>
                <a:gd name="T1" fmla="*/ 104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3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9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6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5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3 h 134"/>
                <a:gd name="T58" fmla="*/ 81 w 154"/>
                <a:gd name="T59" fmla="*/ 88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2 h 134"/>
                <a:gd name="T66" fmla="*/ 36 w 154"/>
                <a:gd name="T67" fmla="*/ 112 h 134"/>
                <a:gd name="T68" fmla="*/ 99 w 154"/>
                <a:gd name="T69" fmla="*/ 6 h 134"/>
                <a:gd name="T70" fmla="*/ 121 w 154"/>
                <a:gd name="T71" fmla="*/ 25 h 134"/>
                <a:gd name="T72" fmla="*/ 115 w 154"/>
                <a:gd name="T73" fmla="*/ 35 h 134"/>
                <a:gd name="T74" fmla="*/ 81 w 154"/>
                <a:gd name="T75" fmla="*/ 42 h 134"/>
                <a:gd name="T76" fmla="*/ 50 w 154"/>
                <a:gd name="T77" fmla="*/ 36 h 134"/>
                <a:gd name="T78" fmla="*/ 43 w 154"/>
                <a:gd name="T79" fmla="*/ 3 h 134"/>
                <a:gd name="T80" fmla="*/ 58 w 154"/>
                <a:gd name="T81" fmla="*/ 11 h 134"/>
                <a:gd name="T82" fmla="*/ 81 w 154"/>
                <a:gd name="T83" fmla="*/ 11 h 134"/>
                <a:gd name="T84" fmla="*/ 90 w 154"/>
                <a:gd name="T85" fmla="*/ 2 h 134"/>
                <a:gd name="T86" fmla="*/ 48 w 154"/>
                <a:gd name="T87" fmla="*/ 109 h 134"/>
                <a:gd name="T88" fmla="*/ 55 w 154"/>
                <a:gd name="T89" fmla="*/ 107 h 134"/>
                <a:gd name="T90" fmla="*/ 65 w 154"/>
                <a:gd name="T91" fmla="*/ 106 h 134"/>
                <a:gd name="T92" fmla="*/ 65 w 154"/>
                <a:gd name="T93" fmla="*/ 106 h 134"/>
                <a:gd name="T94" fmla="*/ 69 w 154"/>
                <a:gd name="T95" fmla="*/ 59 h 134"/>
                <a:gd name="T96" fmla="*/ 72 w 154"/>
                <a:gd name="T97" fmla="*/ 57 h 134"/>
                <a:gd name="T98" fmla="*/ 76 w 154"/>
                <a:gd name="T99" fmla="*/ 103 h 134"/>
                <a:gd name="T100" fmla="*/ 75 w 154"/>
                <a:gd name="T101" fmla="*/ 104 h 134"/>
                <a:gd name="T102" fmla="*/ 96 w 154"/>
                <a:gd name="T103" fmla="*/ 10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8"/>
                  </a:moveTo>
                  <a:cubicBezTo>
                    <a:pt x="17" y="96"/>
                    <a:pt x="18" y="96"/>
                    <a:pt x="18" y="96"/>
                  </a:cubicBezTo>
                  <a:cubicBezTo>
                    <a:pt x="18" y="97"/>
                    <a:pt x="17" y="98"/>
                    <a:pt x="15" y="99"/>
                  </a:cubicBezTo>
                  <a:cubicBezTo>
                    <a:pt x="13" y="101"/>
                    <a:pt x="12" y="103"/>
                    <a:pt x="12" y="104"/>
                  </a:cubicBezTo>
                  <a:cubicBezTo>
                    <a:pt x="12" y="105"/>
                    <a:pt x="12" y="106"/>
                    <a:pt x="11" y="107"/>
                  </a:cubicBezTo>
                  <a:cubicBezTo>
                    <a:pt x="10" y="108"/>
                    <a:pt x="9" y="109"/>
                    <a:pt x="9" y="112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5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7"/>
                  </a:cubicBezTo>
                  <a:cubicBezTo>
                    <a:pt x="16" y="118"/>
                    <a:pt x="17" y="118"/>
                    <a:pt x="19" y="118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7"/>
                    <a:pt x="20" y="116"/>
                    <a:pt x="20" y="116"/>
                  </a:cubicBezTo>
                  <a:cubicBezTo>
                    <a:pt x="19" y="116"/>
                    <a:pt x="19" y="115"/>
                    <a:pt x="21" y="115"/>
                  </a:cubicBezTo>
                  <a:cubicBezTo>
                    <a:pt x="22" y="115"/>
                    <a:pt x="23" y="114"/>
                    <a:pt x="26" y="114"/>
                  </a:cubicBezTo>
                  <a:cubicBezTo>
                    <a:pt x="28" y="113"/>
                    <a:pt x="29" y="113"/>
                    <a:pt x="29" y="114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5"/>
                    <a:pt x="35" y="114"/>
                  </a:cubicBezTo>
                  <a:cubicBezTo>
                    <a:pt x="39" y="113"/>
                    <a:pt x="40" y="113"/>
                    <a:pt x="41" y="113"/>
                  </a:cubicBezTo>
                  <a:cubicBezTo>
                    <a:pt x="42" y="113"/>
                    <a:pt x="42" y="113"/>
                    <a:pt x="43" y="113"/>
                  </a:cubicBezTo>
                  <a:cubicBezTo>
                    <a:pt x="44" y="112"/>
                    <a:pt x="49" y="111"/>
                    <a:pt x="57" y="110"/>
                  </a:cubicBezTo>
                  <a:cubicBezTo>
                    <a:pt x="60" y="110"/>
                    <a:pt x="62" y="109"/>
                    <a:pt x="63" y="109"/>
                  </a:cubicBezTo>
                  <a:cubicBezTo>
                    <a:pt x="64" y="108"/>
                    <a:pt x="64" y="108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10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9"/>
                    <a:pt x="77" y="109"/>
                  </a:cubicBezTo>
                  <a:cubicBezTo>
                    <a:pt x="78" y="109"/>
                    <a:pt x="79" y="108"/>
                    <a:pt x="79" y="107"/>
                  </a:cubicBezTo>
                  <a:cubicBezTo>
                    <a:pt x="79" y="107"/>
                    <a:pt x="80" y="107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7"/>
                    <a:pt x="82" y="107"/>
                  </a:cubicBezTo>
                  <a:cubicBezTo>
                    <a:pt x="82" y="108"/>
                    <a:pt x="83" y="108"/>
                    <a:pt x="84" y="107"/>
                  </a:cubicBezTo>
                  <a:cubicBezTo>
                    <a:pt x="86" y="106"/>
                    <a:pt x="95" y="106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2"/>
                    <a:pt x="122" y="101"/>
                    <a:pt x="121" y="100"/>
                  </a:cubicBezTo>
                  <a:cubicBezTo>
                    <a:pt x="120" y="100"/>
                    <a:pt x="120" y="99"/>
                    <a:pt x="120" y="99"/>
                  </a:cubicBezTo>
                  <a:cubicBezTo>
                    <a:pt x="121" y="98"/>
                    <a:pt x="122" y="99"/>
                    <a:pt x="124" y="101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4"/>
                    <a:pt x="131" y="105"/>
                  </a:cubicBezTo>
                  <a:cubicBezTo>
                    <a:pt x="132" y="106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7"/>
                  </a:cubicBezTo>
                  <a:cubicBezTo>
                    <a:pt x="150" y="118"/>
                    <a:pt x="150" y="118"/>
                    <a:pt x="151" y="118"/>
                  </a:cubicBezTo>
                  <a:cubicBezTo>
                    <a:pt x="152" y="118"/>
                    <a:pt x="153" y="119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6"/>
                    <a:pt x="152" y="127"/>
                    <a:pt x="151" y="128"/>
                  </a:cubicBezTo>
                  <a:cubicBezTo>
                    <a:pt x="150" y="129"/>
                    <a:pt x="148" y="130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7"/>
                    <a:pt x="129" y="126"/>
                  </a:cubicBezTo>
                  <a:cubicBezTo>
                    <a:pt x="128" y="125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7"/>
                    <a:pt x="44" y="128"/>
                    <a:pt x="38" y="130"/>
                  </a:cubicBezTo>
                  <a:cubicBezTo>
                    <a:pt x="22" y="134"/>
                    <a:pt x="12" y="134"/>
                    <a:pt x="6" y="128"/>
                  </a:cubicBezTo>
                  <a:cubicBezTo>
                    <a:pt x="4" y="126"/>
                    <a:pt x="3" y="124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9"/>
                    <a:pt x="1" y="107"/>
                    <a:pt x="2" y="106"/>
                  </a:cubicBezTo>
                  <a:cubicBezTo>
                    <a:pt x="2" y="105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1"/>
                    <a:pt x="14" y="99"/>
                    <a:pt x="15" y="98"/>
                  </a:cubicBezTo>
                  <a:close/>
                  <a:moveTo>
                    <a:pt x="16" y="116"/>
                  </a:moveTo>
                  <a:cubicBezTo>
                    <a:pt x="16" y="116"/>
                    <a:pt x="16" y="116"/>
                    <a:pt x="16" y="116"/>
                  </a:cubicBezTo>
                  <a:cubicBezTo>
                    <a:pt x="16" y="115"/>
                    <a:pt x="17" y="115"/>
                    <a:pt x="17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1"/>
                    <a:pt x="27" y="90"/>
                    <a:pt x="27" y="91"/>
                  </a:cubicBezTo>
                  <a:cubicBezTo>
                    <a:pt x="27" y="92"/>
                    <a:pt x="26" y="92"/>
                    <a:pt x="24" y="93"/>
                  </a:cubicBezTo>
                  <a:cubicBezTo>
                    <a:pt x="21" y="95"/>
                    <a:pt x="21" y="95"/>
                    <a:pt x="21" y="95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5"/>
                    <a:pt x="28" y="115"/>
                  </a:cubicBezTo>
                  <a:cubicBezTo>
                    <a:pt x="28" y="115"/>
                    <a:pt x="28" y="115"/>
                    <a:pt x="27" y="115"/>
                  </a:cubicBezTo>
                  <a:cubicBezTo>
                    <a:pt x="25" y="114"/>
                    <a:pt x="25" y="115"/>
                    <a:pt x="24" y="115"/>
                  </a:cubicBezTo>
                  <a:cubicBezTo>
                    <a:pt x="24" y="116"/>
                    <a:pt x="24" y="117"/>
                    <a:pt x="25" y="116"/>
                  </a:cubicBezTo>
                  <a:cubicBezTo>
                    <a:pt x="26" y="116"/>
                    <a:pt x="26" y="116"/>
                    <a:pt x="27" y="115"/>
                  </a:cubicBezTo>
                  <a:close/>
                  <a:moveTo>
                    <a:pt x="44" y="56"/>
                  </a:moveTo>
                  <a:cubicBezTo>
                    <a:pt x="44" y="56"/>
                    <a:pt x="44" y="55"/>
                    <a:pt x="44" y="55"/>
                  </a:cubicBezTo>
                  <a:cubicBezTo>
                    <a:pt x="45" y="54"/>
                    <a:pt x="45" y="54"/>
                    <a:pt x="45" y="55"/>
                  </a:cubicBezTo>
                  <a:cubicBezTo>
                    <a:pt x="45" y="56"/>
                    <a:pt x="45" y="57"/>
                    <a:pt x="44" y="58"/>
                  </a:cubicBezTo>
                  <a:cubicBezTo>
                    <a:pt x="43" y="60"/>
                    <a:pt x="43" y="61"/>
                    <a:pt x="43" y="62"/>
                  </a:cubicBezTo>
                  <a:cubicBezTo>
                    <a:pt x="44" y="62"/>
                    <a:pt x="44" y="63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60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2"/>
                    <a:pt x="60" y="62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4"/>
                    <a:pt x="57" y="64"/>
                    <a:pt x="57" y="66"/>
                  </a:cubicBezTo>
                  <a:cubicBezTo>
                    <a:pt x="58" y="67"/>
                    <a:pt x="59" y="67"/>
                    <a:pt x="59" y="67"/>
                  </a:cubicBezTo>
                  <a:cubicBezTo>
                    <a:pt x="60" y="67"/>
                    <a:pt x="61" y="67"/>
                    <a:pt x="64" y="66"/>
                  </a:cubicBezTo>
                  <a:cubicBezTo>
                    <a:pt x="67" y="65"/>
                    <a:pt x="69" y="64"/>
                    <a:pt x="70" y="63"/>
                  </a:cubicBezTo>
                  <a:cubicBezTo>
                    <a:pt x="72" y="63"/>
                    <a:pt x="73" y="63"/>
                    <a:pt x="74" y="63"/>
                  </a:cubicBezTo>
                  <a:cubicBezTo>
                    <a:pt x="75" y="63"/>
                    <a:pt x="76" y="62"/>
                    <a:pt x="77" y="60"/>
                  </a:cubicBezTo>
                  <a:cubicBezTo>
                    <a:pt x="79" y="59"/>
                    <a:pt x="80" y="58"/>
                    <a:pt x="80" y="57"/>
                  </a:cubicBezTo>
                  <a:cubicBezTo>
                    <a:pt x="80" y="56"/>
                    <a:pt x="79" y="56"/>
                    <a:pt x="77" y="57"/>
                  </a:cubicBezTo>
                  <a:cubicBezTo>
                    <a:pt x="76" y="57"/>
                    <a:pt x="75" y="57"/>
                    <a:pt x="75" y="57"/>
                  </a:cubicBezTo>
                  <a:cubicBezTo>
                    <a:pt x="75" y="57"/>
                    <a:pt x="76" y="56"/>
                    <a:pt x="76" y="56"/>
                  </a:cubicBezTo>
                  <a:cubicBezTo>
                    <a:pt x="78" y="54"/>
                    <a:pt x="82" y="55"/>
                    <a:pt x="86" y="59"/>
                  </a:cubicBezTo>
                  <a:cubicBezTo>
                    <a:pt x="89" y="61"/>
                    <a:pt x="92" y="63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7"/>
                    <a:pt x="99" y="67"/>
                  </a:cubicBezTo>
                  <a:cubicBezTo>
                    <a:pt x="101" y="68"/>
                    <a:pt x="103" y="70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1"/>
                    <a:pt x="104" y="81"/>
                    <a:pt x="102" y="83"/>
                  </a:cubicBezTo>
                  <a:cubicBezTo>
                    <a:pt x="99" y="84"/>
                    <a:pt x="97" y="85"/>
                    <a:pt x="96" y="85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7"/>
                    <a:pt x="83" y="87"/>
                  </a:cubicBezTo>
                  <a:cubicBezTo>
                    <a:pt x="83" y="88"/>
                    <a:pt x="82" y="88"/>
                    <a:pt x="81" y="88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1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1"/>
                    <a:pt x="52" y="90"/>
                  </a:cubicBezTo>
                  <a:cubicBezTo>
                    <a:pt x="51" y="90"/>
                    <a:pt x="49" y="89"/>
                    <a:pt x="47" y="88"/>
                  </a:cubicBezTo>
                  <a:cubicBezTo>
                    <a:pt x="44" y="86"/>
                    <a:pt x="42" y="84"/>
                    <a:pt x="41" y="82"/>
                  </a:cubicBezTo>
                  <a:cubicBezTo>
                    <a:pt x="40" y="79"/>
                    <a:pt x="39" y="76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60"/>
                    <a:pt x="40" y="59"/>
                  </a:cubicBezTo>
                  <a:cubicBezTo>
                    <a:pt x="43" y="57"/>
                    <a:pt x="44" y="56"/>
                    <a:pt x="44" y="56"/>
                  </a:cubicBezTo>
                  <a:close/>
                  <a:moveTo>
                    <a:pt x="36" y="112"/>
                  </a:moveTo>
                  <a:cubicBezTo>
                    <a:pt x="37" y="111"/>
                    <a:pt x="38" y="111"/>
                    <a:pt x="39" y="111"/>
                  </a:cubicBezTo>
                  <a:cubicBezTo>
                    <a:pt x="40" y="111"/>
                    <a:pt x="41" y="111"/>
                    <a:pt x="41" y="111"/>
                  </a:cubicBezTo>
                  <a:cubicBezTo>
                    <a:pt x="41" y="111"/>
                    <a:pt x="40" y="111"/>
                    <a:pt x="39" y="112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close/>
                  <a:moveTo>
                    <a:pt x="89" y="1"/>
                  </a:moveTo>
                  <a:cubicBezTo>
                    <a:pt x="89" y="1"/>
                    <a:pt x="89" y="0"/>
                    <a:pt x="91" y="0"/>
                  </a:cubicBezTo>
                  <a:cubicBezTo>
                    <a:pt x="93" y="0"/>
                    <a:pt x="96" y="2"/>
                    <a:pt x="99" y="6"/>
                  </a:cubicBezTo>
                  <a:cubicBezTo>
                    <a:pt x="103" y="9"/>
                    <a:pt x="107" y="12"/>
                    <a:pt x="111" y="15"/>
                  </a:cubicBezTo>
                  <a:cubicBezTo>
                    <a:pt x="114" y="16"/>
                    <a:pt x="115" y="17"/>
                    <a:pt x="115" y="17"/>
                  </a:cubicBezTo>
                  <a:cubicBezTo>
                    <a:pt x="115" y="18"/>
                    <a:pt x="116" y="19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9"/>
                    <a:pt x="121" y="30"/>
                  </a:cubicBezTo>
                  <a:cubicBezTo>
                    <a:pt x="120" y="32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5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40"/>
                  </a:cubicBezTo>
                  <a:cubicBezTo>
                    <a:pt x="87" y="40"/>
                    <a:pt x="84" y="41"/>
                    <a:pt x="81" y="42"/>
                  </a:cubicBezTo>
                  <a:cubicBezTo>
                    <a:pt x="78" y="43"/>
                    <a:pt x="74" y="44"/>
                    <a:pt x="69" y="44"/>
                  </a:cubicBezTo>
                  <a:cubicBezTo>
                    <a:pt x="63" y="45"/>
                    <a:pt x="61" y="44"/>
                    <a:pt x="60" y="44"/>
                  </a:cubicBezTo>
                  <a:cubicBezTo>
                    <a:pt x="60" y="43"/>
                    <a:pt x="59" y="43"/>
                    <a:pt x="58" y="43"/>
                  </a:cubicBezTo>
                  <a:cubicBezTo>
                    <a:pt x="56" y="43"/>
                    <a:pt x="53" y="41"/>
                    <a:pt x="50" y="36"/>
                  </a:cubicBezTo>
                  <a:cubicBezTo>
                    <a:pt x="47" y="32"/>
                    <a:pt x="44" y="28"/>
                    <a:pt x="43" y="23"/>
                  </a:cubicBezTo>
                  <a:cubicBezTo>
                    <a:pt x="42" y="19"/>
                    <a:pt x="41" y="14"/>
                    <a:pt x="40" y="10"/>
                  </a:cubicBezTo>
                  <a:cubicBezTo>
                    <a:pt x="40" y="6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8"/>
                  </a:cubicBezTo>
                  <a:cubicBezTo>
                    <a:pt x="49" y="10"/>
                    <a:pt x="50" y="11"/>
                    <a:pt x="50" y="11"/>
                  </a:cubicBezTo>
                  <a:cubicBezTo>
                    <a:pt x="51" y="12"/>
                    <a:pt x="52" y="12"/>
                    <a:pt x="54" y="11"/>
                  </a:cubicBezTo>
                  <a:cubicBezTo>
                    <a:pt x="57" y="11"/>
                    <a:pt x="58" y="11"/>
                    <a:pt x="58" y="11"/>
                  </a:cubicBezTo>
                  <a:cubicBezTo>
                    <a:pt x="58" y="11"/>
                    <a:pt x="57" y="12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1"/>
                  </a:cubicBezTo>
                  <a:cubicBezTo>
                    <a:pt x="84" y="10"/>
                    <a:pt x="86" y="9"/>
                    <a:pt x="87" y="10"/>
                  </a:cubicBezTo>
                  <a:cubicBezTo>
                    <a:pt x="88" y="10"/>
                    <a:pt x="89" y="10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10"/>
                  </a:moveTo>
                  <a:cubicBezTo>
                    <a:pt x="44" y="109"/>
                    <a:pt x="45" y="109"/>
                    <a:pt x="46" y="109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10"/>
                  </a:cubicBezTo>
                  <a:cubicBezTo>
                    <a:pt x="44" y="111"/>
                    <a:pt x="43" y="111"/>
                    <a:pt x="43" y="110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7"/>
                    <a:pt x="55" y="107"/>
                  </a:cubicBezTo>
                  <a:cubicBezTo>
                    <a:pt x="55" y="107"/>
                    <a:pt x="55" y="108"/>
                    <a:pt x="54" y="108"/>
                  </a:cubicBezTo>
                  <a:cubicBezTo>
                    <a:pt x="53" y="108"/>
                    <a:pt x="53" y="109"/>
                    <a:pt x="52" y="109"/>
                  </a:cubicBezTo>
                  <a:cubicBezTo>
                    <a:pt x="51" y="109"/>
                    <a:pt x="51" y="109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7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6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9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9"/>
                    <a:pt x="71" y="58"/>
                    <a:pt x="71" y="58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8"/>
                    <a:pt x="74" y="58"/>
                    <a:pt x="72" y="58"/>
                  </a:cubicBezTo>
                  <a:close/>
                  <a:moveTo>
                    <a:pt x="75" y="104"/>
                  </a:moveTo>
                  <a:cubicBezTo>
                    <a:pt x="75" y="104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4"/>
                  </a:cubicBezTo>
                  <a:cubicBezTo>
                    <a:pt x="77" y="104"/>
                    <a:pt x="77" y="104"/>
                    <a:pt x="77" y="104"/>
                  </a:cubicBezTo>
                  <a:cubicBezTo>
                    <a:pt x="76" y="104"/>
                    <a:pt x="76" y="104"/>
                    <a:pt x="75" y="104"/>
                  </a:cubicBezTo>
                  <a:close/>
                  <a:moveTo>
                    <a:pt x="94" y="102"/>
                  </a:moveTo>
                  <a:cubicBezTo>
                    <a:pt x="93" y="102"/>
                    <a:pt x="93" y="102"/>
                    <a:pt x="94" y="102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2"/>
                    <a:pt x="96" y="102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9"/>
            <p:cNvSpPr>
              <a:spLocks noEditPoints="1"/>
            </p:cNvSpPr>
            <p:nvPr/>
          </p:nvSpPr>
          <p:spPr bwMode="auto">
            <a:xfrm>
              <a:off x="4180105" y="4835525"/>
              <a:ext cx="741363" cy="533400"/>
            </a:xfrm>
            <a:custGeom>
              <a:avLst/>
              <a:gdLst>
                <a:gd name="T0" fmla="*/ 73 w 195"/>
                <a:gd name="T1" fmla="*/ 0 h 142"/>
                <a:gd name="T2" fmla="*/ 73 w 195"/>
                <a:gd name="T3" fmla="*/ 8 h 142"/>
                <a:gd name="T4" fmla="*/ 102 w 195"/>
                <a:gd name="T5" fmla="*/ 29 h 142"/>
                <a:gd name="T6" fmla="*/ 132 w 195"/>
                <a:gd name="T7" fmla="*/ 24 h 142"/>
                <a:gd name="T8" fmla="*/ 121 w 195"/>
                <a:gd name="T9" fmla="*/ 13 h 142"/>
                <a:gd name="T10" fmla="*/ 128 w 195"/>
                <a:gd name="T11" fmla="*/ 13 h 142"/>
                <a:gd name="T12" fmla="*/ 129 w 195"/>
                <a:gd name="T13" fmla="*/ 8 h 142"/>
                <a:gd name="T14" fmla="*/ 124 w 195"/>
                <a:gd name="T15" fmla="*/ 8 h 142"/>
                <a:gd name="T16" fmla="*/ 136 w 195"/>
                <a:gd name="T17" fmla="*/ 8 h 142"/>
                <a:gd name="T18" fmla="*/ 150 w 195"/>
                <a:gd name="T19" fmla="*/ 14 h 142"/>
                <a:gd name="T20" fmla="*/ 175 w 195"/>
                <a:gd name="T21" fmla="*/ 20 h 142"/>
                <a:gd name="T22" fmla="*/ 188 w 195"/>
                <a:gd name="T23" fmla="*/ 28 h 142"/>
                <a:gd name="T24" fmla="*/ 195 w 195"/>
                <a:gd name="T25" fmla="*/ 39 h 142"/>
                <a:gd name="T26" fmla="*/ 190 w 195"/>
                <a:gd name="T27" fmla="*/ 44 h 142"/>
                <a:gd name="T28" fmla="*/ 151 w 195"/>
                <a:gd name="T29" fmla="*/ 43 h 142"/>
                <a:gd name="T30" fmla="*/ 135 w 195"/>
                <a:gd name="T31" fmla="*/ 57 h 142"/>
                <a:gd name="T32" fmla="*/ 121 w 195"/>
                <a:gd name="T33" fmla="*/ 78 h 142"/>
                <a:gd name="T34" fmla="*/ 117 w 195"/>
                <a:gd name="T35" fmla="*/ 89 h 142"/>
                <a:gd name="T36" fmla="*/ 90 w 195"/>
                <a:gd name="T37" fmla="*/ 100 h 142"/>
                <a:gd name="T38" fmla="*/ 77 w 195"/>
                <a:gd name="T39" fmla="*/ 69 h 142"/>
                <a:gd name="T40" fmla="*/ 75 w 195"/>
                <a:gd name="T41" fmla="*/ 61 h 142"/>
                <a:gd name="T42" fmla="*/ 58 w 195"/>
                <a:gd name="T43" fmla="*/ 68 h 142"/>
                <a:gd name="T44" fmla="*/ 69 w 195"/>
                <a:gd name="T45" fmla="*/ 117 h 142"/>
                <a:gd name="T46" fmla="*/ 93 w 195"/>
                <a:gd name="T47" fmla="*/ 119 h 142"/>
                <a:gd name="T48" fmla="*/ 113 w 195"/>
                <a:gd name="T49" fmla="*/ 114 h 142"/>
                <a:gd name="T50" fmla="*/ 126 w 195"/>
                <a:gd name="T51" fmla="*/ 107 h 142"/>
                <a:gd name="T52" fmla="*/ 158 w 195"/>
                <a:gd name="T53" fmla="*/ 118 h 142"/>
                <a:gd name="T54" fmla="*/ 150 w 195"/>
                <a:gd name="T55" fmla="*/ 131 h 142"/>
                <a:gd name="T56" fmla="*/ 116 w 195"/>
                <a:gd name="T57" fmla="*/ 138 h 142"/>
                <a:gd name="T58" fmla="*/ 65 w 195"/>
                <a:gd name="T59" fmla="*/ 135 h 142"/>
                <a:gd name="T60" fmla="*/ 51 w 195"/>
                <a:gd name="T61" fmla="*/ 85 h 142"/>
                <a:gd name="T62" fmla="*/ 42 w 195"/>
                <a:gd name="T63" fmla="*/ 71 h 142"/>
                <a:gd name="T64" fmla="*/ 22 w 195"/>
                <a:gd name="T65" fmla="*/ 78 h 142"/>
                <a:gd name="T66" fmla="*/ 0 w 195"/>
                <a:gd name="T67" fmla="*/ 74 h 142"/>
                <a:gd name="T68" fmla="*/ 1 w 195"/>
                <a:gd name="T69" fmla="*/ 52 h 142"/>
                <a:gd name="T70" fmla="*/ 15 w 195"/>
                <a:gd name="T71" fmla="*/ 51 h 142"/>
                <a:gd name="T72" fmla="*/ 27 w 195"/>
                <a:gd name="T73" fmla="*/ 52 h 142"/>
                <a:gd name="T74" fmla="*/ 33 w 195"/>
                <a:gd name="T75" fmla="*/ 48 h 142"/>
                <a:gd name="T76" fmla="*/ 46 w 195"/>
                <a:gd name="T77" fmla="*/ 45 h 142"/>
                <a:gd name="T78" fmla="*/ 48 w 195"/>
                <a:gd name="T79" fmla="*/ 31 h 142"/>
                <a:gd name="T80" fmla="*/ 55 w 195"/>
                <a:gd name="T81" fmla="*/ 43 h 142"/>
                <a:gd name="T82" fmla="*/ 67 w 195"/>
                <a:gd name="T83" fmla="*/ 39 h 142"/>
                <a:gd name="T84" fmla="*/ 71 w 195"/>
                <a:gd name="T85" fmla="*/ 19 h 142"/>
                <a:gd name="T86" fmla="*/ 122 w 195"/>
                <a:gd name="T87" fmla="*/ 48 h 142"/>
                <a:gd name="T88" fmla="*/ 97 w 195"/>
                <a:gd name="T89" fmla="*/ 54 h 142"/>
                <a:gd name="T90" fmla="*/ 101 w 195"/>
                <a:gd name="T91" fmla="*/ 68 h 142"/>
                <a:gd name="T92" fmla="*/ 112 w 195"/>
                <a:gd name="T93" fmla="*/ 9 h 142"/>
                <a:gd name="T94" fmla="*/ 113 w 195"/>
                <a:gd name="T95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5" h="142">
                  <a:moveTo>
                    <a:pt x="67" y="5"/>
                  </a:moveTo>
                  <a:cubicBezTo>
                    <a:pt x="67" y="2"/>
                    <a:pt x="67" y="1"/>
                    <a:pt x="68" y="0"/>
                  </a:cubicBezTo>
                  <a:cubicBezTo>
                    <a:pt x="68" y="0"/>
                    <a:pt x="69" y="0"/>
                    <a:pt x="71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0"/>
                    <a:pt x="73" y="0"/>
                    <a:pt x="72" y="1"/>
                  </a:cubicBezTo>
                  <a:cubicBezTo>
                    <a:pt x="71" y="1"/>
                    <a:pt x="71" y="2"/>
                    <a:pt x="71" y="2"/>
                  </a:cubicBezTo>
                  <a:cubicBezTo>
                    <a:pt x="71" y="3"/>
                    <a:pt x="71" y="4"/>
                    <a:pt x="71" y="5"/>
                  </a:cubicBezTo>
                  <a:cubicBezTo>
                    <a:pt x="72" y="7"/>
                    <a:pt x="73" y="8"/>
                    <a:pt x="73" y="8"/>
                  </a:cubicBezTo>
                  <a:cubicBezTo>
                    <a:pt x="74" y="9"/>
                    <a:pt x="76" y="15"/>
                    <a:pt x="79" y="25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5" y="34"/>
                    <a:pt x="85" y="34"/>
                    <a:pt x="85" y="34"/>
                  </a:cubicBezTo>
                  <a:cubicBezTo>
                    <a:pt x="88" y="33"/>
                    <a:pt x="94" y="32"/>
                    <a:pt x="102" y="29"/>
                  </a:cubicBezTo>
                  <a:cubicBezTo>
                    <a:pt x="102" y="29"/>
                    <a:pt x="104" y="28"/>
                    <a:pt x="106" y="28"/>
                  </a:cubicBezTo>
                  <a:cubicBezTo>
                    <a:pt x="108" y="28"/>
                    <a:pt x="112" y="28"/>
                    <a:pt x="117" y="27"/>
                  </a:cubicBezTo>
                  <a:cubicBezTo>
                    <a:pt x="123" y="26"/>
                    <a:pt x="127" y="25"/>
                    <a:pt x="128" y="25"/>
                  </a:cubicBezTo>
                  <a:cubicBezTo>
                    <a:pt x="130" y="25"/>
                    <a:pt x="132" y="25"/>
                    <a:pt x="132" y="24"/>
                  </a:cubicBezTo>
                  <a:cubicBezTo>
                    <a:pt x="133" y="23"/>
                    <a:pt x="133" y="23"/>
                    <a:pt x="133" y="22"/>
                  </a:cubicBezTo>
                  <a:cubicBezTo>
                    <a:pt x="133" y="22"/>
                    <a:pt x="133" y="22"/>
                    <a:pt x="132" y="21"/>
                  </a:cubicBezTo>
                  <a:cubicBezTo>
                    <a:pt x="130" y="20"/>
                    <a:pt x="129" y="19"/>
                    <a:pt x="127" y="17"/>
                  </a:cubicBezTo>
                  <a:cubicBezTo>
                    <a:pt x="125" y="15"/>
                    <a:pt x="123" y="14"/>
                    <a:pt x="121" y="13"/>
                  </a:cubicBezTo>
                  <a:cubicBezTo>
                    <a:pt x="119" y="12"/>
                    <a:pt x="118" y="11"/>
                    <a:pt x="118" y="11"/>
                  </a:cubicBezTo>
                  <a:cubicBezTo>
                    <a:pt x="118" y="10"/>
                    <a:pt x="118" y="10"/>
                    <a:pt x="119" y="10"/>
                  </a:cubicBezTo>
                  <a:cubicBezTo>
                    <a:pt x="120" y="10"/>
                    <a:pt x="120" y="10"/>
                    <a:pt x="121" y="11"/>
                  </a:cubicBezTo>
                  <a:cubicBezTo>
                    <a:pt x="121" y="11"/>
                    <a:pt x="123" y="12"/>
                    <a:pt x="128" y="13"/>
                  </a:cubicBezTo>
                  <a:cubicBezTo>
                    <a:pt x="132" y="14"/>
                    <a:pt x="134" y="14"/>
                    <a:pt x="134" y="14"/>
                  </a:cubicBezTo>
                  <a:cubicBezTo>
                    <a:pt x="135" y="13"/>
                    <a:pt x="135" y="12"/>
                    <a:pt x="134" y="11"/>
                  </a:cubicBezTo>
                  <a:cubicBezTo>
                    <a:pt x="133" y="10"/>
                    <a:pt x="132" y="10"/>
                    <a:pt x="131" y="9"/>
                  </a:cubicBezTo>
                  <a:cubicBezTo>
                    <a:pt x="130" y="9"/>
                    <a:pt x="129" y="8"/>
                    <a:pt x="129" y="8"/>
                  </a:cubicBezTo>
                  <a:cubicBezTo>
                    <a:pt x="128" y="8"/>
                    <a:pt x="128" y="7"/>
                    <a:pt x="128" y="7"/>
                  </a:cubicBezTo>
                  <a:cubicBezTo>
                    <a:pt x="129" y="7"/>
                    <a:pt x="128" y="7"/>
                    <a:pt x="128" y="7"/>
                  </a:cubicBezTo>
                  <a:cubicBezTo>
                    <a:pt x="128" y="7"/>
                    <a:pt x="127" y="7"/>
                    <a:pt x="127" y="7"/>
                  </a:cubicBezTo>
                  <a:cubicBezTo>
                    <a:pt x="125" y="8"/>
                    <a:pt x="124" y="8"/>
                    <a:pt x="124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4" y="7"/>
                    <a:pt x="125" y="7"/>
                  </a:cubicBezTo>
                  <a:cubicBezTo>
                    <a:pt x="126" y="5"/>
                    <a:pt x="128" y="4"/>
                    <a:pt x="130" y="4"/>
                  </a:cubicBezTo>
                  <a:cubicBezTo>
                    <a:pt x="132" y="5"/>
                    <a:pt x="134" y="6"/>
                    <a:pt x="136" y="8"/>
                  </a:cubicBezTo>
                  <a:cubicBezTo>
                    <a:pt x="137" y="9"/>
                    <a:pt x="138" y="10"/>
                    <a:pt x="139" y="10"/>
                  </a:cubicBezTo>
                  <a:cubicBezTo>
                    <a:pt x="139" y="9"/>
                    <a:pt x="140" y="10"/>
                    <a:pt x="141" y="12"/>
                  </a:cubicBezTo>
                  <a:cubicBezTo>
                    <a:pt x="141" y="13"/>
                    <a:pt x="142" y="14"/>
                    <a:pt x="143" y="14"/>
                  </a:cubicBezTo>
                  <a:cubicBezTo>
                    <a:pt x="144" y="14"/>
                    <a:pt x="146" y="14"/>
                    <a:pt x="150" y="14"/>
                  </a:cubicBezTo>
                  <a:cubicBezTo>
                    <a:pt x="156" y="14"/>
                    <a:pt x="160" y="13"/>
                    <a:pt x="162" y="13"/>
                  </a:cubicBezTo>
                  <a:cubicBezTo>
                    <a:pt x="164" y="12"/>
                    <a:pt x="165" y="12"/>
                    <a:pt x="165" y="12"/>
                  </a:cubicBezTo>
                  <a:cubicBezTo>
                    <a:pt x="166" y="12"/>
                    <a:pt x="166" y="12"/>
                    <a:pt x="166" y="13"/>
                  </a:cubicBezTo>
                  <a:cubicBezTo>
                    <a:pt x="166" y="14"/>
                    <a:pt x="169" y="16"/>
                    <a:pt x="175" y="20"/>
                  </a:cubicBezTo>
                  <a:cubicBezTo>
                    <a:pt x="182" y="24"/>
                    <a:pt x="185" y="26"/>
                    <a:pt x="186" y="26"/>
                  </a:cubicBezTo>
                  <a:cubicBezTo>
                    <a:pt x="187" y="26"/>
                    <a:pt x="187" y="26"/>
                    <a:pt x="187" y="26"/>
                  </a:cubicBezTo>
                  <a:cubicBezTo>
                    <a:pt x="187" y="26"/>
                    <a:pt x="187" y="27"/>
                    <a:pt x="187" y="27"/>
                  </a:cubicBezTo>
                  <a:cubicBezTo>
                    <a:pt x="187" y="28"/>
                    <a:pt x="188" y="28"/>
                    <a:pt x="188" y="28"/>
                  </a:cubicBezTo>
                  <a:cubicBezTo>
                    <a:pt x="189" y="28"/>
                    <a:pt x="190" y="29"/>
                    <a:pt x="192" y="30"/>
                  </a:cubicBezTo>
                  <a:cubicBezTo>
                    <a:pt x="193" y="32"/>
                    <a:pt x="194" y="32"/>
                    <a:pt x="195" y="32"/>
                  </a:cubicBezTo>
                  <a:cubicBezTo>
                    <a:pt x="195" y="32"/>
                    <a:pt x="195" y="33"/>
                    <a:pt x="195" y="34"/>
                  </a:cubicBezTo>
                  <a:cubicBezTo>
                    <a:pt x="195" y="36"/>
                    <a:pt x="195" y="37"/>
                    <a:pt x="195" y="39"/>
                  </a:cubicBezTo>
                  <a:cubicBezTo>
                    <a:pt x="195" y="40"/>
                    <a:pt x="195" y="41"/>
                    <a:pt x="194" y="42"/>
                  </a:cubicBezTo>
                  <a:cubicBezTo>
                    <a:pt x="194" y="42"/>
                    <a:pt x="193" y="43"/>
                    <a:pt x="192" y="43"/>
                  </a:cubicBezTo>
                  <a:cubicBezTo>
                    <a:pt x="191" y="43"/>
                    <a:pt x="191" y="43"/>
                    <a:pt x="191" y="44"/>
                  </a:cubicBezTo>
                  <a:cubicBezTo>
                    <a:pt x="191" y="45"/>
                    <a:pt x="190" y="45"/>
                    <a:pt x="190" y="44"/>
                  </a:cubicBezTo>
                  <a:cubicBezTo>
                    <a:pt x="189" y="44"/>
                    <a:pt x="186" y="43"/>
                    <a:pt x="180" y="43"/>
                  </a:cubicBezTo>
                  <a:cubicBezTo>
                    <a:pt x="174" y="43"/>
                    <a:pt x="171" y="43"/>
                    <a:pt x="171" y="43"/>
                  </a:cubicBezTo>
                  <a:cubicBezTo>
                    <a:pt x="170" y="42"/>
                    <a:pt x="169" y="42"/>
                    <a:pt x="166" y="42"/>
                  </a:cubicBezTo>
                  <a:cubicBezTo>
                    <a:pt x="163" y="43"/>
                    <a:pt x="158" y="43"/>
                    <a:pt x="151" y="43"/>
                  </a:cubicBezTo>
                  <a:cubicBezTo>
                    <a:pt x="147" y="43"/>
                    <a:pt x="144" y="43"/>
                    <a:pt x="143" y="43"/>
                  </a:cubicBezTo>
                  <a:cubicBezTo>
                    <a:pt x="142" y="43"/>
                    <a:pt x="141" y="44"/>
                    <a:pt x="141" y="44"/>
                  </a:cubicBezTo>
                  <a:cubicBezTo>
                    <a:pt x="139" y="50"/>
                    <a:pt x="138" y="53"/>
                    <a:pt x="136" y="54"/>
                  </a:cubicBezTo>
                  <a:cubicBezTo>
                    <a:pt x="135" y="55"/>
                    <a:pt x="135" y="56"/>
                    <a:pt x="135" y="57"/>
                  </a:cubicBezTo>
                  <a:cubicBezTo>
                    <a:pt x="135" y="57"/>
                    <a:pt x="134" y="59"/>
                    <a:pt x="133" y="60"/>
                  </a:cubicBezTo>
                  <a:cubicBezTo>
                    <a:pt x="132" y="61"/>
                    <a:pt x="130" y="63"/>
                    <a:pt x="129" y="65"/>
                  </a:cubicBezTo>
                  <a:cubicBezTo>
                    <a:pt x="128" y="67"/>
                    <a:pt x="127" y="70"/>
                    <a:pt x="125" y="72"/>
                  </a:cubicBezTo>
                  <a:cubicBezTo>
                    <a:pt x="122" y="74"/>
                    <a:pt x="121" y="76"/>
                    <a:pt x="121" y="78"/>
                  </a:cubicBezTo>
                  <a:cubicBezTo>
                    <a:pt x="120" y="79"/>
                    <a:pt x="121" y="80"/>
                    <a:pt x="121" y="81"/>
                  </a:cubicBezTo>
                  <a:cubicBezTo>
                    <a:pt x="122" y="82"/>
                    <a:pt x="122" y="83"/>
                    <a:pt x="122" y="84"/>
                  </a:cubicBezTo>
                  <a:cubicBezTo>
                    <a:pt x="122" y="84"/>
                    <a:pt x="121" y="85"/>
                    <a:pt x="120" y="86"/>
                  </a:cubicBezTo>
                  <a:cubicBezTo>
                    <a:pt x="119" y="88"/>
                    <a:pt x="117" y="89"/>
                    <a:pt x="117" y="89"/>
                  </a:cubicBezTo>
                  <a:cubicBezTo>
                    <a:pt x="116" y="89"/>
                    <a:pt x="114" y="90"/>
                    <a:pt x="111" y="92"/>
                  </a:cubicBezTo>
                  <a:cubicBezTo>
                    <a:pt x="107" y="93"/>
                    <a:pt x="105" y="94"/>
                    <a:pt x="105" y="95"/>
                  </a:cubicBezTo>
                  <a:cubicBezTo>
                    <a:pt x="101" y="99"/>
                    <a:pt x="98" y="101"/>
                    <a:pt x="95" y="101"/>
                  </a:cubicBezTo>
                  <a:cubicBezTo>
                    <a:pt x="93" y="101"/>
                    <a:pt x="91" y="101"/>
                    <a:pt x="90" y="100"/>
                  </a:cubicBezTo>
                  <a:cubicBezTo>
                    <a:pt x="89" y="99"/>
                    <a:pt x="88" y="97"/>
                    <a:pt x="88" y="96"/>
                  </a:cubicBezTo>
                  <a:cubicBezTo>
                    <a:pt x="88" y="95"/>
                    <a:pt x="87" y="92"/>
                    <a:pt x="84" y="88"/>
                  </a:cubicBezTo>
                  <a:cubicBezTo>
                    <a:pt x="83" y="85"/>
                    <a:pt x="81" y="82"/>
                    <a:pt x="79" y="78"/>
                  </a:cubicBezTo>
                  <a:cubicBezTo>
                    <a:pt x="78" y="74"/>
                    <a:pt x="77" y="71"/>
                    <a:pt x="77" y="69"/>
                  </a:cubicBezTo>
                  <a:cubicBezTo>
                    <a:pt x="77" y="68"/>
                    <a:pt x="77" y="68"/>
                    <a:pt x="76" y="67"/>
                  </a:cubicBezTo>
                  <a:cubicBezTo>
                    <a:pt x="75" y="67"/>
                    <a:pt x="75" y="66"/>
                    <a:pt x="76" y="66"/>
                  </a:cubicBezTo>
                  <a:cubicBezTo>
                    <a:pt x="76" y="65"/>
                    <a:pt x="77" y="64"/>
                    <a:pt x="76" y="63"/>
                  </a:cubicBezTo>
                  <a:cubicBezTo>
                    <a:pt x="76" y="61"/>
                    <a:pt x="76" y="61"/>
                    <a:pt x="75" y="61"/>
                  </a:cubicBezTo>
                  <a:cubicBezTo>
                    <a:pt x="75" y="61"/>
                    <a:pt x="72" y="61"/>
                    <a:pt x="68" y="62"/>
                  </a:cubicBezTo>
                  <a:cubicBezTo>
                    <a:pt x="63" y="64"/>
                    <a:pt x="61" y="64"/>
                    <a:pt x="59" y="64"/>
                  </a:cubicBezTo>
                  <a:cubicBezTo>
                    <a:pt x="59" y="65"/>
                    <a:pt x="58" y="65"/>
                    <a:pt x="58" y="65"/>
                  </a:cubicBezTo>
                  <a:cubicBezTo>
                    <a:pt x="58" y="66"/>
                    <a:pt x="58" y="67"/>
                    <a:pt x="58" y="68"/>
                  </a:cubicBezTo>
                  <a:cubicBezTo>
                    <a:pt x="58" y="73"/>
                    <a:pt x="59" y="81"/>
                    <a:pt x="62" y="92"/>
                  </a:cubicBezTo>
                  <a:cubicBezTo>
                    <a:pt x="64" y="99"/>
                    <a:pt x="65" y="103"/>
                    <a:pt x="65" y="104"/>
                  </a:cubicBezTo>
                  <a:cubicBezTo>
                    <a:pt x="65" y="105"/>
                    <a:pt x="66" y="107"/>
                    <a:pt x="66" y="110"/>
                  </a:cubicBezTo>
                  <a:cubicBezTo>
                    <a:pt x="67" y="113"/>
                    <a:pt x="68" y="115"/>
                    <a:pt x="69" y="117"/>
                  </a:cubicBezTo>
                  <a:cubicBezTo>
                    <a:pt x="70" y="119"/>
                    <a:pt x="72" y="120"/>
                    <a:pt x="74" y="121"/>
                  </a:cubicBezTo>
                  <a:cubicBezTo>
                    <a:pt x="76" y="121"/>
                    <a:pt x="78" y="121"/>
                    <a:pt x="78" y="121"/>
                  </a:cubicBezTo>
                  <a:cubicBezTo>
                    <a:pt x="79" y="121"/>
                    <a:pt x="80" y="121"/>
                    <a:pt x="82" y="121"/>
                  </a:cubicBezTo>
                  <a:cubicBezTo>
                    <a:pt x="87" y="120"/>
                    <a:pt x="90" y="119"/>
                    <a:pt x="93" y="119"/>
                  </a:cubicBezTo>
                  <a:cubicBezTo>
                    <a:pt x="94" y="118"/>
                    <a:pt x="96" y="118"/>
                    <a:pt x="97" y="118"/>
                  </a:cubicBezTo>
                  <a:cubicBezTo>
                    <a:pt x="98" y="118"/>
                    <a:pt x="99" y="118"/>
                    <a:pt x="99" y="118"/>
                  </a:cubicBezTo>
                  <a:cubicBezTo>
                    <a:pt x="99" y="117"/>
                    <a:pt x="100" y="117"/>
                    <a:pt x="103" y="116"/>
                  </a:cubicBezTo>
                  <a:cubicBezTo>
                    <a:pt x="106" y="116"/>
                    <a:pt x="110" y="115"/>
                    <a:pt x="113" y="114"/>
                  </a:cubicBezTo>
                  <a:cubicBezTo>
                    <a:pt x="117" y="113"/>
                    <a:pt x="120" y="112"/>
                    <a:pt x="122" y="112"/>
                  </a:cubicBezTo>
                  <a:cubicBezTo>
                    <a:pt x="123" y="112"/>
                    <a:pt x="123" y="112"/>
                    <a:pt x="124" y="111"/>
                  </a:cubicBezTo>
                  <a:cubicBezTo>
                    <a:pt x="124" y="111"/>
                    <a:pt x="124" y="111"/>
                    <a:pt x="124" y="110"/>
                  </a:cubicBezTo>
                  <a:cubicBezTo>
                    <a:pt x="124" y="109"/>
                    <a:pt x="124" y="108"/>
                    <a:pt x="126" y="107"/>
                  </a:cubicBezTo>
                  <a:cubicBezTo>
                    <a:pt x="127" y="106"/>
                    <a:pt x="129" y="106"/>
                    <a:pt x="130" y="107"/>
                  </a:cubicBezTo>
                  <a:cubicBezTo>
                    <a:pt x="132" y="108"/>
                    <a:pt x="134" y="109"/>
                    <a:pt x="135" y="109"/>
                  </a:cubicBezTo>
                  <a:cubicBezTo>
                    <a:pt x="142" y="110"/>
                    <a:pt x="147" y="112"/>
                    <a:pt x="150" y="113"/>
                  </a:cubicBezTo>
                  <a:cubicBezTo>
                    <a:pt x="154" y="114"/>
                    <a:pt x="156" y="116"/>
                    <a:pt x="158" y="118"/>
                  </a:cubicBezTo>
                  <a:cubicBezTo>
                    <a:pt x="159" y="119"/>
                    <a:pt x="160" y="121"/>
                    <a:pt x="160" y="124"/>
                  </a:cubicBezTo>
                  <a:cubicBezTo>
                    <a:pt x="160" y="126"/>
                    <a:pt x="160" y="127"/>
                    <a:pt x="159" y="128"/>
                  </a:cubicBezTo>
                  <a:cubicBezTo>
                    <a:pt x="158" y="128"/>
                    <a:pt x="158" y="129"/>
                    <a:pt x="157" y="130"/>
                  </a:cubicBezTo>
                  <a:cubicBezTo>
                    <a:pt x="157" y="131"/>
                    <a:pt x="155" y="131"/>
                    <a:pt x="150" y="131"/>
                  </a:cubicBezTo>
                  <a:cubicBezTo>
                    <a:pt x="146" y="131"/>
                    <a:pt x="141" y="131"/>
                    <a:pt x="137" y="133"/>
                  </a:cubicBezTo>
                  <a:cubicBezTo>
                    <a:pt x="132" y="134"/>
                    <a:pt x="129" y="134"/>
                    <a:pt x="128" y="135"/>
                  </a:cubicBezTo>
                  <a:cubicBezTo>
                    <a:pt x="126" y="135"/>
                    <a:pt x="125" y="135"/>
                    <a:pt x="123" y="136"/>
                  </a:cubicBezTo>
                  <a:cubicBezTo>
                    <a:pt x="121" y="137"/>
                    <a:pt x="118" y="137"/>
                    <a:pt x="116" y="138"/>
                  </a:cubicBezTo>
                  <a:cubicBezTo>
                    <a:pt x="113" y="138"/>
                    <a:pt x="109" y="139"/>
                    <a:pt x="104" y="140"/>
                  </a:cubicBezTo>
                  <a:cubicBezTo>
                    <a:pt x="97" y="142"/>
                    <a:pt x="89" y="142"/>
                    <a:pt x="81" y="142"/>
                  </a:cubicBezTo>
                  <a:cubicBezTo>
                    <a:pt x="78" y="142"/>
                    <a:pt x="75" y="141"/>
                    <a:pt x="72" y="140"/>
                  </a:cubicBezTo>
                  <a:cubicBezTo>
                    <a:pt x="69" y="138"/>
                    <a:pt x="67" y="137"/>
                    <a:pt x="65" y="135"/>
                  </a:cubicBezTo>
                  <a:cubicBezTo>
                    <a:pt x="63" y="133"/>
                    <a:pt x="62" y="131"/>
                    <a:pt x="61" y="128"/>
                  </a:cubicBezTo>
                  <a:cubicBezTo>
                    <a:pt x="60" y="125"/>
                    <a:pt x="59" y="123"/>
                    <a:pt x="58" y="121"/>
                  </a:cubicBezTo>
                  <a:cubicBezTo>
                    <a:pt x="56" y="117"/>
                    <a:pt x="54" y="109"/>
                    <a:pt x="53" y="97"/>
                  </a:cubicBezTo>
                  <a:cubicBezTo>
                    <a:pt x="52" y="91"/>
                    <a:pt x="51" y="87"/>
                    <a:pt x="51" y="85"/>
                  </a:cubicBezTo>
                  <a:cubicBezTo>
                    <a:pt x="50" y="83"/>
                    <a:pt x="50" y="80"/>
                    <a:pt x="49" y="76"/>
                  </a:cubicBezTo>
                  <a:cubicBezTo>
                    <a:pt x="49" y="72"/>
                    <a:pt x="49" y="69"/>
                    <a:pt x="48" y="69"/>
                  </a:cubicBezTo>
                  <a:cubicBezTo>
                    <a:pt x="47" y="69"/>
                    <a:pt x="46" y="69"/>
                    <a:pt x="45" y="70"/>
                  </a:cubicBezTo>
                  <a:cubicBezTo>
                    <a:pt x="44" y="71"/>
                    <a:pt x="43" y="71"/>
                    <a:pt x="42" y="71"/>
                  </a:cubicBezTo>
                  <a:cubicBezTo>
                    <a:pt x="41" y="71"/>
                    <a:pt x="39" y="72"/>
                    <a:pt x="37" y="73"/>
                  </a:cubicBezTo>
                  <a:cubicBezTo>
                    <a:pt x="35" y="74"/>
                    <a:pt x="34" y="75"/>
                    <a:pt x="33" y="74"/>
                  </a:cubicBezTo>
                  <a:cubicBezTo>
                    <a:pt x="33" y="74"/>
                    <a:pt x="31" y="74"/>
                    <a:pt x="28" y="75"/>
                  </a:cubicBezTo>
                  <a:cubicBezTo>
                    <a:pt x="25" y="76"/>
                    <a:pt x="23" y="77"/>
                    <a:pt x="22" y="78"/>
                  </a:cubicBezTo>
                  <a:cubicBezTo>
                    <a:pt x="22" y="78"/>
                    <a:pt x="20" y="79"/>
                    <a:pt x="17" y="81"/>
                  </a:cubicBezTo>
                  <a:cubicBezTo>
                    <a:pt x="13" y="83"/>
                    <a:pt x="11" y="84"/>
                    <a:pt x="11" y="84"/>
                  </a:cubicBezTo>
                  <a:cubicBezTo>
                    <a:pt x="10" y="84"/>
                    <a:pt x="9" y="83"/>
                    <a:pt x="6" y="82"/>
                  </a:cubicBezTo>
                  <a:cubicBezTo>
                    <a:pt x="2" y="80"/>
                    <a:pt x="0" y="77"/>
                    <a:pt x="0" y="74"/>
                  </a:cubicBezTo>
                  <a:cubicBezTo>
                    <a:pt x="0" y="72"/>
                    <a:pt x="0" y="70"/>
                    <a:pt x="0" y="65"/>
                  </a:cubicBezTo>
                  <a:cubicBezTo>
                    <a:pt x="1" y="61"/>
                    <a:pt x="1" y="59"/>
                    <a:pt x="2" y="58"/>
                  </a:cubicBezTo>
                  <a:cubicBezTo>
                    <a:pt x="2" y="57"/>
                    <a:pt x="2" y="56"/>
                    <a:pt x="2" y="54"/>
                  </a:cubicBezTo>
                  <a:cubicBezTo>
                    <a:pt x="1" y="53"/>
                    <a:pt x="1" y="53"/>
                    <a:pt x="1" y="52"/>
                  </a:cubicBezTo>
                  <a:cubicBezTo>
                    <a:pt x="1" y="52"/>
                    <a:pt x="2" y="51"/>
                    <a:pt x="3" y="50"/>
                  </a:cubicBezTo>
                  <a:cubicBezTo>
                    <a:pt x="4" y="49"/>
                    <a:pt x="6" y="48"/>
                    <a:pt x="9" y="48"/>
                  </a:cubicBezTo>
                  <a:cubicBezTo>
                    <a:pt x="12" y="47"/>
                    <a:pt x="14" y="47"/>
                    <a:pt x="15" y="48"/>
                  </a:cubicBezTo>
                  <a:cubicBezTo>
                    <a:pt x="16" y="49"/>
                    <a:pt x="16" y="50"/>
                    <a:pt x="15" y="51"/>
                  </a:cubicBezTo>
                  <a:cubicBezTo>
                    <a:pt x="14" y="52"/>
                    <a:pt x="15" y="53"/>
                    <a:pt x="17" y="53"/>
                  </a:cubicBezTo>
                  <a:cubicBezTo>
                    <a:pt x="18" y="53"/>
                    <a:pt x="20" y="53"/>
                    <a:pt x="22" y="52"/>
                  </a:cubicBezTo>
                  <a:cubicBezTo>
                    <a:pt x="24" y="51"/>
                    <a:pt x="25" y="51"/>
                    <a:pt x="26" y="51"/>
                  </a:cubicBezTo>
                  <a:cubicBezTo>
                    <a:pt x="26" y="51"/>
                    <a:pt x="27" y="51"/>
                    <a:pt x="27" y="52"/>
                  </a:cubicBezTo>
                  <a:cubicBezTo>
                    <a:pt x="28" y="53"/>
                    <a:pt x="28" y="53"/>
                    <a:pt x="29" y="53"/>
                  </a:cubicBezTo>
                  <a:cubicBezTo>
                    <a:pt x="29" y="53"/>
                    <a:pt x="29" y="52"/>
                    <a:pt x="30" y="51"/>
                  </a:cubicBezTo>
                  <a:cubicBezTo>
                    <a:pt x="32" y="50"/>
                    <a:pt x="32" y="49"/>
                    <a:pt x="31" y="49"/>
                  </a:cubicBezTo>
                  <a:cubicBezTo>
                    <a:pt x="32" y="49"/>
                    <a:pt x="32" y="48"/>
                    <a:pt x="33" y="48"/>
                  </a:cubicBezTo>
                  <a:cubicBezTo>
                    <a:pt x="34" y="48"/>
                    <a:pt x="36" y="48"/>
                    <a:pt x="37" y="48"/>
                  </a:cubicBezTo>
                  <a:cubicBezTo>
                    <a:pt x="39" y="47"/>
                    <a:pt x="40" y="47"/>
                    <a:pt x="40" y="47"/>
                  </a:cubicBezTo>
                  <a:cubicBezTo>
                    <a:pt x="41" y="48"/>
                    <a:pt x="42" y="48"/>
                    <a:pt x="44" y="47"/>
                  </a:cubicBezTo>
                  <a:cubicBezTo>
                    <a:pt x="45" y="47"/>
                    <a:pt x="46" y="46"/>
                    <a:pt x="46" y="45"/>
                  </a:cubicBezTo>
                  <a:cubicBezTo>
                    <a:pt x="46" y="45"/>
                    <a:pt x="46" y="43"/>
                    <a:pt x="46" y="41"/>
                  </a:cubicBezTo>
                  <a:cubicBezTo>
                    <a:pt x="46" y="38"/>
                    <a:pt x="46" y="37"/>
                    <a:pt x="45" y="36"/>
                  </a:cubicBezTo>
                  <a:cubicBezTo>
                    <a:pt x="45" y="35"/>
                    <a:pt x="45" y="34"/>
                    <a:pt x="46" y="33"/>
                  </a:cubicBezTo>
                  <a:cubicBezTo>
                    <a:pt x="46" y="32"/>
                    <a:pt x="47" y="31"/>
                    <a:pt x="48" y="31"/>
                  </a:cubicBezTo>
                  <a:cubicBezTo>
                    <a:pt x="49" y="31"/>
                    <a:pt x="49" y="32"/>
                    <a:pt x="49" y="33"/>
                  </a:cubicBezTo>
                  <a:cubicBezTo>
                    <a:pt x="49" y="34"/>
                    <a:pt x="49" y="34"/>
                    <a:pt x="50" y="34"/>
                  </a:cubicBezTo>
                  <a:cubicBezTo>
                    <a:pt x="50" y="34"/>
                    <a:pt x="51" y="36"/>
                    <a:pt x="52" y="38"/>
                  </a:cubicBezTo>
                  <a:cubicBezTo>
                    <a:pt x="54" y="41"/>
                    <a:pt x="55" y="43"/>
                    <a:pt x="55" y="43"/>
                  </a:cubicBezTo>
                  <a:cubicBezTo>
                    <a:pt x="55" y="43"/>
                    <a:pt x="56" y="42"/>
                    <a:pt x="57" y="41"/>
                  </a:cubicBezTo>
                  <a:cubicBezTo>
                    <a:pt x="59" y="40"/>
                    <a:pt x="60" y="40"/>
                    <a:pt x="60" y="40"/>
                  </a:cubicBezTo>
                  <a:cubicBezTo>
                    <a:pt x="60" y="41"/>
                    <a:pt x="61" y="41"/>
                    <a:pt x="63" y="40"/>
                  </a:cubicBezTo>
                  <a:cubicBezTo>
                    <a:pt x="64" y="40"/>
                    <a:pt x="66" y="39"/>
                    <a:pt x="67" y="39"/>
                  </a:cubicBezTo>
                  <a:cubicBezTo>
                    <a:pt x="68" y="39"/>
                    <a:pt x="69" y="39"/>
                    <a:pt x="71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3" y="26"/>
                    <a:pt x="72" y="22"/>
                    <a:pt x="71" y="19"/>
                  </a:cubicBezTo>
                  <a:cubicBezTo>
                    <a:pt x="70" y="15"/>
                    <a:pt x="69" y="13"/>
                    <a:pt x="69" y="12"/>
                  </a:cubicBezTo>
                  <a:cubicBezTo>
                    <a:pt x="69" y="12"/>
                    <a:pt x="69" y="11"/>
                    <a:pt x="68" y="11"/>
                  </a:cubicBezTo>
                  <a:cubicBezTo>
                    <a:pt x="67" y="10"/>
                    <a:pt x="67" y="8"/>
                    <a:pt x="67" y="5"/>
                  </a:cubicBezTo>
                  <a:close/>
                  <a:moveTo>
                    <a:pt x="122" y="48"/>
                  </a:moveTo>
                  <a:cubicBezTo>
                    <a:pt x="122" y="47"/>
                    <a:pt x="122" y="47"/>
                    <a:pt x="122" y="47"/>
                  </a:cubicBezTo>
                  <a:cubicBezTo>
                    <a:pt x="122" y="47"/>
                    <a:pt x="122" y="47"/>
                    <a:pt x="121" y="47"/>
                  </a:cubicBezTo>
                  <a:cubicBezTo>
                    <a:pt x="119" y="47"/>
                    <a:pt x="113" y="48"/>
                    <a:pt x="102" y="51"/>
                  </a:cubicBezTo>
                  <a:cubicBezTo>
                    <a:pt x="100" y="52"/>
                    <a:pt x="98" y="53"/>
                    <a:pt x="97" y="54"/>
                  </a:cubicBezTo>
                  <a:cubicBezTo>
                    <a:pt x="97" y="55"/>
                    <a:pt x="95" y="58"/>
                    <a:pt x="94" y="62"/>
                  </a:cubicBezTo>
                  <a:cubicBezTo>
                    <a:pt x="92" y="65"/>
                    <a:pt x="92" y="67"/>
                    <a:pt x="93" y="68"/>
                  </a:cubicBezTo>
                  <a:cubicBezTo>
                    <a:pt x="93" y="68"/>
                    <a:pt x="95" y="68"/>
                    <a:pt x="97" y="68"/>
                  </a:cubicBezTo>
                  <a:cubicBezTo>
                    <a:pt x="99" y="68"/>
                    <a:pt x="100" y="68"/>
                    <a:pt x="101" y="68"/>
                  </a:cubicBezTo>
                  <a:cubicBezTo>
                    <a:pt x="101" y="68"/>
                    <a:pt x="102" y="68"/>
                    <a:pt x="102" y="69"/>
                  </a:cubicBezTo>
                  <a:cubicBezTo>
                    <a:pt x="102" y="70"/>
                    <a:pt x="104" y="68"/>
                    <a:pt x="109" y="63"/>
                  </a:cubicBezTo>
                  <a:cubicBezTo>
                    <a:pt x="115" y="56"/>
                    <a:pt x="120" y="51"/>
                    <a:pt x="122" y="48"/>
                  </a:cubicBezTo>
                  <a:close/>
                  <a:moveTo>
                    <a:pt x="112" y="9"/>
                  </a:moveTo>
                  <a:cubicBezTo>
                    <a:pt x="112" y="8"/>
                    <a:pt x="112" y="8"/>
                    <a:pt x="114" y="9"/>
                  </a:cubicBezTo>
                  <a:cubicBezTo>
                    <a:pt x="114" y="9"/>
                    <a:pt x="115" y="9"/>
                    <a:pt x="115" y="10"/>
                  </a:cubicBezTo>
                  <a:cubicBezTo>
                    <a:pt x="115" y="10"/>
                    <a:pt x="115" y="10"/>
                    <a:pt x="115" y="10"/>
                  </a:cubicBezTo>
                  <a:cubicBezTo>
                    <a:pt x="114" y="11"/>
                    <a:pt x="114" y="11"/>
                    <a:pt x="113" y="10"/>
                  </a:cubicBezTo>
                  <a:cubicBezTo>
                    <a:pt x="112" y="10"/>
                    <a:pt x="112" y="10"/>
                    <a:pt x="11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4" name="Group 12"/>
          <p:cNvGrpSpPr>
            <a:grpSpLocks noChangeAspect="1"/>
          </p:cNvGrpSpPr>
          <p:nvPr/>
        </p:nvGrpSpPr>
        <p:grpSpPr bwMode="auto">
          <a:xfrm>
            <a:off x="5132316" y="4750765"/>
            <a:ext cx="378945" cy="1592721"/>
            <a:chOff x="3842" y="1660"/>
            <a:chExt cx="527" cy="2215"/>
          </a:xfrm>
        </p:grpSpPr>
        <p:sp>
          <p:nvSpPr>
            <p:cNvPr id="45" name="Freeform 13"/>
            <p:cNvSpPr>
              <a:spLocks noEditPoints="1"/>
            </p:cNvSpPr>
            <p:nvPr/>
          </p:nvSpPr>
          <p:spPr bwMode="auto">
            <a:xfrm>
              <a:off x="3885" y="1660"/>
              <a:ext cx="433" cy="587"/>
            </a:xfrm>
            <a:custGeom>
              <a:avLst/>
              <a:gdLst>
                <a:gd name="T0" fmla="*/ 84 w 181"/>
                <a:gd name="T1" fmla="*/ 3 h 248"/>
                <a:gd name="T2" fmla="*/ 90 w 181"/>
                <a:gd name="T3" fmla="*/ 6 h 248"/>
                <a:gd name="T4" fmla="*/ 92 w 181"/>
                <a:gd name="T5" fmla="*/ 8 h 248"/>
                <a:gd name="T6" fmla="*/ 106 w 181"/>
                <a:gd name="T7" fmla="*/ 23 h 248"/>
                <a:gd name="T8" fmla="*/ 107 w 181"/>
                <a:gd name="T9" fmla="*/ 52 h 248"/>
                <a:gd name="T10" fmla="*/ 106 w 181"/>
                <a:gd name="T11" fmla="*/ 78 h 248"/>
                <a:gd name="T12" fmla="*/ 112 w 181"/>
                <a:gd name="T13" fmla="*/ 77 h 248"/>
                <a:gd name="T14" fmla="*/ 120 w 181"/>
                <a:gd name="T15" fmla="*/ 76 h 248"/>
                <a:gd name="T16" fmla="*/ 131 w 181"/>
                <a:gd name="T17" fmla="*/ 75 h 248"/>
                <a:gd name="T18" fmla="*/ 140 w 181"/>
                <a:gd name="T19" fmla="*/ 73 h 248"/>
                <a:gd name="T20" fmla="*/ 138 w 181"/>
                <a:gd name="T21" fmla="*/ 70 h 248"/>
                <a:gd name="T22" fmla="*/ 137 w 181"/>
                <a:gd name="T23" fmla="*/ 70 h 248"/>
                <a:gd name="T24" fmla="*/ 131 w 181"/>
                <a:gd name="T25" fmla="*/ 68 h 248"/>
                <a:gd name="T26" fmla="*/ 130 w 181"/>
                <a:gd name="T27" fmla="*/ 67 h 248"/>
                <a:gd name="T28" fmla="*/ 136 w 181"/>
                <a:gd name="T29" fmla="*/ 66 h 248"/>
                <a:gd name="T30" fmla="*/ 142 w 181"/>
                <a:gd name="T31" fmla="*/ 67 h 248"/>
                <a:gd name="T32" fmla="*/ 149 w 181"/>
                <a:gd name="T33" fmla="*/ 69 h 248"/>
                <a:gd name="T34" fmla="*/ 156 w 181"/>
                <a:gd name="T35" fmla="*/ 72 h 248"/>
                <a:gd name="T36" fmla="*/ 164 w 181"/>
                <a:gd name="T37" fmla="*/ 77 h 248"/>
                <a:gd name="T38" fmla="*/ 170 w 181"/>
                <a:gd name="T39" fmla="*/ 79 h 248"/>
                <a:gd name="T40" fmla="*/ 177 w 181"/>
                <a:gd name="T41" fmla="*/ 84 h 248"/>
                <a:gd name="T42" fmla="*/ 181 w 181"/>
                <a:gd name="T43" fmla="*/ 91 h 248"/>
                <a:gd name="T44" fmla="*/ 177 w 181"/>
                <a:gd name="T45" fmla="*/ 97 h 248"/>
                <a:gd name="T46" fmla="*/ 168 w 181"/>
                <a:gd name="T47" fmla="*/ 100 h 248"/>
                <a:gd name="T48" fmla="*/ 118 w 181"/>
                <a:gd name="T49" fmla="*/ 103 h 248"/>
                <a:gd name="T50" fmla="*/ 109 w 181"/>
                <a:gd name="T51" fmla="*/ 106 h 248"/>
                <a:gd name="T52" fmla="*/ 107 w 181"/>
                <a:gd name="T53" fmla="*/ 129 h 248"/>
                <a:gd name="T54" fmla="*/ 104 w 181"/>
                <a:gd name="T55" fmla="*/ 197 h 248"/>
                <a:gd name="T56" fmla="*/ 103 w 181"/>
                <a:gd name="T57" fmla="*/ 206 h 248"/>
                <a:gd name="T58" fmla="*/ 101 w 181"/>
                <a:gd name="T59" fmla="*/ 220 h 248"/>
                <a:gd name="T60" fmla="*/ 100 w 181"/>
                <a:gd name="T61" fmla="*/ 230 h 248"/>
                <a:gd name="T62" fmla="*/ 98 w 181"/>
                <a:gd name="T63" fmla="*/ 239 h 248"/>
                <a:gd name="T64" fmla="*/ 96 w 181"/>
                <a:gd name="T65" fmla="*/ 244 h 248"/>
                <a:gd name="T66" fmla="*/ 94 w 181"/>
                <a:gd name="T67" fmla="*/ 248 h 248"/>
                <a:gd name="T68" fmla="*/ 92 w 181"/>
                <a:gd name="T69" fmla="*/ 241 h 248"/>
                <a:gd name="T70" fmla="*/ 92 w 181"/>
                <a:gd name="T71" fmla="*/ 218 h 248"/>
                <a:gd name="T72" fmla="*/ 90 w 181"/>
                <a:gd name="T73" fmla="*/ 115 h 248"/>
                <a:gd name="T74" fmla="*/ 81 w 181"/>
                <a:gd name="T75" fmla="*/ 116 h 248"/>
                <a:gd name="T76" fmla="*/ 72 w 181"/>
                <a:gd name="T77" fmla="*/ 120 h 248"/>
                <a:gd name="T78" fmla="*/ 57 w 181"/>
                <a:gd name="T79" fmla="*/ 125 h 248"/>
                <a:gd name="T80" fmla="*/ 43 w 181"/>
                <a:gd name="T81" fmla="*/ 130 h 248"/>
                <a:gd name="T82" fmla="*/ 21 w 181"/>
                <a:gd name="T83" fmla="*/ 130 h 248"/>
                <a:gd name="T84" fmla="*/ 6 w 181"/>
                <a:gd name="T85" fmla="*/ 123 h 248"/>
                <a:gd name="T86" fmla="*/ 2 w 181"/>
                <a:gd name="T87" fmla="*/ 114 h 248"/>
                <a:gd name="T88" fmla="*/ 0 w 181"/>
                <a:gd name="T89" fmla="*/ 104 h 248"/>
                <a:gd name="T90" fmla="*/ 1 w 181"/>
                <a:gd name="T91" fmla="*/ 100 h 248"/>
                <a:gd name="T92" fmla="*/ 4 w 181"/>
                <a:gd name="T93" fmla="*/ 97 h 248"/>
                <a:gd name="T94" fmla="*/ 8 w 181"/>
                <a:gd name="T95" fmla="*/ 102 h 248"/>
                <a:gd name="T96" fmla="*/ 12 w 181"/>
                <a:gd name="T97" fmla="*/ 106 h 248"/>
                <a:gd name="T98" fmla="*/ 17 w 181"/>
                <a:gd name="T99" fmla="*/ 107 h 248"/>
                <a:gd name="T100" fmla="*/ 36 w 181"/>
                <a:gd name="T101" fmla="*/ 102 h 248"/>
                <a:gd name="T102" fmla="*/ 70 w 181"/>
                <a:gd name="T103" fmla="*/ 90 h 248"/>
                <a:gd name="T104" fmla="*/ 89 w 181"/>
                <a:gd name="T105" fmla="*/ 81 h 248"/>
                <a:gd name="T106" fmla="*/ 90 w 181"/>
                <a:gd name="T107" fmla="*/ 70 h 248"/>
                <a:gd name="T108" fmla="*/ 90 w 181"/>
                <a:gd name="T109" fmla="*/ 24 h 248"/>
                <a:gd name="T110" fmla="*/ 89 w 181"/>
                <a:gd name="T111" fmla="*/ 16 h 248"/>
                <a:gd name="T112" fmla="*/ 87 w 181"/>
                <a:gd name="T113" fmla="*/ 10 h 248"/>
                <a:gd name="T114" fmla="*/ 84 w 181"/>
                <a:gd name="T115" fmla="*/ 3 h 248"/>
                <a:gd name="T116" fmla="*/ 82 w 181"/>
                <a:gd name="T117" fmla="*/ 3 h 248"/>
                <a:gd name="T118" fmla="*/ 82 w 181"/>
                <a:gd name="T119" fmla="*/ 1 h 248"/>
                <a:gd name="T120" fmla="*/ 83 w 181"/>
                <a:gd name="T121" fmla="*/ 0 h 248"/>
                <a:gd name="T122" fmla="*/ 83 w 181"/>
                <a:gd name="T123" fmla="*/ 1 h 248"/>
                <a:gd name="T124" fmla="*/ 82 w 181"/>
                <a:gd name="T125" fmla="*/ 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" h="248">
                  <a:moveTo>
                    <a:pt x="84" y="3"/>
                  </a:moveTo>
                  <a:cubicBezTo>
                    <a:pt x="84" y="2"/>
                    <a:pt x="86" y="3"/>
                    <a:pt x="90" y="6"/>
                  </a:cubicBezTo>
                  <a:cubicBezTo>
                    <a:pt x="91" y="6"/>
                    <a:pt x="92" y="7"/>
                    <a:pt x="92" y="8"/>
                  </a:cubicBezTo>
                  <a:cubicBezTo>
                    <a:pt x="100" y="14"/>
                    <a:pt x="104" y="20"/>
                    <a:pt x="106" y="23"/>
                  </a:cubicBezTo>
                  <a:cubicBezTo>
                    <a:pt x="107" y="25"/>
                    <a:pt x="107" y="34"/>
                    <a:pt x="107" y="52"/>
                  </a:cubicBezTo>
                  <a:cubicBezTo>
                    <a:pt x="106" y="78"/>
                    <a:pt x="106" y="78"/>
                    <a:pt x="106" y="78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6" y="76"/>
                    <a:pt x="119" y="76"/>
                    <a:pt x="120" y="76"/>
                  </a:cubicBezTo>
                  <a:cubicBezTo>
                    <a:pt x="123" y="76"/>
                    <a:pt x="126" y="75"/>
                    <a:pt x="131" y="75"/>
                  </a:cubicBezTo>
                  <a:cubicBezTo>
                    <a:pt x="136" y="74"/>
                    <a:pt x="139" y="73"/>
                    <a:pt x="140" y="73"/>
                  </a:cubicBezTo>
                  <a:cubicBezTo>
                    <a:pt x="141" y="72"/>
                    <a:pt x="140" y="71"/>
                    <a:pt x="138" y="70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34" y="69"/>
                    <a:pt x="132" y="68"/>
                    <a:pt x="131" y="68"/>
                  </a:cubicBezTo>
                  <a:cubicBezTo>
                    <a:pt x="130" y="68"/>
                    <a:pt x="129" y="68"/>
                    <a:pt x="130" y="67"/>
                  </a:cubicBezTo>
                  <a:cubicBezTo>
                    <a:pt x="130" y="66"/>
                    <a:pt x="132" y="66"/>
                    <a:pt x="136" y="66"/>
                  </a:cubicBezTo>
                  <a:cubicBezTo>
                    <a:pt x="139" y="66"/>
                    <a:pt x="141" y="66"/>
                    <a:pt x="142" y="67"/>
                  </a:cubicBezTo>
                  <a:cubicBezTo>
                    <a:pt x="142" y="68"/>
                    <a:pt x="144" y="69"/>
                    <a:pt x="149" y="69"/>
                  </a:cubicBezTo>
                  <a:cubicBezTo>
                    <a:pt x="153" y="70"/>
                    <a:pt x="155" y="71"/>
                    <a:pt x="156" y="72"/>
                  </a:cubicBezTo>
                  <a:cubicBezTo>
                    <a:pt x="158" y="73"/>
                    <a:pt x="160" y="75"/>
                    <a:pt x="164" y="77"/>
                  </a:cubicBezTo>
                  <a:cubicBezTo>
                    <a:pt x="167" y="79"/>
                    <a:pt x="169" y="79"/>
                    <a:pt x="170" y="79"/>
                  </a:cubicBezTo>
                  <a:cubicBezTo>
                    <a:pt x="171" y="79"/>
                    <a:pt x="173" y="81"/>
                    <a:pt x="177" y="84"/>
                  </a:cubicBezTo>
                  <a:cubicBezTo>
                    <a:pt x="180" y="88"/>
                    <a:pt x="181" y="90"/>
                    <a:pt x="181" y="91"/>
                  </a:cubicBezTo>
                  <a:cubicBezTo>
                    <a:pt x="181" y="93"/>
                    <a:pt x="180" y="95"/>
                    <a:pt x="177" y="97"/>
                  </a:cubicBezTo>
                  <a:cubicBezTo>
                    <a:pt x="174" y="99"/>
                    <a:pt x="171" y="100"/>
                    <a:pt x="168" y="100"/>
                  </a:cubicBezTo>
                  <a:cubicBezTo>
                    <a:pt x="142" y="100"/>
                    <a:pt x="126" y="101"/>
                    <a:pt x="118" y="103"/>
                  </a:cubicBezTo>
                  <a:cubicBezTo>
                    <a:pt x="112" y="105"/>
                    <a:pt x="109" y="106"/>
                    <a:pt x="109" y="106"/>
                  </a:cubicBezTo>
                  <a:cubicBezTo>
                    <a:pt x="108" y="107"/>
                    <a:pt x="108" y="115"/>
                    <a:pt x="107" y="129"/>
                  </a:cubicBezTo>
                  <a:cubicBezTo>
                    <a:pt x="106" y="173"/>
                    <a:pt x="105" y="196"/>
                    <a:pt x="104" y="197"/>
                  </a:cubicBezTo>
                  <a:cubicBezTo>
                    <a:pt x="104" y="198"/>
                    <a:pt x="103" y="201"/>
                    <a:pt x="103" y="206"/>
                  </a:cubicBezTo>
                  <a:cubicBezTo>
                    <a:pt x="102" y="214"/>
                    <a:pt x="101" y="218"/>
                    <a:pt x="101" y="220"/>
                  </a:cubicBezTo>
                  <a:cubicBezTo>
                    <a:pt x="100" y="221"/>
                    <a:pt x="100" y="224"/>
                    <a:pt x="100" y="230"/>
                  </a:cubicBezTo>
                  <a:cubicBezTo>
                    <a:pt x="99" y="235"/>
                    <a:pt x="99" y="238"/>
                    <a:pt x="98" y="239"/>
                  </a:cubicBezTo>
                  <a:cubicBezTo>
                    <a:pt x="98" y="239"/>
                    <a:pt x="97" y="241"/>
                    <a:pt x="96" y="244"/>
                  </a:cubicBezTo>
                  <a:cubicBezTo>
                    <a:pt x="96" y="246"/>
                    <a:pt x="95" y="248"/>
                    <a:pt x="94" y="248"/>
                  </a:cubicBezTo>
                  <a:cubicBezTo>
                    <a:pt x="93" y="248"/>
                    <a:pt x="92" y="246"/>
                    <a:pt x="92" y="241"/>
                  </a:cubicBezTo>
                  <a:cubicBezTo>
                    <a:pt x="92" y="237"/>
                    <a:pt x="92" y="229"/>
                    <a:pt x="92" y="218"/>
                  </a:cubicBezTo>
                  <a:cubicBezTo>
                    <a:pt x="91" y="196"/>
                    <a:pt x="91" y="162"/>
                    <a:pt x="90" y="115"/>
                  </a:cubicBezTo>
                  <a:cubicBezTo>
                    <a:pt x="90" y="113"/>
                    <a:pt x="87" y="113"/>
                    <a:pt x="81" y="116"/>
                  </a:cubicBezTo>
                  <a:cubicBezTo>
                    <a:pt x="78" y="117"/>
                    <a:pt x="75" y="119"/>
                    <a:pt x="72" y="120"/>
                  </a:cubicBezTo>
                  <a:cubicBezTo>
                    <a:pt x="70" y="121"/>
                    <a:pt x="65" y="123"/>
                    <a:pt x="57" y="125"/>
                  </a:cubicBezTo>
                  <a:cubicBezTo>
                    <a:pt x="50" y="128"/>
                    <a:pt x="45" y="129"/>
                    <a:pt x="43" y="130"/>
                  </a:cubicBezTo>
                  <a:cubicBezTo>
                    <a:pt x="36" y="131"/>
                    <a:pt x="29" y="131"/>
                    <a:pt x="21" y="130"/>
                  </a:cubicBezTo>
                  <a:cubicBezTo>
                    <a:pt x="14" y="128"/>
                    <a:pt x="9" y="126"/>
                    <a:pt x="6" y="123"/>
                  </a:cubicBezTo>
                  <a:cubicBezTo>
                    <a:pt x="5" y="122"/>
                    <a:pt x="4" y="119"/>
                    <a:pt x="2" y="114"/>
                  </a:cubicBezTo>
                  <a:cubicBezTo>
                    <a:pt x="0" y="109"/>
                    <a:pt x="0" y="106"/>
                    <a:pt x="0" y="104"/>
                  </a:cubicBezTo>
                  <a:cubicBezTo>
                    <a:pt x="0" y="103"/>
                    <a:pt x="0" y="101"/>
                    <a:pt x="1" y="100"/>
                  </a:cubicBezTo>
                  <a:cubicBezTo>
                    <a:pt x="2" y="98"/>
                    <a:pt x="3" y="97"/>
                    <a:pt x="4" y="97"/>
                  </a:cubicBezTo>
                  <a:cubicBezTo>
                    <a:pt x="4" y="97"/>
                    <a:pt x="6" y="99"/>
                    <a:pt x="8" y="102"/>
                  </a:cubicBezTo>
                  <a:cubicBezTo>
                    <a:pt x="10" y="104"/>
                    <a:pt x="11" y="105"/>
                    <a:pt x="12" y="106"/>
                  </a:cubicBezTo>
                  <a:cubicBezTo>
                    <a:pt x="13" y="106"/>
                    <a:pt x="14" y="107"/>
                    <a:pt x="17" y="107"/>
                  </a:cubicBezTo>
                  <a:cubicBezTo>
                    <a:pt x="22" y="107"/>
                    <a:pt x="29" y="105"/>
                    <a:pt x="36" y="102"/>
                  </a:cubicBezTo>
                  <a:cubicBezTo>
                    <a:pt x="39" y="101"/>
                    <a:pt x="50" y="97"/>
                    <a:pt x="70" y="90"/>
                  </a:cubicBezTo>
                  <a:cubicBezTo>
                    <a:pt x="82" y="85"/>
                    <a:pt x="89" y="83"/>
                    <a:pt x="89" y="81"/>
                  </a:cubicBezTo>
                  <a:cubicBezTo>
                    <a:pt x="90" y="80"/>
                    <a:pt x="90" y="77"/>
                    <a:pt x="90" y="70"/>
                  </a:cubicBezTo>
                  <a:cubicBezTo>
                    <a:pt x="89" y="59"/>
                    <a:pt x="89" y="43"/>
                    <a:pt x="90" y="24"/>
                  </a:cubicBezTo>
                  <a:cubicBezTo>
                    <a:pt x="90" y="20"/>
                    <a:pt x="90" y="18"/>
                    <a:pt x="89" y="16"/>
                  </a:cubicBezTo>
                  <a:cubicBezTo>
                    <a:pt x="89" y="14"/>
                    <a:pt x="88" y="12"/>
                    <a:pt x="87" y="10"/>
                  </a:cubicBezTo>
                  <a:cubicBezTo>
                    <a:pt x="85" y="6"/>
                    <a:pt x="84" y="4"/>
                    <a:pt x="84" y="3"/>
                  </a:cubicBezTo>
                  <a:close/>
                  <a:moveTo>
                    <a:pt x="82" y="3"/>
                  </a:moveTo>
                  <a:cubicBezTo>
                    <a:pt x="82" y="3"/>
                    <a:pt x="82" y="2"/>
                    <a:pt x="82" y="1"/>
                  </a:cubicBezTo>
                  <a:cubicBezTo>
                    <a:pt x="82" y="1"/>
                    <a:pt x="82" y="0"/>
                    <a:pt x="83" y="0"/>
                  </a:cubicBezTo>
                  <a:cubicBezTo>
                    <a:pt x="84" y="0"/>
                    <a:pt x="84" y="1"/>
                    <a:pt x="83" y="1"/>
                  </a:cubicBezTo>
                  <a:cubicBezTo>
                    <a:pt x="83" y="2"/>
                    <a:pt x="83" y="3"/>
                    <a:pt x="8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14"/>
            <p:cNvSpPr>
              <a:spLocks noEditPoints="1"/>
            </p:cNvSpPr>
            <p:nvPr/>
          </p:nvSpPr>
          <p:spPr bwMode="auto">
            <a:xfrm>
              <a:off x="3933" y="2264"/>
              <a:ext cx="349" cy="512"/>
            </a:xfrm>
            <a:custGeom>
              <a:avLst/>
              <a:gdLst>
                <a:gd name="T0" fmla="*/ 127 w 146"/>
                <a:gd name="T1" fmla="*/ 9 h 216"/>
                <a:gd name="T2" fmla="*/ 138 w 146"/>
                <a:gd name="T3" fmla="*/ 34 h 216"/>
                <a:gd name="T4" fmla="*/ 130 w 146"/>
                <a:gd name="T5" fmla="*/ 66 h 216"/>
                <a:gd name="T6" fmla="*/ 118 w 146"/>
                <a:gd name="T7" fmla="*/ 86 h 216"/>
                <a:gd name="T8" fmla="*/ 87 w 146"/>
                <a:gd name="T9" fmla="*/ 118 h 216"/>
                <a:gd name="T10" fmla="*/ 109 w 146"/>
                <a:gd name="T11" fmla="*/ 131 h 216"/>
                <a:gd name="T12" fmla="*/ 112 w 146"/>
                <a:gd name="T13" fmla="*/ 155 h 216"/>
                <a:gd name="T14" fmla="*/ 89 w 146"/>
                <a:gd name="T15" fmla="*/ 164 h 216"/>
                <a:gd name="T16" fmla="*/ 86 w 146"/>
                <a:gd name="T17" fmla="*/ 182 h 216"/>
                <a:gd name="T18" fmla="*/ 109 w 146"/>
                <a:gd name="T19" fmla="*/ 177 h 216"/>
                <a:gd name="T20" fmla="*/ 146 w 146"/>
                <a:gd name="T21" fmla="*/ 196 h 216"/>
                <a:gd name="T22" fmla="*/ 112 w 146"/>
                <a:gd name="T23" fmla="*/ 203 h 216"/>
                <a:gd name="T24" fmla="*/ 74 w 146"/>
                <a:gd name="T25" fmla="*/ 207 h 216"/>
                <a:gd name="T26" fmla="*/ 65 w 146"/>
                <a:gd name="T27" fmla="*/ 200 h 216"/>
                <a:gd name="T28" fmla="*/ 1 w 146"/>
                <a:gd name="T29" fmla="*/ 212 h 216"/>
                <a:gd name="T30" fmla="*/ 19 w 146"/>
                <a:gd name="T31" fmla="*/ 186 h 216"/>
                <a:gd name="T32" fmla="*/ 42 w 146"/>
                <a:gd name="T33" fmla="*/ 172 h 216"/>
                <a:gd name="T34" fmla="*/ 47 w 146"/>
                <a:gd name="T35" fmla="*/ 162 h 216"/>
                <a:gd name="T36" fmla="*/ 18 w 146"/>
                <a:gd name="T37" fmla="*/ 155 h 216"/>
                <a:gd name="T38" fmla="*/ 43 w 146"/>
                <a:gd name="T39" fmla="*/ 138 h 216"/>
                <a:gd name="T40" fmla="*/ 66 w 146"/>
                <a:gd name="T41" fmla="*/ 121 h 216"/>
                <a:gd name="T42" fmla="*/ 44 w 146"/>
                <a:gd name="T43" fmla="*/ 125 h 216"/>
                <a:gd name="T44" fmla="*/ 39 w 146"/>
                <a:gd name="T45" fmla="*/ 112 h 216"/>
                <a:gd name="T46" fmla="*/ 18 w 146"/>
                <a:gd name="T47" fmla="*/ 94 h 216"/>
                <a:gd name="T48" fmla="*/ 6 w 146"/>
                <a:gd name="T49" fmla="*/ 58 h 216"/>
                <a:gd name="T50" fmla="*/ 17 w 146"/>
                <a:gd name="T51" fmla="*/ 23 h 216"/>
                <a:gd name="T52" fmla="*/ 32 w 146"/>
                <a:gd name="T53" fmla="*/ 8 h 216"/>
                <a:gd name="T54" fmla="*/ 64 w 146"/>
                <a:gd name="T55" fmla="*/ 16 h 216"/>
                <a:gd name="T56" fmla="*/ 67 w 146"/>
                <a:gd name="T57" fmla="*/ 26 h 216"/>
                <a:gd name="T58" fmla="*/ 33 w 146"/>
                <a:gd name="T59" fmla="*/ 58 h 216"/>
                <a:gd name="T60" fmla="*/ 60 w 146"/>
                <a:gd name="T61" fmla="*/ 50 h 216"/>
                <a:gd name="T62" fmla="*/ 70 w 146"/>
                <a:gd name="T63" fmla="*/ 27 h 216"/>
                <a:gd name="T64" fmla="*/ 35 w 146"/>
                <a:gd name="T65" fmla="*/ 77 h 216"/>
                <a:gd name="T66" fmla="*/ 56 w 146"/>
                <a:gd name="T67" fmla="*/ 92 h 216"/>
                <a:gd name="T68" fmla="*/ 51 w 146"/>
                <a:gd name="T69" fmla="*/ 74 h 216"/>
                <a:gd name="T70" fmla="*/ 46 w 146"/>
                <a:gd name="T71" fmla="*/ 183 h 216"/>
                <a:gd name="T72" fmla="*/ 46 w 146"/>
                <a:gd name="T73" fmla="*/ 187 h 216"/>
                <a:gd name="T74" fmla="*/ 57 w 146"/>
                <a:gd name="T75" fmla="*/ 181 h 216"/>
                <a:gd name="T76" fmla="*/ 48 w 146"/>
                <a:gd name="T77" fmla="*/ 146 h 216"/>
                <a:gd name="T78" fmla="*/ 62 w 146"/>
                <a:gd name="T79" fmla="*/ 161 h 216"/>
                <a:gd name="T80" fmla="*/ 70 w 146"/>
                <a:gd name="T81" fmla="*/ 65 h 216"/>
                <a:gd name="T82" fmla="*/ 66 w 146"/>
                <a:gd name="T83" fmla="*/ 69 h 216"/>
                <a:gd name="T84" fmla="*/ 66 w 146"/>
                <a:gd name="T85" fmla="*/ 98 h 216"/>
                <a:gd name="T86" fmla="*/ 67 w 146"/>
                <a:gd name="T87" fmla="*/ 100 h 216"/>
                <a:gd name="T88" fmla="*/ 80 w 146"/>
                <a:gd name="T89" fmla="*/ 20 h 216"/>
                <a:gd name="T90" fmla="*/ 87 w 146"/>
                <a:gd name="T91" fmla="*/ 42 h 216"/>
                <a:gd name="T92" fmla="*/ 95 w 146"/>
                <a:gd name="T93" fmla="*/ 65 h 216"/>
                <a:gd name="T94" fmla="*/ 109 w 146"/>
                <a:gd name="T95" fmla="*/ 54 h 216"/>
                <a:gd name="T96" fmla="*/ 119 w 146"/>
                <a:gd name="T97" fmla="*/ 28 h 216"/>
                <a:gd name="T98" fmla="*/ 84 w 146"/>
                <a:gd name="T99" fmla="*/ 58 h 216"/>
                <a:gd name="T100" fmla="*/ 101 w 146"/>
                <a:gd name="T101" fmla="*/ 140 h 216"/>
                <a:gd name="T102" fmla="*/ 85 w 146"/>
                <a:gd name="T103" fmla="*/ 145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6" h="216">
                  <a:moveTo>
                    <a:pt x="89" y="6"/>
                  </a:moveTo>
                  <a:cubicBezTo>
                    <a:pt x="102" y="1"/>
                    <a:pt x="111" y="0"/>
                    <a:pt x="115" y="3"/>
                  </a:cubicBezTo>
                  <a:cubicBezTo>
                    <a:pt x="118" y="4"/>
                    <a:pt x="119" y="5"/>
                    <a:pt x="120" y="5"/>
                  </a:cubicBezTo>
                  <a:cubicBezTo>
                    <a:pt x="121" y="5"/>
                    <a:pt x="123" y="6"/>
                    <a:pt x="127" y="9"/>
                  </a:cubicBezTo>
                  <a:cubicBezTo>
                    <a:pt x="130" y="11"/>
                    <a:pt x="132" y="13"/>
                    <a:pt x="132" y="14"/>
                  </a:cubicBezTo>
                  <a:cubicBezTo>
                    <a:pt x="132" y="15"/>
                    <a:pt x="132" y="15"/>
                    <a:pt x="133" y="15"/>
                  </a:cubicBezTo>
                  <a:cubicBezTo>
                    <a:pt x="133" y="15"/>
                    <a:pt x="134" y="17"/>
                    <a:pt x="136" y="20"/>
                  </a:cubicBezTo>
                  <a:cubicBezTo>
                    <a:pt x="137" y="23"/>
                    <a:pt x="138" y="28"/>
                    <a:pt x="138" y="34"/>
                  </a:cubicBezTo>
                  <a:cubicBezTo>
                    <a:pt x="138" y="40"/>
                    <a:pt x="137" y="45"/>
                    <a:pt x="136" y="48"/>
                  </a:cubicBezTo>
                  <a:cubicBezTo>
                    <a:pt x="135" y="50"/>
                    <a:pt x="134" y="52"/>
                    <a:pt x="134" y="53"/>
                  </a:cubicBezTo>
                  <a:cubicBezTo>
                    <a:pt x="134" y="54"/>
                    <a:pt x="133" y="57"/>
                    <a:pt x="132" y="60"/>
                  </a:cubicBezTo>
                  <a:cubicBezTo>
                    <a:pt x="130" y="63"/>
                    <a:pt x="130" y="65"/>
                    <a:pt x="130" y="66"/>
                  </a:cubicBezTo>
                  <a:cubicBezTo>
                    <a:pt x="130" y="68"/>
                    <a:pt x="129" y="69"/>
                    <a:pt x="129" y="69"/>
                  </a:cubicBezTo>
                  <a:cubicBezTo>
                    <a:pt x="128" y="69"/>
                    <a:pt x="127" y="70"/>
                    <a:pt x="126" y="73"/>
                  </a:cubicBezTo>
                  <a:cubicBezTo>
                    <a:pt x="125" y="76"/>
                    <a:pt x="124" y="78"/>
                    <a:pt x="123" y="79"/>
                  </a:cubicBezTo>
                  <a:cubicBezTo>
                    <a:pt x="122" y="79"/>
                    <a:pt x="120" y="82"/>
                    <a:pt x="118" y="86"/>
                  </a:cubicBezTo>
                  <a:cubicBezTo>
                    <a:pt x="114" y="93"/>
                    <a:pt x="109" y="100"/>
                    <a:pt x="101" y="108"/>
                  </a:cubicBezTo>
                  <a:cubicBezTo>
                    <a:pt x="98" y="111"/>
                    <a:pt x="96" y="114"/>
                    <a:pt x="95" y="115"/>
                  </a:cubicBezTo>
                  <a:cubicBezTo>
                    <a:pt x="93" y="117"/>
                    <a:pt x="92" y="118"/>
                    <a:pt x="89" y="117"/>
                  </a:cubicBezTo>
                  <a:cubicBezTo>
                    <a:pt x="88" y="117"/>
                    <a:pt x="87" y="117"/>
                    <a:pt x="87" y="118"/>
                  </a:cubicBezTo>
                  <a:cubicBezTo>
                    <a:pt x="86" y="118"/>
                    <a:pt x="86" y="119"/>
                    <a:pt x="86" y="122"/>
                  </a:cubicBezTo>
                  <a:cubicBezTo>
                    <a:pt x="86" y="128"/>
                    <a:pt x="86" y="128"/>
                    <a:pt x="86" y="128"/>
                  </a:cubicBezTo>
                  <a:cubicBezTo>
                    <a:pt x="95" y="128"/>
                    <a:pt x="95" y="128"/>
                    <a:pt x="95" y="128"/>
                  </a:cubicBezTo>
                  <a:cubicBezTo>
                    <a:pt x="100" y="129"/>
                    <a:pt x="105" y="130"/>
                    <a:pt x="109" y="131"/>
                  </a:cubicBezTo>
                  <a:cubicBezTo>
                    <a:pt x="113" y="132"/>
                    <a:pt x="116" y="134"/>
                    <a:pt x="118" y="135"/>
                  </a:cubicBezTo>
                  <a:cubicBezTo>
                    <a:pt x="119" y="136"/>
                    <a:pt x="120" y="138"/>
                    <a:pt x="120" y="141"/>
                  </a:cubicBezTo>
                  <a:cubicBezTo>
                    <a:pt x="121" y="143"/>
                    <a:pt x="120" y="146"/>
                    <a:pt x="118" y="149"/>
                  </a:cubicBezTo>
                  <a:cubicBezTo>
                    <a:pt x="116" y="151"/>
                    <a:pt x="114" y="153"/>
                    <a:pt x="112" y="155"/>
                  </a:cubicBezTo>
                  <a:cubicBezTo>
                    <a:pt x="109" y="157"/>
                    <a:pt x="107" y="157"/>
                    <a:pt x="105" y="158"/>
                  </a:cubicBezTo>
                  <a:cubicBezTo>
                    <a:pt x="103" y="158"/>
                    <a:pt x="102" y="158"/>
                    <a:pt x="100" y="159"/>
                  </a:cubicBezTo>
                  <a:cubicBezTo>
                    <a:pt x="99" y="160"/>
                    <a:pt x="97" y="161"/>
                    <a:pt x="96" y="161"/>
                  </a:cubicBezTo>
                  <a:cubicBezTo>
                    <a:pt x="95" y="161"/>
                    <a:pt x="93" y="162"/>
                    <a:pt x="89" y="164"/>
                  </a:cubicBezTo>
                  <a:cubicBezTo>
                    <a:pt x="83" y="167"/>
                    <a:pt x="83" y="167"/>
                    <a:pt x="83" y="167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82"/>
                    <a:pt x="83" y="182"/>
                    <a:pt x="83" y="182"/>
                  </a:cubicBezTo>
                  <a:cubicBezTo>
                    <a:pt x="86" y="182"/>
                    <a:pt x="86" y="182"/>
                    <a:pt x="86" y="182"/>
                  </a:cubicBezTo>
                  <a:cubicBezTo>
                    <a:pt x="89" y="182"/>
                    <a:pt x="91" y="182"/>
                    <a:pt x="91" y="182"/>
                  </a:cubicBezTo>
                  <a:cubicBezTo>
                    <a:pt x="92" y="182"/>
                    <a:pt x="94" y="182"/>
                    <a:pt x="97" y="182"/>
                  </a:cubicBezTo>
                  <a:cubicBezTo>
                    <a:pt x="101" y="181"/>
                    <a:pt x="103" y="181"/>
                    <a:pt x="106" y="179"/>
                  </a:cubicBezTo>
                  <a:cubicBezTo>
                    <a:pt x="107" y="178"/>
                    <a:pt x="108" y="178"/>
                    <a:pt x="109" y="177"/>
                  </a:cubicBezTo>
                  <a:cubicBezTo>
                    <a:pt x="109" y="177"/>
                    <a:pt x="111" y="178"/>
                    <a:pt x="112" y="179"/>
                  </a:cubicBezTo>
                  <a:cubicBezTo>
                    <a:pt x="115" y="180"/>
                    <a:pt x="120" y="182"/>
                    <a:pt x="127" y="183"/>
                  </a:cubicBezTo>
                  <a:cubicBezTo>
                    <a:pt x="134" y="185"/>
                    <a:pt x="139" y="187"/>
                    <a:pt x="142" y="189"/>
                  </a:cubicBezTo>
                  <a:cubicBezTo>
                    <a:pt x="144" y="191"/>
                    <a:pt x="146" y="193"/>
                    <a:pt x="146" y="196"/>
                  </a:cubicBezTo>
                  <a:cubicBezTo>
                    <a:pt x="146" y="199"/>
                    <a:pt x="145" y="201"/>
                    <a:pt x="144" y="203"/>
                  </a:cubicBezTo>
                  <a:cubicBezTo>
                    <a:pt x="142" y="204"/>
                    <a:pt x="141" y="205"/>
                    <a:pt x="140" y="205"/>
                  </a:cubicBezTo>
                  <a:cubicBezTo>
                    <a:pt x="138" y="205"/>
                    <a:pt x="134" y="205"/>
                    <a:pt x="127" y="205"/>
                  </a:cubicBezTo>
                  <a:cubicBezTo>
                    <a:pt x="118" y="204"/>
                    <a:pt x="113" y="203"/>
                    <a:pt x="112" y="203"/>
                  </a:cubicBezTo>
                  <a:cubicBezTo>
                    <a:pt x="111" y="202"/>
                    <a:pt x="106" y="202"/>
                    <a:pt x="97" y="202"/>
                  </a:cubicBezTo>
                  <a:cubicBezTo>
                    <a:pt x="91" y="203"/>
                    <a:pt x="87" y="203"/>
                    <a:pt x="85" y="203"/>
                  </a:cubicBezTo>
                  <a:cubicBezTo>
                    <a:pt x="82" y="204"/>
                    <a:pt x="81" y="204"/>
                    <a:pt x="79" y="206"/>
                  </a:cubicBezTo>
                  <a:cubicBezTo>
                    <a:pt x="76" y="207"/>
                    <a:pt x="75" y="207"/>
                    <a:pt x="74" y="207"/>
                  </a:cubicBezTo>
                  <a:cubicBezTo>
                    <a:pt x="73" y="206"/>
                    <a:pt x="72" y="205"/>
                    <a:pt x="70" y="205"/>
                  </a:cubicBezTo>
                  <a:cubicBezTo>
                    <a:pt x="69" y="205"/>
                    <a:pt x="68" y="205"/>
                    <a:pt x="68" y="205"/>
                  </a:cubicBezTo>
                  <a:cubicBezTo>
                    <a:pt x="68" y="204"/>
                    <a:pt x="68" y="204"/>
                    <a:pt x="68" y="203"/>
                  </a:cubicBezTo>
                  <a:cubicBezTo>
                    <a:pt x="69" y="201"/>
                    <a:pt x="68" y="200"/>
                    <a:pt x="65" y="200"/>
                  </a:cubicBezTo>
                  <a:cubicBezTo>
                    <a:pt x="63" y="200"/>
                    <a:pt x="59" y="201"/>
                    <a:pt x="54" y="202"/>
                  </a:cubicBezTo>
                  <a:cubicBezTo>
                    <a:pt x="47" y="204"/>
                    <a:pt x="43" y="206"/>
                    <a:pt x="42" y="206"/>
                  </a:cubicBezTo>
                  <a:cubicBezTo>
                    <a:pt x="40" y="206"/>
                    <a:pt x="37" y="207"/>
                    <a:pt x="32" y="209"/>
                  </a:cubicBezTo>
                  <a:cubicBezTo>
                    <a:pt x="13" y="215"/>
                    <a:pt x="3" y="216"/>
                    <a:pt x="1" y="212"/>
                  </a:cubicBezTo>
                  <a:cubicBezTo>
                    <a:pt x="1" y="210"/>
                    <a:pt x="0" y="208"/>
                    <a:pt x="1" y="203"/>
                  </a:cubicBezTo>
                  <a:cubicBezTo>
                    <a:pt x="1" y="198"/>
                    <a:pt x="2" y="195"/>
                    <a:pt x="3" y="194"/>
                  </a:cubicBezTo>
                  <a:cubicBezTo>
                    <a:pt x="3" y="192"/>
                    <a:pt x="5" y="191"/>
                    <a:pt x="8" y="191"/>
                  </a:cubicBezTo>
                  <a:cubicBezTo>
                    <a:pt x="11" y="190"/>
                    <a:pt x="14" y="189"/>
                    <a:pt x="19" y="186"/>
                  </a:cubicBezTo>
                  <a:cubicBezTo>
                    <a:pt x="23" y="183"/>
                    <a:pt x="27" y="181"/>
                    <a:pt x="30" y="180"/>
                  </a:cubicBezTo>
                  <a:cubicBezTo>
                    <a:pt x="33" y="178"/>
                    <a:pt x="35" y="177"/>
                    <a:pt x="35" y="176"/>
                  </a:cubicBezTo>
                  <a:cubicBezTo>
                    <a:pt x="35" y="176"/>
                    <a:pt x="35" y="175"/>
                    <a:pt x="36" y="175"/>
                  </a:cubicBezTo>
                  <a:cubicBezTo>
                    <a:pt x="37" y="175"/>
                    <a:pt x="39" y="174"/>
                    <a:pt x="42" y="172"/>
                  </a:cubicBezTo>
                  <a:cubicBezTo>
                    <a:pt x="46" y="170"/>
                    <a:pt x="48" y="169"/>
                    <a:pt x="48" y="169"/>
                  </a:cubicBezTo>
                  <a:cubicBezTo>
                    <a:pt x="49" y="169"/>
                    <a:pt x="49" y="168"/>
                    <a:pt x="49" y="167"/>
                  </a:cubicBezTo>
                  <a:cubicBezTo>
                    <a:pt x="49" y="165"/>
                    <a:pt x="49" y="165"/>
                    <a:pt x="48" y="165"/>
                  </a:cubicBezTo>
                  <a:cubicBezTo>
                    <a:pt x="48" y="165"/>
                    <a:pt x="47" y="164"/>
                    <a:pt x="47" y="162"/>
                  </a:cubicBezTo>
                  <a:cubicBezTo>
                    <a:pt x="47" y="161"/>
                    <a:pt x="45" y="159"/>
                    <a:pt x="41" y="157"/>
                  </a:cubicBezTo>
                  <a:cubicBezTo>
                    <a:pt x="37" y="155"/>
                    <a:pt x="34" y="154"/>
                    <a:pt x="32" y="154"/>
                  </a:cubicBezTo>
                  <a:cubicBezTo>
                    <a:pt x="30" y="154"/>
                    <a:pt x="27" y="155"/>
                    <a:pt x="25" y="156"/>
                  </a:cubicBezTo>
                  <a:cubicBezTo>
                    <a:pt x="21" y="158"/>
                    <a:pt x="19" y="158"/>
                    <a:pt x="18" y="155"/>
                  </a:cubicBezTo>
                  <a:cubicBezTo>
                    <a:pt x="16" y="153"/>
                    <a:pt x="17" y="151"/>
                    <a:pt x="20" y="148"/>
                  </a:cubicBezTo>
                  <a:cubicBezTo>
                    <a:pt x="21" y="146"/>
                    <a:pt x="23" y="145"/>
                    <a:pt x="25" y="144"/>
                  </a:cubicBezTo>
                  <a:cubicBezTo>
                    <a:pt x="28" y="143"/>
                    <a:pt x="30" y="142"/>
                    <a:pt x="32" y="142"/>
                  </a:cubicBezTo>
                  <a:cubicBezTo>
                    <a:pt x="33" y="142"/>
                    <a:pt x="36" y="141"/>
                    <a:pt x="43" y="138"/>
                  </a:cubicBezTo>
                  <a:cubicBezTo>
                    <a:pt x="45" y="137"/>
                    <a:pt x="49" y="136"/>
                    <a:pt x="55" y="134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6" y="123"/>
                    <a:pt x="66" y="122"/>
                    <a:pt x="66" y="121"/>
                  </a:cubicBezTo>
                  <a:cubicBezTo>
                    <a:pt x="65" y="121"/>
                    <a:pt x="65" y="120"/>
                    <a:pt x="64" y="120"/>
                  </a:cubicBezTo>
                  <a:cubicBezTo>
                    <a:pt x="63" y="120"/>
                    <a:pt x="61" y="121"/>
                    <a:pt x="60" y="122"/>
                  </a:cubicBezTo>
                  <a:cubicBezTo>
                    <a:pt x="58" y="123"/>
                    <a:pt x="55" y="124"/>
                    <a:pt x="51" y="125"/>
                  </a:cubicBezTo>
                  <a:cubicBezTo>
                    <a:pt x="47" y="125"/>
                    <a:pt x="45" y="125"/>
                    <a:pt x="44" y="125"/>
                  </a:cubicBezTo>
                  <a:cubicBezTo>
                    <a:pt x="44" y="125"/>
                    <a:pt x="43" y="124"/>
                    <a:pt x="42" y="122"/>
                  </a:cubicBezTo>
                  <a:cubicBezTo>
                    <a:pt x="40" y="120"/>
                    <a:pt x="39" y="119"/>
                    <a:pt x="39" y="118"/>
                  </a:cubicBezTo>
                  <a:cubicBezTo>
                    <a:pt x="40" y="117"/>
                    <a:pt x="40" y="116"/>
                    <a:pt x="40" y="114"/>
                  </a:cubicBezTo>
                  <a:cubicBezTo>
                    <a:pt x="40" y="113"/>
                    <a:pt x="39" y="112"/>
                    <a:pt x="39" y="112"/>
                  </a:cubicBezTo>
                  <a:cubicBezTo>
                    <a:pt x="39" y="111"/>
                    <a:pt x="38" y="111"/>
                    <a:pt x="38" y="111"/>
                  </a:cubicBezTo>
                  <a:cubicBezTo>
                    <a:pt x="36" y="112"/>
                    <a:pt x="34" y="111"/>
                    <a:pt x="31" y="110"/>
                  </a:cubicBezTo>
                  <a:cubicBezTo>
                    <a:pt x="28" y="109"/>
                    <a:pt x="26" y="107"/>
                    <a:pt x="24" y="105"/>
                  </a:cubicBezTo>
                  <a:cubicBezTo>
                    <a:pt x="21" y="102"/>
                    <a:pt x="19" y="98"/>
                    <a:pt x="18" y="94"/>
                  </a:cubicBezTo>
                  <a:cubicBezTo>
                    <a:pt x="17" y="90"/>
                    <a:pt x="17" y="87"/>
                    <a:pt x="16" y="86"/>
                  </a:cubicBezTo>
                  <a:cubicBezTo>
                    <a:pt x="15" y="84"/>
                    <a:pt x="14" y="81"/>
                    <a:pt x="13" y="75"/>
                  </a:cubicBezTo>
                  <a:cubicBezTo>
                    <a:pt x="12" y="70"/>
                    <a:pt x="10" y="66"/>
                    <a:pt x="9" y="63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11" y="54"/>
                    <a:pt x="12" y="52"/>
                    <a:pt x="12" y="51"/>
                  </a:cubicBezTo>
                  <a:cubicBezTo>
                    <a:pt x="12" y="49"/>
                    <a:pt x="13" y="46"/>
                    <a:pt x="13" y="41"/>
                  </a:cubicBezTo>
                  <a:cubicBezTo>
                    <a:pt x="14" y="34"/>
                    <a:pt x="15" y="28"/>
                    <a:pt x="17" y="23"/>
                  </a:cubicBezTo>
                  <a:cubicBezTo>
                    <a:pt x="18" y="19"/>
                    <a:pt x="19" y="15"/>
                    <a:pt x="19" y="13"/>
                  </a:cubicBezTo>
                  <a:cubicBezTo>
                    <a:pt x="19" y="11"/>
                    <a:pt x="21" y="8"/>
                    <a:pt x="23" y="6"/>
                  </a:cubicBezTo>
                  <a:cubicBezTo>
                    <a:pt x="26" y="3"/>
                    <a:pt x="28" y="2"/>
                    <a:pt x="30" y="3"/>
                  </a:cubicBezTo>
                  <a:cubicBezTo>
                    <a:pt x="32" y="3"/>
                    <a:pt x="33" y="5"/>
                    <a:pt x="32" y="8"/>
                  </a:cubicBezTo>
                  <a:cubicBezTo>
                    <a:pt x="32" y="10"/>
                    <a:pt x="32" y="15"/>
                    <a:pt x="32" y="22"/>
                  </a:cubicBezTo>
                  <a:cubicBezTo>
                    <a:pt x="33" y="29"/>
                    <a:pt x="33" y="33"/>
                    <a:pt x="34" y="33"/>
                  </a:cubicBezTo>
                  <a:cubicBezTo>
                    <a:pt x="35" y="33"/>
                    <a:pt x="37" y="31"/>
                    <a:pt x="41" y="29"/>
                  </a:cubicBezTo>
                  <a:cubicBezTo>
                    <a:pt x="47" y="25"/>
                    <a:pt x="54" y="21"/>
                    <a:pt x="64" y="16"/>
                  </a:cubicBezTo>
                  <a:cubicBezTo>
                    <a:pt x="74" y="11"/>
                    <a:pt x="82" y="8"/>
                    <a:pt x="89" y="6"/>
                  </a:cubicBezTo>
                  <a:close/>
                  <a:moveTo>
                    <a:pt x="70" y="27"/>
                  </a:moveTo>
                  <a:cubicBezTo>
                    <a:pt x="70" y="25"/>
                    <a:pt x="70" y="25"/>
                    <a:pt x="70" y="25"/>
                  </a:cubicBezTo>
                  <a:cubicBezTo>
                    <a:pt x="69" y="25"/>
                    <a:pt x="68" y="25"/>
                    <a:pt x="67" y="26"/>
                  </a:cubicBezTo>
                  <a:cubicBezTo>
                    <a:pt x="58" y="31"/>
                    <a:pt x="50" y="37"/>
                    <a:pt x="42" y="45"/>
                  </a:cubicBezTo>
                  <a:cubicBezTo>
                    <a:pt x="37" y="50"/>
                    <a:pt x="34" y="53"/>
                    <a:pt x="34" y="53"/>
                  </a:cubicBezTo>
                  <a:cubicBezTo>
                    <a:pt x="33" y="53"/>
                    <a:pt x="33" y="54"/>
                    <a:pt x="32" y="56"/>
                  </a:cubicBezTo>
                  <a:cubicBezTo>
                    <a:pt x="32" y="57"/>
                    <a:pt x="32" y="58"/>
                    <a:pt x="33" y="58"/>
                  </a:cubicBezTo>
                  <a:cubicBezTo>
                    <a:pt x="33" y="58"/>
                    <a:pt x="34" y="58"/>
                    <a:pt x="36" y="58"/>
                  </a:cubicBezTo>
                  <a:cubicBezTo>
                    <a:pt x="39" y="58"/>
                    <a:pt x="41" y="57"/>
                    <a:pt x="42" y="56"/>
                  </a:cubicBezTo>
                  <a:cubicBezTo>
                    <a:pt x="42" y="56"/>
                    <a:pt x="45" y="55"/>
                    <a:pt x="50" y="53"/>
                  </a:cubicBezTo>
                  <a:cubicBezTo>
                    <a:pt x="55" y="51"/>
                    <a:pt x="58" y="50"/>
                    <a:pt x="60" y="50"/>
                  </a:cubicBezTo>
                  <a:cubicBezTo>
                    <a:pt x="60" y="49"/>
                    <a:pt x="62" y="49"/>
                    <a:pt x="65" y="48"/>
                  </a:cubicBezTo>
                  <a:cubicBezTo>
                    <a:pt x="68" y="47"/>
                    <a:pt x="69" y="46"/>
                    <a:pt x="70" y="46"/>
                  </a:cubicBezTo>
                  <a:cubicBezTo>
                    <a:pt x="70" y="45"/>
                    <a:pt x="71" y="42"/>
                    <a:pt x="70" y="37"/>
                  </a:cubicBezTo>
                  <a:cubicBezTo>
                    <a:pt x="70" y="31"/>
                    <a:pt x="70" y="28"/>
                    <a:pt x="70" y="27"/>
                  </a:cubicBezTo>
                  <a:close/>
                  <a:moveTo>
                    <a:pt x="45" y="70"/>
                  </a:moveTo>
                  <a:cubicBezTo>
                    <a:pt x="44" y="69"/>
                    <a:pt x="42" y="68"/>
                    <a:pt x="40" y="68"/>
                  </a:cubicBezTo>
                  <a:cubicBezTo>
                    <a:pt x="38" y="68"/>
                    <a:pt x="36" y="68"/>
                    <a:pt x="35" y="69"/>
                  </a:cubicBezTo>
                  <a:cubicBezTo>
                    <a:pt x="34" y="70"/>
                    <a:pt x="34" y="72"/>
                    <a:pt x="35" y="77"/>
                  </a:cubicBezTo>
                  <a:cubicBezTo>
                    <a:pt x="36" y="82"/>
                    <a:pt x="38" y="87"/>
                    <a:pt x="40" y="92"/>
                  </a:cubicBezTo>
                  <a:cubicBezTo>
                    <a:pt x="44" y="100"/>
                    <a:pt x="44" y="100"/>
                    <a:pt x="44" y="100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50" y="97"/>
                    <a:pt x="53" y="95"/>
                    <a:pt x="56" y="92"/>
                  </a:cubicBezTo>
                  <a:cubicBezTo>
                    <a:pt x="59" y="89"/>
                    <a:pt x="61" y="87"/>
                    <a:pt x="62" y="87"/>
                  </a:cubicBezTo>
                  <a:cubicBezTo>
                    <a:pt x="63" y="86"/>
                    <a:pt x="64" y="85"/>
                    <a:pt x="63" y="85"/>
                  </a:cubicBezTo>
                  <a:cubicBezTo>
                    <a:pt x="63" y="84"/>
                    <a:pt x="62" y="83"/>
                    <a:pt x="60" y="81"/>
                  </a:cubicBezTo>
                  <a:cubicBezTo>
                    <a:pt x="56" y="77"/>
                    <a:pt x="53" y="75"/>
                    <a:pt x="51" y="74"/>
                  </a:cubicBezTo>
                  <a:cubicBezTo>
                    <a:pt x="49" y="72"/>
                    <a:pt x="47" y="71"/>
                    <a:pt x="45" y="70"/>
                  </a:cubicBezTo>
                  <a:close/>
                  <a:moveTo>
                    <a:pt x="57" y="181"/>
                  </a:moveTo>
                  <a:cubicBezTo>
                    <a:pt x="56" y="180"/>
                    <a:pt x="54" y="180"/>
                    <a:pt x="52" y="180"/>
                  </a:cubicBezTo>
                  <a:cubicBezTo>
                    <a:pt x="50" y="180"/>
                    <a:pt x="48" y="181"/>
                    <a:pt x="46" y="183"/>
                  </a:cubicBezTo>
                  <a:cubicBezTo>
                    <a:pt x="45" y="184"/>
                    <a:pt x="43" y="185"/>
                    <a:pt x="41" y="186"/>
                  </a:cubicBezTo>
                  <a:cubicBezTo>
                    <a:pt x="38" y="186"/>
                    <a:pt x="37" y="187"/>
                    <a:pt x="37" y="188"/>
                  </a:cubicBezTo>
                  <a:cubicBezTo>
                    <a:pt x="37" y="189"/>
                    <a:pt x="38" y="189"/>
                    <a:pt x="39" y="188"/>
                  </a:cubicBezTo>
                  <a:cubicBezTo>
                    <a:pt x="40" y="188"/>
                    <a:pt x="43" y="188"/>
                    <a:pt x="46" y="187"/>
                  </a:cubicBezTo>
                  <a:cubicBezTo>
                    <a:pt x="52" y="185"/>
                    <a:pt x="52" y="185"/>
                    <a:pt x="52" y="185"/>
                  </a:cubicBezTo>
                  <a:cubicBezTo>
                    <a:pt x="54" y="185"/>
                    <a:pt x="55" y="184"/>
                    <a:pt x="56" y="184"/>
                  </a:cubicBezTo>
                  <a:cubicBezTo>
                    <a:pt x="57" y="183"/>
                    <a:pt x="58" y="183"/>
                    <a:pt x="58" y="182"/>
                  </a:cubicBezTo>
                  <a:cubicBezTo>
                    <a:pt x="58" y="182"/>
                    <a:pt x="57" y="182"/>
                    <a:pt x="57" y="181"/>
                  </a:cubicBezTo>
                  <a:close/>
                  <a:moveTo>
                    <a:pt x="64" y="146"/>
                  </a:moveTo>
                  <a:cubicBezTo>
                    <a:pt x="64" y="144"/>
                    <a:pt x="63" y="143"/>
                    <a:pt x="63" y="143"/>
                  </a:cubicBezTo>
                  <a:cubicBezTo>
                    <a:pt x="62" y="142"/>
                    <a:pt x="59" y="143"/>
                    <a:pt x="56" y="144"/>
                  </a:cubicBezTo>
                  <a:cubicBezTo>
                    <a:pt x="54" y="144"/>
                    <a:pt x="51" y="145"/>
                    <a:pt x="48" y="146"/>
                  </a:cubicBezTo>
                  <a:cubicBezTo>
                    <a:pt x="45" y="147"/>
                    <a:pt x="44" y="147"/>
                    <a:pt x="44" y="148"/>
                  </a:cubicBezTo>
                  <a:cubicBezTo>
                    <a:pt x="44" y="149"/>
                    <a:pt x="46" y="150"/>
                    <a:pt x="49" y="152"/>
                  </a:cubicBezTo>
                  <a:cubicBezTo>
                    <a:pt x="53" y="153"/>
                    <a:pt x="56" y="155"/>
                    <a:pt x="58" y="158"/>
                  </a:cubicBezTo>
                  <a:cubicBezTo>
                    <a:pt x="60" y="160"/>
                    <a:pt x="62" y="161"/>
                    <a:pt x="62" y="161"/>
                  </a:cubicBezTo>
                  <a:cubicBezTo>
                    <a:pt x="62" y="161"/>
                    <a:pt x="63" y="159"/>
                    <a:pt x="63" y="156"/>
                  </a:cubicBezTo>
                  <a:cubicBezTo>
                    <a:pt x="64" y="152"/>
                    <a:pt x="64" y="151"/>
                    <a:pt x="64" y="150"/>
                  </a:cubicBezTo>
                  <a:cubicBezTo>
                    <a:pt x="64" y="149"/>
                    <a:pt x="64" y="148"/>
                    <a:pt x="64" y="146"/>
                  </a:cubicBezTo>
                  <a:close/>
                  <a:moveTo>
                    <a:pt x="70" y="65"/>
                  </a:moveTo>
                  <a:cubicBezTo>
                    <a:pt x="70" y="62"/>
                    <a:pt x="70" y="60"/>
                    <a:pt x="70" y="59"/>
                  </a:cubicBezTo>
                  <a:cubicBezTo>
                    <a:pt x="69" y="59"/>
                    <a:pt x="66" y="59"/>
                    <a:pt x="61" y="61"/>
                  </a:cubicBezTo>
                  <a:cubicBezTo>
                    <a:pt x="56" y="62"/>
                    <a:pt x="53" y="63"/>
                    <a:pt x="52" y="64"/>
                  </a:cubicBezTo>
                  <a:cubicBezTo>
                    <a:pt x="52" y="65"/>
                    <a:pt x="56" y="67"/>
                    <a:pt x="66" y="69"/>
                  </a:cubicBezTo>
                  <a:cubicBezTo>
                    <a:pt x="68" y="70"/>
                    <a:pt x="69" y="70"/>
                    <a:pt x="69" y="69"/>
                  </a:cubicBezTo>
                  <a:cubicBezTo>
                    <a:pt x="69" y="69"/>
                    <a:pt x="70" y="68"/>
                    <a:pt x="70" y="65"/>
                  </a:cubicBezTo>
                  <a:close/>
                  <a:moveTo>
                    <a:pt x="67" y="100"/>
                  </a:moveTo>
                  <a:cubicBezTo>
                    <a:pt x="67" y="98"/>
                    <a:pt x="67" y="98"/>
                    <a:pt x="66" y="98"/>
                  </a:cubicBezTo>
                  <a:cubicBezTo>
                    <a:pt x="65" y="98"/>
                    <a:pt x="64" y="100"/>
                    <a:pt x="61" y="103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62" y="104"/>
                    <a:pt x="63" y="103"/>
                    <a:pt x="65" y="102"/>
                  </a:cubicBezTo>
                  <a:cubicBezTo>
                    <a:pt x="66" y="101"/>
                    <a:pt x="67" y="100"/>
                    <a:pt x="67" y="100"/>
                  </a:cubicBezTo>
                  <a:close/>
                  <a:moveTo>
                    <a:pt x="119" y="13"/>
                  </a:moveTo>
                  <a:cubicBezTo>
                    <a:pt x="118" y="12"/>
                    <a:pt x="113" y="11"/>
                    <a:pt x="105" y="12"/>
                  </a:cubicBezTo>
                  <a:cubicBezTo>
                    <a:pt x="97" y="13"/>
                    <a:pt x="90" y="15"/>
                    <a:pt x="84" y="18"/>
                  </a:cubicBezTo>
                  <a:cubicBezTo>
                    <a:pt x="81" y="19"/>
                    <a:pt x="80" y="20"/>
                    <a:pt x="80" y="20"/>
                  </a:cubicBezTo>
                  <a:cubicBezTo>
                    <a:pt x="80" y="21"/>
                    <a:pt x="80" y="22"/>
                    <a:pt x="81" y="24"/>
                  </a:cubicBezTo>
                  <a:cubicBezTo>
                    <a:pt x="82" y="26"/>
                    <a:pt x="83" y="30"/>
                    <a:pt x="83" y="35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92" y="42"/>
                    <a:pt x="96" y="43"/>
                    <a:pt x="100" y="45"/>
                  </a:cubicBezTo>
                  <a:cubicBezTo>
                    <a:pt x="104" y="47"/>
                    <a:pt x="106" y="49"/>
                    <a:pt x="106" y="51"/>
                  </a:cubicBezTo>
                  <a:cubicBezTo>
                    <a:pt x="106" y="52"/>
                    <a:pt x="106" y="53"/>
                    <a:pt x="104" y="55"/>
                  </a:cubicBezTo>
                  <a:cubicBezTo>
                    <a:pt x="103" y="56"/>
                    <a:pt x="100" y="60"/>
                    <a:pt x="95" y="65"/>
                  </a:cubicBezTo>
                  <a:cubicBezTo>
                    <a:pt x="90" y="71"/>
                    <a:pt x="87" y="74"/>
                    <a:pt x="87" y="76"/>
                  </a:cubicBezTo>
                  <a:cubicBezTo>
                    <a:pt x="87" y="78"/>
                    <a:pt x="88" y="79"/>
                    <a:pt x="88" y="80"/>
                  </a:cubicBezTo>
                  <a:cubicBezTo>
                    <a:pt x="89" y="80"/>
                    <a:pt x="92" y="77"/>
                    <a:pt x="97" y="72"/>
                  </a:cubicBezTo>
                  <a:cubicBezTo>
                    <a:pt x="102" y="65"/>
                    <a:pt x="106" y="59"/>
                    <a:pt x="109" y="54"/>
                  </a:cubicBezTo>
                  <a:cubicBezTo>
                    <a:pt x="110" y="52"/>
                    <a:pt x="110" y="51"/>
                    <a:pt x="111" y="50"/>
                  </a:cubicBezTo>
                  <a:cubicBezTo>
                    <a:pt x="112" y="50"/>
                    <a:pt x="113" y="48"/>
                    <a:pt x="114" y="47"/>
                  </a:cubicBezTo>
                  <a:cubicBezTo>
                    <a:pt x="115" y="46"/>
                    <a:pt x="115" y="44"/>
                    <a:pt x="116" y="40"/>
                  </a:cubicBezTo>
                  <a:cubicBezTo>
                    <a:pt x="116" y="36"/>
                    <a:pt x="117" y="32"/>
                    <a:pt x="119" y="28"/>
                  </a:cubicBezTo>
                  <a:cubicBezTo>
                    <a:pt x="122" y="22"/>
                    <a:pt x="122" y="17"/>
                    <a:pt x="119" y="13"/>
                  </a:cubicBezTo>
                  <a:close/>
                  <a:moveTo>
                    <a:pt x="93" y="52"/>
                  </a:moveTo>
                  <a:cubicBezTo>
                    <a:pt x="92" y="51"/>
                    <a:pt x="90" y="51"/>
                    <a:pt x="86" y="53"/>
                  </a:cubicBezTo>
                  <a:cubicBezTo>
                    <a:pt x="85" y="54"/>
                    <a:pt x="84" y="55"/>
                    <a:pt x="84" y="58"/>
                  </a:cubicBezTo>
                  <a:cubicBezTo>
                    <a:pt x="84" y="61"/>
                    <a:pt x="84" y="63"/>
                    <a:pt x="85" y="63"/>
                  </a:cubicBezTo>
                  <a:cubicBezTo>
                    <a:pt x="86" y="63"/>
                    <a:pt x="88" y="62"/>
                    <a:pt x="90" y="59"/>
                  </a:cubicBezTo>
                  <a:cubicBezTo>
                    <a:pt x="93" y="55"/>
                    <a:pt x="94" y="53"/>
                    <a:pt x="93" y="52"/>
                  </a:cubicBezTo>
                  <a:close/>
                  <a:moveTo>
                    <a:pt x="101" y="140"/>
                  </a:moveTo>
                  <a:cubicBezTo>
                    <a:pt x="101" y="139"/>
                    <a:pt x="100" y="138"/>
                    <a:pt x="98" y="138"/>
                  </a:cubicBezTo>
                  <a:cubicBezTo>
                    <a:pt x="95" y="138"/>
                    <a:pt x="92" y="138"/>
                    <a:pt x="89" y="138"/>
                  </a:cubicBezTo>
                  <a:cubicBezTo>
                    <a:pt x="87" y="139"/>
                    <a:pt x="86" y="139"/>
                    <a:pt x="86" y="140"/>
                  </a:cubicBezTo>
                  <a:cubicBezTo>
                    <a:pt x="85" y="140"/>
                    <a:pt x="85" y="142"/>
                    <a:pt x="85" y="145"/>
                  </a:cubicBezTo>
                  <a:cubicBezTo>
                    <a:pt x="85" y="151"/>
                    <a:pt x="85" y="151"/>
                    <a:pt x="85" y="151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9" y="143"/>
                    <a:pt x="101" y="141"/>
                    <a:pt x="101" y="1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15"/>
            <p:cNvSpPr>
              <a:spLocks noEditPoints="1"/>
            </p:cNvSpPr>
            <p:nvPr/>
          </p:nvSpPr>
          <p:spPr bwMode="auto">
            <a:xfrm>
              <a:off x="3842" y="2833"/>
              <a:ext cx="527" cy="488"/>
            </a:xfrm>
            <a:custGeom>
              <a:avLst/>
              <a:gdLst>
                <a:gd name="T0" fmla="*/ 68 w 220"/>
                <a:gd name="T1" fmla="*/ 15 h 206"/>
                <a:gd name="T2" fmla="*/ 75 w 220"/>
                <a:gd name="T3" fmla="*/ 60 h 206"/>
                <a:gd name="T4" fmla="*/ 73 w 220"/>
                <a:gd name="T5" fmla="*/ 76 h 206"/>
                <a:gd name="T6" fmla="*/ 65 w 220"/>
                <a:gd name="T7" fmla="*/ 124 h 206"/>
                <a:gd name="T8" fmla="*/ 108 w 220"/>
                <a:gd name="T9" fmla="*/ 70 h 206"/>
                <a:gd name="T10" fmla="*/ 131 w 220"/>
                <a:gd name="T11" fmla="*/ 68 h 206"/>
                <a:gd name="T12" fmla="*/ 136 w 220"/>
                <a:gd name="T13" fmla="*/ 135 h 206"/>
                <a:gd name="T14" fmla="*/ 113 w 220"/>
                <a:gd name="T15" fmla="*/ 163 h 206"/>
                <a:gd name="T16" fmla="*/ 101 w 220"/>
                <a:gd name="T17" fmla="*/ 143 h 206"/>
                <a:gd name="T18" fmla="*/ 98 w 220"/>
                <a:gd name="T19" fmla="*/ 98 h 206"/>
                <a:gd name="T20" fmla="*/ 115 w 220"/>
                <a:gd name="T21" fmla="*/ 107 h 206"/>
                <a:gd name="T22" fmla="*/ 120 w 220"/>
                <a:gd name="T23" fmla="*/ 71 h 206"/>
                <a:gd name="T24" fmla="*/ 102 w 220"/>
                <a:gd name="T25" fmla="*/ 81 h 206"/>
                <a:gd name="T26" fmla="*/ 86 w 220"/>
                <a:gd name="T27" fmla="*/ 123 h 206"/>
                <a:gd name="T28" fmla="*/ 72 w 220"/>
                <a:gd name="T29" fmla="*/ 141 h 206"/>
                <a:gd name="T30" fmla="*/ 70 w 220"/>
                <a:gd name="T31" fmla="*/ 188 h 206"/>
                <a:gd name="T32" fmla="*/ 58 w 220"/>
                <a:gd name="T33" fmla="*/ 204 h 206"/>
                <a:gd name="T34" fmla="*/ 43 w 220"/>
                <a:gd name="T35" fmla="*/ 163 h 206"/>
                <a:gd name="T36" fmla="*/ 52 w 220"/>
                <a:gd name="T37" fmla="*/ 175 h 206"/>
                <a:gd name="T38" fmla="*/ 48 w 220"/>
                <a:gd name="T39" fmla="*/ 134 h 206"/>
                <a:gd name="T40" fmla="*/ 10 w 220"/>
                <a:gd name="T41" fmla="*/ 159 h 206"/>
                <a:gd name="T42" fmla="*/ 1 w 220"/>
                <a:gd name="T43" fmla="*/ 136 h 206"/>
                <a:gd name="T44" fmla="*/ 16 w 220"/>
                <a:gd name="T45" fmla="*/ 123 h 206"/>
                <a:gd name="T46" fmla="*/ 50 w 220"/>
                <a:gd name="T47" fmla="*/ 87 h 206"/>
                <a:gd name="T48" fmla="*/ 17 w 220"/>
                <a:gd name="T49" fmla="*/ 67 h 206"/>
                <a:gd name="T50" fmla="*/ 39 w 220"/>
                <a:gd name="T51" fmla="*/ 63 h 206"/>
                <a:gd name="T52" fmla="*/ 52 w 220"/>
                <a:gd name="T53" fmla="*/ 46 h 206"/>
                <a:gd name="T54" fmla="*/ 51 w 220"/>
                <a:gd name="T55" fmla="*/ 40 h 206"/>
                <a:gd name="T56" fmla="*/ 4 w 220"/>
                <a:gd name="T57" fmla="*/ 131 h 206"/>
                <a:gd name="T58" fmla="*/ 51 w 220"/>
                <a:gd name="T59" fmla="*/ 115 h 206"/>
                <a:gd name="T60" fmla="*/ 42 w 220"/>
                <a:gd name="T61" fmla="*/ 118 h 206"/>
                <a:gd name="T62" fmla="*/ 47 w 220"/>
                <a:gd name="T63" fmla="*/ 125 h 206"/>
                <a:gd name="T64" fmla="*/ 52 w 220"/>
                <a:gd name="T65" fmla="*/ 32 h 206"/>
                <a:gd name="T66" fmla="*/ 97 w 220"/>
                <a:gd name="T67" fmla="*/ 114 h 206"/>
                <a:gd name="T68" fmla="*/ 121 w 220"/>
                <a:gd name="T69" fmla="*/ 102 h 206"/>
                <a:gd name="T70" fmla="*/ 114 w 220"/>
                <a:gd name="T71" fmla="*/ 115 h 206"/>
                <a:gd name="T72" fmla="*/ 111 w 220"/>
                <a:gd name="T73" fmla="*/ 134 h 206"/>
                <a:gd name="T74" fmla="*/ 175 w 220"/>
                <a:gd name="T75" fmla="*/ 23 h 206"/>
                <a:gd name="T76" fmla="*/ 180 w 220"/>
                <a:gd name="T77" fmla="*/ 39 h 206"/>
                <a:gd name="T78" fmla="*/ 173 w 220"/>
                <a:gd name="T79" fmla="*/ 81 h 206"/>
                <a:gd name="T80" fmla="*/ 189 w 220"/>
                <a:gd name="T81" fmla="*/ 63 h 206"/>
                <a:gd name="T82" fmla="*/ 195 w 220"/>
                <a:gd name="T83" fmla="*/ 88 h 206"/>
                <a:gd name="T84" fmla="*/ 194 w 220"/>
                <a:gd name="T85" fmla="*/ 104 h 206"/>
                <a:gd name="T86" fmla="*/ 205 w 220"/>
                <a:gd name="T87" fmla="*/ 128 h 206"/>
                <a:gd name="T88" fmla="*/ 220 w 220"/>
                <a:gd name="T89" fmla="*/ 156 h 206"/>
                <a:gd name="T90" fmla="*/ 206 w 220"/>
                <a:gd name="T91" fmla="*/ 174 h 206"/>
                <a:gd name="T92" fmla="*/ 153 w 220"/>
                <a:gd name="T93" fmla="*/ 150 h 206"/>
                <a:gd name="T94" fmla="*/ 152 w 220"/>
                <a:gd name="T95" fmla="*/ 115 h 206"/>
                <a:gd name="T96" fmla="*/ 158 w 220"/>
                <a:gd name="T97" fmla="*/ 68 h 206"/>
                <a:gd name="T98" fmla="*/ 160 w 220"/>
                <a:gd name="T99" fmla="*/ 33 h 206"/>
                <a:gd name="T100" fmla="*/ 161 w 220"/>
                <a:gd name="T101" fmla="*/ 29 h 206"/>
                <a:gd name="T102" fmla="*/ 173 w 220"/>
                <a:gd name="T103" fmla="*/ 120 h 206"/>
                <a:gd name="T104" fmla="*/ 170 w 220"/>
                <a:gd name="T105" fmla="*/ 153 h 206"/>
                <a:gd name="T106" fmla="*/ 188 w 220"/>
                <a:gd name="T107" fmla="*/ 146 h 206"/>
                <a:gd name="T108" fmla="*/ 186 w 220"/>
                <a:gd name="T109" fmla="*/ 10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0" h="206">
                  <a:moveTo>
                    <a:pt x="55" y="4"/>
                  </a:moveTo>
                  <a:cubicBezTo>
                    <a:pt x="57" y="2"/>
                    <a:pt x="58" y="1"/>
                    <a:pt x="59" y="0"/>
                  </a:cubicBezTo>
                  <a:cubicBezTo>
                    <a:pt x="60" y="0"/>
                    <a:pt x="61" y="0"/>
                    <a:pt x="64" y="1"/>
                  </a:cubicBezTo>
                  <a:cubicBezTo>
                    <a:pt x="65" y="2"/>
                    <a:pt x="66" y="3"/>
                    <a:pt x="67" y="4"/>
                  </a:cubicBezTo>
                  <a:cubicBezTo>
                    <a:pt x="67" y="6"/>
                    <a:pt x="67" y="9"/>
                    <a:pt x="68" y="15"/>
                  </a:cubicBezTo>
                  <a:cubicBezTo>
                    <a:pt x="68" y="22"/>
                    <a:pt x="68" y="26"/>
                    <a:pt x="69" y="28"/>
                  </a:cubicBezTo>
                  <a:cubicBezTo>
                    <a:pt x="70" y="31"/>
                    <a:pt x="70" y="34"/>
                    <a:pt x="70" y="38"/>
                  </a:cubicBezTo>
                  <a:cubicBezTo>
                    <a:pt x="71" y="49"/>
                    <a:pt x="72" y="54"/>
                    <a:pt x="73" y="54"/>
                  </a:cubicBezTo>
                  <a:cubicBezTo>
                    <a:pt x="74" y="54"/>
                    <a:pt x="74" y="55"/>
                    <a:pt x="74" y="56"/>
                  </a:cubicBezTo>
                  <a:cubicBezTo>
                    <a:pt x="74" y="57"/>
                    <a:pt x="74" y="59"/>
                    <a:pt x="75" y="60"/>
                  </a:cubicBezTo>
                  <a:cubicBezTo>
                    <a:pt x="76" y="61"/>
                    <a:pt x="77" y="62"/>
                    <a:pt x="78" y="62"/>
                  </a:cubicBezTo>
                  <a:cubicBezTo>
                    <a:pt x="79" y="62"/>
                    <a:pt x="79" y="63"/>
                    <a:pt x="80" y="64"/>
                  </a:cubicBezTo>
                  <a:cubicBezTo>
                    <a:pt x="81" y="65"/>
                    <a:pt x="82" y="67"/>
                    <a:pt x="82" y="68"/>
                  </a:cubicBezTo>
                  <a:cubicBezTo>
                    <a:pt x="83" y="69"/>
                    <a:pt x="82" y="71"/>
                    <a:pt x="80" y="73"/>
                  </a:cubicBezTo>
                  <a:cubicBezTo>
                    <a:pt x="78" y="74"/>
                    <a:pt x="76" y="75"/>
                    <a:pt x="73" y="76"/>
                  </a:cubicBezTo>
                  <a:cubicBezTo>
                    <a:pt x="72" y="76"/>
                    <a:pt x="72" y="76"/>
                    <a:pt x="71" y="76"/>
                  </a:cubicBezTo>
                  <a:cubicBezTo>
                    <a:pt x="69" y="76"/>
                    <a:pt x="67" y="78"/>
                    <a:pt x="67" y="79"/>
                  </a:cubicBezTo>
                  <a:cubicBezTo>
                    <a:pt x="66" y="81"/>
                    <a:pt x="66" y="87"/>
                    <a:pt x="66" y="97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5" y="124"/>
                    <a:pt x="65" y="124"/>
                    <a:pt x="65" y="124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70" y="120"/>
                    <a:pt x="75" y="115"/>
                    <a:pt x="81" y="106"/>
                  </a:cubicBezTo>
                  <a:cubicBezTo>
                    <a:pt x="88" y="98"/>
                    <a:pt x="93" y="91"/>
                    <a:pt x="97" y="85"/>
                  </a:cubicBezTo>
                  <a:cubicBezTo>
                    <a:pt x="99" y="82"/>
                    <a:pt x="102" y="79"/>
                    <a:pt x="104" y="76"/>
                  </a:cubicBezTo>
                  <a:cubicBezTo>
                    <a:pt x="107" y="73"/>
                    <a:pt x="108" y="71"/>
                    <a:pt x="108" y="70"/>
                  </a:cubicBezTo>
                  <a:cubicBezTo>
                    <a:pt x="108" y="70"/>
                    <a:pt x="109" y="69"/>
                    <a:pt x="109" y="69"/>
                  </a:cubicBezTo>
                  <a:cubicBezTo>
                    <a:pt x="109" y="69"/>
                    <a:pt x="110" y="68"/>
                    <a:pt x="110" y="67"/>
                  </a:cubicBezTo>
                  <a:cubicBezTo>
                    <a:pt x="111" y="65"/>
                    <a:pt x="113" y="64"/>
                    <a:pt x="115" y="64"/>
                  </a:cubicBezTo>
                  <a:cubicBezTo>
                    <a:pt x="117" y="63"/>
                    <a:pt x="120" y="63"/>
                    <a:pt x="123" y="64"/>
                  </a:cubicBezTo>
                  <a:cubicBezTo>
                    <a:pt x="126" y="64"/>
                    <a:pt x="129" y="66"/>
                    <a:pt x="131" y="68"/>
                  </a:cubicBezTo>
                  <a:cubicBezTo>
                    <a:pt x="133" y="71"/>
                    <a:pt x="135" y="74"/>
                    <a:pt x="135" y="76"/>
                  </a:cubicBezTo>
                  <a:cubicBezTo>
                    <a:pt x="136" y="78"/>
                    <a:pt x="136" y="84"/>
                    <a:pt x="137" y="92"/>
                  </a:cubicBezTo>
                  <a:cubicBezTo>
                    <a:pt x="138" y="100"/>
                    <a:pt x="138" y="106"/>
                    <a:pt x="138" y="109"/>
                  </a:cubicBezTo>
                  <a:cubicBezTo>
                    <a:pt x="138" y="113"/>
                    <a:pt x="138" y="118"/>
                    <a:pt x="137" y="124"/>
                  </a:cubicBezTo>
                  <a:cubicBezTo>
                    <a:pt x="137" y="129"/>
                    <a:pt x="136" y="133"/>
                    <a:pt x="136" y="135"/>
                  </a:cubicBezTo>
                  <a:cubicBezTo>
                    <a:pt x="135" y="138"/>
                    <a:pt x="133" y="142"/>
                    <a:pt x="132" y="148"/>
                  </a:cubicBezTo>
                  <a:cubicBezTo>
                    <a:pt x="131" y="152"/>
                    <a:pt x="130" y="154"/>
                    <a:pt x="129" y="156"/>
                  </a:cubicBezTo>
                  <a:cubicBezTo>
                    <a:pt x="128" y="157"/>
                    <a:pt x="127" y="158"/>
                    <a:pt x="126" y="159"/>
                  </a:cubicBezTo>
                  <a:cubicBezTo>
                    <a:pt x="123" y="160"/>
                    <a:pt x="121" y="161"/>
                    <a:pt x="118" y="162"/>
                  </a:cubicBezTo>
                  <a:cubicBezTo>
                    <a:pt x="115" y="163"/>
                    <a:pt x="114" y="164"/>
                    <a:pt x="113" y="163"/>
                  </a:cubicBezTo>
                  <a:cubicBezTo>
                    <a:pt x="113" y="163"/>
                    <a:pt x="112" y="163"/>
                    <a:pt x="111" y="163"/>
                  </a:cubicBezTo>
                  <a:cubicBezTo>
                    <a:pt x="110" y="164"/>
                    <a:pt x="110" y="163"/>
                    <a:pt x="109" y="162"/>
                  </a:cubicBezTo>
                  <a:cubicBezTo>
                    <a:pt x="108" y="160"/>
                    <a:pt x="107" y="156"/>
                    <a:pt x="105" y="152"/>
                  </a:cubicBezTo>
                  <a:cubicBezTo>
                    <a:pt x="103" y="147"/>
                    <a:pt x="102" y="144"/>
                    <a:pt x="102" y="144"/>
                  </a:cubicBezTo>
                  <a:cubicBezTo>
                    <a:pt x="102" y="143"/>
                    <a:pt x="101" y="143"/>
                    <a:pt x="101" y="143"/>
                  </a:cubicBezTo>
                  <a:cubicBezTo>
                    <a:pt x="100" y="143"/>
                    <a:pt x="100" y="142"/>
                    <a:pt x="99" y="140"/>
                  </a:cubicBezTo>
                  <a:cubicBezTo>
                    <a:pt x="99" y="138"/>
                    <a:pt x="98" y="137"/>
                    <a:pt x="98" y="137"/>
                  </a:cubicBezTo>
                  <a:cubicBezTo>
                    <a:pt x="97" y="136"/>
                    <a:pt x="96" y="130"/>
                    <a:pt x="96" y="119"/>
                  </a:cubicBezTo>
                  <a:cubicBezTo>
                    <a:pt x="96" y="108"/>
                    <a:pt x="96" y="102"/>
                    <a:pt x="97" y="100"/>
                  </a:cubicBezTo>
                  <a:cubicBezTo>
                    <a:pt x="97" y="99"/>
                    <a:pt x="98" y="98"/>
                    <a:pt x="98" y="98"/>
                  </a:cubicBezTo>
                  <a:cubicBezTo>
                    <a:pt x="99" y="97"/>
                    <a:pt x="100" y="97"/>
                    <a:pt x="102" y="97"/>
                  </a:cubicBezTo>
                  <a:cubicBezTo>
                    <a:pt x="104" y="97"/>
                    <a:pt x="106" y="98"/>
                    <a:pt x="108" y="99"/>
                  </a:cubicBezTo>
                  <a:cubicBezTo>
                    <a:pt x="109" y="100"/>
                    <a:pt x="111" y="101"/>
                    <a:pt x="112" y="104"/>
                  </a:cubicBezTo>
                  <a:cubicBezTo>
                    <a:pt x="112" y="105"/>
                    <a:pt x="113" y="106"/>
                    <a:pt x="113" y="107"/>
                  </a:cubicBezTo>
                  <a:cubicBezTo>
                    <a:pt x="114" y="107"/>
                    <a:pt x="114" y="107"/>
                    <a:pt x="115" y="107"/>
                  </a:cubicBezTo>
                  <a:cubicBezTo>
                    <a:pt x="115" y="106"/>
                    <a:pt x="116" y="106"/>
                    <a:pt x="117" y="105"/>
                  </a:cubicBezTo>
                  <a:cubicBezTo>
                    <a:pt x="117" y="104"/>
                    <a:pt x="118" y="102"/>
                    <a:pt x="119" y="100"/>
                  </a:cubicBezTo>
                  <a:cubicBezTo>
                    <a:pt x="121" y="96"/>
                    <a:pt x="122" y="93"/>
                    <a:pt x="122" y="91"/>
                  </a:cubicBezTo>
                  <a:cubicBezTo>
                    <a:pt x="122" y="88"/>
                    <a:pt x="121" y="83"/>
                    <a:pt x="121" y="75"/>
                  </a:cubicBezTo>
                  <a:cubicBezTo>
                    <a:pt x="120" y="71"/>
                    <a:pt x="120" y="71"/>
                    <a:pt x="120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4" y="72"/>
                    <a:pt x="113" y="71"/>
                    <a:pt x="113" y="71"/>
                  </a:cubicBezTo>
                  <a:cubicBezTo>
                    <a:pt x="112" y="70"/>
                    <a:pt x="112" y="70"/>
                    <a:pt x="112" y="71"/>
                  </a:cubicBezTo>
                  <a:cubicBezTo>
                    <a:pt x="112" y="72"/>
                    <a:pt x="111" y="72"/>
                    <a:pt x="110" y="73"/>
                  </a:cubicBezTo>
                  <a:cubicBezTo>
                    <a:pt x="108" y="73"/>
                    <a:pt x="106" y="76"/>
                    <a:pt x="102" y="81"/>
                  </a:cubicBezTo>
                  <a:cubicBezTo>
                    <a:pt x="98" y="86"/>
                    <a:pt x="96" y="89"/>
                    <a:pt x="96" y="91"/>
                  </a:cubicBezTo>
                  <a:cubicBezTo>
                    <a:pt x="95" y="95"/>
                    <a:pt x="93" y="99"/>
                    <a:pt x="91" y="104"/>
                  </a:cubicBezTo>
                  <a:cubicBezTo>
                    <a:pt x="90" y="107"/>
                    <a:pt x="89" y="109"/>
                    <a:pt x="89" y="110"/>
                  </a:cubicBezTo>
                  <a:cubicBezTo>
                    <a:pt x="90" y="111"/>
                    <a:pt x="89" y="112"/>
                    <a:pt x="88" y="114"/>
                  </a:cubicBezTo>
                  <a:cubicBezTo>
                    <a:pt x="88" y="116"/>
                    <a:pt x="87" y="119"/>
                    <a:pt x="86" y="123"/>
                  </a:cubicBezTo>
                  <a:cubicBezTo>
                    <a:pt x="85" y="127"/>
                    <a:pt x="85" y="129"/>
                    <a:pt x="85" y="130"/>
                  </a:cubicBezTo>
                  <a:cubicBezTo>
                    <a:pt x="86" y="130"/>
                    <a:pt x="85" y="131"/>
                    <a:pt x="84" y="132"/>
                  </a:cubicBezTo>
                  <a:cubicBezTo>
                    <a:pt x="84" y="133"/>
                    <a:pt x="83" y="134"/>
                    <a:pt x="83" y="135"/>
                  </a:cubicBezTo>
                  <a:cubicBezTo>
                    <a:pt x="83" y="137"/>
                    <a:pt x="82" y="139"/>
                    <a:pt x="80" y="140"/>
                  </a:cubicBezTo>
                  <a:cubicBezTo>
                    <a:pt x="78" y="141"/>
                    <a:pt x="75" y="141"/>
                    <a:pt x="72" y="141"/>
                  </a:cubicBezTo>
                  <a:cubicBezTo>
                    <a:pt x="67" y="141"/>
                    <a:pt x="67" y="141"/>
                    <a:pt x="67" y="141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7" y="147"/>
                    <a:pt x="67" y="152"/>
                    <a:pt x="68" y="159"/>
                  </a:cubicBezTo>
                  <a:cubicBezTo>
                    <a:pt x="68" y="166"/>
                    <a:pt x="68" y="170"/>
                    <a:pt x="69" y="171"/>
                  </a:cubicBezTo>
                  <a:cubicBezTo>
                    <a:pt x="69" y="172"/>
                    <a:pt x="70" y="178"/>
                    <a:pt x="70" y="188"/>
                  </a:cubicBezTo>
                  <a:cubicBezTo>
                    <a:pt x="70" y="194"/>
                    <a:pt x="70" y="197"/>
                    <a:pt x="70" y="199"/>
                  </a:cubicBezTo>
                  <a:cubicBezTo>
                    <a:pt x="70" y="200"/>
                    <a:pt x="69" y="201"/>
                    <a:pt x="68" y="203"/>
                  </a:cubicBezTo>
                  <a:cubicBezTo>
                    <a:pt x="67" y="204"/>
                    <a:pt x="66" y="205"/>
                    <a:pt x="66" y="206"/>
                  </a:cubicBezTo>
                  <a:cubicBezTo>
                    <a:pt x="65" y="206"/>
                    <a:pt x="64" y="206"/>
                    <a:pt x="62" y="206"/>
                  </a:cubicBezTo>
                  <a:cubicBezTo>
                    <a:pt x="60" y="205"/>
                    <a:pt x="58" y="205"/>
                    <a:pt x="58" y="204"/>
                  </a:cubicBezTo>
                  <a:cubicBezTo>
                    <a:pt x="57" y="204"/>
                    <a:pt x="56" y="201"/>
                    <a:pt x="53" y="196"/>
                  </a:cubicBezTo>
                  <a:cubicBezTo>
                    <a:pt x="51" y="191"/>
                    <a:pt x="48" y="187"/>
                    <a:pt x="46" y="185"/>
                  </a:cubicBezTo>
                  <a:cubicBezTo>
                    <a:pt x="42" y="180"/>
                    <a:pt x="40" y="173"/>
                    <a:pt x="41" y="166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43" y="163"/>
                    <a:pt x="43" y="163"/>
                    <a:pt x="43" y="163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5" y="167"/>
                    <a:pt x="45" y="167"/>
                    <a:pt x="45" y="167"/>
                  </a:cubicBezTo>
                  <a:cubicBezTo>
                    <a:pt x="46" y="167"/>
                    <a:pt x="46" y="168"/>
                    <a:pt x="46" y="168"/>
                  </a:cubicBezTo>
                  <a:cubicBezTo>
                    <a:pt x="49" y="174"/>
                    <a:pt x="50" y="176"/>
                    <a:pt x="52" y="175"/>
                  </a:cubicBezTo>
                  <a:cubicBezTo>
                    <a:pt x="52" y="174"/>
                    <a:pt x="52" y="170"/>
                    <a:pt x="52" y="162"/>
                  </a:cubicBezTo>
                  <a:cubicBezTo>
                    <a:pt x="52" y="154"/>
                    <a:pt x="52" y="148"/>
                    <a:pt x="51" y="145"/>
                  </a:cubicBezTo>
                  <a:cubicBezTo>
                    <a:pt x="51" y="144"/>
                    <a:pt x="51" y="142"/>
                    <a:pt x="52" y="141"/>
                  </a:cubicBezTo>
                  <a:cubicBezTo>
                    <a:pt x="52" y="139"/>
                    <a:pt x="52" y="137"/>
                    <a:pt x="50" y="136"/>
                  </a:cubicBezTo>
                  <a:cubicBezTo>
                    <a:pt x="50" y="135"/>
                    <a:pt x="49" y="134"/>
                    <a:pt x="48" y="134"/>
                  </a:cubicBezTo>
                  <a:cubicBezTo>
                    <a:pt x="47" y="134"/>
                    <a:pt x="45" y="134"/>
                    <a:pt x="41" y="134"/>
                  </a:cubicBezTo>
                  <a:cubicBezTo>
                    <a:pt x="37" y="134"/>
                    <a:pt x="34" y="135"/>
                    <a:pt x="33" y="136"/>
                  </a:cubicBezTo>
                  <a:cubicBezTo>
                    <a:pt x="31" y="137"/>
                    <a:pt x="29" y="139"/>
                    <a:pt x="28" y="142"/>
                  </a:cubicBezTo>
                  <a:cubicBezTo>
                    <a:pt x="27" y="144"/>
                    <a:pt x="25" y="146"/>
                    <a:pt x="23" y="148"/>
                  </a:cubicBezTo>
                  <a:cubicBezTo>
                    <a:pt x="20" y="151"/>
                    <a:pt x="16" y="154"/>
                    <a:pt x="10" y="159"/>
                  </a:cubicBezTo>
                  <a:cubicBezTo>
                    <a:pt x="8" y="160"/>
                    <a:pt x="6" y="159"/>
                    <a:pt x="5" y="155"/>
                  </a:cubicBezTo>
                  <a:cubicBezTo>
                    <a:pt x="4" y="153"/>
                    <a:pt x="3" y="152"/>
                    <a:pt x="2" y="152"/>
                  </a:cubicBezTo>
                  <a:cubicBezTo>
                    <a:pt x="2" y="152"/>
                    <a:pt x="1" y="150"/>
                    <a:pt x="2" y="148"/>
                  </a:cubicBezTo>
                  <a:cubicBezTo>
                    <a:pt x="2" y="145"/>
                    <a:pt x="2" y="143"/>
                    <a:pt x="1" y="141"/>
                  </a:cubicBezTo>
                  <a:cubicBezTo>
                    <a:pt x="0" y="139"/>
                    <a:pt x="0" y="137"/>
                    <a:pt x="1" y="136"/>
                  </a:cubicBezTo>
                  <a:cubicBezTo>
                    <a:pt x="1" y="135"/>
                    <a:pt x="1" y="135"/>
                    <a:pt x="2" y="135"/>
                  </a:cubicBezTo>
                  <a:cubicBezTo>
                    <a:pt x="5" y="137"/>
                    <a:pt x="8" y="135"/>
                    <a:pt x="13" y="130"/>
                  </a:cubicBezTo>
                  <a:cubicBezTo>
                    <a:pt x="17" y="127"/>
                    <a:pt x="18" y="125"/>
                    <a:pt x="18" y="124"/>
                  </a:cubicBezTo>
                  <a:cubicBezTo>
                    <a:pt x="18" y="124"/>
                    <a:pt x="18" y="123"/>
                    <a:pt x="17" y="124"/>
                  </a:cubicBezTo>
                  <a:cubicBezTo>
                    <a:pt x="17" y="124"/>
                    <a:pt x="16" y="124"/>
                    <a:pt x="16" y="123"/>
                  </a:cubicBezTo>
                  <a:cubicBezTo>
                    <a:pt x="16" y="123"/>
                    <a:pt x="16" y="122"/>
                    <a:pt x="17" y="122"/>
                  </a:cubicBezTo>
                  <a:cubicBezTo>
                    <a:pt x="18" y="122"/>
                    <a:pt x="20" y="120"/>
                    <a:pt x="24" y="115"/>
                  </a:cubicBezTo>
                  <a:cubicBezTo>
                    <a:pt x="39" y="99"/>
                    <a:pt x="47" y="91"/>
                    <a:pt x="49" y="91"/>
                  </a:cubicBezTo>
                  <a:cubicBezTo>
                    <a:pt x="51" y="91"/>
                    <a:pt x="52" y="91"/>
                    <a:pt x="52" y="89"/>
                  </a:cubicBezTo>
                  <a:cubicBezTo>
                    <a:pt x="52" y="88"/>
                    <a:pt x="51" y="87"/>
                    <a:pt x="50" y="87"/>
                  </a:cubicBezTo>
                  <a:cubicBezTo>
                    <a:pt x="49" y="87"/>
                    <a:pt x="48" y="87"/>
                    <a:pt x="45" y="89"/>
                  </a:cubicBezTo>
                  <a:cubicBezTo>
                    <a:pt x="39" y="90"/>
                    <a:pt x="34" y="91"/>
                    <a:pt x="29" y="89"/>
                  </a:cubicBezTo>
                  <a:cubicBezTo>
                    <a:pt x="25" y="89"/>
                    <a:pt x="21" y="86"/>
                    <a:pt x="18" y="82"/>
                  </a:cubicBezTo>
                  <a:cubicBezTo>
                    <a:pt x="14" y="78"/>
                    <a:pt x="12" y="75"/>
                    <a:pt x="13" y="72"/>
                  </a:cubicBezTo>
                  <a:cubicBezTo>
                    <a:pt x="13" y="71"/>
                    <a:pt x="15" y="70"/>
                    <a:pt x="17" y="67"/>
                  </a:cubicBezTo>
                  <a:cubicBezTo>
                    <a:pt x="18" y="65"/>
                    <a:pt x="20" y="64"/>
                    <a:pt x="20" y="64"/>
                  </a:cubicBezTo>
                  <a:cubicBezTo>
                    <a:pt x="21" y="64"/>
                    <a:pt x="21" y="65"/>
                    <a:pt x="21" y="66"/>
                  </a:cubicBezTo>
                  <a:cubicBezTo>
                    <a:pt x="21" y="67"/>
                    <a:pt x="21" y="68"/>
                    <a:pt x="22" y="69"/>
                  </a:cubicBezTo>
                  <a:cubicBezTo>
                    <a:pt x="23" y="69"/>
                    <a:pt x="26" y="69"/>
                    <a:pt x="30" y="67"/>
                  </a:cubicBezTo>
                  <a:cubicBezTo>
                    <a:pt x="34" y="66"/>
                    <a:pt x="37" y="65"/>
                    <a:pt x="39" y="63"/>
                  </a:cubicBezTo>
                  <a:cubicBezTo>
                    <a:pt x="41" y="62"/>
                    <a:pt x="42" y="61"/>
                    <a:pt x="43" y="61"/>
                  </a:cubicBezTo>
                  <a:cubicBezTo>
                    <a:pt x="43" y="61"/>
                    <a:pt x="45" y="60"/>
                    <a:pt x="48" y="58"/>
                  </a:cubicBezTo>
                  <a:cubicBezTo>
                    <a:pt x="49" y="57"/>
                    <a:pt x="50" y="56"/>
                    <a:pt x="51" y="55"/>
                  </a:cubicBezTo>
                  <a:cubicBezTo>
                    <a:pt x="51" y="54"/>
                    <a:pt x="52" y="53"/>
                    <a:pt x="52" y="52"/>
                  </a:cubicBezTo>
                  <a:cubicBezTo>
                    <a:pt x="52" y="49"/>
                    <a:pt x="52" y="47"/>
                    <a:pt x="52" y="46"/>
                  </a:cubicBezTo>
                  <a:cubicBezTo>
                    <a:pt x="53" y="45"/>
                    <a:pt x="53" y="43"/>
                    <a:pt x="52" y="41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2" y="39"/>
                    <a:pt x="52" y="40"/>
                    <a:pt x="51" y="40"/>
                  </a:cubicBezTo>
                  <a:cubicBezTo>
                    <a:pt x="51" y="41"/>
                    <a:pt x="51" y="42"/>
                    <a:pt x="51" y="41"/>
                  </a:cubicBezTo>
                  <a:cubicBezTo>
                    <a:pt x="51" y="41"/>
                    <a:pt x="51" y="41"/>
                    <a:pt x="51" y="40"/>
                  </a:cubicBezTo>
                  <a:cubicBezTo>
                    <a:pt x="52" y="37"/>
                    <a:pt x="52" y="31"/>
                    <a:pt x="52" y="24"/>
                  </a:cubicBezTo>
                  <a:cubicBezTo>
                    <a:pt x="53" y="17"/>
                    <a:pt x="53" y="12"/>
                    <a:pt x="52" y="11"/>
                  </a:cubicBezTo>
                  <a:cubicBezTo>
                    <a:pt x="52" y="9"/>
                    <a:pt x="53" y="7"/>
                    <a:pt x="55" y="4"/>
                  </a:cubicBezTo>
                  <a:close/>
                  <a:moveTo>
                    <a:pt x="3" y="132"/>
                  </a:moveTo>
                  <a:cubicBezTo>
                    <a:pt x="3" y="131"/>
                    <a:pt x="4" y="131"/>
                    <a:pt x="4" y="131"/>
                  </a:cubicBezTo>
                  <a:cubicBezTo>
                    <a:pt x="5" y="131"/>
                    <a:pt x="5" y="132"/>
                    <a:pt x="5" y="133"/>
                  </a:cubicBezTo>
                  <a:cubicBezTo>
                    <a:pt x="5" y="134"/>
                    <a:pt x="5" y="135"/>
                    <a:pt x="4" y="135"/>
                  </a:cubicBezTo>
                  <a:cubicBezTo>
                    <a:pt x="4" y="135"/>
                    <a:pt x="3" y="135"/>
                    <a:pt x="3" y="134"/>
                  </a:cubicBezTo>
                  <a:cubicBezTo>
                    <a:pt x="3" y="133"/>
                    <a:pt x="3" y="133"/>
                    <a:pt x="3" y="132"/>
                  </a:cubicBezTo>
                  <a:close/>
                  <a:moveTo>
                    <a:pt x="51" y="115"/>
                  </a:moveTo>
                  <a:cubicBezTo>
                    <a:pt x="51" y="108"/>
                    <a:pt x="51" y="105"/>
                    <a:pt x="50" y="104"/>
                  </a:cubicBezTo>
                  <a:cubicBezTo>
                    <a:pt x="50" y="104"/>
                    <a:pt x="49" y="105"/>
                    <a:pt x="48" y="107"/>
                  </a:cubicBezTo>
                  <a:cubicBezTo>
                    <a:pt x="47" y="109"/>
                    <a:pt x="45" y="111"/>
                    <a:pt x="44" y="113"/>
                  </a:cubicBezTo>
                  <a:cubicBezTo>
                    <a:pt x="43" y="115"/>
                    <a:pt x="43" y="117"/>
                    <a:pt x="43" y="117"/>
                  </a:cubicBezTo>
                  <a:cubicBezTo>
                    <a:pt x="43" y="118"/>
                    <a:pt x="43" y="118"/>
                    <a:pt x="42" y="118"/>
                  </a:cubicBezTo>
                  <a:cubicBezTo>
                    <a:pt x="42" y="118"/>
                    <a:pt x="41" y="119"/>
                    <a:pt x="41" y="120"/>
                  </a:cubicBezTo>
                  <a:cubicBezTo>
                    <a:pt x="41" y="121"/>
                    <a:pt x="41" y="122"/>
                    <a:pt x="40" y="122"/>
                  </a:cubicBezTo>
                  <a:cubicBezTo>
                    <a:pt x="39" y="123"/>
                    <a:pt x="39" y="124"/>
                    <a:pt x="39" y="124"/>
                  </a:cubicBezTo>
                  <a:cubicBezTo>
                    <a:pt x="39" y="124"/>
                    <a:pt x="39" y="124"/>
                    <a:pt x="41" y="124"/>
                  </a:cubicBezTo>
                  <a:cubicBezTo>
                    <a:pt x="42" y="125"/>
                    <a:pt x="44" y="125"/>
                    <a:pt x="47" y="125"/>
                  </a:cubicBezTo>
                  <a:cubicBezTo>
                    <a:pt x="51" y="125"/>
                    <a:pt x="51" y="125"/>
                    <a:pt x="51" y="125"/>
                  </a:cubicBezTo>
                  <a:lnTo>
                    <a:pt x="51" y="115"/>
                  </a:lnTo>
                  <a:close/>
                  <a:moveTo>
                    <a:pt x="53" y="34"/>
                  </a:moveTo>
                  <a:cubicBezTo>
                    <a:pt x="53" y="33"/>
                    <a:pt x="53" y="33"/>
                    <a:pt x="53" y="32"/>
                  </a:cubicBezTo>
                  <a:cubicBezTo>
                    <a:pt x="53" y="31"/>
                    <a:pt x="53" y="31"/>
                    <a:pt x="52" y="32"/>
                  </a:cubicBezTo>
                  <a:cubicBezTo>
                    <a:pt x="53" y="33"/>
                    <a:pt x="53" y="34"/>
                    <a:pt x="53" y="34"/>
                  </a:cubicBezTo>
                  <a:close/>
                  <a:moveTo>
                    <a:pt x="99" y="108"/>
                  </a:moveTo>
                  <a:cubicBezTo>
                    <a:pt x="100" y="105"/>
                    <a:pt x="100" y="103"/>
                    <a:pt x="99" y="103"/>
                  </a:cubicBezTo>
                  <a:cubicBezTo>
                    <a:pt x="98" y="103"/>
                    <a:pt x="98" y="105"/>
                    <a:pt x="97" y="108"/>
                  </a:cubicBezTo>
                  <a:cubicBezTo>
                    <a:pt x="97" y="112"/>
                    <a:pt x="97" y="114"/>
                    <a:pt x="97" y="114"/>
                  </a:cubicBezTo>
                  <a:cubicBezTo>
                    <a:pt x="98" y="115"/>
                    <a:pt x="98" y="115"/>
                    <a:pt x="99" y="113"/>
                  </a:cubicBezTo>
                  <a:cubicBezTo>
                    <a:pt x="99" y="112"/>
                    <a:pt x="99" y="110"/>
                    <a:pt x="99" y="108"/>
                  </a:cubicBezTo>
                  <a:close/>
                  <a:moveTo>
                    <a:pt x="121" y="106"/>
                  </a:moveTo>
                  <a:cubicBezTo>
                    <a:pt x="121" y="104"/>
                    <a:pt x="121" y="104"/>
                    <a:pt x="121" y="104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0" y="103"/>
                    <a:pt x="119" y="104"/>
                  </a:cubicBezTo>
                  <a:cubicBezTo>
                    <a:pt x="118" y="105"/>
                    <a:pt x="117" y="106"/>
                    <a:pt x="117" y="107"/>
                  </a:cubicBezTo>
                  <a:cubicBezTo>
                    <a:pt x="117" y="107"/>
                    <a:pt x="117" y="108"/>
                    <a:pt x="116" y="111"/>
                  </a:cubicBezTo>
                  <a:cubicBezTo>
                    <a:pt x="114" y="113"/>
                    <a:pt x="114" y="115"/>
                    <a:pt x="114" y="115"/>
                  </a:cubicBezTo>
                  <a:cubicBezTo>
                    <a:pt x="115" y="115"/>
                    <a:pt x="114" y="117"/>
                    <a:pt x="113" y="119"/>
                  </a:cubicBezTo>
                  <a:cubicBezTo>
                    <a:pt x="112" y="121"/>
                    <a:pt x="112" y="123"/>
                    <a:pt x="112" y="125"/>
                  </a:cubicBezTo>
                  <a:cubicBezTo>
                    <a:pt x="112" y="126"/>
                    <a:pt x="111" y="127"/>
                    <a:pt x="111" y="129"/>
                  </a:cubicBezTo>
                  <a:cubicBezTo>
                    <a:pt x="108" y="134"/>
                    <a:pt x="107" y="137"/>
                    <a:pt x="108" y="138"/>
                  </a:cubicBezTo>
                  <a:cubicBezTo>
                    <a:pt x="108" y="138"/>
                    <a:pt x="109" y="137"/>
                    <a:pt x="111" y="134"/>
                  </a:cubicBezTo>
                  <a:cubicBezTo>
                    <a:pt x="113" y="132"/>
                    <a:pt x="115" y="128"/>
                    <a:pt x="117" y="124"/>
                  </a:cubicBezTo>
                  <a:cubicBezTo>
                    <a:pt x="118" y="120"/>
                    <a:pt x="119" y="117"/>
                    <a:pt x="120" y="115"/>
                  </a:cubicBezTo>
                  <a:cubicBezTo>
                    <a:pt x="120" y="112"/>
                    <a:pt x="120" y="109"/>
                    <a:pt x="121" y="106"/>
                  </a:cubicBezTo>
                  <a:close/>
                  <a:moveTo>
                    <a:pt x="167" y="23"/>
                  </a:moveTo>
                  <a:cubicBezTo>
                    <a:pt x="171" y="23"/>
                    <a:pt x="174" y="22"/>
                    <a:pt x="175" y="23"/>
                  </a:cubicBezTo>
                  <a:cubicBezTo>
                    <a:pt x="177" y="23"/>
                    <a:pt x="178" y="24"/>
                    <a:pt x="179" y="25"/>
                  </a:cubicBezTo>
                  <a:cubicBezTo>
                    <a:pt x="179" y="26"/>
                    <a:pt x="180" y="27"/>
                    <a:pt x="180" y="27"/>
                  </a:cubicBezTo>
                  <a:cubicBezTo>
                    <a:pt x="181" y="27"/>
                    <a:pt x="182" y="28"/>
                    <a:pt x="182" y="30"/>
                  </a:cubicBezTo>
                  <a:cubicBezTo>
                    <a:pt x="182" y="32"/>
                    <a:pt x="182" y="34"/>
                    <a:pt x="181" y="35"/>
                  </a:cubicBezTo>
                  <a:cubicBezTo>
                    <a:pt x="181" y="36"/>
                    <a:pt x="180" y="38"/>
                    <a:pt x="180" y="39"/>
                  </a:cubicBezTo>
                  <a:cubicBezTo>
                    <a:pt x="179" y="41"/>
                    <a:pt x="179" y="43"/>
                    <a:pt x="178" y="46"/>
                  </a:cubicBezTo>
                  <a:cubicBezTo>
                    <a:pt x="178" y="49"/>
                    <a:pt x="177" y="51"/>
                    <a:pt x="177" y="52"/>
                  </a:cubicBezTo>
                  <a:cubicBezTo>
                    <a:pt x="176" y="53"/>
                    <a:pt x="176" y="55"/>
                    <a:pt x="175" y="59"/>
                  </a:cubicBezTo>
                  <a:cubicBezTo>
                    <a:pt x="174" y="63"/>
                    <a:pt x="174" y="66"/>
                    <a:pt x="173" y="69"/>
                  </a:cubicBezTo>
                  <a:cubicBezTo>
                    <a:pt x="173" y="72"/>
                    <a:pt x="173" y="76"/>
                    <a:pt x="173" y="81"/>
                  </a:cubicBezTo>
                  <a:cubicBezTo>
                    <a:pt x="172" y="86"/>
                    <a:pt x="172" y="88"/>
                    <a:pt x="173" y="88"/>
                  </a:cubicBezTo>
                  <a:cubicBezTo>
                    <a:pt x="173" y="88"/>
                    <a:pt x="174" y="88"/>
                    <a:pt x="174" y="87"/>
                  </a:cubicBezTo>
                  <a:cubicBezTo>
                    <a:pt x="179" y="82"/>
                    <a:pt x="182" y="78"/>
                    <a:pt x="185" y="73"/>
                  </a:cubicBezTo>
                  <a:cubicBezTo>
                    <a:pt x="188" y="69"/>
                    <a:pt x="189" y="66"/>
                    <a:pt x="188" y="64"/>
                  </a:cubicBezTo>
                  <a:cubicBezTo>
                    <a:pt x="188" y="63"/>
                    <a:pt x="188" y="63"/>
                    <a:pt x="189" y="63"/>
                  </a:cubicBezTo>
                  <a:cubicBezTo>
                    <a:pt x="189" y="62"/>
                    <a:pt x="190" y="62"/>
                    <a:pt x="192" y="63"/>
                  </a:cubicBezTo>
                  <a:cubicBezTo>
                    <a:pt x="194" y="63"/>
                    <a:pt x="197" y="64"/>
                    <a:pt x="199" y="65"/>
                  </a:cubicBezTo>
                  <a:cubicBezTo>
                    <a:pt x="202" y="67"/>
                    <a:pt x="203" y="69"/>
                    <a:pt x="203" y="71"/>
                  </a:cubicBezTo>
                  <a:cubicBezTo>
                    <a:pt x="204" y="73"/>
                    <a:pt x="203" y="75"/>
                    <a:pt x="202" y="77"/>
                  </a:cubicBezTo>
                  <a:cubicBezTo>
                    <a:pt x="201" y="80"/>
                    <a:pt x="199" y="83"/>
                    <a:pt x="195" y="88"/>
                  </a:cubicBezTo>
                  <a:cubicBezTo>
                    <a:pt x="193" y="91"/>
                    <a:pt x="192" y="93"/>
                    <a:pt x="191" y="94"/>
                  </a:cubicBezTo>
                  <a:cubicBezTo>
                    <a:pt x="191" y="95"/>
                    <a:pt x="191" y="96"/>
                    <a:pt x="191" y="97"/>
                  </a:cubicBezTo>
                  <a:cubicBezTo>
                    <a:pt x="192" y="98"/>
                    <a:pt x="192" y="99"/>
                    <a:pt x="193" y="99"/>
                  </a:cubicBezTo>
                  <a:cubicBezTo>
                    <a:pt x="193" y="99"/>
                    <a:pt x="193" y="100"/>
                    <a:pt x="193" y="101"/>
                  </a:cubicBezTo>
                  <a:cubicBezTo>
                    <a:pt x="193" y="103"/>
                    <a:pt x="194" y="104"/>
                    <a:pt x="194" y="104"/>
                  </a:cubicBezTo>
                  <a:cubicBezTo>
                    <a:pt x="195" y="104"/>
                    <a:pt x="196" y="106"/>
                    <a:pt x="197" y="108"/>
                  </a:cubicBezTo>
                  <a:cubicBezTo>
                    <a:pt x="198" y="111"/>
                    <a:pt x="199" y="113"/>
                    <a:pt x="199" y="114"/>
                  </a:cubicBezTo>
                  <a:cubicBezTo>
                    <a:pt x="199" y="116"/>
                    <a:pt x="199" y="117"/>
                    <a:pt x="200" y="117"/>
                  </a:cubicBezTo>
                  <a:cubicBezTo>
                    <a:pt x="201" y="118"/>
                    <a:pt x="202" y="119"/>
                    <a:pt x="202" y="121"/>
                  </a:cubicBezTo>
                  <a:cubicBezTo>
                    <a:pt x="203" y="123"/>
                    <a:pt x="204" y="125"/>
                    <a:pt x="205" y="128"/>
                  </a:cubicBezTo>
                  <a:cubicBezTo>
                    <a:pt x="207" y="130"/>
                    <a:pt x="208" y="131"/>
                    <a:pt x="209" y="133"/>
                  </a:cubicBezTo>
                  <a:cubicBezTo>
                    <a:pt x="210" y="134"/>
                    <a:pt x="212" y="136"/>
                    <a:pt x="213" y="138"/>
                  </a:cubicBezTo>
                  <a:cubicBezTo>
                    <a:pt x="215" y="140"/>
                    <a:pt x="216" y="143"/>
                    <a:pt x="217" y="146"/>
                  </a:cubicBezTo>
                  <a:cubicBezTo>
                    <a:pt x="218" y="149"/>
                    <a:pt x="218" y="150"/>
                    <a:pt x="219" y="151"/>
                  </a:cubicBezTo>
                  <a:cubicBezTo>
                    <a:pt x="219" y="152"/>
                    <a:pt x="220" y="154"/>
                    <a:pt x="220" y="156"/>
                  </a:cubicBezTo>
                  <a:cubicBezTo>
                    <a:pt x="220" y="158"/>
                    <a:pt x="220" y="160"/>
                    <a:pt x="219" y="160"/>
                  </a:cubicBezTo>
                  <a:cubicBezTo>
                    <a:pt x="218" y="162"/>
                    <a:pt x="217" y="163"/>
                    <a:pt x="215" y="164"/>
                  </a:cubicBezTo>
                  <a:cubicBezTo>
                    <a:pt x="213" y="165"/>
                    <a:pt x="212" y="166"/>
                    <a:pt x="212" y="167"/>
                  </a:cubicBezTo>
                  <a:cubicBezTo>
                    <a:pt x="212" y="168"/>
                    <a:pt x="211" y="169"/>
                    <a:pt x="210" y="170"/>
                  </a:cubicBezTo>
                  <a:cubicBezTo>
                    <a:pt x="209" y="172"/>
                    <a:pt x="207" y="173"/>
                    <a:pt x="206" y="174"/>
                  </a:cubicBezTo>
                  <a:cubicBezTo>
                    <a:pt x="199" y="177"/>
                    <a:pt x="192" y="179"/>
                    <a:pt x="185" y="179"/>
                  </a:cubicBezTo>
                  <a:cubicBezTo>
                    <a:pt x="180" y="179"/>
                    <a:pt x="177" y="178"/>
                    <a:pt x="176" y="178"/>
                  </a:cubicBezTo>
                  <a:cubicBezTo>
                    <a:pt x="176" y="177"/>
                    <a:pt x="175" y="177"/>
                    <a:pt x="173" y="177"/>
                  </a:cubicBezTo>
                  <a:cubicBezTo>
                    <a:pt x="170" y="177"/>
                    <a:pt x="166" y="174"/>
                    <a:pt x="162" y="169"/>
                  </a:cubicBezTo>
                  <a:cubicBezTo>
                    <a:pt x="158" y="164"/>
                    <a:pt x="155" y="157"/>
                    <a:pt x="153" y="150"/>
                  </a:cubicBezTo>
                  <a:cubicBezTo>
                    <a:pt x="152" y="147"/>
                    <a:pt x="152" y="144"/>
                    <a:pt x="152" y="140"/>
                  </a:cubicBezTo>
                  <a:cubicBezTo>
                    <a:pt x="151" y="136"/>
                    <a:pt x="152" y="134"/>
                    <a:pt x="152" y="133"/>
                  </a:cubicBezTo>
                  <a:cubicBezTo>
                    <a:pt x="153" y="132"/>
                    <a:pt x="152" y="132"/>
                    <a:pt x="152" y="131"/>
                  </a:cubicBezTo>
                  <a:cubicBezTo>
                    <a:pt x="151" y="130"/>
                    <a:pt x="151" y="128"/>
                    <a:pt x="152" y="126"/>
                  </a:cubicBezTo>
                  <a:cubicBezTo>
                    <a:pt x="152" y="124"/>
                    <a:pt x="152" y="121"/>
                    <a:pt x="152" y="115"/>
                  </a:cubicBezTo>
                  <a:cubicBezTo>
                    <a:pt x="152" y="110"/>
                    <a:pt x="152" y="107"/>
                    <a:pt x="151" y="106"/>
                  </a:cubicBezTo>
                  <a:cubicBezTo>
                    <a:pt x="151" y="106"/>
                    <a:pt x="151" y="105"/>
                    <a:pt x="152" y="103"/>
                  </a:cubicBezTo>
                  <a:cubicBezTo>
                    <a:pt x="153" y="102"/>
                    <a:pt x="154" y="98"/>
                    <a:pt x="155" y="92"/>
                  </a:cubicBezTo>
                  <a:cubicBezTo>
                    <a:pt x="155" y="87"/>
                    <a:pt x="156" y="83"/>
                    <a:pt x="157" y="80"/>
                  </a:cubicBezTo>
                  <a:cubicBezTo>
                    <a:pt x="157" y="78"/>
                    <a:pt x="158" y="74"/>
                    <a:pt x="158" y="68"/>
                  </a:cubicBezTo>
                  <a:cubicBezTo>
                    <a:pt x="158" y="63"/>
                    <a:pt x="159" y="57"/>
                    <a:pt x="160" y="51"/>
                  </a:cubicBezTo>
                  <a:cubicBezTo>
                    <a:pt x="161" y="42"/>
                    <a:pt x="162" y="37"/>
                    <a:pt x="162" y="36"/>
                  </a:cubicBezTo>
                  <a:cubicBezTo>
                    <a:pt x="162" y="34"/>
                    <a:pt x="162" y="33"/>
                    <a:pt x="161" y="32"/>
                  </a:cubicBezTo>
                  <a:cubicBezTo>
                    <a:pt x="161" y="32"/>
                    <a:pt x="160" y="31"/>
                    <a:pt x="160" y="31"/>
                  </a:cubicBezTo>
                  <a:cubicBezTo>
                    <a:pt x="160" y="31"/>
                    <a:pt x="160" y="32"/>
                    <a:pt x="160" y="33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0" y="33"/>
                    <a:pt x="160" y="33"/>
                    <a:pt x="159" y="34"/>
                  </a:cubicBezTo>
                  <a:cubicBezTo>
                    <a:pt x="159" y="31"/>
                    <a:pt x="159" y="31"/>
                    <a:pt x="159" y="31"/>
                  </a:cubicBezTo>
                  <a:cubicBezTo>
                    <a:pt x="160" y="31"/>
                    <a:pt x="160" y="30"/>
                    <a:pt x="161" y="29"/>
                  </a:cubicBezTo>
                  <a:cubicBezTo>
                    <a:pt x="162" y="27"/>
                    <a:pt x="163" y="25"/>
                    <a:pt x="163" y="25"/>
                  </a:cubicBezTo>
                  <a:cubicBezTo>
                    <a:pt x="164" y="24"/>
                    <a:pt x="165" y="23"/>
                    <a:pt x="167" y="23"/>
                  </a:cubicBezTo>
                  <a:close/>
                  <a:moveTo>
                    <a:pt x="188" y="119"/>
                  </a:moveTo>
                  <a:cubicBezTo>
                    <a:pt x="187" y="119"/>
                    <a:pt x="185" y="119"/>
                    <a:pt x="180" y="119"/>
                  </a:cubicBezTo>
                  <a:cubicBezTo>
                    <a:pt x="176" y="119"/>
                    <a:pt x="174" y="119"/>
                    <a:pt x="173" y="120"/>
                  </a:cubicBezTo>
                  <a:cubicBezTo>
                    <a:pt x="173" y="120"/>
                    <a:pt x="172" y="121"/>
                    <a:pt x="171" y="121"/>
                  </a:cubicBezTo>
                  <a:cubicBezTo>
                    <a:pt x="170" y="121"/>
                    <a:pt x="170" y="122"/>
                    <a:pt x="169" y="126"/>
                  </a:cubicBezTo>
                  <a:cubicBezTo>
                    <a:pt x="169" y="129"/>
                    <a:pt x="169" y="131"/>
                    <a:pt x="169" y="132"/>
                  </a:cubicBezTo>
                  <a:cubicBezTo>
                    <a:pt x="169" y="133"/>
                    <a:pt x="170" y="136"/>
                    <a:pt x="170" y="142"/>
                  </a:cubicBezTo>
                  <a:cubicBezTo>
                    <a:pt x="170" y="147"/>
                    <a:pt x="170" y="151"/>
                    <a:pt x="170" y="153"/>
                  </a:cubicBezTo>
                  <a:cubicBezTo>
                    <a:pt x="170" y="154"/>
                    <a:pt x="170" y="155"/>
                    <a:pt x="171" y="155"/>
                  </a:cubicBezTo>
                  <a:cubicBezTo>
                    <a:pt x="171" y="155"/>
                    <a:pt x="172" y="155"/>
                    <a:pt x="173" y="155"/>
                  </a:cubicBezTo>
                  <a:cubicBezTo>
                    <a:pt x="175" y="154"/>
                    <a:pt x="177" y="154"/>
                    <a:pt x="179" y="154"/>
                  </a:cubicBezTo>
                  <a:cubicBezTo>
                    <a:pt x="184" y="153"/>
                    <a:pt x="186" y="152"/>
                    <a:pt x="186" y="150"/>
                  </a:cubicBezTo>
                  <a:cubicBezTo>
                    <a:pt x="186" y="149"/>
                    <a:pt x="187" y="147"/>
                    <a:pt x="188" y="146"/>
                  </a:cubicBezTo>
                  <a:cubicBezTo>
                    <a:pt x="189" y="144"/>
                    <a:pt x="189" y="139"/>
                    <a:pt x="189" y="132"/>
                  </a:cubicBezTo>
                  <a:cubicBezTo>
                    <a:pt x="190" y="124"/>
                    <a:pt x="189" y="120"/>
                    <a:pt x="188" y="119"/>
                  </a:cubicBezTo>
                  <a:close/>
                  <a:moveTo>
                    <a:pt x="188" y="101"/>
                  </a:moveTo>
                  <a:cubicBezTo>
                    <a:pt x="188" y="99"/>
                    <a:pt x="188" y="98"/>
                    <a:pt x="188" y="98"/>
                  </a:cubicBezTo>
                  <a:cubicBezTo>
                    <a:pt x="187" y="98"/>
                    <a:pt x="187" y="99"/>
                    <a:pt x="186" y="100"/>
                  </a:cubicBezTo>
                  <a:cubicBezTo>
                    <a:pt x="184" y="102"/>
                    <a:pt x="184" y="103"/>
                    <a:pt x="186" y="103"/>
                  </a:cubicBezTo>
                  <a:cubicBezTo>
                    <a:pt x="187" y="103"/>
                    <a:pt x="188" y="102"/>
                    <a:pt x="188" y="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16"/>
            <p:cNvSpPr>
              <a:spLocks noEditPoints="1"/>
            </p:cNvSpPr>
            <p:nvPr/>
          </p:nvSpPr>
          <p:spPr bwMode="auto">
            <a:xfrm>
              <a:off x="3859" y="3356"/>
              <a:ext cx="490" cy="519"/>
            </a:xfrm>
            <a:custGeom>
              <a:avLst/>
              <a:gdLst>
                <a:gd name="T0" fmla="*/ 133 w 205"/>
                <a:gd name="T1" fmla="*/ 7 h 219"/>
                <a:gd name="T2" fmla="*/ 144 w 205"/>
                <a:gd name="T3" fmla="*/ 46 h 219"/>
                <a:gd name="T4" fmla="*/ 107 w 205"/>
                <a:gd name="T5" fmla="*/ 66 h 219"/>
                <a:gd name="T6" fmla="*/ 102 w 205"/>
                <a:gd name="T7" fmla="*/ 71 h 219"/>
                <a:gd name="T8" fmla="*/ 114 w 205"/>
                <a:gd name="T9" fmla="*/ 79 h 219"/>
                <a:gd name="T10" fmla="*/ 111 w 205"/>
                <a:gd name="T11" fmla="*/ 93 h 219"/>
                <a:gd name="T12" fmla="*/ 63 w 205"/>
                <a:gd name="T13" fmla="*/ 151 h 219"/>
                <a:gd name="T14" fmla="*/ 68 w 205"/>
                <a:gd name="T15" fmla="*/ 171 h 219"/>
                <a:gd name="T16" fmla="*/ 70 w 205"/>
                <a:gd name="T17" fmla="*/ 179 h 219"/>
                <a:gd name="T18" fmla="*/ 61 w 205"/>
                <a:gd name="T19" fmla="*/ 219 h 219"/>
                <a:gd name="T20" fmla="*/ 52 w 205"/>
                <a:gd name="T21" fmla="*/ 209 h 219"/>
                <a:gd name="T22" fmla="*/ 53 w 205"/>
                <a:gd name="T23" fmla="*/ 180 h 219"/>
                <a:gd name="T24" fmla="*/ 52 w 205"/>
                <a:gd name="T25" fmla="*/ 162 h 219"/>
                <a:gd name="T26" fmla="*/ 17 w 205"/>
                <a:gd name="T27" fmla="*/ 206 h 219"/>
                <a:gd name="T28" fmla="*/ 5 w 205"/>
                <a:gd name="T29" fmla="*/ 208 h 219"/>
                <a:gd name="T30" fmla="*/ 0 w 205"/>
                <a:gd name="T31" fmla="*/ 185 h 219"/>
                <a:gd name="T32" fmla="*/ 18 w 205"/>
                <a:gd name="T33" fmla="*/ 165 h 219"/>
                <a:gd name="T34" fmla="*/ 34 w 205"/>
                <a:gd name="T35" fmla="*/ 148 h 219"/>
                <a:gd name="T36" fmla="*/ 72 w 205"/>
                <a:gd name="T37" fmla="*/ 101 h 219"/>
                <a:gd name="T38" fmla="*/ 48 w 205"/>
                <a:gd name="T39" fmla="*/ 111 h 219"/>
                <a:gd name="T40" fmla="*/ 49 w 205"/>
                <a:gd name="T41" fmla="*/ 84 h 219"/>
                <a:gd name="T42" fmla="*/ 72 w 205"/>
                <a:gd name="T43" fmla="*/ 66 h 219"/>
                <a:gd name="T44" fmla="*/ 65 w 205"/>
                <a:gd name="T45" fmla="*/ 37 h 219"/>
                <a:gd name="T46" fmla="*/ 60 w 205"/>
                <a:gd name="T47" fmla="*/ 15 h 219"/>
                <a:gd name="T48" fmla="*/ 84 w 205"/>
                <a:gd name="T49" fmla="*/ 18 h 219"/>
                <a:gd name="T50" fmla="*/ 107 w 205"/>
                <a:gd name="T51" fmla="*/ 3 h 219"/>
                <a:gd name="T52" fmla="*/ 178 w 205"/>
                <a:gd name="T53" fmla="*/ 103 h 219"/>
                <a:gd name="T54" fmla="*/ 185 w 205"/>
                <a:gd name="T55" fmla="*/ 117 h 219"/>
                <a:gd name="T56" fmla="*/ 193 w 205"/>
                <a:gd name="T57" fmla="*/ 161 h 219"/>
                <a:gd name="T58" fmla="*/ 203 w 205"/>
                <a:gd name="T59" fmla="*/ 192 h 219"/>
                <a:gd name="T60" fmla="*/ 197 w 205"/>
                <a:gd name="T61" fmla="*/ 206 h 219"/>
                <a:gd name="T62" fmla="*/ 139 w 205"/>
                <a:gd name="T63" fmla="*/ 217 h 219"/>
                <a:gd name="T64" fmla="*/ 114 w 205"/>
                <a:gd name="T65" fmla="*/ 189 h 219"/>
                <a:gd name="T66" fmla="*/ 102 w 205"/>
                <a:gd name="T67" fmla="*/ 180 h 219"/>
                <a:gd name="T68" fmla="*/ 88 w 205"/>
                <a:gd name="T69" fmla="*/ 163 h 219"/>
                <a:gd name="T70" fmla="*/ 89 w 205"/>
                <a:gd name="T71" fmla="*/ 150 h 219"/>
                <a:gd name="T72" fmla="*/ 94 w 205"/>
                <a:gd name="T73" fmla="*/ 149 h 219"/>
                <a:gd name="T74" fmla="*/ 93 w 205"/>
                <a:gd name="T75" fmla="*/ 156 h 219"/>
                <a:gd name="T76" fmla="*/ 106 w 205"/>
                <a:gd name="T77" fmla="*/ 143 h 219"/>
                <a:gd name="T78" fmla="*/ 109 w 205"/>
                <a:gd name="T79" fmla="*/ 113 h 219"/>
                <a:gd name="T80" fmla="*/ 109 w 205"/>
                <a:gd name="T81" fmla="*/ 105 h 219"/>
                <a:gd name="T82" fmla="*/ 120 w 205"/>
                <a:gd name="T83" fmla="*/ 121 h 219"/>
                <a:gd name="T84" fmla="*/ 130 w 205"/>
                <a:gd name="T85" fmla="*/ 121 h 219"/>
                <a:gd name="T86" fmla="*/ 133 w 205"/>
                <a:gd name="T87" fmla="*/ 113 h 219"/>
                <a:gd name="T88" fmla="*/ 142 w 205"/>
                <a:gd name="T89" fmla="*/ 101 h 219"/>
                <a:gd name="T90" fmla="*/ 154 w 205"/>
                <a:gd name="T91" fmla="*/ 106 h 219"/>
                <a:gd name="T92" fmla="*/ 150 w 205"/>
                <a:gd name="T93" fmla="*/ 129 h 219"/>
                <a:gd name="T94" fmla="*/ 123 w 205"/>
                <a:gd name="T95" fmla="*/ 164 h 219"/>
                <a:gd name="T96" fmla="*/ 130 w 205"/>
                <a:gd name="T97" fmla="*/ 195 h 219"/>
                <a:gd name="T98" fmla="*/ 162 w 205"/>
                <a:gd name="T99" fmla="*/ 191 h 219"/>
                <a:gd name="T100" fmla="*/ 169 w 205"/>
                <a:gd name="T101" fmla="*/ 185 h 219"/>
                <a:gd name="T102" fmla="*/ 172 w 205"/>
                <a:gd name="T103" fmla="*/ 160 h 219"/>
                <a:gd name="T104" fmla="*/ 177 w 205"/>
                <a:gd name="T105" fmla="*/ 115 h 219"/>
                <a:gd name="T106" fmla="*/ 114 w 205"/>
                <a:gd name="T107" fmla="*/ 9 h 219"/>
                <a:gd name="T108" fmla="*/ 92 w 205"/>
                <a:gd name="T109" fmla="*/ 25 h 219"/>
                <a:gd name="T110" fmla="*/ 90 w 205"/>
                <a:gd name="T111" fmla="*/ 40 h 219"/>
                <a:gd name="T112" fmla="*/ 109 w 205"/>
                <a:gd name="T113" fmla="*/ 35 h 219"/>
                <a:gd name="T114" fmla="*/ 127 w 205"/>
                <a:gd name="T115" fmla="*/ 1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5" h="219">
                  <a:moveTo>
                    <a:pt x="107" y="3"/>
                  </a:moveTo>
                  <a:cubicBezTo>
                    <a:pt x="117" y="0"/>
                    <a:pt x="125" y="2"/>
                    <a:pt x="133" y="7"/>
                  </a:cubicBezTo>
                  <a:cubicBezTo>
                    <a:pt x="147" y="17"/>
                    <a:pt x="152" y="28"/>
                    <a:pt x="148" y="39"/>
                  </a:cubicBezTo>
                  <a:cubicBezTo>
                    <a:pt x="147" y="42"/>
                    <a:pt x="146" y="45"/>
                    <a:pt x="144" y="46"/>
                  </a:cubicBezTo>
                  <a:cubicBezTo>
                    <a:pt x="142" y="48"/>
                    <a:pt x="135" y="51"/>
                    <a:pt x="126" y="56"/>
                  </a:cubicBezTo>
                  <a:cubicBezTo>
                    <a:pt x="120" y="59"/>
                    <a:pt x="114" y="62"/>
                    <a:pt x="107" y="66"/>
                  </a:cubicBezTo>
                  <a:cubicBezTo>
                    <a:pt x="105" y="67"/>
                    <a:pt x="103" y="68"/>
                    <a:pt x="102" y="69"/>
                  </a:cubicBezTo>
                  <a:cubicBezTo>
                    <a:pt x="102" y="70"/>
                    <a:pt x="101" y="70"/>
                    <a:pt x="102" y="71"/>
                  </a:cubicBezTo>
                  <a:cubicBezTo>
                    <a:pt x="102" y="72"/>
                    <a:pt x="104" y="73"/>
                    <a:pt x="106" y="73"/>
                  </a:cubicBezTo>
                  <a:cubicBezTo>
                    <a:pt x="108" y="75"/>
                    <a:pt x="111" y="76"/>
                    <a:pt x="114" y="79"/>
                  </a:cubicBezTo>
                  <a:cubicBezTo>
                    <a:pt x="117" y="81"/>
                    <a:pt x="118" y="83"/>
                    <a:pt x="118" y="84"/>
                  </a:cubicBezTo>
                  <a:cubicBezTo>
                    <a:pt x="118" y="86"/>
                    <a:pt x="116" y="89"/>
                    <a:pt x="111" y="93"/>
                  </a:cubicBezTo>
                  <a:cubicBezTo>
                    <a:pt x="100" y="102"/>
                    <a:pt x="90" y="114"/>
                    <a:pt x="78" y="127"/>
                  </a:cubicBezTo>
                  <a:cubicBezTo>
                    <a:pt x="67" y="141"/>
                    <a:pt x="62" y="148"/>
                    <a:pt x="63" y="151"/>
                  </a:cubicBezTo>
                  <a:cubicBezTo>
                    <a:pt x="63" y="153"/>
                    <a:pt x="64" y="156"/>
                    <a:pt x="66" y="160"/>
                  </a:cubicBezTo>
                  <a:cubicBezTo>
                    <a:pt x="67" y="164"/>
                    <a:pt x="68" y="167"/>
                    <a:pt x="68" y="171"/>
                  </a:cubicBezTo>
                  <a:cubicBezTo>
                    <a:pt x="68" y="175"/>
                    <a:pt x="69" y="177"/>
                    <a:pt x="70" y="177"/>
                  </a:cubicBezTo>
                  <a:cubicBezTo>
                    <a:pt x="71" y="177"/>
                    <a:pt x="71" y="178"/>
                    <a:pt x="70" y="179"/>
                  </a:cubicBezTo>
                  <a:cubicBezTo>
                    <a:pt x="70" y="181"/>
                    <a:pt x="69" y="186"/>
                    <a:pt x="68" y="195"/>
                  </a:cubicBezTo>
                  <a:cubicBezTo>
                    <a:pt x="66" y="211"/>
                    <a:pt x="64" y="219"/>
                    <a:pt x="61" y="219"/>
                  </a:cubicBezTo>
                  <a:cubicBezTo>
                    <a:pt x="59" y="219"/>
                    <a:pt x="58" y="218"/>
                    <a:pt x="57" y="217"/>
                  </a:cubicBezTo>
                  <a:cubicBezTo>
                    <a:pt x="55" y="216"/>
                    <a:pt x="54" y="213"/>
                    <a:pt x="52" y="209"/>
                  </a:cubicBezTo>
                  <a:cubicBezTo>
                    <a:pt x="51" y="205"/>
                    <a:pt x="50" y="201"/>
                    <a:pt x="50" y="198"/>
                  </a:cubicBezTo>
                  <a:cubicBezTo>
                    <a:pt x="50" y="195"/>
                    <a:pt x="51" y="189"/>
                    <a:pt x="53" y="180"/>
                  </a:cubicBezTo>
                  <a:cubicBezTo>
                    <a:pt x="56" y="167"/>
                    <a:pt x="56" y="161"/>
                    <a:pt x="53" y="162"/>
                  </a:cubicBezTo>
                  <a:cubicBezTo>
                    <a:pt x="53" y="162"/>
                    <a:pt x="53" y="162"/>
                    <a:pt x="52" y="162"/>
                  </a:cubicBezTo>
                  <a:cubicBezTo>
                    <a:pt x="51" y="163"/>
                    <a:pt x="45" y="171"/>
                    <a:pt x="34" y="184"/>
                  </a:cubicBezTo>
                  <a:cubicBezTo>
                    <a:pt x="24" y="197"/>
                    <a:pt x="18" y="204"/>
                    <a:pt x="17" y="206"/>
                  </a:cubicBezTo>
                  <a:cubicBezTo>
                    <a:pt x="16" y="208"/>
                    <a:pt x="14" y="209"/>
                    <a:pt x="13" y="210"/>
                  </a:cubicBezTo>
                  <a:cubicBezTo>
                    <a:pt x="9" y="211"/>
                    <a:pt x="7" y="210"/>
                    <a:pt x="5" y="208"/>
                  </a:cubicBezTo>
                  <a:cubicBezTo>
                    <a:pt x="3" y="205"/>
                    <a:pt x="2" y="200"/>
                    <a:pt x="1" y="192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15" y="169"/>
                    <a:pt x="18" y="166"/>
                    <a:pt x="18" y="165"/>
                  </a:cubicBezTo>
                  <a:cubicBezTo>
                    <a:pt x="18" y="164"/>
                    <a:pt x="19" y="163"/>
                    <a:pt x="22" y="160"/>
                  </a:cubicBezTo>
                  <a:cubicBezTo>
                    <a:pt x="26" y="158"/>
                    <a:pt x="29" y="154"/>
                    <a:pt x="34" y="148"/>
                  </a:cubicBezTo>
                  <a:cubicBezTo>
                    <a:pt x="52" y="126"/>
                    <a:pt x="63" y="113"/>
                    <a:pt x="67" y="108"/>
                  </a:cubicBezTo>
                  <a:cubicBezTo>
                    <a:pt x="71" y="103"/>
                    <a:pt x="72" y="101"/>
                    <a:pt x="72" y="101"/>
                  </a:cubicBezTo>
                  <a:cubicBezTo>
                    <a:pt x="71" y="100"/>
                    <a:pt x="68" y="102"/>
                    <a:pt x="61" y="105"/>
                  </a:cubicBezTo>
                  <a:cubicBezTo>
                    <a:pt x="54" y="109"/>
                    <a:pt x="49" y="111"/>
                    <a:pt x="48" y="111"/>
                  </a:cubicBezTo>
                  <a:cubicBezTo>
                    <a:pt x="44" y="111"/>
                    <a:pt x="42" y="107"/>
                    <a:pt x="42" y="99"/>
                  </a:cubicBezTo>
                  <a:cubicBezTo>
                    <a:pt x="42" y="91"/>
                    <a:pt x="44" y="86"/>
                    <a:pt x="49" y="84"/>
                  </a:cubicBezTo>
                  <a:cubicBezTo>
                    <a:pt x="52" y="83"/>
                    <a:pt x="56" y="80"/>
                    <a:pt x="62" y="76"/>
                  </a:cubicBezTo>
                  <a:cubicBezTo>
                    <a:pt x="68" y="71"/>
                    <a:pt x="71" y="68"/>
                    <a:pt x="72" y="66"/>
                  </a:cubicBezTo>
                  <a:cubicBezTo>
                    <a:pt x="72" y="65"/>
                    <a:pt x="71" y="60"/>
                    <a:pt x="69" y="53"/>
                  </a:cubicBezTo>
                  <a:cubicBezTo>
                    <a:pt x="66" y="46"/>
                    <a:pt x="65" y="40"/>
                    <a:pt x="65" y="37"/>
                  </a:cubicBezTo>
                  <a:cubicBezTo>
                    <a:pt x="65" y="33"/>
                    <a:pt x="64" y="30"/>
                    <a:pt x="63" y="28"/>
                  </a:cubicBezTo>
                  <a:cubicBezTo>
                    <a:pt x="58" y="22"/>
                    <a:pt x="57" y="17"/>
                    <a:pt x="60" y="15"/>
                  </a:cubicBezTo>
                  <a:cubicBezTo>
                    <a:pt x="64" y="12"/>
                    <a:pt x="69" y="13"/>
                    <a:pt x="76" y="17"/>
                  </a:cubicBezTo>
                  <a:cubicBezTo>
                    <a:pt x="80" y="19"/>
                    <a:pt x="83" y="19"/>
                    <a:pt x="84" y="18"/>
                  </a:cubicBezTo>
                  <a:cubicBezTo>
                    <a:pt x="86" y="17"/>
                    <a:pt x="89" y="15"/>
                    <a:pt x="94" y="10"/>
                  </a:cubicBezTo>
                  <a:cubicBezTo>
                    <a:pt x="100" y="6"/>
                    <a:pt x="104" y="3"/>
                    <a:pt x="107" y="3"/>
                  </a:cubicBezTo>
                  <a:close/>
                  <a:moveTo>
                    <a:pt x="177" y="115"/>
                  </a:moveTo>
                  <a:cubicBezTo>
                    <a:pt x="177" y="110"/>
                    <a:pt x="177" y="106"/>
                    <a:pt x="178" y="103"/>
                  </a:cubicBezTo>
                  <a:cubicBezTo>
                    <a:pt x="179" y="100"/>
                    <a:pt x="179" y="99"/>
                    <a:pt x="180" y="99"/>
                  </a:cubicBezTo>
                  <a:cubicBezTo>
                    <a:pt x="182" y="99"/>
                    <a:pt x="184" y="105"/>
                    <a:pt x="185" y="117"/>
                  </a:cubicBezTo>
                  <a:cubicBezTo>
                    <a:pt x="185" y="124"/>
                    <a:pt x="186" y="133"/>
                    <a:pt x="188" y="142"/>
                  </a:cubicBezTo>
                  <a:cubicBezTo>
                    <a:pt x="190" y="151"/>
                    <a:pt x="191" y="158"/>
                    <a:pt x="193" y="161"/>
                  </a:cubicBezTo>
                  <a:cubicBezTo>
                    <a:pt x="197" y="169"/>
                    <a:pt x="200" y="176"/>
                    <a:pt x="201" y="182"/>
                  </a:cubicBezTo>
                  <a:cubicBezTo>
                    <a:pt x="201" y="187"/>
                    <a:pt x="202" y="190"/>
                    <a:pt x="203" y="192"/>
                  </a:cubicBezTo>
                  <a:cubicBezTo>
                    <a:pt x="204" y="194"/>
                    <a:pt x="205" y="196"/>
                    <a:pt x="203" y="199"/>
                  </a:cubicBezTo>
                  <a:cubicBezTo>
                    <a:pt x="202" y="202"/>
                    <a:pt x="200" y="204"/>
                    <a:pt x="197" y="206"/>
                  </a:cubicBezTo>
                  <a:cubicBezTo>
                    <a:pt x="188" y="211"/>
                    <a:pt x="177" y="215"/>
                    <a:pt x="166" y="217"/>
                  </a:cubicBezTo>
                  <a:cubicBezTo>
                    <a:pt x="155" y="219"/>
                    <a:pt x="146" y="219"/>
                    <a:pt x="139" y="217"/>
                  </a:cubicBezTo>
                  <a:cubicBezTo>
                    <a:pt x="134" y="215"/>
                    <a:pt x="129" y="212"/>
                    <a:pt x="125" y="207"/>
                  </a:cubicBezTo>
                  <a:cubicBezTo>
                    <a:pt x="120" y="202"/>
                    <a:pt x="117" y="196"/>
                    <a:pt x="114" y="189"/>
                  </a:cubicBezTo>
                  <a:cubicBezTo>
                    <a:pt x="111" y="183"/>
                    <a:pt x="109" y="179"/>
                    <a:pt x="107" y="179"/>
                  </a:cubicBezTo>
                  <a:cubicBezTo>
                    <a:pt x="106" y="178"/>
                    <a:pt x="104" y="179"/>
                    <a:pt x="102" y="180"/>
                  </a:cubicBezTo>
                  <a:cubicBezTo>
                    <a:pt x="99" y="182"/>
                    <a:pt x="97" y="182"/>
                    <a:pt x="96" y="182"/>
                  </a:cubicBezTo>
                  <a:cubicBezTo>
                    <a:pt x="92" y="181"/>
                    <a:pt x="90" y="174"/>
                    <a:pt x="88" y="163"/>
                  </a:cubicBezTo>
                  <a:cubicBezTo>
                    <a:pt x="87" y="158"/>
                    <a:pt x="87" y="155"/>
                    <a:pt x="87" y="154"/>
                  </a:cubicBezTo>
                  <a:cubicBezTo>
                    <a:pt x="87" y="152"/>
                    <a:pt x="88" y="151"/>
                    <a:pt x="89" y="150"/>
                  </a:cubicBezTo>
                  <a:cubicBezTo>
                    <a:pt x="90" y="149"/>
                    <a:pt x="91" y="148"/>
                    <a:pt x="91" y="148"/>
                  </a:cubicBezTo>
                  <a:cubicBezTo>
                    <a:pt x="92" y="148"/>
                    <a:pt x="92" y="148"/>
                    <a:pt x="94" y="149"/>
                  </a:cubicBezTo>
                  <a:cubicBezTo>
                    <a:pt x="95" y="151"/>
                    <a:pt x="95" y="152"/>
                    <a:pt x="94" y="154"/>
                  </a:cubicBezTo>
                  <a:cubicBezTo>
                    <a:pt x="93" y="155"/>
                    <a:pt x="92" y="156"/>
                    <a:pt x="93" y="156"/>
                  </a:cubicBezTo>
                  <a:cubicBezTo>
                    <a:pt x="94" y="156"/>
                    <a:pt x="96" y="155"/>
                    <a:pt x="99" y="152"/>
                  </a:cubicBezTo>
                  <a:cubicBezTo>
                    <a:pt x="102" y="149"/>
                    <a:pt x="105" y="146"/>
                    <a:pt x="106" y="143"/>
                  </a:cubicBezTo>
                  <a:cubicBezTo>
                    <a:pt x="108" y="139"/>
                    <a:pt x="109" y="134"/>
                    <a:pt x="110" y="127"/>
                  </a:cubicBezTo>
                  <a:cubicBezTo>
                    <a:pt x="111" y="119"/>
                    <a:pt x="110" y="114"/>
                    <a:pt x="109" y="113"/>
                  </a:cubicBezTo>
                  <a:cubicBezTo>
                    <a:pt x="107" y="112"/>
                    <a:pt x="106" y="110"/>
                    <a:pt x="107" y="108"/>
                  </a:cubicBezTo>
                  <a:cubicBezTo>
                    <a:pt x="107" y="106"/>
                    <a:pt x="108" y="105"/>
                    <a:pt x="109" y="105"/>
                  </a:cubicBezTo>
                  <a:cubicBezTo>
                    <a:pt x="111" y="105"/>
                    <a:pt x="113" y="106"/>
                    <a:pt x="115" y="109"/>
                  </a:cubicBezTo>
                  <a:cubicBezTo>
                    <a:pt x="117" y="112"/>
                    <a:pt x="119" y="116"/>
                    <a:pt x="120" y="121"/>
                  </a:cubicBezTo>
                  <a:cubicBezTo>
                    <a:pt x="121" y="125"/>
                    <a:pt x="122" y="127"/>
                    <a:pt x="123" y="127"/>
                  </a:cubicBezTo>
                  <a:cubicBezTo>
                    <a:pt x="124" y="127"/>
                    <a:pt x="126" y="125"/>
                    <a:pt x="130" y="121"/>
                  </a:cubicBezTo>
                  <a:cubicBezTo>
                    <a:pt x="133" y="117"/>
                    <a:pt x="135" y="115"/>
                    <a:pt x="135" y="114"/>
                  </a:cubicBezTo>
                  <a:cubicBezTo>
                    <a:pt x="135" y="113"/>
                    <a:pt x="135" y="113"/>
                    <a:pt x="133" y="113"/>
                  </a:cubicBezTo>
                  <a:cubicBezTo>
                    <a:pt x="132" y="113"/>
                    <a:pt x="132" y="113"/>
                    <a:pt x="133" y="112"/>
                  </a:cubicBezTo>
                  <a:cubicBezTo>
                    <a:pt x="135" y="108"/>
                    <a:pt x="138" y="105"/>
                    <a:pt x="142" y="101"/>
                  </a:cubicBezTo>
                  <a:cubicBezTo>
                    <a:pt x="143" y="100"/>
                    <a:pt x="145" y="100"/>
                    <a:pt x="147" y="101"/>
                  </a:cubicBezTo>
                  <a:cubicBezTo>
                    <a:pt x="150" y="102"/>
                    <a:pt x="152" y="104"/>
                    <a:pt x="154" y="106"/>
                  </a:cubicBezTo>
                  <a:cubicBezTo>
                    <a:pt x="158" y="110"/>
                    <a:pt x="158" y="116"/>
                    <a:pt x="153" y="122"/>
                  </a:cubicBezTo>
                  <a:cubicBezTo>
                    <a:pt x="151" y="126"/>
                    <a:pt x="150" y="128"/>
                    <a:pt x="150" y="129"/>
                  </a:cubicBezTo>
                  <a:cubicBezTo>
                    <a:pt x="150" y="130"/>
                    <a:pt x="146" y="136"/>
                    <a:pt x="137" y="146"/>
                  </a:cubicBezTo>
                  <a:cubicBezTo>
                    <a:pt x="129" y="156"/>
                    <a:pt x="124" y="162"/>
                    <a:pt x="123" y="164"/>
                  </a:cubicBezTo>
                  <a:cubicBezTo>
                    <a:pt x="121" y="168"/>
                    <a:pt x="121" y="173"/>
                    <a:pt x="123" y="180"/>
                  </a:cubicBezTo>
                  <a:cubicBezTo>
                    <a:pt x="125" y="187"/>
                    <a:pt x="127" y="192"/>
                    <a:pt x="130" y="195"/>
                  </a:cubicBezTo>
                  <a:cubicBezTo>
                    <a:pt x="132" y="196"/>
                    <a:pt x="136" y="196"/>
                    <a:pt x="144" y="195"/>
                  </a:cubicBezTo>
                  <a:cubicBezTo>
                    <a:pt x="151" y="194"/>
                    <a:pt x="157" y="193"/>
                    <a:pt x="162" y="191"/>
                  </a:cubicBezTo>
                  <a:cubicBezTo>
                    <a:pt x="162" y="190"/>
                    <a:pt x="162" y="190"/>
                    <a:pt x="163" y="190"/>
                  </a:cubicBezTo>
                  <a:cubicBezTo>
                    <a:pt x="166" y="189"/>
                    <a:pt x="168" y="187"/>
                    <a:pt x="169" y="185"/>
                  </a:cubicBezTo>
                  <a:cubicBezTo>
                    <a:pt x="169" y="182"/>
                    <a:pt x="170" y="175"/>
                    <a:pt x="172" y="162"/>
                  </a:cubicBezTo>
                  <a:cubicBezTo>
                    <a:pt x="172" y="162"/>
                    <a:pt x="172" y="161"/>
                    <a:pt x="172" y="160"/>
                  </a:cubicBezTo>
                  <a:cubicBezTo>
                    <a:pt x="174" y="148"/>
                    <a:pt x="175" y="138"/>
                    <a:pt x="176" y="131"/>
                  </a:cubicBezTo>
                  <a:cubicBezTo>
                    <a:pt x="177" y="125"/>
                    <a:pt x="177" y="119"/>
                    <a:pt x="177" y="115"/>
                  </a:cubicBezTo>
                  <a:close/>
                  <a:moveTo>
                    <a:pt x="123" y="11"/>
                  </a:moveTo>
                  <a:cubicBezTo>
                    <a:pt x="120" y="9"/>
                    <a:pt x="117" y="9"/>
                    <a:pt x="114" y="9"/>
                  </a:cubicBezTo>
                  <a:cubicBezTo>
                    <a:pt x="111" y="9"/>
                    <a:pt x="108" y="10"/>
                    <a:pt x="103" y="14"/>
                  </a:cubicBezTo>
                  <a:cubicBezTo>
                    <a:pt x="98" y="17"/>
                    <a:pt x="95" y="21"/>
                    <a:pt x="92" y="25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91" y="46"/>
                    <a:pt x="92" y="49"/>
                    <a:pt x="94" y="49"/>
                  </a:cubicBezTo>
                  <a:cubicBezTo>
                    <a:pt x="95" y="49"/>
                    <a:pt x="100" y="44"/>
                    <a:pt x="109" y="35"/>
                  </a:cubicBezTo>
                  <a:cubicBezTo>
                    <a:pt x="118" y="26"/>
                    <a:pt x="123" y="21"/>
                    <a:pt x="124" y="18"/>
                  </a:cubicBezTo>
                  <a:cubicBezTo>
                    <a:pt x="127" y="13"/>
                    <a:pt x="127" y="13"/>
                    <a:pt x="127" y="13"/>
                  </a:cubicBezTo>
                  <a:lnTo>
                    <a:pt x="12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29921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0">
        <p15:prstTrans prst="airplane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1" presetID="2" presetClass="entr" presetSubtype="1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3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4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7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8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4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5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5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6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68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7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12500"/>
                                </p:stCondLst>
                                <p:childTnLst>
                                  <p:par>
                                    <p:cTn id="7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13500"/>
                                </p:stCondLst>
                                <p:childTnLst>
                                  <p:par>
                                    <p:cTn id="82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4000"/>
                                </p:stCondLst>
                                <p:childTnLst>
                                  <p:par>
                                    <p:cTn id="8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4500"/>
                                </p:stCondLst>
                                <p:childTnLst>
                                  <p:par>
                                    <p:cTn id="9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3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8" grpId="0"/>
          <p:bldP spid="19" grpId="0"/>
          <p:bldP spid="23" grpId="0"/>
          <p:bldP spid="24" grpId="0"/>
          <p:bldP spid="28" grpId="0"/>
          <p:bldP spid="29" grpId="0"/>
          <p:bldP spid="33" grpId="0"/>
          <p:bldP spid="3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1" presetID="2" presetClass="entr" presetSubtype="1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4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5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5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6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68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7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12500"/>
                                </p:stCondLst>
                                <p:childTnLst>
                                  <p:par>
                                    <p:cTn id="7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13500"/>
                                </p:stCondLst>
                                <p:childTnLst>
                                  <p:par>
                                    <p:cTn id="82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4000"/>
                                </p:stCondLst>
                                <p:childTnLst>
                                  <p:par>
                                    <p:cTn id="8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4500"/>
                                </p:stCondLst>
                                <p:childTnLst>
                                  <p:par>
                                    <p:cTn id="9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3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8" grpId="0"/>
          <p:bldP spid="19" grpId="0"/>
          <p:bldP spid="23" grpId="0"/>
          <p:bldP spid="24" grpId="0"/>
          <p:bldP spid="28" grpId="0"/>
          <p:bldP spid="29" grpId="0"/>
          <p:bldP spid="33" grpId="0"/>
          <p:bldP spid="34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9" t="32800" r="64581" b="52861"/>
          <a:stretch/>
        </p:blipFill>
        <p:spPr>
          <a:xfrm rot="2967669" flipH="1">
            <a:off x="5794386" y="634647"/>
            <a:ext cx="1274969" cy="883853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1935" y="786480"/>
            <a:ext cx="584649" cy="2713372"/>
          </a:xfrm>
          <a:prstGeom prst="rect">
            <a:avLst/>
          </a:prstGeom>
        </p:spPr>
      </p:pic>
      <p:sp>
        <p:nvSpPr>
          <p:cNvPr id="58" name="矩形 57"/>
          <p:cNvSpPr/>
          <p:nvPr/>
        </p:nvSpPr>
        <p:spPr>
          <a:xfrm>
            <a:off x="5726897" y="978674"/>
            <a:ext cx="492443" cy="1351211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方正字迹-邢体草书简体" panose="03000502000000000000" pitchFamily="66" charset="-122"/>
                <a:ea typeface="方正字迹-邢体草书简体" panose="03000502000000000000" pitchFamily="66" charset="-122"/>
              </a:rPr>
              <a:t>第一部</a:t>
            </a:r>
            <a:r>
              <a:rPr lang="zh-CN" altLang="en-US" sz="2000" b="1" dirty="0" smtClean="0">
                <a:solidFill>
                  <a:schemeClr val="bg1"/>
                </a:solidFill>
                <a:latin typeface="方正字迹-邢体草书简体" panose="03000502000000000000" pitchFamily="66" charset="-122"/>
                <a:ea typeface="方正字迹-邢体草书简体" panose="03000502000000000000" pitchFamily="66" charset="-122"/>
              </a:rPr>
              <a:t>分</a:t>
            </a:r>
            <a:endParaRPr lang="zh-CN" altLang="en-US" sz="2000" b="1" dirty="0">
              <a:solidFill>
                <a:schemeClr val="bg1"/>
              </a:solidFill>
              <a:latin typeface="方正字迹-邢体草书简体" panose="03000502000000000000" pitchFamily="66" charset="-122"/>
              <a:ea typeface="方正字迹-邢体草书简体" panose="03000502000000000000" pitchFamily="66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6315870" y="1587280"/>
            <a:ext cx="430887" cy="1645038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完成工作展示</a:t>
            </a:r>
            <a:endParaRPr lang="zh-CN" altLang="en-US" sz="1600" b="1" spc="3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50706">
            <a:off x="3933130" y="3318502"/>
            <a:ext cx="658271" cy="554685"/>
          </a:xfrm>
          <a:prstGeom prst="rect">
            <a:avLst/>
          </a:prstGeom>
        </p:spPr>
      </p:pic>
      <p:sp>
        <p:nvSpPr>
          <p:cNvPr id="66" name="矩形 65"/>
          <p:cNvSpPr/>
          <p:nvPr/>
        </p:nvSpPr>
        <p:spPr>
          <a:xfrm>
            <a:off x="4142514" y="3906451"/>
            <a:ext cx="430887" cy="1702576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输您的的</a:t>
            </a:r>
            <a:r>
              <a:rPr lang="zh-CN" altLang="en-US" sz="16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标题</a:t>
            </a:r>
            <a:endParaRPr lang="zh-CN" altLang="en-US" sz="1600" b="1" spc="3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50706">
            <a:off x="5120491" y="3318502"/>
            <a:ext cx="658271" cy="554685"/>
          </a:xfrm>
          <a:prstGeom prst="rect">
            <a:avLst/>
          </a:prstGeom>
        </p:spPr>
      </p:pic>
      <p:sp>
        <p:nvSpPr>
          <p:cNvPr id="70" name="矩形 69"/>
          <p:cNvSpPr/>
          <p:nvPr/>
        </p:nvSpPr>
        <p:spPr>
          <a:xfrm>
            <a:off x="5329875" y="3906451"/>
            <a:ext cx="430887" cy="1702576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输您的的</a:t>
            </a:r>
            <a:r>
              <a:rPr lang="zh-CN" altLang="en-US" sz="16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标题</a:t>
            </a:r>
            <a:endParaRPr lang="zh-CN" altLang="en-US" sz="1600" b="1" spc="3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71" name="图片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50706">
            <a:off x="6208696" y="3318502"/>
            <a:ext cx="658271" cy="554685"/>
          </a:xfrm>
          <a:prstGeom prst="rect">
            <a:avLst/>
          </a:prstGeom>
        </p:spPr>
      </p:pic>
      <p:sp>
        <p:nvSpPr>
          <p:cNvPr id="72" name="矩形 71"/>
          <p:cNvSpPr/>
          <p:nvPr/>
        </p:nvSpPr>
        <p:spPr>
          <a:xfrm>
            <a:off x="6418080" y="3906451"/>
            <a:ext cx="430887" cy="1702576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输您的的</a:t>
            </a:r>
            <a:r>
              <a:rPr lang="zh-CN" altLang="en-US" sz="16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标题</a:t>
            </a:r>
            <a:endParaRPr lang="zh-CN" altLang="en-US" sz="1600" b="1" spc="3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73" name="图片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50706">
            <a:off x="7280891" y="3318502"/>
            <a:ext cx="658271" cy="554685"/>
          </a:xfrm>
          <a:prstGeom prst="rect">
            <a:avLst/>
          </a:prstGeom>
        </p:spPr>
      </p:pic>
      <p:sp>
        <p:nvSpPr>
          <p:cNvPr id="74" name="矩形 73"/>
          <p:cNvSpPr/>
          <p:nvPr/>
        </p:nvSpPr>
        <p:spPr>
          <a:xfrm>
            <a:off x="7490275" y="3906451"/>
            <a:ext cx="430887" cy="1702576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输您的的</a:t>
            </a:r>
            <a:r>
              <a:rPr lang="zh-CN" altLang="en-US" sz="16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标题</a:t>
            </a:r>
            <a:endParaRPr lang="zh-CN" altLang="en-US" sz="1600" b="1" spc="3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6878" y="-35996"/>
            <a:ext cx="4188253" cy="363814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35996"/>
            <a:ext cx="4087430" cy="355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533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5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5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6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6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/>
          <p:bldP spid="59" grpId="0"/>
          <p:bldP spid="66" grpId="0"/>
          <p:bldP spid="70" grpId="0"/>
          <p:bldP spid="72" grpId="0"/>
          <p:bldP spid="7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5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5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6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6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/>
          <p:bldP spid="59" grpId="0"/>
          <p:bldP spid="66" grpId="0"/>
          <p:bldP spid="70" grpId="0"/>
          <p:bldP spid="72" grpId="0"/>
          <p:bldP spid="74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365" y="207591"/>
            <a:ext cx="1301451" cy="1096654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10137419" y="3385997"/>
            <a:ext cx="430887" cy="1095406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latin typeface="+mn-ea"/>
              </a:rPr>
              <a:t>卷首语</a:t>
            </a:r>
            <a:endParaRPr lang="zh-CN" altLang="en-US" sz="1600" b="1" spc="300" dirty="0">
              <a:latin typeface="+mn-ea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5568777" y="846694"/>
            <a:ext cx="335802" cy="1210899"/>
            <a:chOff x="4180105" y="2695575"/>
            <a:chExt cx="741363" cy="2673350"/>
          </a:xfrm>
        </p:grpSpPr>
        <p:sp>
          <p:nvSpPr>
            <p:cNvPr id="42" name="Freeform 6"/>
            <p:cNvSpPr>
              <a:spLocks noEditPoints="1"/>
            </p:cNvSpPr>
            <p:nvPr/>
          </p:nvSpPr>
          <p:spPr bwMode="auto">
            <a:xfrm>
              <a:off x="4262655" y="2695575"/>
              <a:ext cx="587375" cy="504825"/>
            </a:xfrm>
            <a:custGeom>
              <a:avLst/>
              <a:gdLst>
                <a:gd name="T0" fmla="*/ 12 w 154"/>
                <a:gd name="T1" fmla="*/ 103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2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8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5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4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2 h 134"/>
                <a:gd name="T58" fmla="*/ 81 w 154"/>
                <a:gd name="T59" fmla="*/ 87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1 h 134"/>
                <a:gd name="T66" fmla="*/ 36 w 154"/>
                <a:gd name="T67" fmla="*/ 112 h 134"/>
                <a:gd name="T68" fmla="*/ 91 w 154"/>
                <a:gd name="T69" fmla="*/ 0 h 134"/>
                <a:gd name="T70" fmla="*/ 118 w 154"/>
                <a:gd name="T71" fmla="*/ 20 h 134"/>
                <a:gd name="T72" fmla="*/ 117 w 154"/>
                <a:gd name="T73" fmla="*/ 34 h 134"/>
                <a:gd name="T74" fmla="*/ 88 w 154"/>
                <a:gd name="T75" fmla="*/ 39 h 134"/>
                <a:gd name="T76" fmla="*/ 58 w 154"/>
                <a:gd name="T77" fmla="*/ 42 h 134"/>
                <a:gd name="T78" fmla="*/ 40 w 154"/>
                <a:gd name="T79" fmla="*/ 3 h 134"/>
                <a:gd name="T80" fmla="*/ 54 w 154"/>
                <a:gd name="T81" fmla="*/ 11 h 134"/>
                <a:gd name="T82" fmla="*/ 58 w 154"/>
                <a:gd name="T83" fmla="*/ 16 h 134"/>
                <a:gd name="T84" fmla="*/ 91 w 154"/>
                <a:gd name="T85" fmla="*/ 7 h 134"/>
                <a:gd name="T86" fmla="*/ 46 w 154"/>
                <a:gd name="T87" fmla="*/ 108 h 134"/>
                <a:gd name="T88" fmla="*/ 52 w 154"/>
                <a:gd name="T89" fmla="*/ 108 h 134"/>
                <a:gd name="T90" fmla="*/ 52 w 154"/>
                <a:gd name="T91" fmla="*/ 108 h 134"/>
                <a:gd name="T92" fmla="*/ 67 w 154"/>
                <a:gd name="T93" fmla="*/ 105 h 134"/>
                <a:gd name="T94" fmla="*/ 68 w 154"/>
                <a:gd name="T95" fmla="*/ 58 h 134"/>
                <a:gd name="T96" fmla="*/ 71 w 154"/>
                <a:gd name="T97" fmla="*/ 57 h 134"/>
                <a:gd name="T98" fmla="*/ 75 w 154"/>
                <a:gd name="T99" fmla="*/ 103 h 134"/>
                <a:gd name="T100" fmla="*/ 77 w 154"/>
                <a:gd name="T101" fmla="*/ 103 h 134"/>
                <a:gd name="T102" fmla="*/ 95 w 154"/>
                <a:gd name="T103" fmla="*/ 10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7"/>
                  </a:moveTo>
                  <a:cubicBezTo>
                    <a:pt x="17" y="96"/>
                    <a:pt x="18" y="95"/>
                    <a:pt x="18" y="96"/>
                  </a:cubicBezTo>
                  <a:cubicBezTo>
                    <a:pt x="18" y="96"/>
                    <a:pt x="17" y="98"/>
                    <a:pt x="15" y="99"/>
                  </a:cubicBezTo>
                  <a:cubicBezTo>
                    <a:pt x="13" y="101"/>
                    <a:pt x="12" y="103"/>
                    <a:pt x="12" y="103"/>
                  </a:cubicBezTo>
                  <a:cubicBezTo>
                    <a:pt x="12" y="104"/>
                    <a:pt x="12" y="105"/>
                    <a:pt x="11" y="106"/>
                  </a:cubicBezTo>
                  <a:cubicBezTo>
                    <a:pt x="10" y="108"/>
                    <a:pt x="9" y="109"/>
                    <a:pt x="9" y="111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4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6"/>
                  </a:cubicBezTo>
                  <a:cubicBezTo>
                    <a:pt x="16" y="117"/>
                    <a:pt x="17" y="118"/>
                    <a:pt x="19" y="117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6"/>
                    <a:pt x="20" y="116"/>
                    <a:pt x="20" y="116"/>
                  </a:cubicBezTo>
                  <a:cubicBezTo>
                    <a:pt x="19" y="115"/>
                    <a:pt x="19" y="115"/>
                    <a:pt x="21" y="114"/>
                  </a:cubicBezTo>
                  <a:cubicBezTo>
                    <a:pt x="22" y="114"/>
                    <a:pt x="23" y="114"/>
                    <a:pt x="26" y="113"/>
                  </a:cubicBezTo>
                  <a:cubicBezTo>
                    <a:pt x="28" y="113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4"/>
                    <a:pt x="35" y="114"/>
                  </a:cubicBezTo>
                  <a:cubicBezTo>
                    <a:pt x="39" y="113"/>
                    <a:pt x="40" y="112"/>
                    <a:pt x="41" y="113"/>
                  </a:cubicBezTo>
                  <a:cubicBezTo>
                    <a:pt x="42" y="113"/>
                    <a:pt x="42" y="113"/>
                    <a:pt x="43" y="112"/>
                  </a:cubicBezTo>
                  <a:cubicBezTo>
                    <a:pt x="44" y="111"/>
                    <a:pt x="49" y="111"/>
                    <a:pt x="57" y="110"/>
                  </a:cubicBezTo>
                  <a:cubicBezTo>
                    <a:pt x="60" y="109"/>
                    <a:pt x="62" y="109"/>
                    <a:pt x="63" y="108"/>
                  </a:cubicBezTo>
                  <a:cubicBezTo>
                    <a:pt x="64" y="108"/>
                    <a:pt x="64" y="107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09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8"/>
                    <a:pt x="77" y="108"/>
                  </a:cubicBezTo>
                  <a:cubicBezTo>
                    <a:pt x="78" y="108"/>
                    <a:pt x="79" y="108"/>
                    <a:pt x="79" y="107"/>
                  </a:cubicBezTo>
                  <a:cubicBezTo>
                    <a:pt x="79" y="107"/>
                    <a:pt x="80" y="106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6"/>
                    <a:pt x="82" y="107"/>
                  </a:cubicBezTo>
                  <a:cubicBezTo>
                    <a:pt x="82" y="107"/>
                    <a:pt x="83" y="107"/>
                    <a:pt x="84" y="107"/>
                  </a:cubicBezTo>
                  <a:cubicBezTo>
                    <a:pt x="86" y="106"/>
                    <a:pt x="95" y="105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1"/>
                    <a:pt x="122" y="101"/>
                    <a:pt x="121" y="100"/>
                  </a:cubicBezTo>
                  <a:cubicBezTo>
                    <a:pt x="120" y="99"/>
                    <a:pt x="120" y="99"/>
                    <a:pt x="120" y="98"/>
                  </a:cubicBezTo>
                  <a:cubicBezTo>
                    <a:pt x="121" y="98"/>
                    <a:pt x="122" y="99"/>
                    <a:pt x="124" y="100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3"/>
                    <a:pt x="131" y="104"/>
                  </a:cubicBezTo>
                  <a:cubicBezTo>
                    <a:pt x="132" y="105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6"/>
                  </a:cubicBezTo>
                  <a:cubicBezTo>
                    <a:pt x="150" y="117"/>
                    <a:pt x="150" y="118"/>
                    <a:pt x="151" y="118"/>
                  </a:cubicBezTo>
                  <a:cubicBezTo>
                    <a:pt x="152" y="118"/>
                    <a:pt x="153" y="118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5"/>
                    <a:pt x="152" y="127"/>
                    <a:pt x="151" y="128"/>
                  </a:cubicBezTo>
                  <a:cubicBezTo>
                    <a:pt x="150" y="129"/>
                    <a:pt x="148" y="129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6"/>
                    <a:pt x="129" y="125"/>
                  </a:cubicBezTo>
                  <a:cubicBezTo>
                    <a:pt x="128" y="124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6"/>
                    <a:pt x="44" y="128"/>
                    <a:pt x="38" y="130"/>
                  </a:cubicBezTo>
                  <a:cubicBezTo>
                    <a:pt x="22" y="134"/>
                    <a:pt x="12" y="133"/>
                    <a:pt x="6" y="128"/>
                  </a:cubicBezTo>
                  <a:cubicBezTo>
                    <a:pt x="4" y="126"/>
                    <a:pt x="3" y="123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8"/>
                    <a:pt x="1" y="107"/>
                    <a:pt x="2" y="106"/>
                  </a:cubicBezTo>
                  <a:cubicBezTo>
                    <a:pt x="2" y="104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5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0"/>
                    <a:pt x="14" y="99"/>
                    <a:pt x="15" y="97"/>
                  </a:cubicBezTo>
                  <a:close/>
                  <a:moveTo>
                    <a:pt x="16" y="116"/>
                  </a:moveTo>
                  <a:cubicBezTo>
                    <a:pt x="16" y="115"/>
                    <a:pt x="16" y="115"/>
                    <a:pt x="16" y="115"/>
                  </a:cubicBezTo>
                  <a:cubicBezTo>
                    <a:pt x="16" y="115"/>
                    <a:pt x="17" y="115"/>
                    <a:pt x="17" y="115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0"/>
                    <a:pt x="27" y="90"/>
                    <a:pt x="27" y="91"/>
                  </a:cubicBezTo>
                  <a:cubicBezTo>
                    <a:pt x="27" y="91"/>
                    <a:pt x="26" y="92"/>
                    <a:pt x="24" y="93"/>
                  </a:cubicBezTo>
                  <a:cubicBezTo>
                    <a:pt x="21" y="94"/>
                    <a:pt x="21" y="94"/>
                    <a:pt x="21" y="94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4"/>
                    <a:pt x="28" y="114"/>
                  </a:cubicBezTo>
                  <a:cubicBezTo>
                    <a:pt x="28" y="114"/>
                    <a:pt x="28" y="114"/>
                    <a:pt x="27" y="114"/>
                  </a:cubicBezTo>
                  <a:cubicBezTo>
                    <a:pt x="25" y="114"/>
                    <a:pt x="25" y="114"/>
                    <a:pt x="24" y="115"/>
                  </a:cubicBezTo>
                  <a:cubicBezTo>
                    <a:pt x="24" y="116"/>
                    <a:pt x="24" y="116"/>
                    <a:pt x="25" y="116"/>
                  </a:cubicBezTo>
                  <a:cubicBezTo>
                    <a:pt x="26" y="116"/>
                    <a:pt x="26" y="115"/>
                    <a:pt x="27" y="115"/>
                  </a:cubicBezTo>
                  <a:close/>
                  <a:moveTo>
                    <a:pt x="44" y="55"/>
                  </a:moveTo>
                  <a:cubicBezTo>
                    <a:pt x="44" y="55"/>
                    <a:pt x="44" y="55"/>
                    <a:pt x="44" y="54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5" y="55"/>
                    <a:pt x="45" y="56"/>
                    <a:pt x="44" y="58"/>
                  </a:cubicBezTo>
                  <a:cubicBezTo>
                    <a:pt x="43" y="60"/>
                    <a:pt x="43" y="61"/>
                    <a:pt x="43" y="61"/>
                  </a:cubicBezTo>
                  <a:cubicBezTo>
                    <a:pt x="44" y="62"/>
                    <a:pt x="44" y="62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59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1"/>
                    <a:pt x="60" y="61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3"/>
                    <a:pt x="57" y="64"/>
                    <a:pt x="57" y="65"/>
                  </a:cubicBezTo>
                  <a:cubicBezTo>
                    <a:pt x="58" y="66"/>
                    <a:pt x="59" y="67"/>
                    <a:pt x="59" y="67"/>
                  </a:cubicBezTo>
                  <a:cubicBezTo>
                    <a:pt x="60" y="67"/>
                    <a:pt x="61" y="66"/>
                    <a:pt x="64" y="66"/>
                  </a:cubicBezTo>
                  <a:cubicBezTo>
                    <a:pt x="67" y="64"/>
                    <a:pt x="69" y="64"/>
                    <a:pt x="70" y="63"/>
                  </a:cubicBezTo>
                  <a:cubicBezTo>
                    <a:pt x="72" y="63"/>
                    <a:pt x="73" y="62"/>
                    <a:pt x="74" y="62"/>
                  </a:cubicBezTo>
                  <a:cubicBezTo>
                    <a:pt x="75" y="62"/>
                    <a:pt x="76" y="61"/>
                    <a:pt x="77" y="60"/>
                  </a:cubicBezTo>
                  <a:cubicBezTo>
                    <a:pt x="79" y="58"/>
                    <a:pt x="80" y="57"/>
                    <a:pt x="80" y="57"/>
                  </a:cubicBezTo>
                  <a:cubicBezTo>
                    <a:pt x="80" y="56"/>
                    <a:pt x="79" y="56"/>
                    <a:pt x="77" y="56"/>
                  </a:cubicBezTo>
                  <a:cubicBezTo>
                    <a:pt x="76" y="56"/>
                    <a:pt x="75" y="57"/>
                    <a:pt x="75" y="56"/>
                  </a:cubicBezTo>
                  <a:cubicBezTo>
                    <a:pt x="75" y="56"/>
                    <a:pt x="76" y="56"/>
                    <a:pt x="76" y="56"/>
                  </a:cubicBezTo>
                  <a:cubicBezTo>
                    <a:pt x="78" y="54"/>
                    <a:pt x="82" y="55"/>
                    <a:pt x="86" y="58"/>
                  </a:cubicBezTo>
                  <a:cubicBezTo>
                    <a:pt x="89" y="61"/>
                    <a:pt x="92" y="62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6"/>
                    <a:pt x="99" y="67"/>
                  </a:cubicBezTo>
                  <a:cubicBezTo>
                    <a:pt x="101" y="68"/>
                    <a:pt x="103" y="69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0"/>
                    <a:pt x="104" y="81"/>
                    <a:pt x="102" y="82"/>
                  </a:cubicBezTo>
                  <a:cubicBezTo>
                    <a:pt x="99" y="84"/>
                    <a:pt x="97" y="85"/>
                    <a:pt x="96" y="84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6"/>
                    <a:pt x="83" y="87"/>
                  </a:cubicBezTo>
                  <a:cubicBezTo>
                    <a:pt x="83" y="88"/>
                    <a:pt x="82" y="88"/>
                    <a:pt x="81" y="87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0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0"/>
                    <a:pt x="52" y="90"/>
                  </a:cubicBezTo>
                  <a:cubicBezTo>
                    <a:pt x="51" y="90"/>
                    <a:pt x="49" y="89"/>
                    <a:pt x="47" y="87"/>
                  </a:cubicBezTo>
                  <a:cubicBezTo>
                    <a:pt x="44" y="86"/>
                    <a:pt x="42" y="84"/>
                    <a:pt x="41" y="81"/>
                  </a:cubicBezTo>
                  <a:cubicBezTo>
                    <a:pt x="40" y="79"/>
                    <a:pt x="39" y="75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59"/>
                    <a:pt x="40" y="59"/>
                  </a:cubicBezTo>
                  <a:cubicBezTo>
                    <a:pt x="43" y="56"/>
                    <a:pt x="44" y="55"/>
                    <a:pt x="44" y="55"/>
                  </a:cubicBezTo>
                  <a:close/>
                  <a:moveTo>
                    <a:pt x="36" y="111"/>
                  </a:moveTo>
                  <a:cubicBezTo>
                    <a:pt x="37" y="111"/>
                    <a:pt x="38" y="110"/>
                    <a:pt x="39" y="110"/>
                  </a:cubicBezTo>
                  <a:cubicBezTo>
                    <a:pt x="40" y="110"/>
                    <a:pt x="41" y="110"/>
                    <a:pt x="41" y="110"/>
                  </a:cubicBezTo>
                  <a:cubicBezTo>
                    <a:pt x="41" y="111"/>
                    <a:pt x="40" y="111"/>
                    <a:pt x="39" y="111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lnTo>
                    <a:pt x="36" y="111"/>
                  </a:lnTo>
                  <a:close/>
                  <a:moveTo>
                    <a:pt x="89" y="1"/>
                  </a:moveTo>
                  <a:cubicBezTo>
                    <a:pt x="89" y="0"/>
                    <a:pt x="89" y="0"/>
                    <a:pt x="91" y="0"/>
                  </a:cubicBezTo>
                  <a:cubicBezTo>
                    <a:pt x="93" y="0"/>
                    <a:pt x="96" y="2"/>
                    <a:pt x="99" y="5"/>
                  </a:cubicBezTo>
                  <a:cubicBezTo>
                    <a:pt x="103" y="9"/>
                    <a:pt x="107" y="12"/>
                    <a:pt x="111" y="14"/>
                  </a:cubicBezTo>
                  <a:cubicBezTo>
                    <a:pt x="114" y="15"/>
                    <a:pt x="115" y="16"/>
                    <a:pt x="115" y="17"/>
                  </a:cubicBezTo>
                  <a:cubicBezTo>
                    <a:pt x="115" y="17"/>
                    <a:pt x="116" y="18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8"/>
                    <a:pt x="121" y="30"/>
                  </a:cubicBezTo>
                  <a:cubicBezTo>
                    <a:pt x="120" y="31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4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39"/>
                  </a:cubicBezTo>
                  <a:cubicBezTo>
                    <a:pt x="87" y="40"/>
                    <a:pt x="84" y="40"/>
                    <a:pt x="81" y="42"/>
                  </a:cubicBezTo>
                  <a:cubicBezTo>
                    <a:pt x="78" y="43"/>
                    <a:pt x="74" y="43"/>
                    <a:pt x="69" y="44"/>
                  </a:cubicBezTo>
                  <a:cubicBezTo>
                    <a:pt x="63" y="44"/>
                    <a:pt x="61" y="44"/>
                    <a:pt x="60" y="43"/>
                  </a:cubicBezTo>
                  <a:cubicBezTo>
                    <a:pt x="60" y="43"/>
                    <a:pt x="59" y="42"/>
                    <a:pt x="58" y="42"/>
                  </a:cubicBezTo>
                  <a:cubicBezTo>
                    <a:pt x="56" y="42"/>
                    <a:pt x="53" y="40"/>
                    <a:pt x="50" y="36"/>
                  </a:cubicBezTo>
                  <a:cubicBezTo>
                    <a:pt x="47" y="32"/>
                    <a:pt x="44" y="27"/>
                    <a:pt x="43" y="23"/>
                  </a:cubicBezTo>
                  <a:cubicBezTo>
                    <a:pt x="42" y="18"/>
                    <a:pt x="41" y="14"/>
                    <a:pt x="40" y="10"/>
                  </a:cubicBezTo>
                  <a:cubicBezTo>
                    <a:pt x="40" y="5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7"/>
                  </a:cubicBezTo>
                  <a:cubicBezTo>
                    <a:pt x="49" y="9"/>
                    <a:pt x="50" y="11"/>
                    <a:pt x="50" y="11"/>
                  </a:cubicBezTo>
                  <a:cubicBezTo>
                    <a:pt x="51" y="11"/>
                    <a:pt x="52" y="11"/>
                    <a:pt x="54" y="11"/>
                  </a:cubicBezTo>
                  <a:cubicBezTo>
                    <a:pt x="57" y="11"/>
                    <a:pt x="58" y="10"/>
                    <a:pt x="58" y="11"/>
                  </a:cubicBezTo>
                  <a:cubicBezTo>
                    <a:pt x="58" y="11"/>
                    <a:pt x="57" y="11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0"/>
                  </a:cubicBezTo>
                  <a:cubicBezTo>
                    <a:pt x="84" y="9"/>
                    <a:pt x="86" y="9"/>
                    <a:pt x="87" y="9"/>
                  </a:cubicBezTo>
                  <a:cubicBezTo>
                    <a:pt x="88" y="9"/>
                    <a:pt x="89" y="9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09"/>
                  </a:moveTo>
                  <a:cubicBezTo>
                    <a:pt x="44" y="109"/>
                    <a:pt x="45" y="108"/>
                    <a:pt x="46" y="108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09"/>
                  </a:cubicBezTo>
                  <a:cubicBezTo>
                    <a:pt x="44" y="110"/>
                    <a:pt x="43" y="110"/>
                    <a:pt x="43" y="109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6"/>
                    <a:pt x="55" y="107"/>
                  </a:cubicBezTo>
                  <a:cubicBezTo>
                    <a:pt x="55" y="107"/>
                    <a:pt x="55" y="107"/>
                    <a:pt x="54" y="107"/>
                  </a:cubicBezTo>
                  <a:cubicBezTo>
                    <a:pt x="53" y="108"/>
                    <a:pt x="53" y="108"/>
                    <a:pt x="52" y="108"/>
                  </a:cubicBezTo>
                  <a:cubicBezTo>
                    <a:pt x="51" y="108"/>
                    <a:pt x="51" y="108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6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5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8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8"/>
                    <a:pt x="71" y="58"/>
                    <a:pt x="71" y="57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7"/>
                    <a:pt x="74" y="58"/>
                    <a:pt x="72" y="58"/>
                  </a:cubicBezTo>
                  <a:close/>
                  <a:moveTo>
                    <a:pt x="75" y="103"/>
                  </a:moveTo>
                  <a:cubicBezTo>
                    <a:pt x="75" y="103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6" y="104"/>
                    <a:pt x="76" y="104"/>
                    <a:pt x="75" y="103"/>
                  </a:cubicBezTo>
                  <a:close/>
                  <a:moveTo>
                    <a:pt x="94" y="102"/>
                  </a:moveTo>
                  <a:cubicBezTo>
                    <a:pt x="93" y="101"/>
                    <a:pt x="93" y="101"/>
                    <a:pt x="94" y="101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1"/>
                    <a:pt x="96" y="101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7"/>
            <p:cNvSpPr>
              <a:spLocks noEditPoints="1"/>
            </p:cNvSpPr>
            <p:nvPr/>
          </p:nvSpPr>
          <p:spPr bwMode="auto">
            <a:xfrm>
              <a:off x="4354730" y="3263900"/>
              <a:ext cx="392113" cy="701675"/>
            </a:xfrm>
            <a:custGeom>
              <a:avLst/>
              <a:gdLst>
                <a:gd name="T0" fmla="*/ 68 w 103"/>
                <a:gd name="T1" fmla="*/ 6 h 186"/>
                <a:gd name="T2" fmla="*/ 70 w 103"/>
                <a:gd name="T3" fmla="*/ 27 h 186"/>
                <a:gd name="T4" fmla="*/ 75 w 103"/>
                <a:gd name="T5" fmla="*/ 43 h 186"/>
                <a:gd name="T6" fmla="*/ 89 w 103"/>
                <a:gd name="T7" fmla="*/ 49 h 186"/>
                <a:gd name="T8" fmla="*/ 100 w 103"/>
                <a:gd name="T9" fmla="*/ 57 h 186"/>
                <a:gd name="T10" fmla="*/ 89 w 103"/>
                <a:gd name="T11" fmla="*/ 61 h 186"/>
                <a:gd name="T12" fmla="*/ 69 w 103"/>
                <a:gd name="T13" fmla="*/ 83 h 186"/>
                <a:gd name="T14" fmla="*/ 74 w 103"/>
                <a:gd name="T15" fmla="*/ 101 h 186"/>
                <a:gd name="T16" fmla="*/ 94 w 103"/>
                <a:gd name="T17" fmla="*/ 109 h 186"/>
                <a:gd name="T18" fmla="*/ 90 w 103"/>
                <a:gd name="T19" fmla="*/ 128 h 186"/>
                <a:gd name="T20" fmla="*/ 72 w 103"/>
                <a:gd name="T21" fmla="*/ 148 h 186"/>
                <a:gd name="T22" fmla="*/ 68 w 103"/>
                <a:gd name="T23" fmla="*/ 155 h 186"/>
                <a:gd name="T24" fmla="*/ 77 w 103"/>
                <a:gd name="T25" fmla="*/ 158 h 186"/>
                <a:gd name="T26" fmla="*/ 94 w 103"/>
                <a:gd name="T27" fmla="*/ 162 h 186"/>
                <a:gd name="T28" fmla="*/ 100 w 103"/>
                <a:gd name="T29" fmla="*/ 165 h 186"/>
                <a:gd name="T30" fmla="*/ 101 w 103"/>
                <a:gd name="T31" fmla="*/ 175 h 186"/>
                <a:gd name="T32" fmla="*/ 82 w 103"/>
                <a:gd name="T33" fmla="*/ 178 h 186"/>
                <a:gd name="T34" fmla="*/ 46 w 103"/>
                <a:gd name="T35" fmla="*/ 180 h 186"/>
                <a:gd name="T36" fmla="*/ 24 w 103"/>
                <a:gd name="T37" fmla="*/ 184 h 186"/>
                <a:gd name="T38" fmla="*/ 16 w 103"/>
                <a:gd name="T39" fmla="*/ 186 h 186"/>
                <a:gd name="T40" fmla="*/ 12 w 103"/>
                <a:gd name="T41" fmla="*/ 180 h 186"/>
                <a:gd name="T42" fmla="*/ 11 w 103"/>
                <a:gd name="T43" fmla="*/ 164 h 186"/>
                <a:gd name="T44" fmla="*/ 37 w 103"/>
                <a:gd name="T45" fmla="*/ 149 h 186"/>
                <a:gd name="T46" fmla="*/ 37 w 103"/>
                <a:gd name="T47" fmla="*/ 145 h 186"/>
                <a:gd name="T48" fmla="*/ 20 w 103"/>
                <a:gd name="T49" fmla="*/ 136 h 186"/>
                <a:gd name="T50" fmla="*/ 14 w 103"/>
                <a:gd name="T51" fmla="*/ 130 h 186"/>
                <a:gd name="T52" fmla="*/ 24 w 103"/>
                <a:gd name="T53" fmla="*/ 122 h 186"/>
                <a:gd name="T54" fmla="*/ 49 w 103"/>
                <a:gd name="T55" fmla="*/ 108 h 186"/>
                <a:gd name="T56" fmla="*/ 56 w 103"/>
                <a:gd name="T57" fmla="*/ 89 h 186"/>
                <a:gd name="T58" fmla="*/ 58 w 103"/>
                <a:gd name="T59" fmla="*/ 70 h 186"/>
                <a:gd name="T60" fmla="*/ 54 w 103"/>
                <a:gd name="T61" fmla="*/ 69 h 186"/>
                <a:gd name="T62" fmla="*/ 40 w 103"/>
                <a:gd name="T63" fmla="*/ 77 h 186"/>
                <a:gd name="T64" fmla="*/ 34 w 103"/>
                <a:gd name="T65" fmla="*/ 80 h 186"/>
                <a:gd name="T66" fmla="*/ 28 w 103"/>
                <a:gd name="T67" fmla="*/ 85 h 186"/>
                <a:gd name="T68" fmla="*/ 24 w 103"/>
                <a:gd name="T69" fmla="*/ 89 h 186"/>
                <a:gd name="T70" fmla="*/ 18 w 103"/>
                <a:gd name="T71" fmla="*/ 106 h 186"/>
                <a:gd name="T72" fmla="*/ 13 w 103"/>
                <a:gd name="T73" fmla="*/ 109 h 186"/>
                <a:gd name="T74" fmla="*/ 5 w 103"/>
                <a:gd name="T75" fmla="*/ 100 h 186"/>
                <a:gd name="T76" fmla="*/ 2 w 103"/>
                <a:gd name="T77" fmla="*/ 80 h 186"/>
                <a:gd name="T78" fmla="*/ 11 w 103"/>
                <a:gd name="T79" fmla="*/ 65 h 186"/>
                <a:gd name="T80" fmla="*/ 15 w 103"/>
                <a:gd name="T81" fmla="*/ 57 h 186"/>
                <a:gd name="T82" fmla="*/ 27 w 103"/>
                <a:gd name="T83" fmla="*/ 39 h 186"/>
                <a:gd name="T84" fmla="*/ 34 w 103"/>
                <a:gd name="T85" fmla="*/ 43 h 186"/>
                <a:gd name="T86" fmla="*/ 34 w 103"/>
                <a:gd name="T87" fmla="*/ 56 h 186"/>
                <a:gd name="T88" fmla="*/ 33 w 103"/>
                <a:gd name="T89" fmla="*/ 62 h 186"/>
                <a:gd name="T90" fmla="*/ 53 w 103"/>
                <a:gd name="T91" fmla="*/ 55 h 186"/>
                <a:gd name="T92" fmla="*/ 60 w 103"/>
                <a:gd name="T93" fmla="*/ 52 h 186"/>
                <a:gd name="T94" fmla="*/ 61 w 103"/>
                <a:gd name="T95" fmla="*/ 11 h 186"/>
                <a:gd name="T96" fmla="*/ 54 w 103"/>
                <a:gd name="T97" fmla="*/ 117 h 186"/>
                <a:gd name="T98" fmla="*/ 53 w 103"/>
                <a:gd name="T99" fmla="*/ 114 h 186"/>
                <a:gd name="T100" fmla="*/ 31 w 103"/>
                <a:gd name="T101" fmla="*/ 123 h 186"/>
                <a:gd name="T102" fmla="*/ 27 w 103"/>
                <a:gd name="T103" fmla="*/ 131 h 186"/>
                <a:gd name="T104" fmla="*/ 43 w 103"/>
                <a:gd name="T105" fmla="*/ 136 h 186"/>
                <a:gd name="T106" fmla="*/ 53 w 103"/>
                <a:gd name="T107" fmla="*/ 128 h 186"/>
                <a:gd name="T108" fmla="*/ 77 w 103"/>
                <a:gd name="T109" fmla="*/ 111 h 186"/>
                <a:gd name="T110" fmla="*/ 74 w 103"/>
                <a:gd name="T111" fmla="*/ 109 h 186"/>
                <a:gd name="T112" fmla="*/ 69 w 103"/>
                <a:gd name="T113" fmla="*/ 117 h 186"/>
                <a:gd name="T114" fmla="*/ 72 w 103"/>
                <a:gd name="T115" fmla="*/ 121 h 186"/>
                <a:gd name="T116" fmla="*/ 77 w 103"/>
                <a:gd name="T117" fmla="*/ 1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3" h="186">
                  <a:moveTo>
                    <a:pt x="64" y="3"/>
                  </a:moveTo>
                  <a:cubicBezTo>
                    <a:pt x="66" y="0"/>
                    <a:pt x="67" y="1"/>
                    <a:pt x="68" y="6"/>
                  </a:cubicBezTo>
                  <a:cubicBezTo>
                    <a:pt x="68" y="9"/>
                    <a:pt x="68" y="11"/>
                    <a:pt x="69" y="13"/>
                  </a:cubicBezTo>
                  <a:cubicBezTo>
                    <a:pt x="70" y="14"/>
                    <a:pt x="70" y="19"/>
                    <a:pt x="70" y="27"/>
                  </a:cubicBezTo>
                  <a:cubicBezTo>
                    <a:pt x="70" y="36"/>
                    <a:pt x="71" y="40"/>
                    <a:pt x="71" y="41"/>
                  </a:cubicBezTo>
                  <a:cubicBezTo>
                    <a:pt x="71" y="42"/>
                    <a:pt x="73" y="43"/>
                    <a:pt x="75" y="43"/>
                  </a:cubicBezTo>
                  <a:cubicBezTo>
                    <a:pt x="78" y="44"/>
                    <a:pt x="80" y="45"/>
                    <a:pt x="83" y="47"/>
                  </a:cubicBezTo>
                  <a:cubicBezTo>
                    <a:pt x="86" y="48"/>
                    <a:pt x="88" y="49"/>
                    <a:pt x="89" y="49"/>
                  </a:cubicBezTo>
                  <a:cubicBezTo>
                    <a:pt x="91" y="49"/>
                    <a:pt x="93" y="50"/>
                    <a:pt x="96" y="52"/>
                  </a:cubicBezTo>
                  <a:cubicBezTo>
                    <a:pt x="99" y="54"/>
                    <a:pt x="100" y="55"/>
                    <a:pt x="100" y="57"/>
                  </a:cubicBezTo>
                  <a:cubicBezTo>
                    <a:pt x="101" y="58"/>
                    <a:pt x="100" y="59"/>
                    <a:pt x="100" y="59"/>
                  </a:cubicBezTo>
                  <a:cubicBezTo>
                    <a:pt x="99" y="60"/>
                    <a:pt x="96" y="60"/>
                    <a:pt x="89" y="61"/>
                  </a:cubicBezTo>
                  <a:cubicBezTo>
                    <a:pt x="78" y="61"/>
                    <a:pt x="72" y="62"/>
                    <a:pt x="70" y="64"/>
                  </a:cubicBezTo>
                  <a:cubicBezTo>
                    <a:pt x="70" y="64"/>
                    <a:pt x="69" y="71"/>
                    <a:pt x="69" y="83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81" y="101"/>
                    <a:pt x="86" y="102"/>
                    <a:pt x="90" y="105"/>
                  </a:cubicBezTo>
                  <a:cubicBezTo>
                    <a:pt x="91" y="105"/>
                    <a:pt x="93" y="107"/>
                    <a:pt x="94" y="109"/>
                  </a:cubicBezTo>
                  <a:cubicBezTo>
                    <a:pt x="96" y="114"/>
                    <a:pt x="96" y="118"/>
                    <a:pt x="93" y="122"/>
                  </a:cubicBezTo>
                  <a:cubicBezTo>
                    <a:pt x="92" y="124"/>
                    <a:pt x="91" y="126"/>
                    <a:pt x="90" y="128"/>
                  </a:cubicBezTo>
                  <a:cubicBezTo>
                    <a:pt x="89" y="130"/>
                    <a:pt x="85" y="133"/>
                    <a:pt x="80" y="139"/>
                  </a:cubicBezTo>
                  <a:cubicBezTo>
                    <a:pt x="75" y="145"/>
                    <a:pt x="72" y="148"/>
                    <a:pt x="72" y="148"/>
                  </a:cubicBezTo>
                  <a:cubicBezTo>
                    <a:pt x="71" y="148"/>
                    <a:pt x="70" y="149"/>
                    <a:pt x="69" y="150"/>
                  </a:cubicBezTo>
                  <a:cubicBezTo>
                    <a:pt x="68" y="152"/>
                    <a:pt x="68" y="153"/>
                    <a:pt x="68" y="155"/>
                  </a:cubicBezTo>
                  <a:cubicBezTo>
                    <a:pt x="69" y="156"/>
                    <a:pt x="69" y="156"/>
                    <a:pt x="70" y="157"/>
                  </a:cubicBezTo>
                  <a:cubicBezTo>
                    <a:pt x="71" y="157"/>
                    <a:pt x="73" y="158"/>
                    <a:pt x="77" y="158"/>
                  </a:cubicBezTo>
                  <a:cubicBezTo>
                    <a:pt x="82" y="160"/>
                    <a:pt x="87" y="160"/>
                    <a:pt x="89" y="161"/>
                  </a:cubicBezTo>
                  <a:cubicBezTo>
                    <a:pt x="92" y="161"/>
                    <a:pt x="94" y="161"/>
                    <a:pt x="94" y="162"/>
                  </a:cubicBezTo>
                  <a:cubicBezTo>
                    <a:pt x="95" y="162"/>
                    <a:pt x="95" y="163"/>
                    <a:pt x="96" y="163"/>
                  </a:cubicBezTo>
                  <a:cubicBezTo>
                    <a:pt x="98" y="163"/>
                    <a:pt x="99" y="163"/>
                    <a:pt x="100" y="165"/>
                  </a:cubicBezTo>
                  <a:cubicBezTo>
                    <a:pt x="101" y="166"/>
                    <a:pt x="102" y="167"/>
                    <a:pt x="102" y="169"/>
                  </a:cubicBezTo>
                  <a:cubicBezTo>
                    <a:pt x="103" y="171"/>
                    <a:pt x="102" y="173"/>
                    <a:pt x="101" y="175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82" y="178"/>
                    <a:pt x="82" y="178"/>
                    <a:pt x="82" y="178"/>
                  </a:cubicBezTo>
                  <a:cubicBezTo>
                    <a:pt x="72" y="178"/>
                    <a:pt x="64" y="178"/>
                    <a:pt x="60" y="178"/>
                  </a:cubicBezTo>
                  <a:cubicBezTo>
                    <a:pt x="56" y="178"/>
                    <a:pt x="51" y="179"/>
                    <a:pt x="46" y="180"/>
                  </a:cubicBezTo>
                  <a:cubicBezTo>
                    <a:pt x="41" y="181"/>
                    <a:pt x="38" y="182"/>
                    <a:pt x="37" y="182"/>
                  </a:cubicBezTo>
                  <a:cubicBezTo>
                    <a:pt x="37" y="182"/>
                    <a:pt x="32" y="183"/>
                    <a:pt x="24" y="184"/>
                  </a:cubicBezTo>
                  <a:cubicBezTo>
                    <a:pt x="21" y="184"/>
                    <a:pt x="19" y="185"/>
                    <a:pt x="18" y="185"/>
                  </a:cubicBezTo>
                  <a:cubicBezTo>
                    <a:pt x="17" y="186"/>
                    <a:pt x="16" y="186"/>
                    <a:pt x="16" y="186"/>
                  </a:cubicBezTo>
                  <a:cubicBezTo>
                    <a:pt x="16" y="186"/>
                    <a:pt x="15" y="185"/>
                    <a:pt x="14" y="184"/>
                  </a:cubicBezTo>
                  <a:cubicBezTo>
                    <a:pt x="13" y="182"/>
                    <a:pt x="12" y="181"/>
                    <a:pt x="12" y="180"/>
                  </a:cubicBezTo>
                  <a:cubicBezTo>
                    <a:pt x="11" y="179"/>
                    <a:pt x="11" y="176"/>
                    <a:pt x="11" y="173"/>
                  </a:cubicBezTo>
                  <a:cubicBezTo>
                    <a:pt x="11" y="168"/>
                    <a:pt x="11" y="165"/>
                    <a:pt x="11" y="164"/>
                  </a:cubicBezTo>
                  <a:cubicBezTo>
                    <a:pt x="12" y="162"/>
                    <a:pt x="14" y="161"/>
                    <a:pt x="18" y="160"/>
                  </a:cubicBezTo>
                  <a:cubicBezTo>
                    <a:pt x="24" y="158"/>
                    <a:pt x="30" y="154"/>
                    <a:pt x="37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7" y="145"/>
                    <a:pt x="37" y="145"/>
                    <a:pt x="37" y="145"/>
                  </a:cubicBezTo>
                  <a:cubicBezTo>
                    <a:pt x="35" y="143"/>
                    <a:pt x="32" y="141"/>
                    <a:pt x="29" y="139"/>
                  </a:cubicBezTo>
                  <a:cubicBezTo>
                    <a:pt x="25" y="137"/>
                    <a:pt x="22" y="136"/>
                    <a:pt x="20" y="136"/>
                  </a:cubicBezTo>
                  <a:cubicBezTo>
                    <a:pt x="17" y="135"/>
                    <a:pt x="15" y="135"/>
                    <a:pt x="15" y="134"/>
                  </a:cubicBezTo>
                  <a:cubicBezTo>
                    <a:pt x="14" y="133"/>
                    <a:pt x="14" y="131"/>
                    <a:pt x="14" y="130"/>
                  </a:cubicBezTo>
                  <a:cubicBezTo>
                    <a:pt x="15" y="128"/>
                    <a:pt x="16" y="127"/>
                    <a:pt x="18" y="126"/>
                  </a:cubicBezTo>
                  <a:cubicBezTo>
                    <a:pt x="21" y="125"/>
                    <a:pt x="23" y="123"/>
                    <a:pt x="24" y="122"/>
                  </a:cubicBezTo>
                  <a:cubicBezTo>
                    <a:pt x="26" y="120"/>
                    <a:pt x="30" y="118"/>
                    <a:pt x="35" y="115"/>
                  </a:cubicBezTo>
                  <a:cubicBezTo>
                    <a:pt x="40" y="112"/>
                    <a:pt x="45" y="110"/>
                    <a:pt x="49" y="108"/>
                  </a:cubicBezTo>
                  <a:cubicBezTo>
                    <a:pt x="53" y="107"/>
                    <a:pt x="55" y="106"/>
                    <a:pt x="55" y="105"/>
                  </a:cubicBezTo>
                  <a:cubicBezTo>
                    <a:pt x="55" y="104"/>
                    <a:pt x="56" y="98"/>
                    <a:pt x="56" y="89"/>
                  </a:cubicBezTo>
                  <a:cubicBezTo>
                    <a:pt x="57" y="79"/>
                    <a:pt x="58" y="74"/>
                    <a:pt x="58" y="72"/>
                  </a:cubicBezTo>
                  <a:cubicBezTo>
                    <a:pt x="58" y="71"/>
                    <a:pt x="58" y="70"/>
                    <a:pt x="58" y="70"/>
                  </a:cubicBezTo>
                  <a:cubicBezTo>
                    <a:pt x="58" y="69"/>
                    <a:pt x="58" y="69"/>
                    <a:pt x="57" y="69"/>
                  </a:cubicBezTo>
                  <a:cubicBezTo>
                    <a:pt x="56" y="69"/>
                    <a:pt x="56" y="69"/>
                    <a:pt x="54" y="69"/>
                  </a:cubicBezTo>
                  <a:cubicBezTo>
                    <a:pt x="53" y="70"/>
                    <a:pt x="52" y="70"/>
                    <a:pt x="50" y="71"/>
                  </a:cubicBezTo>
                  <a:cubicBezTo>
                    <a:pt x="45" y="74"/>
                    <a:pt x="41" y="76"/>
                    <a:pt x="40" y="77"/>
                  </a:cubicBezTo>
                  <a:cubicBezTo>
                    <a:pt x="38" y="78"/>
                    <a:pt x="37" y="79"/>
                    <a:pt x="36" y="79"/>
                  </a:cubicBezTo>
                  <a:cubicBezTo>
                    <a:pt x="35" y="79"/>
                    <a:pt x="34" y="79"/>
                    <a:pt x="34" y="80"/>
                  </a:cubicBezTo>
                  <a:cubicBezTo>
                    <a:pt x="34" y="80"/>
                    <a:pt x="33" y="81"/>
                    <a:pt x="31" y="82"/>
                  </a:cubicBezTo>
                  <a:cubicBezTo>
                    <a:pt x="29" y="84"/>
                    <a:pt x="28" y="85"/>
                    <a:pt x="28" y="85"/>
                  </a:cubicBezTo>
                  <a:cubicBezTo>
                    <a:pt x="28" y="85"/>
                    <a:pt x="27" y="86"/>
                    <a:pt x="26" y="87"/>
                  </a:cubicBezTo>
                  <a:cubicBezTo>
                    <a:pt x="24" y="87"/>
                    <a:pt x="24" y="88"/>
                    <a:pt x="24" y="89"/>
                  </a:cubicBezTo>
                  <a:cubicBezTo>
                    <a:pt x="24" y="90"/>
                    <a:pt x="23" y="93"/>
                    <a:pt x="21" y="97"/>
                  </a:cubicBezTo>
                  <a:cubicBezTo>
                    <a:pt x="20" y="102"/>
                    <a:pt x="19" y="105"/>
                    <a:pt x="18" y="106"/>
                  </a:cubicBezTo>
                  <a:cubicBezTo>
                    <a:pt x="17" y="107"/>
                    <a:pt x="16" y="108"/>
                    <a:pt x="16" y="109"/>
                  </a:cubicBezTo>
                  <a:cubicBezTo>
                    <a:pt x="15" y="109"/>
                    <a:pt x="14" y="109"/>
                    <a:pt x="13" y="109"/>
                  </a:cubicBezTo>
                  <a:cubicBezTo>
                    <a:pt x="11" y="109"/>
                    <a:pt x="9" y="109"/>
                    <a:pt x="8" y="108"/>
                  </a:cubicBezTo>
                  <a:cubicBezTo>
                    <a:pt x="7" y="106"/>
                    <a:pt x="6" y="104"/>
                    <a:pt x="5" y="100"/>
                  </a:cubicBezTo>
                  <a:cubicBezTo>
                    <a:pt x="4" y="96"/>
                    <a:pt x="3" y="93"/>
                    <a:pt x="3" y="89"/>
                  </a:cubicBezTo>
                  <a:cubicBezTo>
                    <a:pt x="3" y="84"/>
                    <a:pt x="3" y="81"/>
                    <a:pt x="2" y="80"/>
                  </a:cubicBezTo>
                  <a:cubicBezTo>
                    <a:pt x="0" y="77"/>
                    <a:pt x="1" y="74"/>
                    <a:pt x="5" y="71"/>
                  </a:cubicBezTo>
                  <a:cubicBezTo>
                    <a:pt x="6" y="70"/>
                    <a:pt x="8" y="68"/>
                    <a:pt x="11" y="65"/>
                  </a:cubicBezTo>
                  <a:cubicBezTo>
                    <a:pt x="13" y="61"/>
                    <a:pt x="15" y="59"/>
                    <a:pt x="15" y="58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6" y="57"/>
                    <a:pt x="16" y="55"/>
                    <a:pt x="17" y="51"/>
                  </a:cubicBezTo>
                  <a:cubicBezTo>
                    <a:pt x="19" y="44"/>
                    <a:pt x="22" y="40"/>
                    <a:pt x="27" y="39"/>
                  </a:cubicBezTo>
                  <a:cubicBezTo>
                    <a:pt x="29" y="39"/>
                    <a:pt x="31" y="39"/>
                    <a:pt x="33" y="40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4"/>
                    <a:pt x="35" y="46"/>
                    <a:pt x="35" y="49"/>
                  </a:cubicBezTo>
                  <a:cubicBezTo>
                    <a:pt x="35" y="53"/>
                    <a:pt x="34" y="55"/>
                    <a:pt x="34" y="56"/>
                  </a:cubicBezTo>
                  <a:cubicBezTo>
                    <a:pt x="33" y="57"/>
                    <a:pt x="33" y="58"/>
                    <a:pt x="33" y="59"/>
                  </a:cubicBezTo>
                  <a:cubicBezTo>
                    <a:pt x="33" y="60"/>
                    <a:pt x="33" y="61"/>
                    <a:pt x="33" y="62"/>
                  </a:cubicBezTo>
                  <a:cubicBezTo>
                    <a:pt x="34" y="62"/>
                    <a:pt x="36" y="61"/>
                    <a:pt x="41" y="60"/>
                  </a:cubicBezTo>
                  <a:cubicBezTo>
                    <a:pt x="45" y="58"/>
                    <a:pt x="49" y="56"/>
                    <a:pt x="53" y="55"/>
                  </a:cubicBezTo>
                  <a:cubicBezTo>
                    <a:pt x="56" y="53"/>
                    <a:pt x="57" y="53"/>
                    <a:pt x="58" y="53"/>
                  </a:cubicBezTo>
                  <a:cubicBezTo>
                    <a:pt x="59" y="53"/>
                    <a:pt x="60" y="52"/>
                    <a:pt x="60" y="52"/>
                  </a:cubicBezTo>
                  <a:cubicBezTo>
                    <a:pt x="60" y="52"/>
                    <a:pt x="60" y="47"/>
                    <a:pt x="61" y="40"/>
                  </a:cubicBezTo>
                  <a:cubicBezTo>
                    <a:pt x="62" y="23"/>
                    <a:pt x="62" y="13"/>
                    <a:pt x="61" y="11"/>
                  </a:cubicBezTo>
                  <a:cubicBezTo>
                    <a:pt x="61" y="9"/>
                    <a:pt x="61" y="6"/>
                    <a:pt x="64" y="3"/>
                  </a:cubicBezTo>
                  <a:close/>
                  <a:moveTo>
                    <a:pt x="54" y="117"/>
                  </a:moveTo>
                  <a:cubicBezTo>
                    <a:pt x="54" y="116"/>
                    <a:pt x="54" y="115"/>
                    <a:pt x="54" y="115"/>
                  </a:cubicBezTo>
                  <a:cubicBezTo>
                    <a:pt x="54" y="114"/>
                    <a:pt x="54" y="114"/>
                    <a:pt x="53" y="114"/>
                  </a:cubicBezTo>
                  <a:cubicBezTo>
                    <a:pt x="51" y="114"/>
                    <a:pt x="46" y="116"/>
                    <a:pt x="38" y="120"/>
                  </a:cubicBezTo>
                  <a:cubicBezTo>
                    <a:pt x="35" y="121"/>
                    <a:pt x="33" y="122"/>
                    <a:pt x="31" y="123"/>
                  </a:cubicBezTo>
                  <a:cubicBezTo>
                    <a:pt x="28" y="124"/>
                    <a:pt x="26" y="125"/>
                    <a:pt x="25" y="128"/>
                  </a:cubicBezTo>
                  <a:cubicBezTo>
                    <a:pt x="24" y="130"/>
                    <a:pt x="25" y="131"/>
                    <a:pt x="27" y="131"/>
                  </a:cubicBezTo>
                  <a:cubicBezTo>
                    <a:pt x="29" y="132"/>
                    <a:pt x="30" y="132"/>
                    <a:pt x="31" y="133"/>
                  </a:cubicBezTo>
                  <a:cubicBezTo>
                    <a:pt x="35" y="134"/>
                    <a:pt x="39" y="136"/>
                    <a:pt x="43" y="136"/>
                  </a:cubicBezTo>
                  <a:cubicBezTo>
                    <a:pt x="47" y="137"/>
                    <a:pt x="50" y="137"/>
                    <a:pt x="51" y="136"/>
                  </a:cubicBezTo>
                  <a:cubicBezTo>
                    <a:pt x="52" y="135"/>
                    <a:pt x="52" y="132"/>
                    <a:pt x="53" y="128"/>
                  </a:cubicBezTo>
                  <a:cubicBezTo>
                    <a:pt x="53" y="123"/>
                    <a:pt x="53" y="119"/>
                    <a:pt x="54" y="117"/>
                  </a:cubicBezTo>
                  <a:close/>
                  <a:moveTo>
                    <a:pt x="77" y="111"/>
                  </a:moveTo>
                  <a:cubicBezTo>
                    <a:pt x="77" y="110"/>
                    <a:pt x="77" y="110"/>
                    <a:pt x="76" y="110"/>
                  </a:cubicBezTo>
                  <a:cubicBezTo>
                    <a:pt x="76" y="109"/>
                    <a:pt x="75" y="109"/>
                    <a:pt x="74" y="109"/>
                  </a:cubicBezTo>
                  <a:cubicBezTo>
                    <a:pt x="71" y="109"/>
                    <a:pt x="70" y="110"/>
                    <a:pt x="69" y="111"/>
                  </a:cubicBezTo>
                  <a:cubicBezTo>
                    <a:pt x="69" y="111"/>
                    <a:pt x="69" y="113"/>
                    <a:pt x="69" y="117"/>
                  </a:cubicBezTo>
                  <a:cubicBezTo>
                    <a:pt x="69" y="121"/>
                    <a:pt x="69" y="123"/>
                    <a:pt x="69" y="123"/>
                  </a:cubicBezTo>
                  <a:cubicBezTo>
                    <a:pt x="70" y="123"/>
                    <a:pt x="71" y="122"/>
                    <a:pt x="72" y="121"/>
                  </a:cubicBezTo>
                  <a:cubicBezTo>
                    <a:pt x="74" y="119"/>
                    <a:pt x="75" y="117"/>
                    <a:pt x="76" y="116"/>
                  </a:cubicBezTo>
                  <a:cubicBezTo>
                    <a:pt x="76" y="115"/>
                    <a:pt x="77" y="113"/>
                    <a:pt x="77" y="1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8"/>
            <p:cNvSpPr>
              <a:spLocks noEditPoints="1"/>
            </p:cNvSpPr>
            <p:nvPr/>
          </p:nvSpPr>
          <p:spPr bwMode="auto">
            <a:xfrm>
              <a:off x="4262655" y="4092575"/>
              <a:ext cx="587375" cy="504825"/>
            </a:xfrm>
            <a:custGeom>
              <a:avLst/>
              <a:gdLst>
                <a:gd name="T0" fmla="*/ 12 w 154"/>
                <a:gd name="T1" fmla="*/ 104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3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9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6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5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3 h 134"/>
                <a:gd name="T58" fmla="*/ 81 w 154"/>
                <a:gd name="T59" fmla="*/ 88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2 h 134"/>
                <a:gd name="T66" fmla="*/ 36 w 154"/>
                <a:gd name="T67" fmla="*/ 112 h 134"/>
                <a:gd name="T68" fmla="*/ 99 w 154"/>
                <a:gd name="T69" fmla="*/ 6 h 134"/>
                <a:gd name="T70" fmla="*/ 121 w 154"/>
                <a:gd name="T71" fmla="*/ 25 h 134"/>
                <a:gd name="T72" fmla="*/ 115 w 154"/>
                <a:gd name="T73" fmla="*/ 35 h 134"/>
                <a:gd name="T74" fmla="*/ 81 w 154"/>
                <a:gd name="T75" fmla="*/ 42 h 134"/>
                <a:gd name="T76" fmla="*/ 50 w 154"/>
                <a:gd name="T77" fmla="*/ 36 h 134"/>
                <a:gd name="T78" fmla="*/ 43 w 154"/>
                <a:gd name="T79" fmla="*/ 3 h 134"/>
                <a:gd name="T80" fmla="*/ 58 w 154"/>
                <a:gd name="T81" fmla="*/ 11 h 134"/>
                <a:gd name="T82" fmla="*/ 81 w 154"/>
                <a:gd name="T83" fmla="*/ 11 h 134"/>
                <a:gd name="T84" fmla="*/ 90 w 154"/>
                <a:gd name="T85" fmla="*/ 2 h 134"/>
                <a:gd name="T86" fmla="*/ 48 w 154"/>
                <a:gd name="T87" fmla="*/ 109 h 134"/>
                <a:gd name="T88" fmla="*/ 55 w 154"/>
                <a:gd name="T89" fmla="*/ 107 h 134"/>
                <a:gd name="T90" fmla="*/ 65 w 154"/>
                <a:gd name="T91" fmla="*/ 106 h 134"/>
                <a:gd name="T92" fmla="*/ 65 w 154"/>
                <a:gd name="T93" fmla="*/ 106 h 134"/>
                <a:gd name="T94" fmla="*/ 69 w 154"/>
                <a:gd name="T95" fmla="*/ 59 h 134"/>
                <a:gd name="T96" fmla="*/ 72 w 154"/>
                <a:gd name="T97" fmla="*/ 57 h 134"/>
                <a:gd name="T98" fmla="*/ 76 w 154"/>
                <a:gd name="T99" fmla="*/ 103 h 134"/>
                <a:gd name="T100" fmla="*/ 75 w 154"/>
                <a:gd name="T101" fmla="*/ 104 h 134"/>
                <a:gd name="T102" fmla="*/ 96 w 154"/>
                <a:gd name="T103" fmla="*/ 10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8"/>
                  </a:moveTo>
                  <a:cubicBezTo>
                    <a:pt x="17" y="96"/>
                    <a:pt x="18" y="96"/>
                    <a:pt x="18" y="96"/>
                  </a:cubicBezTo>
                  <a:cubicBezTo>
                    <a:pt x="18" y="97"/>
                    <a:pt x="17" y="98"/>
                    <a:pt x="15" y="99"/>
                  </a:cubicBezTo>
                  <a:cubicBezTo>
                    <a:pt x="13" y="101"/>
                    <a:pt x="12" y="103"/>
                    <a:pt x="12" y="104"/>
                  </a:cubicBezTo>
                  <a:cubicBezTo>
                    <a:pt x="12" y="105"/>
                    <a:pt x="12" y="106"/>
                    <a:pt x="11" y="107"/>
                  </a:cubicBezTo>
                  <a:cubicBezTo>
                    <a:pt x="10" y="108"/>
                    <a:pt x="9" y="109"/>
                    <a:pt x="9" y="112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5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7"/>
                  </a:cubicBezTo>
                  <a:cubicBezTo>
                    <a:pt x="16" y="118"/>
                    <a:pt x="17" y="118"/>
                    <a:pt x="19" y="118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7"/>
                    <a:pt x="20" y="116"/>
                    <a:pt x="20" y="116"/>
                  </a:cubicBezTo>
                  <a:cubicBezTo>
                    <a:pt x="19" y="116"/>
                    <a:pt x="19" y="115"/>
                    <a:pt x="21" y="115"/>
                  </a:cubicBezTo>
                  <a:cubicBezTo>
                    <a:pt x="22" y="115"/>
                    <a:pt x="23" y="114"/>
                    <a:pt x="26" y="114"/>
                  </a:cubicBezTo>
                  <a:cubicBezTo>
                    <a:pt x="28" y="113"/>
                    <a:pt x="29" y="113"/>
                    <a:pt x="29" y="114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5"/>
                    <a:pt x="35" y="114"/>
                  </a:cubicBezTo>
                  <a:cubicBezTo>
                    <a:pt x="39" y="113"/>
                    <a:pt x="40" y="113"/>
                    <a:pt x="41" y="113"/>
                  </a:cubicBezTo>
                  <a:cubicBezTo>
                    <a:pt x="42" y="113"/>
                    <a:pt x="42" y="113"/>
                    <a:pt x="43" y="113"/>
                  </a:cubicBezTo>
                  <a:cubicBezTo>
                    <a:pt x="44" y="112"/>
                    <a:pt x="49" y="111"/>
                    <a:pt x="57" y="110"/>
                  </a:cubicBezTo>
                  <a:cubicBezTo>
                    <a:pt x="60" y="110"/>
                    <a:pt x="62" y="109"/>
                    <a:pt x="63" y="109"/>
                  </a:cubicBezTo>
                  <a:cubicBezTo>
                    <a:pt x="64" y="108"/>
                    <a:pt x="64" y="108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10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9"/>
                    <a:pt x="77" y="109"/>
                  </a:cubicBezTo>
                  <a:cubicBezTo>
                    <a:pt x="78" y="109"/>
                    <a:pt x="79" y="108"/>
                    <a:pt x="79" y="107"/>
                  </a:cubicBezTo>
                  <a:cubicBezTo>
                    <a:pt x="79" y="107"/>
                    <a:pt x="80" y="107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7"/>
                    <a:pt x="82" y="107"/>
                  </a:cubicBezTo>
                  <a:cubicBezTo>
                    <a:pt x="82" y="108"/>
                    <a:pt x="83" y="108"/>
                    <a:pt x="84" y="107"/>
                  </a:cubicBezTo>
                  <a:cubicBezTo>
                    <a:pt x="86" y="106"/>
                    <a:pt x="95" y="106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2"/>
                    <a:pt x="122" y="101"/>
                    <a:pt x="121" y="100"/>
                  </a:cubicBezTo>
                  <a:cubicBezTo>
                    <a:pt x="120" y="100"/>
                    <a:pt x="120" y="99"/>
                    <a:pt x="120" y="99"/>
                  </a:cubicBezTo>
                  <a:cubicBezTo>
                    <a:pt x="121" y="98"/>
                    <a:pt x="122" y="99"/>
                    <a:pt x="124" y="101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4"/>
                    <a:pt x="131" y="105"/>
                  </a:cubicBezTo>
                  <a:cubicBezTo>
                    <a:pt x="132" y="106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7"/>
                  </a:cubicBezTo>
                  <a:cubicBezTo>
                    <a:pt x="150" y="118"/>
                    <a:pt x="150" y="118"/>
                    <a:pt x="151" y="118"/>
                  </a:cubicBezTo>
                  <a:cubicBezTo>
                    <a:pt x="152" y="118"/>
                    <a:pt x="153" y="119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6"/>
                    <a:pt x="152" y="127"/>
                    <a:pt x="151" y="128"/>
                  </a:cubicBezTo>
                  <a:cubicBezTo>
                    <a:pt x="150" y="129"/>
                    <a:pt x="148" y="130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7"/>
                    <a:pt x="129" y="126"/>
                  </a:cubicBezTo>
                  <a:cubicBezTo>
                    <a:pt x="128" y="125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7"/>
                    <a:pt x="44" y="128"/>
                    <a:pt x="38" y="130"/>
                  </a:cubicBezTo>
                  <a:cubicBezTo>
                    <a:pt x="22" y="134"/>
                    <a:pt x="12" y="134"/>
                    <a:pt x="6" y="128"/>
                  </a:cubicBezTo>
                  <a:cubicBezTo>
                    <a:pt x="4" y="126"/>
                    <a:pt x="3" y="124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9"/>
                    <a:pt x="1" y="107"/>
                    <a:pt x="2" y="106"/>
                  </a:cubicBezTo>
                  <a:cubicBezTo>
                    <a:pt x="2" y="105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1"/>
                    <a:pt x="14" y="99"/>
                    <a:pt x="15" y="98"/>
                  </a:cubicBezTo>
                  <a:close/>
                  <a:moveTo>
                    <a:pt x="16" y="116"/>
                  </a:moveTo>
                  <a:cubicBezTo>
                    <a:pt x="16" y="116"/>
                    <a:pt x="16" y="116"/>
                    <a:pt x="16" y="116"/>
                  </a:cubicBezTo>
                  <a:cubicBezTo>
                    <a:pt x="16" y="115"/>
                    <a:pt x="17" y="115"/>
                    <a:pt x="17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1"/>
                    <a:pt x="27" y="90"/>
                    <a:pt x="27" y="91"/>
                  </a:cubicBezTo>
                  <a:cubicBezTo>
                    <a:pt x="27" y="92"/>
                    <a:pt x="26" y="92"/>
                    <a:pt x="24" y="93"/>
                  </a:cubicBezTo>
                  <a:cubicBezTo>
                    <a:pt x="21" y="95"/>
                    <a:pt x="21" y="95"/>
                    <a:pt x="21" y="95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5"/>
                    <a:pt x="28" y="115"/>
                  </a:cubicBezTo>
                  <a:cubicBezTo>
                    <a:pt x="28" y="115"/>
                    <a:pt x="28" y="115"/>
                    <a:pt x="27" y="115"/>
                  </a:cubicBezTo>
                  <a:cubicBezTo>
                    <a:pt x="25" y="114"/>
                    <a:pt x="25" y="115"/>
                    <a:pt x="24" y="115"/>
                  </a:cubicBezTo>
                  <a:cubicBezTo>
                    <a:pt x="24" y="116"/>
                    <a:pt x="24" y="117"/>
                    <a:pt x="25" y="116"/>
                  </a:cubicBezTo>
                  <a:cubicBezTo>
                    <a:pt x="26" y="116"/>
                    <a:pt x="26" y="116"/>
                    <a:pt x="27" y="115"/>
                  </a:cubicBezTo>
                  <a:close/>
                  <a:moveTo>
                    <a:pt x="44" y="56"/>
                  </a:moveTo>
                  <a:cubicBezTo>
                    <a:pt x="44" y="56"/>
                    <a:pt x="44" y="55"/>
                    <a:pt x="44" y="55"/>
                  </a:cubicBezTo>
                  <a:cubicBezTo>
                    <a:pt x="45" y="54"/>
                    <a:pt x="45" y="54"/>
                    <a:pt x="45" y="55"/>
                  </a:cubicBezTo>
                  <a:cubicBezTo>
                    <a:pt x="45" y="56"/>
                    <a:pt x="45" y="57"/>
                    <a:pt x="44" y="58"/>
                  </a:cubicBezTo>
                  <a:cubicBezTo>
                    <a:pt x="43" y="60"/>
                    <a:pt x="43" y="61"/>
                    <a:pt x="43" y="62"/>
                  </a:cubicBezTo>
                  <a:cubicBezTo>
                    <a:pt x="44" y="62"/>
                    <a:pt x="44" y="63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60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2"/>
                    <a:pt x="60" y="62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4"/>
                    <a:pt x="57" y="64"/>
                    <a:pt x="57" y="66"/>
                  </a:cubicBezTo>
                  <a:cubicBezTo>
                    <a:pt x="58" y="67"/>
                    <a:pt x="59" y="67"/>
                    <a:pt x="59" y="67"/>
                  </a:cubicBezTo>
                  <a:cubicBezTo>
                    <a:pt x="60" y="67"/>
                    <a:pt x="61" y="67"/>
                    <a:pt x="64" y="66"/>
                  </a:cubicBezTo>
                  <a:cubicBezTo>
                    <a:pt x="67" y="65"/>
                    <a:pt x="69" y="64"/>
                    <a:pt x="70" y="63"/>
                  </a:cubicBezTo>
                  <a:cubicBezTo>
                    <a:pt x="72" y="63"/>
                    <a:pt x="73" y="63"/>
                    <a:pt x="74" y="63"/>
                  </a:cubicBezTo>
                  <a:cubicBezTo>
                    <a:pt x="75" y="63"/>
                    <a:pt x="76" y="62"/>
                    <a:pt x="77" y="60"/>
                  </a:cubicBezTo>
                  <a:cubicBezTo>
                    <a:pt x="79" y="59"/>
                    <a:pt x="80" y="58"/>
                    <a:pt x="80" y="57"/>
                  </a:cubicBezTo>
                  <a:cubicBezTo>
                    <a:pt x="80" y="56"/>
                    <a:pt x="79" y="56"/>
                    <a:pt x="77" y="57"/>
                  </a:cubicBezTo>
                  <a:cubicBezTo>
                    <a:pt x="76" y="57"/>
                    <a:pt x="75" y="57"/>
                    <a:pt x="75" y="57"/>
                  </a:cubicBezTo>
                  <a:cubicBezTo>
                    <a:pt x="75" y="57"/>
                    <a:pt x="76" y="56"/>
                    <a:pt x="76" y="56"/>
                  </a:cubicBezTo>
                  <a:cubicBezTo>
                    <a:pt x="78" y="54"/>
                    <a:pt x="82" y="55"/>
                    <a:pt x="86" y="59"/>
                  </a:cubicBezTo>
                  <a:cubicBezTo>
                    <a:pt x="89" y="61"/>
                    <a:pt x="92" y="63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7"/>
                    <a:pt x="99" y="67"/>
                  </a:cubicBezTo>
                  <a:cubicBezTo>
                    <a:pt x="101" y="68"/>
                    <a:pt x="103" y="70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1"/>
                    <a:pt x="104" y="81"/>
                    <a:pt x="102" y="83"/>
                  </a:cubicBezTo>
                  <a:cubicBezTo>
                    <a:pt x="99" y="84"/>
                    <a:pt x="97" y="85"/>
                    <a:pt x="96" y="85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7"/>
                    <a:pt x="83" y="87"/>
                  </a:cubicBezTo>
                  <a:cubicBezTo>
                    <a:pt x="83" y="88"/>
                    <a:pt x="82" y="88"/>
                    <a:pt x="81" y="88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1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1"/>
                    <a:pt x="52" y="90"/>
                  </a:cubicBezTo>
                  <a:cubicBezTo>
                    <a:pt x="51" y="90"/>
                    <a:pt x="49" y="89"/>
                    <a:pt x="47" y="88"/>
                  </a:cubicBezTo>
                  <a:cubicBezTo>
                    <a:pt x="44" y="86"/>
                    <a:pt x="42" y="84"/>
                    <a:pt x="41" y="82"/>
                  </a:cubicBezTo>
                  <a:cubicBezTo>
                    <a:pt x="40" y="79"/>
                    <a:pt x="39" y="76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60"/>
                    <a:pt x="40" y="59"/>
                  </a:cubicBezTo>
                  <a:cubicBezTo>
                    <a:pt x="43" y="57"/>
                    <a:pt x="44" y="56"/>
                    <a:pt x="44" y="56"/>
                  </a:cubicBezTo>
                  <a:close/>
                  <a:moveTo>
                    <a:pt x="36" y="112"/>
                  </a:moveTo>
                  <a:cubicBezTo>
                    <a:pt x="37" y="111"/>
                    <a:pt x="38" y="111"/>
                    <a:pt x="39" y="111"/>
                  </a:cubicBezTo>
                  <a:cubicBezTo>
                    <a:pt x="40" y="111"/>
                    <a:pt x="41" y="111"/>
                    <a:pt x="41" y="111"/>
                  </a:cubicBezTo>
                  <a:cubicBezTo>
                    <a:pt x="41" y="111"/>
                    <a:pt x="40" y="111"/>
                    <a:pt x="39" y="112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close/>
                  <a:moveTo>
                    <a:pt x="89" y="1"/>
                  </a:moveTo>
                  <a:cubicBezTo>
                    <a:pt x="89" y="1"/>
                    <a:pt x="89" y="0"/>
                    <a:pt x="91" y="0"/>
                  </a:cubicBezTo>
                  <a:cubicBezTo>
                    <a:pt x="93" y="0"/>
                    <a:pt x="96" y="2"/>
                    <a:pt x="99" y="6"/>
                  </a:cubicBezTo>
                  <a:cubicBezTo>
                    <a:pt x="103" y="9"/>
                    <a:pt x="107" y="12"/>
                    <a:pt x="111" y="15"/>
                  </a:cubicBezTo>
                  <a:cubicBezTo>
                    <a:pt x="114" y="16"/>
                    <a:pt x="115" y="17"/>
                    <a:pt x="115" y="17"/>
                  </a:cubicBezTo>
                  <a:cubicBezTo>
                    <a:pt x="115" y="18"/>
                    <a:pt x="116" y="19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9"/>
                    <a:pt x="121" y="30"/>
                  </a:cubicBezTo>
                  <a:cubicBezTo>
                    <a:pt x="120" y="32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5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40"/>
                  </a:cubicBezTo>
                  <a:cubicBezTo>
                    <a:pt x="87" y="40"/>
                    <a:pt x="84" y="41"/>
                    <a:pt x="81" y="42"/>
                  </a:cubicBezTo>
                  <a:cubicBezTo>
                    <a:pt x="78" y="43"/>
                    <a:pt x="74" y="44"/>
                    <a:pt x="69" y="44"/>
                  </a:cubicBezTo>
                  <a:cubicBezTo>
                    <a:pt x="63" y="45"/>
                    <a:pt x="61" y="44"/>
                    <a:pt x="60" y="44"/>
                  </a:cubicBezTo>
                  <a:cubicBezTo>
                    <a:pt x="60" y="43"/>
                    <a:pt x="59" y="43"/>
                    <a:pt x="58" y="43"/>
                  </a:cubicBezTo>
                  <a:cubicBezTo>
                    <a:pt x="56" y="43"/>
                    <a:pt x="53" y="41"/>
                    <a:pt x="50" y="36"/>
                  </a:cubicBezTo>
                  <a:cubicBezTo>
                    <a:pt x="47" y="32"/>
                    <a:pt x="44" y="28"/>
                    <a:pt x="43" y="23"/>
                  </a:cubicBezTo>
                  <a:cubicBezTo>
                    <a:pt x="42" y="19"/>
                    <a:pt x="41" y="14"/>
                    <a:pt x="40" y="10"/>
                  </a:cubicBezTo>
                  <a:cubicBezTo>
                    <a:pt x="40" y="6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8"/>
                  </a:cubicBezTo>
                  <a:cubicBezTo>
                    <a:pt x="49" y="10"/>
                    <a:pt x="50" y="11"/>
                    <a:pt x="50" y="11"/>
                  </a:cubicBezTo>
                  <a:cubicBezTo>
                    <a:pt x="51" y="12"/>
                    <a:pt x="52" y="12"/>
                    <a:pt x="54" y="11"/>
                  </a:cubicBezTo>
                  <a:cubicBezTo>
                    <a:pt x="57" y="11"/>
                    <a:pt x="58" y="11"/>
                    <a:pt x="58" y="11"/>
                  </a:cubicBezTo>
                  <a:cubicBezTo>
                    <a:pt x="58" y="11"/>
                    <a:pt x="57" y="12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1"/>
                  </a:cubicBezTo>
                  <a:cubicBezTo>
                    <a:pt x="84" y="10"/>
                    <a:pt x="86" y="9"/>
                    <a:pt x="87" y="10"/>
                  </a:cubicBezTo>
                  <a:cubicBezTo>
                    <a:pt x="88" y="10"/>
                    <a:pt x="89" y="10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10"/>
                  </a:moveTo>
                  <a:cubicBezTo>
                    <a:pt x="44" y="109"/>
                    <a:pt x="45" y="109"/>
                    <a:pt x="46" y="109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10"/>
                  </a:cubicBezTo>
                  <a:cubicBezTo>
                    <a:pt x="44" y="111"/>
                    <a:pt x="43" y="111"/>
                    <a:pt x="43" y="110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7"/>
                    <a:pt x="55" y="107"/>
                  </a:cubicBezTo>
                  <a:cubicBezTo>
                    <a:pt x="55" y="107"/>
                    <a:pt x="55" y="108"/>
                    <a:pt x="54" y="108"/>
                  </a:cubicBezTo>
                  <a:cubicBezTo>
                    <a:pt x="53" y="108"/>
                    <a:pt x="53" y="109"/>
                    <a:pt x="52" y="109"/>
                  </a:cubicBezTo>
                  <a:cubicBezTo>
                    <a:pt x="51" y="109"/>
                    <a:pt x="51" y="109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7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6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9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9"/>
                    <a:pt x="71" y="58"/>
                    <a:pt x="71" y="58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8"/>
                    <a:pt x="74" y="58"/>
                    <a:pt x="72" y="58"/>
                  </a:cubicBezTo>
                  <a:close/>
                  <a:moveTo>
                    <a:pt x="75" y="104"/>
                  </a:moveTo>
                  <a:cubicBezTo>
                    <a:pt x="75" y="104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4"/>
                  </a:cubicBezTo>
                  <a:cubicBezTo>
                    <a:pt x="77" y="104"/>
                    <a:pt x="77" y="104"/>
                    <a:pt x="77" y="104"/>
                  </a:cubicBezTo>
                  <a:cubicBezTo>
                    <a:pt x="76" y="104"/>
                    <a:pt x="76" y="104"/>
                    <a:pt x="75" y="104"/>
                  </a:cubicBezTo>
                  <a:close/>
                  <a:moveTo>
                    <a:pt x="94" y="102"/>
                  </a:moveTo>
                  <a:cubicBezTo>
                    <a:pt x="93" y="102"/>
                    <a:pt x="93" y="102"/>
                    <a:pt x="94" y="102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2"/>
                    <a:pt x="96" y="102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9"/>
            <p:cNvSpPr>
              <a:spLocks noEditPoints="1"/>
            </p:cNvSpPr>
            <p:nvPr/>
          </p:nvSpPr>
          <p:spPr bwMode="auto">
            <a:xfrm>
              <a:off x="4180105" y="4835525"/>
              <a:ext cx="741363" cy="533400"/>
            </a:xfrm>
            <a:custGeom>
              <a:avLst/>
              <a:gdLst>
                <a:gd name="T0" fmla="*/ 73 w 195"/>
                <a:gd name="T1" fmla="*/ 0 h 142"/>
                <a:gd name="T2" fmla="*/ 73 w 195"/>
                <a:gd name="T3" fmla="*/ 8 h 142"/>
                <a:gd name="T4" fmla="*/ 102 w 195"/>
                <a:gd name="T5" fmla="*/ 29 h 142"/>
                <a:gd name="T6" fmla="*/ 132 w 195"/>
                <a:gd name="T7" fmla="*/ 24 h 142"/>
                <a:gd name="T8" fmla="*/ 121 w 195"/>
                <a:gd name="T9" fmla="*/ 13 h 142"/>
                <a:gd name="T10" fmla="*/ 128 w 195"/>
                <a:gd name="T11" fmla="*/ 13 h 142"/>
                <a:gd name="T12" fmla="*/ 129 w 195"/>
                <a:gd name="T13" fmla="*/ 8 h 142"/>
                <a:gd name="T14" fmla="*/ 124 w 195"/>
                <a:gd name="T15" fmla="*/ 8 h 142"/>
                <a:gd name="T16" fmla="*/ 136 w 195"/>
                <a:gd name="T17" fmla="*/ 8 h 142"/>
                <a:gd name="T18" fmla="*/ 150 w 195"/>
                <a:gd name="T19" fmla="*/ 14 h 142"/>
                <a:gd name="T20" fmla="*/ 175 w 195"/>
                <a:gd name="T21" fmla="*/ 20 h 142"/>
                <a:gd name="T22" fmla="*/ 188 w 195"/>
                <a:gd name="T23" fmla="*/ 28 h 142"/>
                <a:gd name="T24" fmla="*/ 195 w 195"/>
                <a:gd name="T25" fmla="*/ 39 h 142"/>
                <a:gd name="T26" fmla="*/ 190 w 195"/>
                <a:gd name="T27" fmla="*/ 44 h 142"/>
                <a:gd name="T28" fmla="*/ 151 w 195"/>
                <a:gd name="T29" fmla="*/ 43 h 142"/>
                <a:gd name="T30" fmla="*/ 135 w 195"/>
                <a:gd name="T31" fmla="*/ 57 h 142"/>
                <a:gd name="T32" fmla="*/ 121 w 195"/>
                <a:gd name="T33" fmla="*/ 78 h 142"/>
                <a:gd name="T34" fmla="*/ 117 w 195"/>
                <a:gd name="T35" fmla="*/ 89 h 142"/>
                <a:gd name="T36" fmla="*/ 90 w 195"/>
                <a:gd name="T37" fmla="*/ 100 h 142"/>
                <a:gd name="T38" fmla="*/ 77 w 195"/>
                <a:gd name="T39" fmla="*/ 69 h 142"/>
                <a:gd name="T40" fmla="*/ 75 w 195"/>
                <a:gd name="T41" fmla="*/ 61 h 142"/>
                <a:gd name="T42" fmla="*/ 58 w 195"/>
                <a:gd name="T43" fmla="*/ 68 h 142"/>
                <a:gd name="T44" fmla="*/ 69 w 195"/>
                <a:gd name="T45" fmla="*/ 117 h 142"/>
                <a:gd name="T46" fmla="*/ 93 w 195"/>
                <a:gd name="T47" fmla="*/ 119 h 142"/>
                <a:gd name="T48" fmla="*/ 113 w 195"/>
                <a:gd name="T49" fmla="*/ 114 h 142"/>
                <a:gd name="T50" fmla="*/ 126 w 195"/>
                <a:gd name="T51" fmla="*/ 107 h 142"/>
                <a:gd name="T52" fmla="*/ 158 w 195"/>
                <a:gd name="T53" fmla="*/ 118 h 142"/>
                <a:gd name="T54" fmla="*/ 150 w 195"/>
                <a:gd name="T55" fmla="*/ 131 h 142"/>
                <a:gd name="T56" fmla="*/ 116 w 195"/>
                <a:gd name="T57" fmla="*/ 138 h 142"/>
                <a:gd name="T58" fmla="*/ 65 w 195"/>
                <a:gd name="T59" fmla="*/ 135 h 142"/>
                <a:gd name="T60" fmla="*/ 51 w 195"/>
                <a:gd name="T61" fmla="*/ 85 h 142"/>
                <a:gd name="T62" fmla="*/ 42 w 195"/>
                <a:gd name="T63" fmla="*/ 71 h 142"/>
                <a:gd name="T64" fmla="*/ 22 w 195"/>
                <a:gd name="T65" fmla="*/ 78 h 142"/>
                <a:gd name="T66" fmla="*/ 0 w 195"/>
                <a:gd name="T67" fmla="*/ 74 h 142"/>
                <a:gd name="T68" fmla="*/ 1 w 195"/>
                <a:gd name="T69" fmla="*/ 52 h 142"/>
                <a:gd name="T70" fmla="*/ 15 w 195"/>
                <a:gd name="T71" fmla="*/ 51 h 142"/>
                <a:gd name="T72" fmla="*/ 27 w 195"/>
                <a:gd name="T73" fmla="*/ 52 h 142"/>
                <a:gd name="T74" fmla="*/ 33 w 195"/>
                <a:gd name="T75" fmla="*/ 48 h 142"/>
                <a:gd name="T76" fmla="*/ 46 w 195"/>
                <a:gd name="T77" fmla="*/ 45 h 142"/>
                <a:gd name="T78" fmla="*/ 48 w 195"/>
                <a:gd name="T79" fmla="*/ 31 h 142"/>
                <a:gd name="T80" fmla="*/ 55 w 195"/>
                <a:gd name="T81" fmla="*/ 43 h 142"/>
                <a:gd name="T82" fmla="*/ 67 w 195"/>
                <a:gd name="T83" fmla="*/ 39 h 142"/>
                <a:gd name="T84" fmla="*/ 71 w 195"/>
                <a:gd name="T85" fmla="*/ 19 h 142"/>
                <a:gd name="T86" fmla="*/ 122 w 195"/>
                <a:gd name="T87" fmla="*/ 48 h 142"/>
                <a:gd name="T88" fmla="*/ 97 w 195"/>
                <a:gd name="T89" fmla="*/ 54 h 142"/>
                <a:gd name="T90" fmla="*/ 101 w 195"/>
                <a:gd name="T91" fmla="*/ 68 h 142"/>
                <a:gd name="T92" fmla="*/ 112 w 195"/>
                <a:gd name="T93" fmla="*/ 9 h 142"/>
                <a:gd name="T94" fmla="*/ 113 w 195"/>
                <a:gd name="T95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5" h="142">
                  <a:moveTo>
                    <a:pt x="67" y="5"/>
                  </a:moveTo>
                  <a:cubicBezTo>
                    <a:pt x="67" y="2"/>
                    <a:pt x="67" y="1"/>
                    <a:pt x="68" y="0"/>
                  </a:cubicBezTo>
                  <a:cubicBezTo>
                    <a:pt x="68" y="0"/>
                    <a:pt x="69" y="0"/>
                    <a:pt x="71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0"/>
                    <a:pt x="73" y="0"/>
                    <a:pt x="72" y="1"/>
                  </a:cubicBezTo>
                  <a:cubicBezTo>
                    <a:pt x="71" y="1"/>
                    <a:pt x="71" y="2"/>
                    <a:pt x="71" y="2"/>
                  </a:cubicBezTo>
                  <a:cubicBezTo>
                    <a:pt x="71" y="3"/>
                    <a:pt x="71" y="4"/>
                    <a:pt x="71" y="5"/>
                  </a:cubicBezTo>
                  <a:cubicBezTo>
                    <a:pt x="72" y="7"/>
                    <a:pt x="73" y="8"/>
                    <a:pt x="73" y="8"/>
                  </a:cubicBezTo>
                  <a:cubicBezTo>
                    <a:pt x="74" y="9"/>
                    <a:pt x="76" y="15"/>
                    <a:pt x="79" y="25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5" y="34"/>
                    <a:pt x="85" y="34"/>
                    <a:pt x="85" y="34"/>
                  </a:cubicBezTo>
                  <a:cubicBezTo>
                    <a:pt x="88" y="33"/>
                    <a:pt x="94" y="32"/>
                    <a:pt x="102" y="29"/>
                  </a:cubicBezTo>
                  <a:cubicBezTo>
                    <a:pt x="102" y="29"/>
                    <a:pt x="104" y="28"/>
                    <a:pt x="106" y="28"/>
                  </a:cubicBezTo>
                  <a:cubicBezTo>
                    <a:pt x="108" y="28"/>
                    <a:pt x="112" y="28"/>
                    <a:pt x="117" y="27"/>
                  </a:cubicBezTo>
                  <a:cubicBezTo>
                    <a:pt x="123" y="26"/>
                    <a:pt x="127" y="25"/>
                    <a:pt x="128" y="25"/>
                  </a:cubicBezTo>
                  <a:cubicBezTo>
                    <a:pt x="130" y="25"/>
                    <a:pt x="132" y="25"/>
                    <a:pt x="132" y="24"/>
                  </a:cubicBezTo>
                  <a:cubicBezTo>
                    <a:pt x="133" y="23"/>
                    <a:pt x="133" y="23"/>
                    <a:pt x="133" y="22"/>
                  </a:cubicBezTo>
                  <a:cubicBezTo>
                    <a:pt x="133" y="22"/>
                    <a:pt x="133" y="22"/>
                    <a:pt x="132" y="21"/>
                  </a:cubicBezTo>
                  <a:cubicBezTo>
                    <a:pt x="130" y="20"/>
                    <a:pt x="129" y="19"/>
                    <a:pt x="127" y="17"/>
                  </a:cubicBezTo>
                  <a:cubicBezTo>
                    <a:pt x="125" y="15"/>
                    <a:pt x="123" y="14"/>
                    <a:pt x="121" y="13"/>
                  </a:cubicBezTo>
                  <a:cubicBezTo>
                    <a:pt x="119" y="12"/>
                    <a:pt x="118" y="11"/>
                    <a:pt x="118" y="11"/>
                  </a:cubicBezTo>
                  <a:cubicBezTo>
                    <a:pt x="118" y="10"/>
                    <a:pt x="118" y="10"/>
                    <a:pt x="119" y="10"/>
                  </a:cubicBezTo>
                  <a:cubicBezTo>
                    <a:pt x="120" y="10"/>
                    <a:pt x="120" y="10"/>
                    <a:pt x="121" y="11"/>
                  </a:cubicBezTo>
                  <a:cubicBezTo>
                    <a:pt x="121" y="11"/>
                    <a:pt x="123" y="12"/>
                    <a:pt x="128" y="13"/>
                  </a:cubicBezTo>
                  <a:cubicBezTo>
                    <a:pt x="132" y="14"/>
                    <a:pt x="134" y="14"/>
                    <a:pt x="134" y="14"/>
                  </a:cubicBezTo>
                  <a:cubicBezTo>
                    <a:pt x="135" y="13"/>
                    <a:pt x="135" y="12"/>
                    <a:pt x="134" y="11"/>
                  </a:cubicBezTo>
                  <a:cubicBezTo>
                    <a:pt x="133" y="10"/>
                    <a:pt x="132" y="10"/>
                    <a:pt x="131" y="9"/>
                  </a:cubicBezTo>
                  <a:cubicBezTo>
                    <a:pt x="130" y="9"/>
                    <a:pt x="129" y="8"/>
                    <a:pt x="129" y="8"/>
                  </a:cubicBezTo>
                  <a:cubicBezTo>
                    <a:pt x="128" y="8"/>
                    <a:pt x="128" y="7"/>
                    <a:pt x="128" y="7"/>
                  </a:cubicBezTo>
                  <a:cubicBezTo>
                    <a:pt x="129" y="7"/>
                    <a:pt x="128" y="7"/>
                    <a:pt x="128" y="7"/>
                  </a:cubicBezTo>
                  <a:cubicBezTo>
                    <a:pt x="128" y="7"/>
                    <a:pt x="127" y="7"/>
                    <a:pt x="127" y="7"/>
                  </a:cubicBezTo>
                  <a:cubicBezTo>
                    <a:pt x="125" y="8"/>
                    <a:pt x="124" y="8"/>
                    <a:pt x="124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4" y="7"/>
                    <a:pt x="125" y="7"/>
                  </a:cubicBezTo>
                  <a:cubicBezTo>
                    <a:pt x="126" y="5"/>
                    <a:pt x="128" y="4"/>
                    <a:pt x="130" y="4"/>
                  </a:cubicBezTo>
                  <a:cubicBezTo>
                    <a:pt x="132" y="5"/>
                    <a:pt x="134" y="6"/>
                    <a:pt x="136" y="8"/>
                  </a:cubicBezTo>
                  <a:cubicBezTo>
                    <a:pt x="137" y="9"/>
                    <a:pt x="138" y="10"/>
                    <a:pt x="139" y="10"/>
                  </a:cubicBezTo>
                  <a:cubicBezTo>
                    <a:pt x="139" y="9"/>
                    <a:pt x="140" y="10"/>
                    <a:pt x="141" y="12"/>
                  </a:cubicBezTo>
                  <a:cubicBezTo>
                    <a:pt x="141" y="13"/>
                    <a:pt x="142" y="14"/>
                    <a:pt x="143" y="14"/>
                  </a:cubicBezTo>
                  <a:cubicBezTo>
                    <a:pt x="144" y="14"/>
                    <a:pt x="146" y="14"/>
                    <a:pt x="150" y="14"/>
                  </a:cubicBezTo>
                  <a:cubicBezTo>
                    <a:pt x="156" y="14"/>
                    <a:pt x="160" y="13"/>
                    <a:pt x="162" y="13"/>
                  </a:cubicBezTo>
                  <a:cubicBezTo>
                    <a:pt x="164" y="12"/>
                    <a:pt x="165" y="12"/>
                    <a:pt x="165" y="12"/>
                  </a:cubicBezTo>
                  <a:cubicBezTo>
                    <a:pt x="166" y="12"/>
                    <a:pt x="166" y="12"/>
                    <a:pt x="166" y="13"/>
                  </a:cubicBezTo>
                  <a:cubicBezTo>
                    <a:pt x="166" y="14"/>
                    <a:pt x="169" y="16"/>
                    <a:pt x="175" y="20"/>
                  </a:cubicBezTo>
                  <a:cubicBezTo>
                    <a:pt x="182" y="24"/>
                    <a:pt x="185" y="26"/>
                    <a:pt x="186" y="26"/>
                  </a:cubicBezTo>
                  <a:cubicBezTo>
                    <a:pt x="187" y="26"/>
                    <a:pt x="187" y="26"/>
                    <a:pt x="187" y="26"/>
                  </a:cubicBezTo>
                  <a:cubicBezTo>
                    <a:pt x="187" y="26"/>
                    <a:pt x="187" y="27"/>
                    <a:pt x="187" y="27"/>
                  </a:cubicBezTo>
                  <a:cubicBezTo>
                    <a:pt x="187" y="28"/>
                    <a:pt x="188" y="28"/>
                    <a:pt x="188" y="28"/>
                  </a:cubicBezTo>
                  <a:cubicBezTo>
                    <a:pt x="189" y="28"/>
                    <a:pt x="190" y="29"/>
                    <a:pt x="192" y="30"/>
                  </a:cubicBezTo>
                  <a:cubicBezTo>
                    <a:pt x="193" y="32"/>
                    <a:pt x="194" y="32"/>
                    <a:pt x="195" y="32"/>
                  </a:cubicBezTo>
                  <a:cubicBezTo>
                    <a:pt x="195" y="32"/>
                    <a:pt x="195" y="33"/>
                    <a:pt x="195" y="34"/>
                  </a:cubicBezTo>
                  <a:cubicBezTo>
                    <a:pt x="195" y="36"/>
                    <a:pt x="195" y="37"/>
                    <a:pt x="195" y="39"/>
                  </a:cubicBezTo>
                  <a:cubicBezTo>
                    <a:pt x="195" y="40"/>
                    <a:pt x="195" y="41"/>
                    <a:pt x="194" y="42"/>
                  </a:cubicBezTo>
                  <a:cubicBezTo>
                    <a:pt x="194" y="42"/>
                    <a:pt x="193" y="43"/>
                    <a:pt x="192" y="43"/>
                  </a:cubicBezTo>
                  <a:cubicBezTo>
                    <a:pt x="191" y="43"/>
                    <a:pt x="191" y="43"/>
                    <a:pt x="191" y="44"/>
                  </a:cubicBezTo>
                  <a:cubicBezTo>
                    <a:pt x="191" y="45"/>
                    <a:pt x="190" y="45"/>
                    <a:pt x="190" y="44"/>
                  </a:cubicBezTo>
                  <a:cubicBezTo>
                    <a:pt x="189" y="44"/>
                    <a:pt x="186" y="43"/>
                    <a:pt x="180" y="43"/>
                  </a:cubicBezTo>
                  <a:cubicBezTo>
                    <a:pt x="174" y="43"/>
                    <a:pt x="171" y="43"/>
                    <a:pt x="171" y="43"/>
                  </a:cubicBezTo>
                  <a:cubicBezTo>
                    <a:pt x="170" y="42"/>
                    <a:pt x="169" y="42"/>
                    <a:pt x="166" y="42"/>
                  </a:cubicBezTo>
                  <a:cubicBezTo>
                    <a:pt x="163" y="43"/>
                    <a:pt x="158" y="43"/>
                    <a:pt x="151" y="43"/>
                  </a:cubicBezTo>
                  <a:cubicBezTo>
                    <a:pt x="147" y="43"/>
                    <a:pt x="144" y="43"/>
                    <a:pt x="143" y="43"/>
                  </a:cubicBezTo>
                  <a:cubicBezTo>
                    <a:pt x="142" y="43"/>
                    <a:pt x="141" y="44"/>
                    <a:pt x="141" y="44"/>
                  </a:cubicBezTo>
                  <a:cubicBezTo>
                    <a:pt x="139" y="50"/>
                    <a:pt x="138" y="53"/>
                    <a:pt x="136" y="54"/>
                  </a:cubicBezTo>
                  <a:cubicBezTo>
                    <a:pt x="135" y="55"/>
                    <a:pt x="135" y="56"/>
                    <a:pt x="135" y="57"/>
                  </a:cubicBezTo>
                  <a:cubicBezTo>
                    <a:pt x="135" y="57"/>
                    <a:pt x="134" y="59"/>
                    <a:pt x="133" y="60"/>
                  </a:cubicBezTo>
                  <a:cubicBezTo>
                    <a:pt x="132" y="61"/>
                    <a:pt x="130" y="63"/>
                    <a:pt x="129" y="65"/>
                  </a:cubicBezTo>
                  <a:cubicBezTo>
                    <a:pt x="128" y="67"/>
                    <a:pt x="127" y="70"/>
                    <a:pt x="125" y="72"/>
                  </a:cubicBezTo>
                  <a:cubicBezTo>
                    <a:pt x="122" y="74"/>
                    <a:pt x="121" y="76"/>
                    <a:pt x="121" y="78"/>
                  </a:cubicBezTo>
                  <a:cubicBezTo>
                    <a:pt x="120" y="79"/>
                    <a:pt x="121" y="80"/>
                    <a:pt x="121" y="81"/>
                  </a:cubicBezTo>
                  <a:cubicBezTo>
                    <a:pt x="122" y="82"/>
                    <a:pt x="122" y="83"/>
                    <a:pt x="122" y="84"/>
                  </a:cubicBezTo>
                  <a:cubicBezTo>
                    <a:pt x="122" y="84"/>
                    <a:pt x="121" y="85"/>
                    <a:pt x="120" y="86"/>
                  </a:cubicBezTo>
                  <a:cubicBezTo>
                    <a:pt x="119" y="88"/>
                    <a:pt x="117" y="89"/>
                    <a:pt x="117" y="89"/>
                  </a:cubicBezTo>
                  <a:cubicBezTo>
                    <a:pt x="116" y="89"/>
                    <a:pt x="114" y="90"/>
                    <a:pt x="111" y="92"/>
                  </a:cubicBezTo>
                  <a:cubicBezTo>
                    <a:pt x="107" y="93"/>
                    <a:pt x="105" y="94"/>
                    <a:pt x="105" y="95"/>
                  </a:cubicBezTo>
                  <a:cubicBezTo>
                    <a:pt x="101" y="99"/>
                    <a:pt x="98" y="101"/>
                    <a:pt x="95" y="101"/>
                  </a:cubicBezTo>
                  <a:cubicBezTo>
                    <a:pt x="93" y="101"/>
                    <a:pt x="91" y="101"/>
                    <a:pt x="90" y="100"/>
                  </a:cubicBezTo>
                  <a:cubicBezTo>
                    <a:pt x="89" y="99"/>
                    <a:pt x="88" y="97"/>
                    <a:pt x="88" y="96"/>
                  </a:cubicBezTo>
                  <a:cubicBezTo>
                    <a:pt x="88" y="95"/>
                    <a:pt x="87" y="92"/>
                    <a:pt x="84" y="88"/>
                  </a:cubicBezTo>
                  <a:cubicBezTo>
                    <a:pt x="83" y="85"/>
                    <a:pt x="81" y="82"/>
                    <a:pt x="79" y="78"/>
                  </a:cubicBezTo>
                  <a:cubicBezTo>
                    <a:pt x="78" y="74"/>
                    <a:pt x="77" y="71"/>
                    <a:pt x="77" y="69"/>
                  </a:cubicBezTo>
                  <a:cubicBezTo>
                    <a:pt x="77" y="68"/>
                    <a:pt x="77" y="68"/>
                    <a:pt x="76" y="67"/>
                  </a:cubicBezTo>
                  <a:cubicBezTo>
                    <a:pt x="75" y="67"/>
                    <a:pt x="75" y="66"/>
                    <a:pt x="76" y="66"/>
                  </a:cubicBezTo>
                  <a:cubicBezTo>
                    <a:pt x="76" y="65"/>
                    <a:pt x="77" y="64"/>
                    <a:pt x="76" y="63"/>
                  </a:cubicBezTo>
                  <a:cubicBezTo>
                    <a:pt x="76" y="61"/>
                    <a:pt x="76" y="61"/>
                    <a:pt x="75" y="61"/>
                  </a:cubicBezTo>
                  <a:cubicBezTo>
                    <a:pt x="75" y="61"/>
                    <a:pt x="72" y="61"/>
                    <a:pt x="68" y="62"/>
                  </a:cubicBezTo>
                  <a:cubicBezTo>
                    <a:pt x="63" y="64"/>
                    <a:pt x="61" y="64"/>
                    <a:pt x="59" y="64"/>
                  </a:cubicBezTo>
                  <a:cubicBezTo>
                    <a:pt x="59" y="65"/>
                    <a:pt x="58" y="65"/>
                    <a:pt x="58" y="65"/>
                  </a:cubicBezTo>
                  <a:cubicBezTo>
                    <a:pt x="58" y="66"/>
                    <a:pt x="58" y="67"/>
                    <a:pt x="58" y="68"/>
                  </a:cubicBezTo>
                  <a:cubicBezTo>
                    <a:pt x="58" y="73"/>
                    <a:pt x="59" y="81"/>
                    <a:pt x="62" y="92"/>
                  </a:cubicBezTo>
                  <a:cubicBezTo>
                    <a:pt x="64" y="99"/>
                    <a:pt x="65" y="103"/>
                    <a:pt x="65" y="104"/>
                  </a:cubicBezTo>
                  <a:cubicBezTo>
                    <a:pt x="65" y="105"/>
                    <a:pt x="66" y="107"/>
                    <a:pt x="66" y="110"/>
                  </a:cubicBezTo>
                  <a:cubicBezTo>
                    <a:pt x="67" y="113"/>
                    <a:pt x="68" y="115"/>
                    <a:pt x="69" y="117"/>
                  </a:cubicBezTo>
                  <a:cubicBezTo>
                    <a:pt x="70" y="119"/>
                    <a:pt x="72" y="120"/>
                    <a:pt x="74" y="121"/>
                  </a:cubicBezTo>
                  <a:cubicBezTo>
                    <a:pt x="76" y="121"/>
                    <a:pt x="78" y="121"/>
                    <a:pt x="78" y="121"/>
                  </a:cubicBezTo>
                  <a:cubicBezTo>
                    <a:pt x="79" y="121"/>
                    <a:pt x="80" y="121"/>
                    <a:pt x="82" y="121"/>
                  </a:cubicBezTo>
                  <a:cubicBezTo>
                    <a:pt x="87" y="120"/>
                    <a:pt x="90" y="119"/>
                    <a:pt x="93" y="119"/>
                  </a:cubicBezTo>
                  <a:cubicBezTo>
                    <a:pt x="94" y="118"/>
                    <a:pt x="96" y="118"/>
                    <a:pt x="97" y="118"/>
                  </a:cubicBezTo>
                  <a:cubicBezTo>
                    <a:pt x="98" y="118"/>
                    <a:pt x="99" y="118"/>
                    <a:pt x="99" y="118"/>
                  </a:cubicBezTo>
                  <a:cubicBezTo>
                    <a:pt x="99" y="117"/>
                    <a:pt x="100" y="117"/>
                    <a:pt x="103" y="116"/>
                  </a:cubicBezTo>
                  <a:cubicBezTo>
                    <a:pt x="106" y="116"/>
                    <a:pt x="110" y="115"/>
                    <a:pt x="113" y="114"/>
                  </a:cubicBezTo>
                  <a:cubicBezTo>
                    <a:pt x="117" y="113"/>
                    <a:pt x="120" y="112"/>
                    <a:pt x="122" y="112"/>
                  </a:cubicBezTo>
                  <a:cubicBezTo>
                    <a:pt x="123" y="112"/>
                    <a:pt x="123" y="112"/>
                    <a:pt x="124" y="111"/>
                  </a:cubicBezTo>
                  <a:cubicBezTo>
                    <a:pt x="124" y="111"/>
                    <a:pt x="124" y="111"/>
                    <a:pt x="124" y="110"/>
                  </a:cubicBezTo>
                  <a:cubicBezTo>
                    <a:pt x="124" y="109"/>
                    <a:pt x="124" y="108"/>
                    <a:pt x="126" y="107"/>
                  </a:cubicBezTo>
                  <a:cubicBezTo>
                    <a:pt x="127" y="106"/>
                    <a:pt x="129" y="106"/>
                    <a:pt x="130" y="107"/>
                  </a:cubicBezTo>
                  <a:cubicBezTo>
                    <a:pt x="132" y="108"/>
                    <a:pt x="134" y="109"/>
                    <a:pt x="135" y="109"/>
                  </a:cubicBezTo>
                  <a:cubicBezTo>
                    <a:pt x="142" y="110"/>
                    <a:pt x="147" y="112"/>
                    <a:pt x="150" y="113"/>
                  </a:cubicBezTo>
                  <a:cubicBezTo>
                    <a:pt x="154" y="114"/>
                    <a:pt x="156" y="116"/>
                    <a:pt x="158" y="118"/>
                  </a:cubicBezTo>
                  <a:cubicBezTo>
                    <a:pt x="159" y="119"/>
                    <a:pt x="160" y="121"/>
                    <a:pt x="160" y="124"/>
                  </a:cubicBezTo>
                  <a:cubicBezTo>
                    <a:pt x="160" y="126"/>
                    <a:pt x="160" y="127"/>
                    <a:pt x="159" y="128"/>
                  </a:cubicBezTo>
                  <a:cubicBezTo>
                    <a:pt x="158" y="128"/>
                    <a:pt x="158" y="129"/>
                    <a:pt x="157" y="130"/>
                  </a:cubicBezTo>
                  <a:cubicBezTo>
                    <a:pt x="157" y="131"/>
                    <a:pt x="155" y="131"/>
                    <a:pt x="150" y="131"/>
                  </a:cubicBezTo>
                  <a:cubicBezTo>
                    <a:pt x="146" y="131"/>
                    <a:pt x="141" y="131"/>
                    <a:pt x="137" y="133"/>
                  </a:cubicBezTo>
                  <a:cubicBezTo>
                    <a:pt x="132" y="134"/>
                    <a:pt x="129" y="134"/>
                    <a:pt x="128" y="135"/>
                  </a:cubicBezTo>
                  <a:cubicBezTo>
                    <a:pt x="126" y="135"/>
                    <a:pt x="125" y="135"/>
                    <a:pt x="123" y="136"/>
                  </a:cubicBezTo>
                  <a:cubicBezTo>
                    <a:pt x="121" y="137"/>
                    <a:pt x="118" y="137"/>
                    <a:pt x="116" y="138"/>
                  </a:cubicBezTo>
                  <a:cubicBezTo>
                    <a:pt x="113" y="138"/>
                    <a:pt x="109" y="139"/>
                    <a:pt x="104" y="140"/>
                  </a:cubicBezTo>
                  <a:cubicBezTo>
                    <a:pt x="97" y="142"/>
                    <a:pt x="89" y="142"/>
                    <a:pt x="81" y="142"/>
                  </a:cubicBezTo>
                  <a:cubicBezTo>
                    <a:pt x="78" y="142"/>
                    <a:pt x="75" y="141"/>
                    <a:pt x="72" y="140"/>
                  </a:cubicBezTo>
                  <a:cubicBezTo>
                    <a:pt x="69" y="138"/>
                    <a:pt x="67" y="137"/>
                    <a:pt x="65" y="135"/>
                  </a:cubicBezTo>
                  <a:cubicBezTo>
                    <a:pt x="63" y="133"/>
                    <a:pt x="62" y="131"/>
                    <a:pt x="61" y="128"/>
                  </a:cubicBezTo>
                  <a:cubicBezTo>
                    <a:pt x="60" y="125"/>
                    <a:pt x="59" y="123"/>
                    <a:pt x="58" y="121"/>
                  </a:cubicBezTo>
                  <a:cubicBezTo>
                    <a:pt x="56" y="117"/>
                    <a:pt x="54" y="109"/>
                    <a:pt x="53" y="97"/>
                  </a:cubicBezTo>
                  <a:cubicBezTo>
                    <a:pt x="52" y="91"/>
                    <a:pt x="51" y="87"/>
                    <a:pt x="51" y="85"/>
                  </a:cubicBezTo>
                  <a:cubicBezTo>
                    <a:pt x="50" y="83"/>
                    <a:pt x="50" y="80"/>
                    <a:pt x="49" y="76"/>
                  </a:cubicBezTo>
                  <a:cubicBezTo>
                    <a:pt x="49" y="72"/>
                    <a:pt x="49" y="69"/>
                    <a:pt x="48" y="69"/>
                  </a:cubicBezTo>
                  <a:cubicBezTo>
                    <a:pt x="47" y="69"/>
                    <a:pt x="46" y="69"/>
                    <a:pt x="45" y="70"/>
                  </a:cubicBezTo>
                  <a:cubicBezTo>
                    <a:pt x="44" y="71"/>
                    <a:pt x="43" y="71"/>
                    <a:pt x="42" y="71"/>
                  </a:cubicBezTo>
                  <a:cubicBezTo>
                    <a:pt x="41" y="71"/>
                    <a:pt x="39" y="72"/>
                    <a:pt x="37" y="73"/>
                  </a:cubicBezTo>
                  <a:cubicBezTo>
                    <a:pt x="35" y="74"/>
                    <a:pt x="34" y="75"/>
                    <a:pt x="33" y="74"/>
                  </a:cubicBezTo>
                  <a:cubicBezTo>
                    <a:pt x="33" y="74"/>
                    <a:pt x="31" y="74"/>
                    <a:pt x="28" y="75"/>
                  </a:cubicBezTo>
                  <a:cubicBezTo>
                    <a:pt x="25" y="76"/>
                    <a:pt x="23" y="77"/>
                    <a:pt x="22" y="78"/>
                  </a:cubicBezTo>
                  <a:cubicBezTo>
                    <a:pt x="22" y="78"/>
                    <a:pt x="20" y="79"/>
                    <a:pt x="17" y="81"/>
                  </a:cubicBezTo>
                  <a:cubicBezTo>
                    <a:pt x="13" y="83"/>
                    <a:pt x="11" y="84"/>
                    <a:pt x="11" y="84"/>
                  </a:cubicBezTo>
                  <a:cubicBezTo>
                    <a:pt x="10" y="84"/>
                    <a:pt x="9" y="83"/>
                    <a:pt x="6" y="82"/>
                  </a:cubicBezTo>
                  <a:cubicBezTo>
                    <a:pt x="2" y="80"/>
                    <a:pt x="0" y="77"/>
                    <a:pt x="0" y="74"/>
                  </a:cubicBezTo>
                  <a:cubicBezTo>
                    <a:pt x="0" y="72"/>
                    <a:pt x="0" y="70"/>
                    <a:pt x="0" y="65"/>
                  </a:cubicBezTo>
                  <a:cubicBezTo>
                    <a:pt x="1" y="61"/>
                    <a:pt x="1" y="59"/>
                    <a:pt x="2" y="58"/>
                  </a:cubicBezTo>
                  <a:cubicBezTo>
                    <a:pt x="2" y="57"/>
                    <a:pt x="2" y="56"/>
                    <a:pt x="2" y="54"/>
                  </a:cubicBezTo>
                  <a:cubicBezTo>
                    <a:pt x="1" y="53"/>
                    <a:pt x="1" y="53"/>
                    <a:pt x="1" y="52"/>
                  </a:cubicBezTo>
                  <a:cubicBezTo>
                    <a:pt x="1" y="52"/>
                    <a:pt x="2" y="51"/>
                    <a:pt x="3" y="50"/>
                  </a:cubicBezTo>
                  <a:cubicBezTo>
                    <a:pt x="4" y="49"/>
                    <a:pt x="6" y="48"/>
                    <a:pt x="9" y="48"/>
                  </a:cubicBezTo>
                  <a:cubicBezTo>
                    <a:pt x="12" y="47"/>
                    <a:pt x="14" y="47"/>
                    <a:pt x="15" y="48"/>
                  </a:cubicBezTo>
                  <a:cubicBezTo>
                    <a:pt x="16" y="49"/>
                    <a:pt x="16" y="50"/>
                    <a:pt x="15" y="51"/>
                  </a:cubicBezTo>
                  <a:cubicBezTo>
                    <a:pt x="14" y="52"/>
                    <a:pt x="15" y="53"/>
                    <a:pt x="17" y="53"/>
                  </a:cubicBezTo>
                  <a:cubicBezTo>
                    <a:pt x="18" y="53"/>
                    <a:pt x="20" y="53"/>
                    <a:pt x="22" y="52"/>
                  </a:cubicBezTo>
                  <a:cubicBezTo>
                    <a:pt x="24" y="51"/>
                    <a:pt x="25" y="51"/>
                    <a:pt x="26" y="51"/>
                  </a:cubicBezTo>
                  <a:cubicBezTo>
                    <a:pt x="26" y="51"/>
                    <a:pt x="27" y="51"/>
                    <a:pt x="27" y="52"/>
                  </a:cubicBezTo>
                  <a:cubicBezTo>
                    <a:pt x="28" y="53"/>
                    <a:pt x="28" y="53"/>
                    <a:pt x="29" y="53"/>
                  </a:cubicBezTo>
                  <a:cubicBezTo>
                    <a:pt x="29" y="53"/>
                    <a:pt x="29" y="52"/>
                    <a:pt x="30" y="51"/>
                  </a:cubicBezTo>
                  <a:cubicBezTo>
                    <a:pt x="32" y="50"/>
                    <a:pt x="32" y="49"/>
                    <a:pt x="31" y="49"/>
                  </a:cubicBezTo>
                  <a:cubicBezTo>
                    <a:pt x="32" y="49"/>
                    <a:pt x="32" y="48"/>
                    <a:pt x="33" y="48"/>
                  </a:cubicBezTo>
                  <a:cubicBezTo>
                    <a:pt x="34" y="48"/>
                    <a:pt x="36" y="48"/>
                    <a:pt x="37" y="48"/>
                  </a:cubicBezTo>
                  <a:cubicBezTo>
                    <a:pt x="39" y="47"/>
                    <a:pt x="40" y="47"/>
                    <a:pt x="40" y="47"/>
                  </a:cubicBezTo>
                  <a:cubicBezTo>
                    <a:pt x="41" y="48"/>
                    <a:pt x="42" y="48"/>
                    <a:pt x="44" y="47"/>
                  </a:cubicBezTo>
                  <a:cubicBezTo>
                    <a:pt x="45" y="47"/>
                    <a:pt x="46" y="46"/>
                    <a:pt x="46" y="45"/>
                  </a:cubicBezTo>
                  <a:cubicBezTo>
                    <a:pt x="46" y="45"/>
                    <a:pt x="46" y="43"/>
                    <a:pt x="46" y="41"/>
                  </a:cubicBezTo>
                  <a:cubicBezTo>
                    <a:pt x="46" y="38"/>
                    <a:pt x="46" y="37"/>
                    <a:pt x="45" y="36"/>
                  </a:cubicBezTo>
                  <a:cubicBezTo>
                    <a:pt x="45" y="35"/>
                    <a:pt x="45" y="34"/>
                    <a:pt x="46" y="33"/>
                  </a:cubicBezTo>
                  <a:cubicBezTo>
                    <a:pt x="46" y="32"/>
                    <a:pt x="47" y="31"/>
                    <a:pt x="48" y="31"/>
                  </a:cubicBezTo>
                  <a:cubicBezTo>
                    <a:pt x="49" y="31"/>
                    <a:pt x="49" y="32"/>
                    <a:pt x="49" y="33"/>
                  </a:cubicBezTo>
                  <a:cubicBezTo>
                    <a:pt x="49" y="34"/>
                    <a:pt x="49" y="34"/>
                    <a:pt x="50" y="34"/>
                  </a:cubicBezTo>
                  <a:cubicBezTo>
                    <a:pt x="50" y="34"/>
                    <a:pt x="51" y="36"/>
                    <a:pt x="52" y="38"/>
                  </a:cubicBezTo>
                  <a:cubicBezTo>
                    <a:pt x="54" y="41"/>
                    <a:pt x="55" y="43"/>
                    <a:pt x="55" y="43"/>
                  </a:cubicBezTo>
                  <a:cubicBezTo>
                    <a:pt x="55" y="43"/>
                    <a:pt x="56" y="42"/>
                    <a:pt x="57" y="41"/>
                  </a:cubicBezTo>
                  <a:cubicBezTo>
                    <a:pt x="59" y="40"/>
                    <a:pt x="60" y="40"/>
                    <a:pt x="60" y="40"/>
                  </a:cubicBezTo>
                  <a:cubicBezTo>
                    <a:pt x="60" y="41"/>
                    <a:pt x="61" y="41"/>
                    <a:pt x="63" y="40"/>
                  </a:cubicBezTo>
                  <a:cubicBezTo>
                    <a:pt x="64" y="40"/>
                    <a:pt x="66" y="39"/>
                    <a:pt x="67" y="39"/>
                  </a:cubicBezTo>
                  <a:cubicBezTo>
                    <a:pt x="68" y="39"/>
                    <a:pt x="69" y="39"/>
                    <a:pt x="71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3" y="26"/>
                    <a:pt x="72" y="22"/>
                    <a:pt x="71" y="19"/>
                  </a:cubicBezTo>
                  <a:cubicBezTo>
                    <a:pt x="70" y="15"/>
                    <a:pt x="69" y="13"/>
                    <a:pt x="69" y="12"/>
                  </a:cubicBezTo>
                  <a:cubicBezTo>
                    <a:pt x="69" y="12"/>
                    <a:pt x="69" y="11"/>
                    <a:pt x="68" y="11"/>
                  </a:cubicBezTo>
                  <a:cubicBezTo>
                    <a:pt x="67" y="10"/>
                    <a:pt x="67" y="8"/>
                    <a:pt x="67" y="5"/>
                  </a:cubicBezTo>
                  <a:close/>
                  <a:moveTo>
                    <a:pt x="122" y="48"/>
                  </a:moveTo>
                  <a:cubicBezTo>
                    <a:pt x="122" y="47"/>
                    <a:pt x="122" y="47"/>
                    <a:pt x="122" y="47"/>
                  </a:cubicBezTo>
                  <a:cubicBezTo>
                    <a:pt x="122" y="47"/>
                    <a:pt x="122" y="47"/>
                    <a:pt x="121" y="47"/>
                  </a:cubicBezTo>
                  <a:cubicBezTo>
                    <a:pt x="119" y="47"/>
                    <a:pt x="113" y="48"/>
                    <a:pt x="102" y="51"/>
                  </a:cubicBezTo>
                  <a:cubicBezTo>
                    <a:pt x="100" y="52"/>
                    <a:pt x="98" y="53"/>
                    <a:pt x="97" y="54"/>
                  </a:cubicBezTo>
                  <a:cubicBezTo>
                    <a:pt x="97" y="55"/>
                    <a:pt x="95" y="58"/>
                    <a:pt x="94" y="62"/>
                  </a:cubicBezTo>
                  <a:cubicBezTo>
                    <a:pt x="92" y="65"/>
                    <a:pt x="92" y="67"/>
                    <a:pt x="93" y="68"/>
                  </a:cubicBezTo>
                  <a:cubicBezTo>
                    <a:pt x="93" y="68"/>
                    <a:pt x="95" y="68"/>
                    <a:pt x="97" y="68"/>
                  </a:cubicBezTo>
                  <a:cubicBezTo>
                    <a:pt x="99" y="68"/>
                    <a:pt x="100" y="68"/>
                    <a:pt x="101" y="68"/>
                  </a:cubicBezTo>
                  <a:cubicBezTo>
                    <a:pt x="101" y="68"/>
                    <a:pt x="102" y="68"/>
                    <a:pt x="102" y="69"/>
                  </a:cubicBezTo>
                  <a:cubicBezTo>
                    <a:pt x="102" y="70"/>
                    <a:pt x="104" y="68"/>
                    <a:pt x="109" y="63"/>
                  </a:cubicBezTo>
                  <a:cubicBezTo>
                    <a:pt x="115" y="56"/>
                    <a:pt x="120" y="51"/>
                    <a:pt x="122" y="48"/>
                  </a:cubicBezTo>
                  <a:close/>
                  <a:moveTo>
                    <a:pt x="112" y="9"/>
                  </a:moveTo>
                  <a:cubicBezTo>
                    <a:pt x="112" y="8"/>
                    <a:pt x="112" y="8"/>
                    <a:pt x="114" y="9"/>
                  </a:cubicBezTo>
                  <a:cubicBezTo>
                    <a:pt x="114" y="9"/>
                    <a:pt x="115" y="9"/>
                    <a:pt x="115" y="10"/>
                  </a:cubicBezTo>
                  <a:cubicBezTo>
                    <a:pt x="115" y="10"/>
                    <a:pt x="115" y="10"/>
                    <a:pt x="115" y="10"/>
                  </a:cubicBezTo>
                  <a:cubicBezTo>
                    <a:pt x="114" y="11"/>
                    <a:pt x="114" y="11"/>
                    <a:pt x="113" y="10"/>
                  </a:cubicBezTo>
                  <a:cubicBezTo>
                    <a:pt x="112" y="10"/>
                    <a:pt x="112" y="10"/>
                    <a:pt x="11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6" name="Group 12"/>
          <p:cNvGrpSpPr>
            <a:grpSpLocks noChangeAspect="1"/>
          </p:cNvGrpSpPr>
          <p:nvPr/>
        </p:nvGrpSpPr>
        <p:grpSpPr bwMode="auto">
          <a:xfrm>
            <a:off x="5906527" y="1280458"/>
            <a:ext cx="378945" cy="1592721"/>
            <a:chOff x="3842" y="1660"/>
            <a:chExt cx="527" cy="2215"/>
          </a:xfrm>
        </p:grpSpPr>
        <p:sp>
          <p:nvSpPr>
            <p:cNvPr id="47" name="Freeform 13"/>
            <p:cNvSpPr>
              <a:spLocks noEditPoints="1"/>
            </p:cNvSpPr>
            <p:nvPr/>
          </p:nvSpPr>
          <p:spPr bwMode="auto">
            <a:xfrm>
              <a:off x="3885" y="1660"/>
              <a:ext cx="433" cy="587"/>
            </a:xfrm>
            <a:custGeom>
              <a:avLst/>
              <a:gdLst>
                <a:gd name="T0" fmla="*/ 84 w 181"/>
                <a:gd name="T1" fmla="*/ 3 h 248"/>
                <a:gd name="T2" fmla="*/ 90 w 181"/>
                <a:gd name="T3" fmla="*/ 6 h 248"/>
                <a:gd name="T4" fmla="*/ 92 w 181"/>
                <a:gd name="T5" fmla="*/ 8 h 248"/>
                <a:gd name="T6" fmla="*/ 106 w 181"/>
                <a:gd name="T7" fmla="*/ 23 h 248"/>
                <a:gd name="T8" fmla="*/ 107 w 181"/>
                <a:gd name="T9" fmla="*/ 52 h 248"/>
                <a:gd name="T10" fmla="*/ 106 w 181"/>
                <a:gd name="T11" fmla="*/ 78 h 248"/>
                <a:gd name="T12" fmla="*/ 112 w 181"/>
                <a:gd name="T13" fmla="*/ 77 h 248"/>
                <a:gd name="T14" fmla="*/ 120 w 181"/>
                <a:gd name="T15" fmla="*/ 76 h 248"/>
                <a:gd name="T16" fmla="*/ 131 w 181"/>
                <a:gd name="T17" fmla="*/ 75 h 248"/>
                <a:gd name="T18" fmla="*/ 140 w 181"/>
                <a:gd name="T19" fmla="*/ 73 h 248"/>
                <a:gd name="T20" fmla="*/ 138 w 181"/>
                <a:gd name="T21" fmla="*/ 70 h 248"/>
                <a:gd name="T22" fmla="*/ 137 w 181"/>
                <a:gd name="T23" fmla="*/ 70 h 248"/>
                <a:gd name="T24" fmla="*/ 131 w 181"/>
                <a:gd name="T25" fmla="*/ 68 h 248"/>
                <a:gd name="T26" fmla="*/ 130 w 181"/>
                <a:gd name="T27" fmla="*/ 67 h 248"/>
                <a:gd name="T28" fmla="*/ 136 w 181"/>
                <a:gd name="T29" fmla="*/ 66 h 248"/>
                <a:gd name="T30" fmla="*/ 142 w 181"/>
                <a:gd name="T31" fmla="*/ 67 h 248"/>
                <a:gd name="T32" fmla="*/ 149 w 181"/>
                <a:gd name="T33" fmla="*/ 69 h 248"/>
                <a:gd name="T34" fmla="*/ 156 w 181"/>
                <a:gd name="T35" fmla="*/ 72 h 248"/>
                <a:gd name="T36" fmla="*/ 164 w 181"/>
                <a:gd name="T37" fmla="*/ 77 h 248"/>
                <a:gd name="T38" fmla="*/ 170 w 181"/>
                <a:gd name="T39" fmla="*/ 79 h 248"/>
                <a:gd name="T40" fmla="*/ 177 w 181"/>
                <a:gd name="T41" fmla="*/ 84 h 248"/>
                <a:gd name="T42" fmla="*/ 181 w 181"/>
                <a:gd name="T43" fmla="*/ 91 h 248"/>
                <a:gd name="T44" fmla="*/ 177 w 181"/>
                <a:gd name="T45" fmla="*/ 97 h 248"/>
                <a:gd name="T46" fmla="*/ 168 w 181"/>
                <a:gd name="T47" fmla="*/ 100 h 248"/>
                <a:gd name="T48" fmla="*/ 118 w 181"/>
                <a:gd name="T49" fmla="*/ 103 h 248"/>
                <a:gd name="T50" fmla="*/ 109 w 181"/>
                <a:gd name="T51" fmla="*/ 106 h 248"/>
                <a:gd name="T52" fmla="*/ 107 w 181"/>
                <a:gd name="T53" fmla="*/ 129 h 248"/>
                <a:gd name="T54" fmla="*/ 104 w 181"/>
                <a:gd name="T55" fmla="*/ 197 h 248"/>
                <a:gd name="T56" fmla="*/ 103 w 181"/>
                <a:gd name="T57" fmla="*/ 206 h 248"/>
                <a:gd name="T58" fmla="*/ 101 w 181"/>
                <a:gd name="T59" fmla="*/ 220 h 248"/>
                <a:gd name="T60" fmla="*/ 100 w 181"/>
                <a:gd name="T61" fmla="*/ 230 h 248"/>
                <a:gd name="T62" fmla="*/ 98 w 181"/>
                <a:gd name="T63" fmla="*/ 239 h 248"/>
                <a:gd name="T64" fmla="*/ 96 w 181"/>
                <a:gd name="T65" fmla="*/ 244 h 248"/>
                <a:gd name="T66" fmla="*/ 94 w 181"/>
                <a:gd name="T67" fmla="*/ 248 h 248"/>
                <a:gd name="T68" fmla="*/ 92 w 181"/>
                <a:gd name="T69" fmla="*/ 241 h 248"/>
                <a:gd name="T70" fmla="*/ 92 w 181"/>
                <a:gd name="T71" fmla="*/ 218 h 248"/>
                <a:gd name="T72" fmla="*/ 90 w 181"/>
                <a:gd name="T73" fmla="*/ 115 h 248"/>
                <a:gd name="T74" fmla="*/ 81 w 181"/>
                <a:gd name="T75" fmla="*/ 116 h 248"/>
                <a:gd name="T76" fmla="*/ 72 w 181"/>
                <a:gd name="T77" fmla="*/ 120 h 248"/>
                <a:gd name="T78" fmla="*/ 57 w 181"/>
                <a:gd name="T79" fmla="*/ 125 h 248"/>
                <a:gd name="T80" fmla="*/ 43 w 181"/>
                <a:gd name="T81" fmla="*/ 130 h 248"/>
                <a:gd name="T82" fmla="*/ 21 w 181"/>
                <a:gd name="T83" fmla="*/ 130 h 248"/>
                <a:gd name="T84" fmla="*/ 6 w 181"/>
                <a:gd name="T85" fmla="*/ 123 h 248"/>
                <a:gd name="T86" fmla="*/ 2 w 181"/>
                <a:gd name="T87" fmla="*/ 114 h 248"/>
                <a:gd name="T88" fmla="*/ 0 w 181"/>
                <a:gd name="T89" fmla="*/ 104 h 248"/>
                <a:gd name="T90" fmla="*/ 1 w 181"/>
                <a:gd name="T91" fmla="*/ 100 h 248"/>
                <a:gd name="T92" fmla="*/ 4 w 181"/>
                <a:gd name="T93" fmla="*/ 97 h 248"/>
                <a:gd name="T94" fmla="*/ 8 w 181"/>
                <a:gd name="T95" fmla="*/ 102 h 248"/>
                <a:gd name="T96" fmla="*/ 12 w 181"/>
                <a:gd name="T97" fmla="*/ 106 h 248"/>
                <a:gd name="T98" fmla="*/ 17 w 181"/>
                <a:gd name="T99" fmla="*/ 107 h 248"/>
                <a:gd name="T100" fmla="*/ 36 w 181"/>
                <a:gd name="T101" fmla="*/ 102 h 248"/>
                <a:gd name="T102" fmla="*/ 70 w 181"/>
                <a:gd name="T103" fmla="*/ 90 h 248"/>
                <a:gd name="T104" fmla="*/ 89 w 181"/>
                <a:gd name="T105" fmla="*/ 81 h 248"/>
                <a:gd name="T106" fmla="*/ 90 w 181"/>
                <a:gd name="T107" fmla="*/ 70 h 248"/>
                <a:gd name="T108" fmla="*/ 90 w 181"/>
                <a:gd name="T109" fmla="*/ 24 h 248"/>
                <a:gd name="T110" fmla="*/ 89 w 181"/>
                <a:gd name="T111" fmla="*/ 16 h 248"/>
                <a:gd name="T112" fmla="*/ 87 w 181"/>
                <a:gd name="T113" fmla="*/ 10 h 248"/>
                <a:gd name="T114" fmla="*/ 84 w 181"/>
                <a:gd name="T115" fmla="*/ 3 h 248"/>
                <a:gd name="T116" fmla="*/ 82 w 181"/>
                <a:gd name="T117" fmla="*/ 3 h 248"/>
                <a:gd name="T118" fmla="*/ 82 w 181"/>
                <a:gd name="T119" fmla="*/ 1 h 248"/>
                <a:gd name="T120" fmla="*/ 83 w 181"/>
                <a:gd name="T121" fmla="*/ 0 h 248"/>
                <a:gd name="T122" fmla="*/ 83 w 181"/>
                <a:gd name="T123" fmla="*/ 1 h 248"/>
                <a:gd name="T124" fmla="*/ 82 w 181"/>
                <a:gd name="T125" fmla="*/ 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" h="248">
                  <a:moveTo>
                    <a:pt x="84" y="3"/>
                  </a:moveTo>
                  <a:cubicBezTo>
                    <a:pt x="84" y="2"/>
                    <a:pt x="86" y="3"/>
                    <a:pt x="90" y="6"/>
                  </a:cubicBezTo>
                  <a:cubicBezTo>
                    <a:pt x="91" y="6"/>
                    <a:pt x="92" y="7"/>
                    <a:pt x="92" y="8"/>
                  </a:cubicBezTo>
                  <a:cubicBezTo>
                    <a:pt x="100" y="14"/>
                    <a:pt x="104" y="20"/>
                    <a:pt x="106" y="23"/>
                  </a:cubicBezTo>
                  <a:cubicBezTo>
                    <a:pt x="107" y="25"/>
                    <a:pt x="107" y="34"/>
                    <a:pt x="107" y="52"/>
                  </a:cubicBezTo>
                  <a:cubicBezTo>
                    <a:pt x="106" y="78"/>
                    <a:pt x="106" y="78"/>
                    <a:pt x="106" y="78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6" y="76"/>
                    <a:pt x="119" y="76"/>
                    <a:pt x="120" y="76"/>
                  </a:cubicBezTo>
                  <a:cubicBezTo>
                    <a:pt x="123" y="76"/>
                    <a:pt x="126" y="75"/>
                    <a:pt x="131" y="75"/>
                  </a:cubicBezTo>
                  <a:cubicBezTo>
                    <a:pt x="136" y="74"/>
                    <a:pt x="139" y="73"/>
                    <a:pt x="140" y="73"/>
                  </a:cubicBezTo>
                  <a:cubicBezTo>
                    <a:pt x="141" y="72"/>
                    <a:pt x="140" y="71"/>
                    <a:pt x="138" y="70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34" y="69"/>
                    <a:pt x="132" y="68"/>
                    <a:pt x="131" y="68"/>
                  </a:cubicBezTo>
                  <a:cubicBezTo>
                    <a:pt x="130" y="68"/>
                    <a:pt x="129" y="68"/>
                    <a:pt x="130" y="67"/>
                  </a:cubicBezTo>
                  <a:cubicBezTo>
                    <a:pt x="130" y="66"/>
                    <a:pt x="132" y="66"/>
                    <a:pt x="136" y="66"/>
                  </a:cubicBezTo>
                  <a:cubicBezTo>
                    <a:pt x="139" y="66"/>
                    <a:pt x="141" y="66"/>
                    <a:pt x="142" y="67"/>
                  </a:cubicBezTo>
                  <a:cubicBezTo>
                    <a:pt x="142" y="68"/>
                    <a:pt x="144" y="69"/>
                    <a:pt x="149" y="69"/>
                  </a:cubicBezTo>
                  <a:cubicBezTo>
                    <a:pt x="153" y="70"/>
                    <a:pt x="155" y="71"/>
                    <a:pt x="156" y="72"/>
                  </a:cubicBezTo>
                  <a:cubicBezTo>
                    <a:pt x="158" y="73"/>
                    <a:pt x="160" y="75"/>
                    <a:pt x="164" y="77"/>
                  </a:cubicBezTo>
                  <a:cubicBezTo>
                    <a:pt x="167" y="79"/>
                    <a:pt x="169" y="79"/>
                    <a:pt x="170" y="79"/>
                  </a:cubicBezTo>
                  <a:cubicBezTo>
                    <a:pt x="171" y="79"/>
                    <a:pt x="173" y="81"/>
                    <a:pt x="177" y="84"/>
                  </a:cubicBezTo>
                  <a:cubicBezTo>
                    <a:pt x="180" y="88"/>
                    <a:pt x="181" y="90"/>
                    <a:pt x="181" y="91"/>
                  </a:cubicBezTo>
                  <a:cubicBezTo>
                    <a:pt x="181" y="93"/>
                    <a:pt x="180" y="95"/>
                    <a:pt x="177" y="97"/>
                  </a:cubicBezTo>
                  <a:cubicBezTo>
                    <a:pt x="174" y="99"/>
                    <a:pt x="171" y="100"/>
                    <a:pt x="168" y="100"/>
                  </a:cubicBezTo>
                  <a:cubicBezTo>
                    <a:pt x="142" y="100"/>
                    <a:pt x="126" y="101"/>
                    <a:pt x="118" y="103"/>
                  </a:cubicBezTo>
                  <a:cubicBezTo>
                    <a:pt x="112" y="105"/>
                    <a:pt x="109" y="106"/>
                    <a:pt x="109" y="106"/>
                  </a:cubicBezTo>
                  <a:cubicBezTo>
                    <a:pt x="108" y="107"/>
                    <a:pt x="108" y="115"/>
                    <a:pt x="107" y="129"/>
                  </a:cubicBezTo>
                  <a:cubicBezTo>
                    <a:pt x="106" y="173"/>
                    <a:pt x="105" y="196"/>
                    <a:pt x="104" y="197"/>
                  </a:cubicBezTo>
                  <a:cubicBezTo>
                    <a:pt x="104" y="198"/>
                    <a:pt x="103" y="201"/>
                    <a:pt x="103" y="206"/>
                  </a:cubicBezTo>
                  <a:cubicBezTo>
                    <a:pt x="102" y="214"/>
                    <a:pt x="101" y="218"/>
                    <a:pt x="101" y="220"/>
                  </a:cubicBezTo>
                  <a:cubicBezTo>
                    <a:pt x="100" y="221"/>
                    <a:pt x="100" y="224"/>
                    <a:pt x="100" y="230"/>
                  </a:cubicBezTo>
                  <a:cubicBezTo>
                    <a:pt x="99" y="235"/>
                    <a:pt x="99" y="238"/>
                    <a:pt x="98" y="239"/>
                  </a:cubicBezTo>
                  <a:cubicBezTo>
                    <a:pt x="98" y="239"/>
                    <a:pt x="97" y="241"/>
                    <a:pt x="96" y="244"/>
                  </a:cubicBezTo>
                  <a:cubicBezTo>
                    <a:pt x="96" y="246"/>
                    <a:pt x="95" y="248"/>
                    <a:pt x="94" y="248"/>
                  </a:cubicBezTo>
                  <a:cubicBezTo>
                    <a:pt x="93" y="248"/>
                    <a:pt x="92" y="246"/>
                    <a:pt x="92" y="241"/>
                  </a:cubicBezTo>
                  <a:cubicBezTo>
                    <a:pt x="92" y="237"/>
                    <a:pt x="92" y="229"/>
                    <a:pt x="92" y="218"/>
                  </a:cubicBezTo>
                  <a:cubicBezTo>
                    <a:pt x="91" y="196"/>
                    <a:pt x="91" y="162"/>
                    <a:pt x="90" y="115"/>
                  </a:cubicBezTo>
                  <a:cubicBezTo>
                    <a:pt x="90" y="113"/>
                    <a:pt x="87" y="113"/>
                    <a:pt x="81" y="116"/>
                  </a:cubicBezTo>
                  <a:cubicBezTo>
                    <a:pt x="78" y="117"/>
                    <a:pt x="75" y="119"/>
                    <a:pt x="72" y="120"/>
                  </a:cubicBezTo>
                  <a:cubicBezTo>
                    <a:pt x="70" y="121"/>
                    <a:pt x="65" y="123"/>
                    <a:pt x="57" y="125"/>
                  </a:cubicBezTo>
                  <a:cubicBezTo>
                    <a:pt x="50" y="128"/>
                    <a:pt x="45" y="129"/>
                    <a:pt x="43" y="130"/>
                  </a:cubicBezTo>
                  <a:cubicBezTo>
                    <a:pt x="36" y="131"/>
                    <a:pt x="29" y="131"/>
                    <a:pt x="21" y="130"/>
                  </a:cubicBezTo>
                  <a:cubicBezTo>
                    <a:pt x="14" y="128"/>
                    <a:pt x="9" y="126"/>
                    <a:pt x="6" y="123"/>
                  </a:cubicBezTo>
                  <a:cubicBezTo>
                    <a:pt x="5" y="122"/>
                    <a:pt x="4" y="119"/>
                    <a:pt x="2" y="114"/>
                  </a:cubicBezTo>
                  <a:cubicBezTo>
                    <a:pt x="0" y="109"/>
                    <a:pt x="0" y="106"/>
                    <a:pt x="0" y="104"/>
                  </a:cubicBezTo>
                  <a:cubicBezTo>
                    <a:pt x="0" y="103"/>
                    <a:pt x="0" y="101"/>
                    <a:pt x="1" y="100"/>
                  </a:cubicBezTo>
                  <a:cubicBezTo>
                    <a:pt x="2" y="98"/>
                    <a:pt x="3" y="97"/>
                    <a:pt x="4" y="97"/>
                  </a:cubicBezTo>
                  <a:cubicBezTo>
                    <a:pt x="4" y="97"/>
                    <a:pt x="6" y="99"/>
                    <a:pt x="8" y="102"/>
                  </a:cubicBezTo>
                  <a:cubicBezTo>
                    <a:pt x="10" y="104"/>
                    <a:pt x="11" y="105"/>
                    <a:pt x="12" y="106"/>
                  </a:cubicBezTo>
                  <a:cubicBezTo>
                    <a:pt x="13" y="106"/>
                    <a:pt x="14" y="107"/>
                    <a:pt x="17" y="107"/>
                  </a:cubicBezTo>
                  <a:cubicBezTo>
                    <a:pt x="22" y="107"/>
                    <a:pt x="29" y="105"/>
                    <a:pt x="36" y="102"/>
                  </a:cubicBezTo>
                  <a:cubicBezTo>
                    <a:pt x="39" y="101"/>
                    <a:pt x="50" y="97"/>
                    <a:pt x="70" y="90"/>
                  </a:cubicBezTo>
                  <a:cubicBezTo>
                    <a:pt x="82" y="85"/>
                    <a:pt x="89" y="83"/>
                    <a:pt x="89" y="81"/>
                  </a:cubicBezTo>
                  <a:cubicBezTo>
                    <a:pt x="90" y="80"/>
                    <a:pt x="90" y="77"/>
                    <a:pt x="90" y="70"/>
                  </a:cubicBezTo>
                  <a:cubicBezTo>
                    <a:pt x="89" y="59"/>
                    <a:pt x="89" y="43"/>
                    <a:pt x="90" y="24"/>
                  </a:cubicBezTo>
                  <a:cubicBezTo>
                    <a:pt x="90" y="20"/>
                    <a:pt x="90" y="18"/>
                    <a:pt x="89" y="16"/>
                  </a:cubicBezTo>
                  <a:cubicBezTo>
                    <a:pt x="89" y="14"/>
                    <a:pt x="88" y="12"/>
                    <a:pt x="87" y="10"/>
                  </a:cubicBezTo>
                  <a:cubicBezTo>
                    <a:pt x="85" y="6"/>
                    <a:pt x="84" y="4"/>
                    <a:pt x="84" y="3"/>
                  </a:cubicBezTo>
                  <a:close/>
                  <a:moveTo>
                    <a:pt x="82" y="3"/>
                  </a:moveTo>
                  <a:cubicBezTo>
                    <a:pt x="82" y="3"/>
                    <a:pt x="82" y="2"/>
                    <a:pt x="82" y="1"/>
                  </a:cubicBezTo>
                  <a:cubicBezTo>
                    <a:pt x="82" y="1"/>
                    <a:pt x="82" y="0"/>
                    <a:pt x="83" y="0"/>
                  </a:cubicBezTo>
                  <a:cubicBezTo>
                    <a:pt x="84" y="0"/>
                    <a:pt x="84" y="1"/>
                    <a:pt x="83" y="1"/>
                  </a:cubicBezTo>
                  <a:cubicBezTo>
                    <a:pt x="83" y="2"/>
                    <a:pt x="83" y="3"/>
                    <a:pt x="8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14"/>
            <p:cNvSpPr>
              <a:spLocks noEditPoints="1"/>
            </p:cNvSpPr>
            <p:nvPr/>
          </p:nvSpPr>
          <p:spPr bwMode="auto">
            <a:xfrm>
              <a:off x="3933" y="2264"/>
              <a:ext cx="349" cy="512"/>
            </a:xfrm>
            <a:custGeom>
              <a:avLst/>
              <a:gdLst>
                <a:gd name="T0" fmla="*/ 127 w 146"/>
                <a:gd name="T1" fmla="*/ 9 h 216"/>
                <a:gd name="T2" fmla="*/ 138 w 146"/>
                <a:gd name="T3" fmla="*/ 34 h 216"/>
                <a:gd name="T4" fmla="*/ 130 w 146"/>
                <a:gd name="T5" fmla="*/ 66 h 216"/>
                <a:gd name="T6" fmla="*/ 118 w 146"/>
                <a:gd name="T7" fmla="*/ 86 h 216"/>
                <a:gd name="T8" fmla="*/ 87 w 146"/>
                <a:gd name="T9" fmla="*/ 118 h 216"/>
                <a:gd name="T10" fmla="*/ 109 w 146"/>
                <a:gd name="T11" fmla="*/ 131 h 216"/>
                <a:gd name="T12" fmla="*/ 112 w 146"/>
                <a:gd name="T13" fmla="*/ 155 h 216"/>
                <a:gd name="T14" fmla="*/ 89 w 146"/>
                <a:gd name="T15" fmla="*/ 164 h 216"/>
                <a:gd name="T16" fmla="*/ 86 w 146"/>
                <a:gd name="T17" fmla="*/ 182 h 216"/>
                <a:gd name="T18" fmla="*/ 109 w 146"/>
                <a:gd name="T19" fmla="*/ 177 h 216"/>
                <a:gd name="T20" fmla="*/ 146 w 146"/>
                <a:gd name="T21" fmla="*/ 196 h 216"/>
                <a:gd name="T22" fmla="*/ 112 w 146"/>
                <a:gd name="T23" fmla="*/ 203 h 216"/>
                <a:gd name="T24" fmla="*/ 74 w 146"/>
                <a:gd name="T25" fmla="*/ 207 h 216"/>
                <a:gd name="T26" fmla="*/ 65 w 146"/>
                <a:gd name="T27" fmla="*/ 200 h 216"/>
                <a:gd name="T28" fmla="*/ 1 w 146"/>
                <a:gd name="T29" fmla="*/ 212 h 216"/>
                <a:gd name="T30" fmla="*/ 19 w 146"/>
                <a:gd name="T31" fmla="*/ 186 h 216"/>
                <a:gd name="T32" fmla="*/ 42 w 146"/>
                <a:gd name="T33" fmla="*/ 172 h 216"/>
                <a:gd name="T34" fmla="*/ 47 w 146"/>
                <a:gd name="T35" fmla="*/ 162 h 216"/>
                <a:gd name="T36" fmla="*/ 18 w 146"/>
                <a:gd name="T37" fmla="*/ 155 h 216"/>
                <a:gd name="T38" fmla="*/ 43 w 146"/>
                <a:gd name="T39" fmla="*/ 138 h 216"/>
                <a:gd name="T40" fmla="*/ 66 w 146"/>
                <a:gd name="T41" fmla="*/ 121 h 216"/>
                <a:gd name="T42" fmla="*/ 44 w 146"/>
                <a:gd name="T43" fmla="*/ 125 h 216"/>
                <a:gd name="T44" fmla="*/ 39 w 146"/>
                <a:gd name="T45" fmla="*/ 112 h 216"/>
                <a:gd name="T46" fmla="*/ 18 w 146"/>
                <a:gd name="T47" fmla="*/ 94 h 216"/>
                <a:gd name="T48" fmla="*/ 6 w 146"/>
                <a:gd name="T49" fmla="*/ 58 h 216"/>
                <a:gd name="T50" fmla="*/ 17 w 146"/>
                <a:gd name="T51" fmla="*/ 23 h 216"/>
                <a:gd name="T52" fmla="*/ 32 w 146"/>
                <a:gd name="T53" fmla="*/ 8 h 216"/>
                <a:gd name="T54" fmla="*/ 64 w 146"/>
                <a:gd name="T55" fmla="*/ 16 h 216"/>
                <a:gd name="T56" fmla="*/ 67 w 146"/>
                <a:gd name="T57" fmla="*/ 26 h 216"/>
                <a:gd name="T58" fmla="*/ 33 w 146"/>
                <a:gd name="T59" fmla="*/ 58 h 216"/>
                <a:gd name="T60" fmla="*/ 60 w 146"/>
                <a:gd name="T61" fmla="*/ 50 h 216"/>
                <a:gd name="T62" fmla="*/ 70 w 146"/>
                <a:gd name="T63" fmla="*/ 27 h 216"/>
                <a:gd name="T64" fmla="*/ 35 w 146"/>
                <a:gd name="T65" fmla="*/ 77 h 216"/>
                <a:gd name="T66" fmla="*/ 56 w 146"/>
                <a:gd name="T67" fmla="*/ 92 h 216"/>
                <a:gd name="T68" fmla="*/ 51 w 146"/>
                <a:gd name="T69" fmla="*/ 74 h 216"/>
                <a:gd name="T70" fmla="*/ 46 w 146"/>
                <a:gd name="T71" fmla="*/ 183 h 216"/>
                <a:gd name="T72" fmla="*/ 46 w 146"/>
                <a:gd name="T73" fmla="*/ 187 h 216"/>
                <a:gd name="T74" fmla="*/ 57 w 146"/>
                <a:gd name="T75" fmla="*/ 181 h 216"/>
                <a:gd name="T76" fmla="*/ 48 w 146"/>
                <a:gd name="T77" fmla="*/ 146 h 216"/>
                <a:gd name="T78" fmla="*/ 62 w 146"/>
                <a:gd name="T79" fmla="*/ 161 h 216"/>
                <a:gd name="T80" fmla="*/ 70 w 146"/>
                <a:gd name="T81" fmla="*/ 65 h 216"/>
                <a:gd name="T82" fmla="*/ 66 w 146"/>
                <a:gd name="T83" fmla="*/ 69 h 216"/>
                <a:gd name="T84" fmla="*/ 66 w 146"/>
                <a:gd name="T85" fmla="*/ 98 h 216"/>
                <a:gd name="T86" fmla="*/ 67 w 146"/>
                <a:gd name="T87" fmla="*/ 100 h 216"/>
                <a:gd name="T88" fmla="*/ 80 w 146"/>
                <a:gd name="T89" fmla="*/ 20 h 216"/>
                <a:gd name="T90" fmla="*/ 87 w 146"/>
                <a:gd name="T91" fmla="*/ 42 h 216"/>
                <a:gd name="T92" fmla="*/ 95 w 146"/>
                <a:gd name="T93" fmla="*/ 65 h 216"/>
                <a:gd name="T94" fmla="*/ 109 w 146"/>
                <a:gd name="T95" fmla="*/ 54 h 216"/>
                <a:gd name="T96" fmla="*/ 119 w 146"/>
                <a:gd name="T97" fmla="*/ 28 h 216"/>
                <a:gd name="T98" fmla="*/ 84 w 146"/>
                <a:gd name="T99" fmla="*/ 58 h 216"/>
                <a:gd name="T100" fmla="*/ 101 w 146"/>
                <a:gd name="T101" fmla="*/ 140 h 216"/>
                <a:gd name="T102" fmla="*/ 85 w 146"/>
                <a:gd name="T103" fmla="*/ 145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6" h="216">
                  <a:moveTo>
                    <a:pt x="89" y="6"/>
                  </a:moveTo>
                  <a:cubicBezTo>
                    <a:pt x="102" y="1"/>
                    <a:pt x="111" y="0"/>
                    <a:pt x="115" y="3"/>
                  </a:cubicBezTo>
                  <a:cubicBezTo>
                    <a:pt x="118" y="4"/>
                    <a:pt x="119" y="5"/>
                    <a:pt x="120" y="5"/>
                  </a:cubicBezTo>
                  <a:cubicBezTo>
                    <a:pt x="121" y="5"/>
                    <a:pt x="123" y="6"/>
                    <a:pt x="127" y="9"/>
                  </a:cubicBezTo>
                  <a:cubicBezTo>
                    <a:pt x="130" y="11"/>
                    <a:pt x="132" y="13"/>
                    <a:pt x="132" y="14"/>
                  </a:cubicBezTo>
                  <a:cubicBezTo>
                    <a:pt x="132" y="15"/>
                    <a:pt x="132" y="15"/>
                    <a:pt x="133" y="15"/>
                  </a:cubicBezTo>
                  <a:cubicBezTo>
                    <a:pt x="133" y="15"/>
                    <a:pt x="134" y="17"/>
                    <a:pt x="136" y="20"/>
                  </a:cubicBezTo>
                  <a:cubicBezTo>
                    <a:pt x="137" y="23"/>
                    <a:pt x="138" y="28"/>
                    <a:pt x="138" y="34"/>
                  </a:cubicBezTo>
                  <a:cubicBezTo>
                    <a:pt x="138" y="40"/>
                    <a:pt x="137" y="45"/>
                    <a:pt x="136" y="48"/>
                  </a:cubicBezTo>
                  <a:cubicBezTo>
                    <a:pt x="135" y="50"/>
                    <a:pt x="134" y="52"/>
                    <a:pt x="134" y="53"/>
                  </a:cubicBezTo>
                  <a:cubicBezTo>
                    <a:pt x="134" y="54"/>
                    <a:pt x="133" y="57"/>
                    <a:pt x="132" y="60"/>
                  </a:cubicBezTo>
                  <a:cubicBezTo>
                    <a:pt x="130" y="63"/>
                    <a:pt x="130" y="65"/>
                    <a:pt x="130" y="66"/>
                  </a:cubicBezTo>
                  <a:cubicBezTo>
                    <a:pt x="130" y="68"/>
                    <a:pt x="129" y="69"/>
                    <a:pt x="129" y="69"/>
                  </a:cubicBezTo>
                  <a:cubicBezTo>
                    <a:pt x="128" y="69"/>
                    <a:pt x="127" y="70"/>
                    <a:pt x="126" y="73"/>
                  </a:cubicBezTo>
                  <a:cubicBezTo>
                    <a:pt x="125" y="76"/>
                    <a:pt x="124" y="78"/>
                    <a:pt x="123" y="79"/>
                  </a:cubicBezTo>
                  <a:cubicBezTo>
                    <a:pt x="122" y="79"/>
                    <a:pt x="120" y="82"/>
                    <a:pt x="118" y="86"/>
                  </a:cubicBezTo>
                  <a:cubicBezTo>
                    <a:pt x="114" y="93"/>
                    <a:pt x="109" y="100"/>
                    <a:pt x="101" y="108"/>
                  </a:cubicBezTo>
                  <a:cubicBezTo>
                    <a:pt x="98" y="111"/>
                    <a:pt x="96" y="114"/>
                    <a:pt x="95" y="115"/>
                  </a:cubicBezTo>
                  <a:cubicBezTo>
                    <a:pt x="93" y="117"/>
                    <a:pt x="92" y="118"/>
                    <a:pt x="89" y="117"/>
                  </a:cubicBezTo>
                  <a:cubicBezTo>
                    <a:pt x="88" y="117"/>
                    <a:pt x="87" y="117"/>
                    <a:pt x="87" y="118"/>
                  </a:cubicBezTo>
                  <a:cubicBezTo>
                    <a:pt x="86" y="118"/>
                    <a:pt x="86" y="119"/>
                    <a:pt x="86" y="122"/>
                  </a:cubicBezTo>
                  <a:cubicBezTo>
                    <a:pt x="86" y="128"/>
                    <a:pt x="86" y="128"/>
                    <a:pt x="86" y="128"/>
                  </a:cubicBezTo>
                  <a:cubicBezTo>
                    <a:pt x="95" y="128"/>
                    <a:pt x="95" y="128"/>
                    <a:pt x="95" y="128"/>
                  </a:cubicBezTo>
                  <a:cubicBezTo>
                    <a:pt x="100" y="129"/>
                    <a:pt x="105" y="130"/>
                    <a:pt x="109" y="131"/>
                  </a:cubicBezTo>
                  <a:cubicBezTo>
                    <a:pt x="113" y="132"/>
                    <a:pt x="116" y="134"/>
                    <a:pt x="118" y="135"/>
                  </a:cubicBezTo>
                  <a:cubicBezTo>
                    <a:pt x="119" y="136"/>
                    <a:pt x="120" y="138"/>
                    <a:pt x="120" y="141"/>
                  </a:cubicBezTo>
                  <a:cubicBezTo>
                    <a:pt x="121" y="143"/>
                    <a:pt x="120" y="146"/>
                    <a:pt x="118" y="149"/>
                  </a:cubicBezTo>
                  <a:cubicBezTo>
                    <a:pt x="116" y="151"/>
                    <a:pt x="114" y="153"/>
                    <a:pt x="112" y="155"/>
                  </a:cubicBezTo>
                  <a:cubicBezTo>
                    <a:pt x="109" y="157"/>
                    <a:pt x="107" y="157"/>
                    <a:pt x="105" y="158"/>
                  </a:cubicBezTo>
                  <a:cubicBezTo>
                    <a:pt x="103" y="158"/>
                    <a:pt x="102" y="158"/>
                    <a:pt x="100" y="159"/>
                  </a:cubicBezTo>
                  <a:cubicBezTo>
                    <a:pt x="99" y="160"/>
                    <a:pt x="97" y="161"/>
                    <a:pt x="96" y="161"/>
                  </a:cubicBezTo>
                  <a:cubicBezTo>
                    <a:pt x="95" y="161"/>
                    <a:pt x="93" y="162"/>
                    <a:pt x="89" y="164"/>
                  </a:cubicBezTo>
                  <a:cubicBezTo>
                    <a:pt x="83" y="167"/>
                    <a:pt x="83" y="167"/>
                    <a:pt x="83" y="167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82"/>
                    <a:pt x="83" y="182"/>
                    <a:pt x="83" y="182"/>
                  </a:cubicBezTo>
                  <a:cubicBezTo>
                    <a:pt x="86" y="182"/>
                    <a:pt x="86" y="182"/>
                    <a:pt x="86" y="182"/>
                  </a:cubicBezTo>
                  <a:cubicBezTo>
                    <a:pt x="89" y="182"/>
                    <a:pt x="91" y="182"/>
                    <a:pt x="91" y="182"/>
                  </a:cubicBezTo>
                  <a:cubicBezTo>
                    <a:pt x="92" y="182"/>
                    <a:pt x="94" y="182"/>
                    <a:pt x="97" y="182"/>
                  </a:cubicBezTo>
                  <a:cubicBezTo>
                    <a:pt x="101" y="181"/>
                    <a:pt x="103" y="181"/>
                    <a:pt x="106" y="179"/>
                  </a:cubicBezTo>
                  <a:cubicBezTo>
                    <a:pt x="107" y="178"/>
                    <a:pt x="108" y="178"/>
                    <a:pt x="109" y="177"/>
                  </a:cubicBezTo>
                  <a:cubicBezTo>
                    <a:pt x="109" y="177"/>
                    <a:pt x="111" y="178"/>
                    <a:pt x="112" y="179"/>
                  </a:cubicBezTo>
                  <a:cubicBezTo>
                    <a:pt x="115" y="180"/>
                    <a:pt x="120" y="182"/>
                    <a:pt x="127" y="183"/>
                  </a:cubicBezTo>
                  <a:cubicBezTo>
                    <a:pt x="134" y="185"/>
                    <a:pt x="139" y="187"/>
                    <a:pt x="142" y="189"/>
                  </a:cubicBezTo>
                  <a:cubicBezTo>
                    <a:pt x="144" y="191"/>
                    <a:pt x="146" y="193"/>
                    <a:pt x="146" y="196"/>
                  </a:cubicBezTo>
                  <a:cubicBezTo>
                    <a:pt x="146" y="199"/>
                    <a:pt x="145" y="201"/>
                    <a:pt x="144" y="203"/>
                  </a:cubicBezTo>
                  <a:cubicBezTo>
                    <a:pt x="142" y="204"/>
                    <a:pt x="141" y="205"/>
                    <a:pt x="140" y="205"/>
                  </a:cubicBezTo>
                  <a:cubicBezTo>
                    <a:pt x="138" y="205"/>
                    <a:pt x="134" y="205"/>
                    <a:pt x="127" y="205"/>
                  </a:cubicBezTo>
                  <a:cubicBezTo>
                    <a:pt x="118" y="204"/>
                    <a:pt x="113" y="203"/>
                    <a:pt x="112" y="203"/>
                  </a:cubicBezTo>
                  <a:cubicBezTo>
                    <a:pt x="111" y="202"/>
                    <a:pt x="106" y="202"/>
                    <a:pt x="97" y="202"/>
                  </a:cubicBezTo>
                  <a:cubicBezTo>
                    <a:pt x="91" y="203"/>
                    <a:pt x="87" y="203"/>
                    <a:pt x="85" y="203"/>
                  </a:cubicBezTo>
                  <a:cubicBezTo>
                    <a:pt x="82" y="204"/>
                    <a:pt x="81" y="204"/>
                    <a:pt x="79" y="206"/>
                  </a:cubicBezTo>
                  <a:cubicBezTo>
                    <a:pt x="76" y="207"/>
                    <a:pt x="75" y="207"/>
                    <a:pt x="74" y="207"/>
                  </a:cubicBezTo>
                  <a:cubicBezTo>
                    <a:pt x="73" y="206"/>
                    <a:pt x="72" y="205"/>
                    <a:pt x="70" y="205"/>
                  </a:cubicBezTo>
                  <a:cubicBezTo>
                    <a:pt x="69" y="205"/>
                    <a:pt x="68" y="205"/>
                    <a:pt x="68" y="205"/>
                  </a:cubicBezTo>
                  <a:cubicBezTo>
                    <a:pt x="68" y="204"/>
                    <a:pt x="68" y="204"/>
                    <a:pt x="68" y="203"/>
                  </a:cubicBezTo>
                  <a:cubicBezTo>
                    <a:pt x="69" y="201"/>
                    <a:pt x="68" y="200"/>
                    <a:pt x="65" y="200"/>
                  </a:cubicBezTo>
                  <a:cubicBezTo>
                    <a:pt x="63" y="200"/>
                    <a:pt x="59" y="201"/>
                    <a:pt x="54" y="202"/>
                  </a:cubicBezTo>
                  <a:cubicBezTo>
                    <a:pt x="47" y="204"/>
                    <a:pt x="43" y="206"/>
                    <a:pt x="42" y="206"/>
                  </a:cubicBezTo>
                  <a:cubicBezTo>
                    <a:pt x="40" y="206"/>
                    <a:pt x="37" y="207"/>
                    <a:pt x="32" y="209"/>
                  </a:cubicBezTo>
                  <a:cubicBezTo>
                    <a:pt x="13" y="215"/>
                    <a:pt x="3" y="216"/>
                    <a:pt x="1" y="212"/>
                  </a:cubicBezTo>
                  <a:cubicBezTo>
                    <a:pt x="1" y="210"/>
                    <a:pt x="0" y="208"/>
                    <a:pt x="1" y="203"/>
                  </a:cubicBezTo>
                  <a:cubicBezTo>
                    <a:pt x="1" y="198"/>
                    <a:pt x="2" y="195"/>
                    <a:pt x="3" y="194"/>
                  </a:cubicBezTo>
                  <a:cubicBezTo>
                    <a:pt x="3" y="192"/>
                    <a:pt x="5" y="191"/>
                    <a:pt x="8" y="191"/>
                  </a:cubicBezTo>
                  <a:cubicBezTo>
                    <a:pt x="11" y="190"/>
                    <a:pt x="14" y="189"/>
                    <a:pt x="19" y="186"/>
                  </a:cubicBezTo>
                  <a:cubicBezTo>
                    <a:pt x="23" y="183"/>
                    <a:pt x="27" y="181"/>
                    <a:pt x="30" y="180"/>
                  </a:cubicBezTo>
                  <a:cubicBezTo>
                    <a:pt x="33" y="178"/>
                    <a:pt x="35" y="177"/>
                    <a:pt x="35" y="176"/>
                  </a:cubicBezTo>
                  <a:cubicBezTo>
                    <a:pt x="35" y="176"/>
                    <a:pt x="35" y="175"/>
                    <a:pt x="36" y="175"/>
                  </a:cubicBezTo>
                  <a:cubicBezTo>
                    <a:pt x="37" y="175"/>
                    <a:pt x="39" y="174"/>
                    <a:pt x="42" y="172"/>
                  </a:cubicBezTo>
                  <a:cubicBezTo>
                    <a:pt x="46" y="170"/>
                    <a:pt x="48" y="169"/>
                    <a:pt x="48" y="169"/>
                  </a:cubicBezTo>
                  <a:cubicBezTo>
                    <a:pt x="49" y="169"/>
                    <a:pt x="49" y="168"/>
                    <a:pt x="49" y="167"/>
                  </a:cubicBezTo>
                  <a:cubicBezTo>
                    <a:pt x="49" y="165"/>
                    <a:pt x="49" y="165"/>
                    <a:pt x="48" y="165"/>
                  </a:cubicBezTo>
                  <a:cubicBezTo>
                    <a:pt x="48" y="165"/>
                    <a:pt x="47" y="164"/>
                    <a:pt x="47" y="162"/>
                  </a:cubicBezTo>
                  <a:cubicBezTo>
                    <a:pt x="47" y="161"/>
                    <a:pt x="45" y="159"/>
                    <a:pt x="41" y="157"/>
                  </a:cubicBezTo>
                  <a:cubicBezTo>
                    <a:pt x="37" y="155"/>
                    <a:pt x="34" y="154"/>
                    <a:pt x="32" y="154"/>
                  </a:cubicBezTo>
                  <a:cubicBezTo>
                    <a:pt x="30" y="154"/>
                    <a:pt x="27" y="155"/>
                    <a:pt x="25" y="156"/>
                  </a:cubicBezTo>
                  <a:cubicBezTo>
                    <a:pt x="21" y="158"/>
                    <a:pt x="19" y="158"/>
                    <a:pt x="18" y="155"/>
                  </a:cubicBezTo>
                  <a:cubicBezTo>
                    <a:pt x="16" y="153"/>
                    <a:pt x="17" y="151"/>
                    <a:pt x="20" y="148"/>
                  </a:cubicBezTo>
                  <a:cubicBezTo>
                    <a:pt x="21" y="146"/>
                    <a:pt x="23" y="145"/>
                    <a:pt x="25" y="144"/>
                  </a:cubicBezTo>
                  <a:cubicBezTo>
                    <a:pt x="28" y="143"/>
                    <a:pt x="30" y="142"/>
                    <a:pt x="32" y="142"/>
                  </a:cubicBezTo>
                  <a:cubicBezTo>
                    <a:pt x="33" y="142"/>
                    <a:pt x="36" y="141"/>
                    <a:pt x="43" y="138"/>
                  </a:cubicBezTo>
                  <a:cubicBezTo>
                    <a:pt x="45" y="137"/>
                    <a:pt x="49" y="136"/>
                    <a:pt x="55" y="134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6" y="123"/>
                    <a:pt x="66" y="122"/>
                    <a:pt x="66" y="121"/>
                  </a:cubicBezTo>
                  <a:cubicBezTo>
                    <a:pt x="65" y="121"/>
                    <a:pt x="65" y="120"/>
                    <a:pt x="64" y="120"/>
                  </a:cubicBezTo>
                  <a:cubicBezTo>
                    <a:pt x="63" y="120"/>
                    <a:pt x="61" y="121"/>
                    <a:pt x="60" y="122"/>
                  </a:cubicBezTo>
                  <a:cubicBezTo>
                    <a:pt x="58" y="123"/>
                    <a:pt x="55" y="124"/>
                    <a:pt x="51" y="125"/>
                  </a:cubicBezTo>
                  <a:cubicBezTo>
                    <a:pt x="47" y="125"/>
                    <a:pt x="45" y="125"/>
                    <a:pt x="44" y="125"/>
                  </a:cubicBezTo>
                  <a:cubicBezTo>
                    <a:pt x="44" y="125"/>
                    <a:pt x="43" y="124"/>
                    <a:pt x="42" y="122"/>
                  </a:cubicBezTo>
                  <a:cubicBezTo>
                    <a:pt x="40" y="120"/>
                    <a:pt x="39" y="119"/>
                    <a:pt x="39" y="118"/>
                  </a:cubicBezTo>
                  <a:cubicBezTo>
                    <a:pt x="40" y="117"/>
                    <a:pt x="40" y="116"/>
                    <a:pt x="40" y="114"/>
                  </a:cubicBezTo>
                  <a:cubicBezTo>
                    <a:pt x="40" y="113"/>
                    <a:pt x="39" y="112"/>
                    <a:pt x="39" y="112"/>
                  </a:cubicBezTo>
                  <a:cubicBezTo>
                    <a:pt x="39" y="111"/>
                    <a:pt x="38" y="111"/>
                    <a:pt x="38" y="111"/>
                  </a:cubicBezTo>
                  <a:cubicBezTo>
                    <a:pt x="36" y="112"/>
                    <a:pt x="34" y="111"/>
                    <a:pt x="31" y="110"/>
                  </a:cubicBezTo>
                  <a:cubicBezTo>
                    <a:pt x="28" y="109"/>
                    <a:pt x="26" y="107"/>
                    <a:pt x="24" y="105"/>
                  </a:cubicBezTo>
                  <a:cubicBezTo>
                    <a:pt x="21" y="102"/>
                    <a:pt x="19" y="98"/>
                    <a:pt x="18" y="94"/>
                  </a:cubicBezTo>
                  <a:cubicBezTo>
                    <a:pt x="17" y="90"/>
                    <a:pt x="17" y="87"/>
                    <a:pt x="16" y="86"/>
                  </a:cubicBezTo>
                  <a:cubicBezTo>
                    <a:pt x="15" y="84"/>
                    <a:pt x="14" y="81"/>
                    <a:pt x="13" y="75"/>
                  </a:cubicBezTo>
                  <a:cubicBezTo>
                    <a:pt x="12" y="70"/>
                    <a:pt x="10" y="66"/>
                    <a:pt x="9" y="63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11" y="54"/>
                    <a:pt x="12" y="52"/>
                    <a:pt x="12" y="51"/>
                  </a:cubicBezTo>
                  <a:cubicBezTo>
                    <a:pt x="12" y="49"/>
                    <a:pt x="13" y="46"/>
                    <a:pt x="13" y="41"/>
                  </a:cubicBezTo>
                  <a:cubicBezTo>
                    <a:pt x="14" y="34"/>
                    <a:pt x="15" y="28"/>
                    <a:pt x="17" y="23"/>
                  </a:cubicBezTo>
                  <a:cubicBezTo>
                    <a:pt x="18" y="19"/>
                    <a:pt x="19" y="15"/>
                    <a:pt x="19" y="13"/>
                  </a:cubicBezTo>
                  <a:cubicBezTo>
                    <a:pt x="19" y="11"/>
                    <a:pt x="21" y="8"/>
                    <a:pt x="23" y="6"/>
                  </a:cubicBezTo>
                  <a:cubicBezTo>
                    <a:pt x="26" y="3"/>
                    <a:pt x="28" y="2"/>
                    <a:pt x="30" y="3"/>
                  </a:cubicBezTo>
                  <a:cubicBezTo>
                    <a:pt x="32" y="3"/>
                    <a:pt x="33" y="5"/>
                    <a:pt x="32" y="8"/>
                  </a:cubicBezTo>
                  <a:cubicBezTo>
                    <a:pt x="32" y="10"/>
                    <a:pt x="32" y="15"/>
                    <a:pt x="32" y="22"/>
                  </a:cubicBezTo>
                  <a:cubicBezTo>
                    <a:pt x="33" y="29"/>
                    <a:pt x="33" y="33"/>
                    <a:pt x="34" y="33"/>
                  </a:cubicBezTo>
                  <a:cubicBezTo>
                    <a:pt x="35" y="33"/>
                    <a:pt x="37" y="31"/>
                    <a:pt x="41" y="29"/>
                  </a:cubicBezTo>
                  <a:cubicBezTo>
                    <a:pt x="47" y="25"/>
                    <a:pt x="54" y="21"/>
                    <a:pt x="64" y="16"/>
                  </a:cubicBezTo>
                  <a:cubicBezTo>
                    <a:pt x="74" y="11"/>
                    <a:pt x="82" y="8"/>
                    <a:pt x="89" y="6"/>
                  </a:cubicBezTo>
                  <a:close/>
                  <a:moveTo>
                    <a:pt x="70" y="27"/>
                  </a:moveTo>
                  <a:cubicBezTo>
                    <a:pt x="70" y="25"/>
                    <a:pt x="70" y="25"/>
                    <a:pt x="70" y="25"/>
                  </a:cubicBezTo>
                  <a:cubicBezTo>
                    <a:pt x="69" y="25"/>
                    <a:pt x="68" y="25"/>
                    <a:pt x="67" y="26"/>
                  </a:cubicBezTo>
                  <a:cubicBezTo>
                    <a:pt x="58" y="31"/>
                    <a:pt x="50" y="37"/>
                    <a:pt x="42" y="45"/>
                  </a:cubicBezTo>
                  <a:cubicBezTo>
                    <a:pt x="37" y="50"/>
                    <a:pt x="34" y="53"/>
                    <a:pt x="34" y="53"/>
                  </a:cubicBezTo>
                  <a:cubicBezTo>
                    <a:pt x="33" y="53"/>
                    <a:pt x="33" y="54"/>
                    <a:pt x="32" y="56"/>
                  </a:cubicBezTo>
                  <a:cubicBezTo>
                    <a:pt x="32" y="57"/>
                    <a:pt x="32" y="58"/>
                    <a:pt x="33" y="58"/>
                  </a:cubicBezTo>
                  <a:cubicBezTo>
                    <a:pt x="33" y="58"/>
                    <a:pt x="34" y="58"/>
                    <a:pt x="36" y="58"/>
                  </a:cubicBezTo>
                  <a:cubicBezTo>
                    <a:pt x="39" y="58"/>
                    <a:pt x="41" y="57"/>
                    <a:pt x="42" y="56"/>
                  </a:cubicBezTo>
                  <a:cubicBezTo>
                    <a:pt x="42" y="56"/>
                    <a:pt x="45" y="55"/>
                    <a:pt x="50" y="53"/>
                  </a:cubicBezTo>
                  <a:cubicBezTo>
                    <a:pt x="55" y="51"/>
                    <a:pt x="58" y="50"/>
                    <a:pt x="60" y="50"/>
                  </a:cubicBezTo>
                  <a:cubicBezTo>
                    <a:pt x="60" y="49"/>
                    <a:pt x="62" y="49"/>
                    <a:pt x="65" y="48"/>
                  </a:cubicBezTo>
                  <a:cubicBezTo>
                    <a:pt x="68" y="47"/>
                    <a:pt x="69" y="46"/>
                    <a:pt x="70" y="46"/>
                  </a:cubicBezTo>
                  <a:cubicBezTo>
                    <a:pt x="70" y="45"/>
                    <a:pt x="71" y="42"/>
                    <a:pt x="70" y="37"/>
                  </a:cubicBezTo>
                  <a:cubicBezTo>
                    <a:pt x="70" y="31"/>
                    <a:pt x="70" y="28"/>
                    <a:pt x="70" y="27"/>
                  </a:cubicBezTo>
                  <a:close/>
                  <a:moveTo>
                    <a:pt x="45" y="70"/>
                  </a:moveTo>
                  <a:cubicBezTo>
                    <a:pt x="44" y="69"/>
                    <a:pt x="42" y="68"/>
                    <a:pt x="40" y="68"/>
                  </a:cubicBezTo>
                  <a:cubicBezTo>
                    <a:pt x="38" y="68"/>
                    <a:pt x="36" y="68"/>
                    <a:pt x="35" y="69"/>
                  </a:cubicBezTo>
                  <a:cubicBezTo>
                    <a:pt x="34" y="70"/>
                    <a:pt x="34" y="72"/>
                    <a:pt x="35" y="77"/>
                  </a:cubicBezTo>
                  <a:cubicBezTo>
                    <a:pt x="36" y="82"/>
                    <a:pt x="38" y="87"/>
                    <a:pt x="40" y="92"/>
                  </a:cubicBezTo>
                  <a:cubicBezTo>
                    <a:pt x="44" y="100"/>
                    <a:pt x="44" y="100"/>
                    <a:pt x="44" y="100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50" y="97"/>
                    <a:pt x="53" y="95"/>
                    <a:pt x="56" y="92"/>
                  </a:cubicBezTo>
                  <a:cubicBezTo>
                    <a:pt x="59" y="89"/>
                    <a:pt x="61" y="87"/>
                    <a:pt x="62" y="87"/>
                  </a:cubicBezTo>
                  <a:cubicBezTo>
                    <a:pt x="63" y="86"/>
                    <a:pt x="64" y="85"/>
                    <a:pt x="63" y="85"/>
                  </a:cubicBezTo>
                  <a:cubicBezTo>
                    <a:pt x="63" y="84"/>
                    <a:pt x="62" y="83"/>
                    <a:pt x="60" y="81"/>
                  </a:cubicBezTo>
                  <a:cubicBezTo>
                    <a:pt x="56" y="77"/>
                    <a:pt x="53" y="75"/>
                    <a:pt x="51" y="74"/>
                  </a:cubicBezTo>
                  <a:cubicBezTo>
                    <a:pt x="49" y="72"/>
                    <a:pt x="47" y="71"/>
                    <a:pt x="45" y="70"/>
                  </a:cubicBezTo>
                  <a:close/>
                  <a:moveTo>
                    <a:pt x="57" y="181"/>
                  </a:moveTo>
                  <a:cubicBezTo>
                    <a:pt x="56" y="180"/>
                    <a:pt x="54" y="180"/>
                    <a:pt x="52" y="180"/>
                  </a:cubicBezTo>
                  <a:cubicBezTo>
                    <a:pt x="50" y="180"/>
                    <a:pt x="48" y="181"/>
                    <a:pt x="46" y="183"/>
                  </a:cubicBezTo>
                  <a:cubicBezTo>
                    <a:pt x="45" y="184"/>
                    <a:pt x="43" y="185"/>
                    <a:pt x="41" y="186"/>
                  </a:cubicBezTo>
                  <a:cubicBezTo>
                    <a:pt x="38" y="186"/>
                    <a:pt x="37" y="187"/>
                    <a:pt x="37" y="188"/>
                  </a:cubicBezTo>
                  <a:cubicBezTo>
                    <a:pt x="37" y="189"/>
                    <a:pt x="38" y="189"/>
                    <a:pt x="39" y="188"/>
                  </a:cubicBezTo>
                  <a:cubicBezTo>
                    <a:pt x="40" y="188"/>
                    <a:pt x="43" y="188"/>
                    <a:pt x="46" y="187"/>
                  </a:cubicBezTo>
                  <a:cubicBezTo>
                    <a:pt x="52" y="185"/>
                    <a:pt x="52" y="185"/>
                    <a:pt x="52" y="185"/>
                  </a:cubicBezTo>
                  <a:cubicBezTo>
                    <a:pt x="54" y="185"/>
                    <a:pt x="55" y="184"/>
                    <a:pt x="56" y="184"/>
                  </a:cubicBezTo>
                  <a:cubicBezTo>
                    <a:pt x="57" y="183"/>
                    <a:pt x="58" y="183"/>
                    <a:pt x="58" y="182"/>
                  </a:cubicBezTo>
                  <a:cubicBezTo>
                    <a:pt x="58" y="182"/>
                    <a:pt x="57" y="182"/>
                    <a:pt x="57" y="181"/>
                  </a:cubicBezTo>
                  <a:close/>
                  <a:moveTo>
                    <a:pt x="64" y="146"/>
                  </a:moveTo>
                  <a:cubicBezTo>
                    <a:pt x="64" y="144"/>
                    <a:pt x="63" y="143"/>
                    <a:pt x="63" y="143"/>
                  </a:cubicBezTo>
                  <a:cubicBezTo>
                    <a:pt x="62" y="142"/>
                    <a:pt x="59" y="143"/>
                    <a:pt x="56" y="144"/>
                  </a:cubicBezTo>
                  <a:cubicBezTo>
                    <a:pt x="54" y="144"/>
                    <a:pt x="51" y="145"/>
                    <a:pt x="48" y="146"/>
                  </a:cubicBezTo>
                  <a:cubicBezTo>
                    <a:pt x="45" y="147"/>
                    <a:pt x="44" y="147"/>
                    <a:pt x="44" y="148"/>
                  </a:cubicBezTo>
                  <a:cubicBezTo>
                    <a:pt x="44" y="149"/>
                    <a:pt x="46" y="150"/>
                    <a:pt x="49" y="152"/>
                  </a:cubicBezTo>
                  <a:cubicBezTo>
                    <a:pt x="53" y="153"/>
                    <a:pt x="56" y="155"/>
                    <a:pt x="58" y="158"/>
                  </a:cubicBezTo>
                  <a:cubicBezTo>
                    <a:pt x="60" y="160"/>
                    <a:pt x="62" y="161"/>
                    <a:pt x="62" y="161"/>
                  </a:cubicBezTo>
                  <a:cubicBezTo>
                    <a:pt x="62" y="161"/>
                    <a:pt x="63" y="159"/>
                    <a:pt x="63" y="156"/>
                  </a:cubicBezTo>
                  <a:cubicBezTo>
                    <a:pt x="64" y="152"/>
                    <a:pt x="64" y="151"/>
                    <a:pt x="64" y="150"/>
                  </a:cubicBezTo>
                  <a:cubicBezTo>
                    <a:pt x="64" y="149"/>
                    <a:pt x="64" y="148"/>
                    <a:pt x="64" y="146"/>
                  </a:cubicBezTo>
                  <a:close/>
                  <a:moveTo>
                    <a:pt x="70" y="65"/>
                  </a:moveTo>
                  <a:cubicBezTo>
                    <a:pt x="70" y="62"/>
                    <a:pt x="70" y="60"/>
                    <a:pt x="70" y="59"/>
                  </a:cubicBezTo>
                  <a:cubicBezTo>
                    <a:pt x="69" y="59"/>
                    <a:pt x="66" y="59"/>
                    <a:pt x="61" y="61"/>
                  </a:cubicBezTo>
                  <a:cubicBezTo>
                    <a:pt x="56" y="62"/>
                    <a:pt x="53" y="63"/>
                    <a:pt x="52" y="64"/>
                  </a:cubicBezTo>
                  <a:cubicBezTo>
                    <a:pt x="52" y="65"/>
                    <a:pt x="56" y="67"/>
                    <a:pt x="66" y="69"/>
                  </a:cubicBezTo>
                  <a:cubicBezTo>
                    <a:pt x="68" y="70"/>
                    <a:pt x="69" y="70"/>
                    <a:pt x="69" y="69"/>
                  </a:cubicBezTo>
                  <a:cubicBezTo>
                    <a:pt x="69" y="69"/>
                    <a:pt x="70" y="68"/>
                    <a:pt x="70" y="65"/>
                  </a:cubicBezTo>
                  <a:close/>
                  <a:moveTo>
                    <a:pt x="67" y="100"/>
                  </a:moveTo>
                  <a:cubicBezTo>
                    <a:pt x="67" y="98"/>
                    <a:pt x="67" y="98"/>
                    <a:pt x="66" y="98"/>
                  </a:cubicBezTo>
                  <a:cubicBezTo>
                    <a:pt x="65" y="98"/>
                    <a:pt x="64" y="100"/>
                    <a:pt x="61" y="103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62" y="104"/>
                    <a:pt x="63" y="103"/>
                    <a:pt x="65" y="102"/>
                  </a:cubicBezTo>
                  <a:cubicBezTo>
                    <a:pt x="66" y="101"/>
                    <a:pt x="67" y="100"/>
                    <a:pt x="67" y="100"/>
                  </a:cubicBezTo>
                  <a:close/>
                  <a:moveTo>
                    <a:pt x="119" y="13"/>
                  </a:moveTo>
                  <a:cubicBezTo>
                    <a:pt x="118" y="12"/>
                    <a:pt x="113" y="11"/>
                    <a:pt x="105" y="12"/>
                  </a:cubicBezTo>
                  <a:cubicBezTo>
                    <a:pt x="97" y="13"/>
                    <a:pt x="90" y="15"/>
                    <a:pt x="84" y="18"/>
                  </a:cubicBezTo>
                  <a:cubicBezTo>
                    <a:pt x="81" y="19"/>
                    <a:pt x="80" y="20"/>
                    <a:pt x="80" y="20"/>
                  </a:cubicBezTo>
                  <a:cubicBezTo>
                    <a:pt x="80" y="21"/>
                    <a:pt x="80" y="22"/>
                    <a:pt x="81" y="24"/>
                  </a:cubicBezTo>
                  <a:cubicBezTo>
                    <a:pt x="82" y="26"/>
                    <a:pt x="83" y="30"/>
                    <a:pt x="83" y="35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92" y="42"/>
                    <a:pt x="96" y="43"/>
                    <a:pt x="100" y="45"/>
                  </a:cubicBezTo>
                  <a:cubicBezTo>
                    <a:pt x="104" y="47"/>
                    <a:pt x="106" y="49"/>
                    <a:pt x="106" y="51"/>
                  </a:cubicBezTo>
                  <a:cubicBezTo>
                    <a:pt x="106" y="52"/>
                    <a:pt x="106" y="53"/>
                    <a:pt x="104" y="55"/>
                  </a:cubicBezTo>
                  <a:cubicBezTo>
                    <a:pt x="103" y="56"/>
                    <a:pt x="100" y="60"/>
                    <a:pt x="95" y="65"/>
                  </a:cubicBezTo>
                  <a:cubicBezTo>
                    <a:pt x="90" y="71"/>
                    <a:pt x="87" y="74"/>
                    <a:pt x="87" y="76"/>
                  </a:cubicBezTo>
                  <a:cubicBezTo>
                    <a:pt x="87" y="78"/>
                    <a:pt x="88" y="79"/>
                    <a:pt x="88" y="80"/>
                  </a:cubicBezTo>
                  <a:cubicBezTo>
                    <a:pt x="89" y="80"/>
                    <a:pt x="92" y="77"/>
                    <a:pt x="97" y="72"/>
                  </a:cubicBezTo>
                  <a:cubicBezTo>
                    <a:pt x="102" y="65"/>
                    <a:pt x="106" y="59"/>
                    <a:pt x="109" y="54"/>
                  </a:cubicBezTo>
                  <a:cubicBezTo>
                    <a:pt x="110" y="52"/>
                    <a:pt x="110" y="51"/>
                    <a:pt x="111" y="50"/>
                  </a:cubicBezTo>
                  <a:cubicBezTo>
                    <a:pt x="112" y="50"/>
                    <a:pt x="113" y="48"/>
                    <a:pt x="114" y="47"/>
                  </a:cubicBezTo>
                  <a:cubicBezTo>
                    <a:pt x="115" y="46"/>
                    <a:pt x="115" y="44"/>
                    <a:pt x="116" y="40"/>
                  </a:cubicBezTo>
                  <a:cubicBezTo>
                    <a:pt x="116" y="36"/>
                    <a:pt x="117" y="32"/>
                    <a:pt x="119" y="28"/>
                  </a:cubicBezTo>
                  <a:cubicBezTo>
                    <a:pt x="122" y="22"/>
                    <a:pt x="122" y="17"/>
                    <a:pt x="119" y="13"/>
                  </a:cubicBezTo>
                  <a:close/>
                  <a:moveTo>
                    <a:pt x="93" y="52"/>
                  </a:moveTo>
                  <a:cubicBezTo>
                    <a:pt x="92" y="51"/>
                    <a:pt x="90" y="51"/>
                    <a:pt x="86" y="53"/>
                  </a:cubicBezTo>
                  <a:cubicBezTo>
                    <a:pt x="85" y="54"/>
                    <a:pt x="84" y="55"/>
                    <a:pt x="84" y="58"/>
                  </a:cubicBezTo>
                  <a:cubicBezTo>
                    <a:pt x="84" y="61"/>
                    <a:pt x="84" y="63"/>
                    <a:pt x="85" y="63"/>
                  </a:cubicBezTo>
                  <a:cubicBezTo>
                    <a:pt x="86" y="63"/>
                    <a:pt x="88" y="62"/>
                    <a:pt x="90" y="59"/>
                  </a:cubicBezTo>
                  <a:cubicBezTo>
                    <a:pt x="93" y="55"/>
                    <a:pt x="94" y="53"/>
                    <a:pt x="93" y="52"/>
                  </a:cubicBezTo>
                  <a:close/>
                  <a:moveTo>
                    <a:pt x="101" y="140"/>
                  </a:moveTo>
                  <a:cubicBezTo>
                    <a:pt x="101" y="139"/>
                    <a:pt x="100" y="138"/>
                    <a:pt x="98" y="138"/>
                  </a:cubicBezTo>
                  <a:cubicBezTo>
                    <a:pt x="95" y="138"/>
                    <a:pt x="92" y="138"/>
                    <a:pt x="89" y="138"/>
                  </a:cubicBezTo>
                  <a:cubicBezTo>
                    <a:pt x="87" y="139"/>
                    <a:pt x="86" y="139"/>
                    <a:pt x="86" y="140"/>
                  </a:cubicBezTo>
                  <a:cubicBezTo>
                    <a:pt x="85" y="140"/>
                    <a:pt x="85" y="142"/>
                    <a:pt x="85" y="145"/>
                  </a:cubicBezTo>
                  <a:cubicBezTo>
                    <a:pt x="85" y="151"/>
                    <a:pt x="85" y="151"/>
                    <a:pt x="85" y="151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9" y="143"/>
                    <a:pt x="101" y="141"/>
                    <a:pt x="101" y="1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15"/>
            <p:cNvSpPr>
              <a:spLocks noEditPoints="1"/>
            </p:cNvSpPr>
            <p:nvPr/>
          </p:nvSpPr>
          <p:spPr bwMode="auto">
            <a:xfrm>
              <a:off x="3842" y="2833"/>
              <a:ext cx="527" cy="488"/>
            </a:xfrm>
            <a:custGeom>
              <a:avLst/>
              <a:gdLst>
                <a:gd name="T0" fmla="*/ 68 w 220"/>
                <a:gd name="T1" fmla="*/ 15 h 206"/>
                <a:gd name="T2" fmla="*/ 75 w 220"/>
                <a:gd name="T3" fmla="*/ 60 h 206"/>
                <a:gd name="T4" fmla="*/ 73 w 220"/>
                <a:gd name="T5" fmla="*/ 76 h 206"/>
                <a:gd name="T6" fmla="*/ 65 w 220"/>
                <a:gd name="T7" fmla="*/ 124 h 206"/>
                <a:gd name="T8" fmla="*/ 108 w 220"/>
                <a:gd name="T9" fmla="*/ 70 h 206"/>
                <a:gd name="T10" fmla="*/ 131 w 220"/>
                <a:gd name="T11" fmla="*/ 68 h 206"/>
                <a:gd name="T12" fmla="*/ 136 w 220"/>
                <a:gd name="T13" fmla="*/ 135 h 206"/>
                <a:gd name="T14" fmla="*/ 113 w 220"/>
                <a:gd name="T15" fmla="*/ 163 h 206"/>
                <a:gd name="T16" fmla="*/ 101 w 220"/>
                <a:gd name="T17" fmla="*/ 143 h 206"/>
                <a:gd name="T18" fmla="*/ 98 w 220"/>
                <a:gd name="T19" fmla="*/ 98 h 206"/>
                <a:gd name="T20" fmla="*/ 115 w 220"/>
                <a:gd name="T21" fmla="*/ 107 h 206"/>
                <a:gd name="T22" fmla="*/ 120 w 220"/>
                <a:gd name="T23" fmla="*/ 71 h 206"/>
                <a:gd name="T24" fmla="*/ 102 w 220"/>
                <a:gd name="T25" fmla="*/ 81 h 206"/>
                <a:gd name="T26" fmla="*/ 86 w 220"/>
                <a:gd name="T27" fmla="*/ 123 h 206"/>
                <a:gd name="T28" fmla="*/ 72 w 220"/>
                <a:gd name="T29" fmla="*/ 141 h 206"/>
                <a:gd name="T30" fmla="*/ 70 w 220"/>
                <a:gd name="T31" fmla="*/ 188 h 206"/>
                <a:gd name="T32" fmla="*/ 58 w 220"/>
                <a:gd name="T33" fmla="*/ 204 h 206"/>
                <a:gd name="T34" fmla="*/ 43 w 220"/>
                <a:gd name="T35" fmla="*/ 163 h 206"/>
                <a:gd name="T36" fmla="*/ 52 w 220"/>
                <a:gd name="T37" fmla="*/ 175 h 206"/>
                <a:gd name="T38" fmla="*/ 48 w 220"/>
                <a:gd name="T39" fmla="*/ 134 h 206"/>
                <a:gd name="T40" fmla="*/ 10 w 220"/>
                <a:gd name="T41" fmla="*/ 159 h 206"/>
                <a:gd name="T42" fmla="*/ 1 w 220"/>
                <a:gd name="T43" fmla="*/ 136 h 206"/>
                <a:gd name="T44" fmla="*/ 16 w 220"/>
                <a:gd name="T45" fmla="*/ 123 h 206"/>
                <a:gd name="T46" fmla="*/ 50 w 220"/>
                <a:gd name="T47" fmla="*/ 87 h 206"/>
                <a:gd name="T48" fmla="*/ 17 w 220"/>
                <a:gd name="T49" fmla="*/ 67 h 206"/>
                <a:gd name="T50" fmla="*/ 39 w 220"/>
                <a:gd name="T51" fmla="*/ 63 h 206"/>
                <a:gd name="T52" fmla="*/ 52 w 220"/>
                <a:gd name="T53" fmla="*/ 46 h 206"/>
                <a:gd name="T54" fmla="*/ 51 w 220"/>
                <a:gd name="T55" fmla="*/ 40 h 206"/>
                <a:gd name="T56" fmla="*/ 4 w 220"/>
                <a:gd name="T57" fmla="*/ 131 h 206"/>
                <a:gd name="T58" fmla="*/ 51 w 220"/>
                <a:gd name="T59" fmla="*/ 115 h 206"/>
                <a:gd name="T60" fmla="*/ 42 w 220"/>
                <a:gd name="T61" fmla="*/ 118 h 206"/>
                <a:gd name="T62" fmla="*/ 47 w 220"/>
                <a:gd name="T63" fmla="*/ 125 h 206"/>
                <a:gd name="T64" fmla="*/ 52 w 220"/>
                <a:gd name="T65" fmla="*/ 32 h 206"/>
                <a:gd name="T66" fmla="*/ 97 w 220"/>
                <a:gd name="T67" fmla="*/ 114 h 206"/>
                <a:gd name="T68" fmla="*/ 121 w 220"/>
                <a:gd name="T69" fmla="*/ 102 h 206"/>
                <a:gd name="T70" fmla="*/ 114 w 220"/>
                <a:gd name="T71" fmla="*/ 115 h 206"/>
                <a:gd name="T72" fmla="*/ 111 w 220"/>
                <a:gd name="T73" fmla="*/ 134 h 206"/>
                <a:gd name="T74" fmla="*/ 175 w 220"/>
                <a:gd name="T75" fmla="*/ 23 h 206"/>
                <a:gd name="T76" fmla="*/ 180 w 220"/>
                <a:gd name="T77" fmla="*/ 39 h 206"/>
                <a:gd name="T78" fmla="*/ 173 w 220"/>
                <a:gd name="T79" fmla="*/ 81 h 206"/>
                <a:gd name="T80" fmla="*/ 189 w 220"/>
                <a:gd name="T81" fmla="*/ 63 h 206"/>
                <a:gd name="T82" fmla="*/ 195 w 220"/>
                <a:gd name="T83" fmla="*/ 88 h 206"/>
                <a:gd name="T84" fmla="*/ 194 w 220"/>
                <a:gd name="T85" fmla="*/ 104 h 206"/>
                <a:gd name="T86" fmla="*/ 205 w 220"/>
                <a:gd name="T87" fmla="*/ 128 h 206"/>
                <a:gd name="T88" fmla="*/ 220 w 220"/>
                <a:gd name="T89" fmla="*/ 156 h 206"/>
                <a:gd name="T90" fmla="*/ 206 w 220"/>
                <a:gd name="T91" fmla="*/ 174 h 206"/>
                <a:gd name="T92" fmla="*/ 153 w 220"/>
                <a:gd name="T93" fmla="*/ 150 h 206"/>
                <a:gd name="T94" fmla="*/ 152 w 220"/>
                <a:gd name="T95" fmla="*/ 115 h 206"/>
                <a:gd name="T96" fmla="*/ 158 w 220"/>
                <a:gd name="T97" fmla="*/ 68 h 206"/>
                <a:gd name="T98" fmla="*/ 160 w 220"/>
                <a:gd name="T99" fmla="*/ 33 h 206"/>
                <a:gd name="T100" fmla="*/ 161 w 220"/>
                <a:gd name="T101" fmla="*/ 29 h 206"/>
                <a:gd name="T102" fmla="*/ 173 w 220"/>
                <a:gd name="T103" fmla="*/ 120 h 206"/>
                <a:gd name="T104" fmla="*/ 170 w 220"/>
                <a:gd name="T105" fmla="*/ 153 h 206"/>
                <a:gd name="T106" fmla="*/ 188 w 220"/>
                <a:gd name="T107" fmla="*/ 146 h 206"/>
                <a:gd name="T108" fmla="*/ 186 w 220"/>
                <a:gd name="T109" fmla="*/ 10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0" h="206">
                  <a:moveTo>
                    <a:pt x="55" y="4"/>
                  </a:moveTo>
                  <a:cubicBezTo>
                    <a:pt x="57" y="2"/>
                    <a:pt x="58" y="1"/>
                    <a:pt x="59" y="0"/>
                  </a:cubicBezTo>
                  <a:cubicBezTo>
                    <a:pt x="60" y="0"/>
                    <a:pt x="61" y="0"/>
                    <a:pt x="64" y="1"/>
                  </a:cubicBezTo>
                  <a:cubicBezTo>
                    <a:pt x="65" y="2"/>
                    <a:pt x="66" y="3"/>
                    <a:pt x="67" y="4"/>
                  </a:cubicBezTo>
                  <a:cubicBezTo>
                    <a:pt x="67" y="6"/>
                    <a:pt x="67" y="9"/>
                    <a:pt x="68" y="15"/>
                  </a:cubicBezTo>
                  <a:cubicBezTo>
                    <a:pt x="68" y="22"/>
                    <a:pt x="68" y="26"/>
                    <a:pt x="69" y="28"/>
                  </a:cubicBezTo>
                  <a:cubicBezTo>
                    <a:pt x="70" y="31"/>
                    <a:pt x="70" y="34"/>
                    <a:pt x="70" y="38"/>
                  </a:cubicBezTo>
                  <a:cubicBezTo>
                    <a:pt x="71" y="49"/>
                    <a:pt x="72" y="54"/>
                    <a:pt x="73" y="54"/>
                  </a:cubicBezTo>
                  <a:cubicBezTo>
                    <a:pt x="74" y="54"/>
                    <a:pt x="74" y="55"/>
                    <a:pt x="74" y="56"/>
                  </a:cubicBezTo>
                  <a:cubicBezTo>
                    <a:pt x="74" y="57"/>
                    <a:pt x="74" y="59"/>
                    <a:pt x="75" y="60"/>
                  </a:cubicBezTo>
                  <a:cubicBezTo>
                    <a:pt x="76" y="61"/>
                    <a:pt x="77" y="62"/>
                    <a:pt x="78" y="62"/>
                  </a:cubicBezTo>
                  <a:cubicBezTo>
                    <a:pt x="79" y="62"/>
                    <a:pt x="79" y="63"/>
                    <a:pt x="80" y="64"/>
                  </a:cubicBezTo>
                  <a:cubicBezTo>
                    <a:pt x="81" y="65"/>
                    <a:pt x="82" y="67"/>
                    <a:pt x="82" y="68"/>
                  </a:cubicBezTo>
                  <a:cubicBezTo>
                    <a:pt x="83" y="69"/>
                    <a:pt x="82" y="71"/>
                    <a:pt x="80" y="73"/>
                  </a:cubicBezTo>
                  <a:cubicBezTo>
                    <a:pt x="78" y="74"/>
                    <a:pt x="76" y="75"/>
                    <a:pt x="73" y="76"/>
                  </a:cubicBezTo>
                  <a:cubicBezTo>
                    <a:pt x="72" y="76"/>
                    <a:pt x="72" y="76"/>
                    <a:pt x="71" y="76"/>
                  </a:cubicBezTo>
                  <a:cubicBezTo>
                    <a:pt x="69" y="76"/>
                    <a:pt x="67" y="78"/>
                    <a:pt x="67" y="79"/>
                  </a:cubicBezTo>
                  <a:cubicBezTo>
                    <a:pt x="66" y="81"/>
                    <a:pt x="66" y="87"/>
                    <a:pt x="66" y="97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5" y="124"/>
                    <a:pt x="65" y="124"/>
                    <a:pt x="65" y="124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70" y="120"/>
                    <a:pt x="75" y="115"/>
                    <a:pt x="81" y="106"/>
                  </a:cubicBezTo>
                  <a:cubicBezTo>
                    <a:pt x="88" y="98"/>
                    <a:pt x="93" y="91"/>
                    <a:pt x="97" y="85"/>
                  </a:cubicBezTo>
                  <a:cubicBezTo>
                    <a:pt x="99" y="82"/>
                    <a:pt x="102" y="79"/>
                    <a:pt x="104" y="76"/>
                  </a:cubicBezTo>
                  <a:cubicBezTo>
                    <a:pt x="107" y="73"/>
                    <a:pt x="108" y="71"/>
                    <a:pt x="108" y="70"/>
                  </a:cubicBezTo>
                  <a:cubicBezTo>
                    <a:pt x="108" y="70"/>
                    <a:pt x="109" y="69"/>
                    <a:pt x="109" y="69"/>
                  </a:cubicBezTo>
                  <a:cubicBezTo>
                    <a:pt x="109" y="69"/>
                    <a:pt x="110" y="68"/>
                    <a:pt x="110" y="67"/>
                  </a:cubicBezTo>
                  <a:cubicBezTo>
                    <a:pt x="111" y="65"/>
                    <a:pt x="113" y="64"/>
                    <a:pt x="115" y="64"/>
                  </a:cubicBezTo>
                  <a:cubicBezTo>
                    <a:pt x="117" y="63"/>
                    <a:pt x="120" y="63"/>
                    <a:pt x="123" y="64"/>
                  </a:cubicBezTo>
                  <a:cubicBezTo>
                    <a:pt x="126" y="64"/>
                    <a:pt x="129" y="66"/>
                    <a:pt x="131" y="68"/>
                  </a:cubicBezTo>
                  <a:cubicBezTo>
                    <a:pt x="133" y="71"/>
                    <a:pt x="135" y="74"/>
                    <a:pt x="135" y="76"/>
                  </a:cubicBezTo>
                  <a:cubicBezTo>
                    <a:pt x="136" y="78"/>
                    <a:pt x="136" y="84"/>
                    <a:pt x="137" y="92"/>
                  </a:cubicBezTo>
                  <a:cubicBezTo>
                    <a:pt x="138" y="100"/>
                    <a:pt x="138" y="106"/>
                    <a:pt x="138" y="109"/>
                  </a:cubicBezTo>
                  <a:cubicBezTo>
                    <a:pt x="138" y="113"/>
                    <a:pt x="138" y="118"/>
                    <a:pt x="137" y="124"/>
                  </a:cubicBezTo>
                  <a:cubicBezTo>
                    <a:pt x="137" y="129"/>
                    <a:pt x="136" y="133"/>
                    <a:pt x="136" y="135"/>
                  </a:cubicBezTo>
                  <a:cubicBezTo>
                    <a:pt x="135" y="138"/>
                    <a:pt x="133" y="142"/>
                    <a:pt x="132" y="148"/>
                  </a:cubicBezTo>
                  <a:cubicBezTo>
                    <a:pt x="131" y="152"/>
                    <a:pt x="130" y="154"/>
                    <a:pt x="129" y="156"/>
                  </a:cubicBezTo>
                  <a:cubicBezTo>
                    <a:pt x="128" y="157"/>
                    <a:pt x="127" y="158"/>
                    <a:pt x="126" y="159"/>
                  </a:cubicBezTo>
                  <a:cubicBezTo>
                    <a:pt x="123" y="160"/>
                    <a:pt x="121" y="161"/>
                    <a:pt x="118" y="162"/>
                  </a:cubicBezTo>
                  <a:cubicBezTo>
                    <a:pt x="115" y="163"/>
                    <a:pt x="114" y="164"/>
                    <a:pt x="113" y="163"/>
                  </a:cubicBezTo>
                  <a:cubicBezTo>
                    <a:pt x="113" y="163"/>
                    <a:pt x="112" y="163"/>
                    <a:pt x="111" y="163"/>
                  </a:cubicBezTo>
                  <a:cubicBezTo>
                    <a:pt x="110" y="164"/>
                    <a:pt x="110" y="163"/>
                    <a:pt x="109" y="162"/>
                  </a:cubicBezTo>
                  <a:cubicBezTo>
                    <a:pt x="108" y="160"/>
                    <a:pt x="107" y="156"/>
                    <a:pt x="105" y="152"/>
                  </a:cubicBezTo>
                  <a:cubicBezTo>
                    <a:pt x="103" y="147"/>
                    <a:pt x="102" y="144"/>
                    <a:pt x="102" y="144"/>
                  </a:cubicBezTo>
                  <a:cubicBezTo>
                    <a:pt x="102" y="143"/>
                    <a:pt x="101" y="143"/>
                    <a:pt x="101" y="143"/>
                  </a:cubicBezTo>
                  <a:cubicBezTo>
                    <a:pt x="100" y="143"/>
                    <a:pt x="100" y="142"/>
                    <a:pt x="99" y="140"/>
                  </a:cubicBezTo>
                  <a:cubicBezTo>
                    <a:pt x="99" y="138"/>
                    <a:pt x="98" y="137"/>
                    <a:pt x="98" y="137"/>
                  </a:cubicBezTo>
                  <a:cubicBezTo>
                    <a:pt x="97" y="136"/>
                    <a:pt x="96" y="130"/>
                    <a:pt x="96" y="119"/>
                  </a:cubicBezTo>
                  <a:cubicBezTo>
                    <a:pt x="96" y="108"/>
                    <a:pt x="96" y="102"/>
                    <a:pt x="97" y="100"/>
                  </a:cubicBezTo>
                  <a:cubicBezTo>
                    <a:pt x="97" y="99"/>
                    <a:pt x="98" y="98"/>
                    <a:pt x="98" y="98"/>
                  </a:cubicBezTo>
                  <a:cubicBezTo>
                    <a:pt x="99" y="97"/>
                    <a:pt x="100" y="97"/>
                    <a:pt x="102" y="97"/>
                  </a:cubicBezTo>
                  <a:cubicBezTo>
                    <a:pt x="104" y="97"/>
                    <a:pt x="106" y="98"/>
                    <a:pt x="108" y="99"/>
                  </a:cubicBezTo>
                  <a:cubicBezTo>
                    <a:pt x="109" y="100"/>
                    <a:pt x="111" y="101"/>
                    <a:pt x="112" y="104"/>
                  </a:cubicBezTo>
                  <a:cubicBezTo>
                    <a:pt x="112" y="105"/>
                    <a:pt x="113" y="106"/>
                    <a:pt x="113" y="107"/>
                  </a:cubicBezTo>
                  <a:cubicBezTo>
                    <a:pt x="114" y="107"/>
                    <a:pt x="114" y="107"/>
                    <a:pt x="115" y="107"/>
                  </a:cubicBezTo>
                  <a:cubicBezTo>
                    <a:pt x="115" y="106"/>
                    <a:pt x="116" y="106"/>
                    <a:pt x="117" y="105"/>
                  </a:cubicBezTo>
                  <a:cubicBezTo>
                    <a:pt x="117" y="104"/>
                    <a:pt x="118" y="102"/>
                    <a:pt x="119" y="100"/>
                  </a:cubicBezTo>
                  <a:cubicBezTo>
                    <a:pt x="121" y="96"/>
                    <a:pt x="122" y="93"/>
                    <a:pt x="122" y="91"/>
                  </a:cubicBezTo>
                  <a:cubicBezTo>
                    <a:pt x="122" y="88"/>
                    <a:pt x="121" y="83"/>
                    <a:pt x="121" y="75"/>
                  </a:cubicBezTo>
                  <a:cubicBezTo>
                    <a:pt x="120" y="71"/>
                    <a:pt x="120" y="71"/>
                    <a:pt x="120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4" y="72"/>
                    <a:pt x="113" y="71"/>
                    <a:pt x="113" y="71"/>
                  </a:cubicBezTo>
                  <a:cubicBezTo>
                    <a:pt x="112" y="70"/>
                    <a:pt x="112" y="70"/>
                    <a:pt x="112" y="71"/>
                  </a:cubicBezTo>
                  <a:cubicBezTo>
                    <a:pt x="112" y="72"/>
                    <a:pt x="111" y="72"/>
                    <a:pt x="110" y="73"/>
                  </a:cubicBezTo>
                  <a:cubicBezTo>
                    <a:pt x="108" y="73"/>
                    <a:pt x="106" y="76"/>
                    <a:pt x="102" y="81"/>
                  </a:cubicBezTo>
                  <a:cubicBezTo>
                    <a:pt x="98" y="86"/>
                    <a:pt x="96" y="89"/>
                    <a:pt x="96" y="91"/>
                  </a:cubicBezTo>
                  <a:cubicBezTo>
                    <a:pt x="95" y="95"/>
                    <a:pt x="93" y="99"/>
                    <a:pt x="91" y="104"/>
                  </a:cubicBezTo>
                  <a:cubicBezTo>
                    <a:pt x="90" y="107"/>
                    <a:pt x="89" y="109"/>
                    <a:pt x="89" y="110"/>
                  </a:cubicBezTo>
                  <a:cubicBezTo>
                    <a:pt x="90" y="111"/>
                    <a:pt x="89" y="112"/>
                    <a:pt x="88" y="114"/>
                  </a:cubicBezTo>
                  <a:cubicBezTo>
                    <a:pt x="88" y="116"/>
                    <a:pt x="87" y="119"/>
                    <a:pt x="86" y="123"/>
                  </a:cubicBezTo>
                  <a:cubicBezTo>
                    <a:pt x="85" y="127"/>
                    <a:pt x="85" y="129"/>
                    <a:pt x="85" y="130"/>
                  </a:cubicBezTo>
                  <a:cubicBezTo>
                    <a:pt x="86" y="130"/>
                    <a:pt x="85" y="131"/>
                    <a:pt x="84" y="132"/>
                  </a:cubicBezTo>
                  <a:cubicBezTo>
                    <a:pt x="84" y="133"/>
                    <a:pt x="83" y="134"/>
                    <a:pt x="83" y="135"/>
                  </a:cubicBezTo>
                  <a:cubicBezTo>
                    <a:pt x="83" y="137"/>
                    <a:pt x="82" y="139"/>
                    <a:pt x="80" y="140"/>
                  </a:cubicBezTo>
                  <a:cubicBezTo>
                    <a:pt x="78" y="141"/>
                    <a:pt x="75" y="141"/>
                    <a:pt x="72" y="141"/>
                  </a:cubicBezTo>
                  <a:cubicBezTo>
                    <a:pt x="67" y="141"/>
                    <a:pt x="67" y="141"/>
                    <a:pt x="67" y="141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7" y="147"/>
                    <a:pt x="67" y="152"/>
                    <a:pt x="68" y="159"/>
                  </a:cubicBezTo>
                  <a:cubicBezTo>
                    <a:pt x="68" y="166"/>
                    <a:pt x="68" y="170"/>
                    <a:pt x="69" y="171"/>
                  </a:cubicBezTo>
                  <a:cubicBezTo>
                    <a:pt x="69" y="172"/>
                    <a:pt x="70" y="178"/>
                    <a:pt x="70" y="188"/>
                  </a:cubicBezTo>
                  <a:cubicBezTo>
                    <a:pt x="70" y="194"/>
                    <a:pt x="70" y="197"/>
                    <a:pt x="70" y="199"/>
                  </a:cubicBezTo>
                  <a:cubicBezTo>
                    <a:pt x="70" y="200"/>
                    <a:pt x="69" y="201"/>
                    <a:pt x="68" y="203"/>
                  </a:cubicBezTo>
                  <a:cubicBezTo>
                    <a:pt x="67" y="204"/>
                    <a:pt x="66" y="205"/>
                    <a:pt x="66" y="206"/>
                  </a:cubicBezTo>
                  <a:cubicBezTo>
                    <a:pt x="65" y="206"/>
                    <a:pt x="64" y="206"/>
                    <a:pt x="62" y="206"/>
                  </a:cubicBezTo>
                  <a:cubicBezTo>
                    <a:pt x="60" y="205"/>
                    <a:pt x="58" y="205"/>
                    <a:pt x="58" y="204"/>
                  </a:cubicBezTo>
                  <a:cubicBezTo>
                    <a:pt x="57" y="204"/>
                    <a:pt x="56" y="201"/>
                    <a:pt x="53" y="196"/>
                  </a:cubicBezTo>
                  <a:cubicBezTo>
                    <a:pt x="51" y="191"/>
                    <a:pt x="48" y="187"/>
                    <a:pt x="46" y="185"/>
                  </a:cubicBezTo>
                  <a:cubicBezTo>
                    <a:pt x="42" y="180"/>
                    <a:pt x="40" y="173"/>
                    <a:pt x="41" y="166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43" y="163"/>
                    <a:pt x="43" y="163"/>
                    <a:pt x="43" y="163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5" y="167"/>
                    <a:pt x="45" y="167"/>
                    <a:pt x="45" y="167"/>
                  </a:cubicBezTo>
                  <a:cubicBezTo>
                    <a:pt x="46" y="167"/>
                    <a:pt x="46" y="168"/>
                    <a:pt x="46" y="168"/>
                  </a:cubicBezTo>
                  <a:cubicBezTo>
                    <a:pt x="49" y="174"/>
                    <a:pt x="50" y="176"/>
                    <a:pt x="52" y="175"/>
                  </a:cubicBezTo>
                  <a:cubicBezTo>
                    <a:pt x="52" y="174"/>
                    <a:pt x="52" y="170"/>
                    <a:pt x="52" y="162"/>
                  </a:cubicBezTo>
                  <a:cubicBezTo>
                    <a:pt x="52" y="154"/>
                    <a:pt x="52" y="148"/>
                    <a:pt x="51" y="145"/>
                  </a:cubicBezTo>
                  <a:cubicBezTo>
                    <a:pt x="51" y="144"/>
                    <a:pt x="51" y="142"/>
                    <a:pt x="52" y="141"/>
                  </a:cubicBezTo>
                  <a:cubicBezTo>
                    <a:pt x="52" y="139"/>
                    <a:pt x="52" y="137"/>
                    <a:pt x="50" y="136"/>
                  </a:cubicBezTo>
                  <a:cubicBezTo>
                    <a:pt x="50" y="135"/>
                    <a:pt x="49" y="134"/>
                    <a:pt x="48" y="134"/>
                  </a:cubicBezTo>
                  <a:cubicBezTo>
                    <a:pt x="47" y="134"/>
                    <a:pt x="45" y="134"/>
                    <a:pt x="41" y="134"/>
                  </a:cubicBezTo>
                  <a:cubicBezTo>
                    <a:pt x="37" y="134"/>
                    <a:pt x="34" y="135"/>
                    <a:pt x="33" y="136"/>
                  </a:cubicBezTo>
                  <a:cubicBezTo>
                    <a:pt x="31" y="137"/>
                    <a:pt x="29" y="139"/>
                    <a:pt x="28" y="142"/>
                  </a:cubicBezTo>
                  <a:cubicBezTo>
                    <a:pt x="27" y="144"/>
                    <a:pt x="25" y="146"/>
                    <a:pt x="23" y="148"/>
                  </a:cubicBezTo>
                  <a:cubicBezTo>
                    <a:pt x="20" y="151"/>
                    <a:pt x="16" y="154"/>
                    <a:pt x="10" y="159"/>
                  </a:cubicBezTo>
                  <a:cubicBezTo>
                    <a:pt x="8" y="160"/>
                    <a:pt x="6" y="159"/>
                    <a:pt x="5" y="155"/>
                  </a:cubicBezTo>
                  <a:cubicBezTo>
                    <a:pt x="4" y="153"/>
                    <a:pt x="3" y="152"/>
                    <a:pt x="2" y="152"/>
                  </a:cubicBezTo>
                  <a:cubicBezTo>
                    <a:pt x="2" y="152"/>
                    <a:pt x="1" y="150"/>
                    <a:pt x="2" y="148"/>
                  </a:cubicBezTo>
                  <a:cubicBezTo>
                    <a:pt x="2" y="145"/>
                    <a:pt x="2" y="143"/>
                    <a:pt x="1" y="141"/>
                  </a:cubicBezTo>
                  <a:cubicBezTo>
                    <a:pt x="0" y="139"/>
                    <a:pt x="0" y="137"/>
                    <a:pt x="1" y="136"/>
                  </a:cubicBezTo>
                  <a:cubicBezTo>
                    <a:pt x="1" y="135"/>
                    <a:pt x="1" y="135"/>
                    <a:pt x="2" y="135"/>
                  </a:cubicBezTo>
                  <a:cubicBezTo>
                    <a:pt x="5" y="137"/>
                    <a:pt x="8" y="135"/>
                    <a:pt x="13" y="130"/>
                  </a:cubicBezTo>
                  <a:cubicBezTo>
                    <a:pt x="17" y="127"/>
                    <a:pt x="18" y="125"/>
                    <a:pt x="18" y="124"/>
                  </a:cubicBezTo>
                  <a:cubicBezTo>
                    <a:pt x="18" y="124"/>
                    <a:pt x="18" y="123"/>
                    <a:pt x="17" y="124"/>
                  </a:cubicBezTo>
                  <a:cubicBezTo>
                    <a:pt x="17" y="124"/>
                    <a:pt x="16" y="124"/>
                    <a:pt x="16" y="123"/>
                  </a:cubicBezTo>
                  <a:cubicBezTo>
                    <a:pt x="16" y="123"/>
                    <a:pt x="16" y="122"/>
                    <a:pt x="17" y="122"/>
                  </a:cubicBezTo>
                  <a:cubicBezTo>
                    <a:pt x="18" y="122"/>
                    <a:pt x="20" y="120"/>
                    <a:pt x="24" y="115"/>
                  </a:cubicBezTo>
                  <a:cubicBezTo>
                    <a:pt x="39" y="99"/>
                    <a:pt x="47" y="91"/>
                    <a:pt x="49" y="91"/>
                  </a:cubicBezTo>
                  <a:cubicBezTo>
                    <a:pt x="51" y="91"/>
                    <a:pt x="52" y="91"/>
                    <a:pt x="52" y="89"/>
                  </a:cubicBezTo>
                  <a:cubicBezTo>
                    <a:pt x="52" y="88"/>
                    <a:pt x="51" y="87"/>
                    <a:pt x="50" y="87"/>
                  </a:cubicBezTo>
                  <a:cubicBezTo>
                    <a:pt x="49" y="87"/>
                    <a:pt x="48" y="87"/>
                    <a:pt x="45" y="89"/>
                  </a:cubicBezTo>
                  <a:cubicBezTo>
                    <a:pt x="39" y="90"/>
                    <a:pt x="34" y="91"/>
                    <a:pt x="29" y="89"/>
                  </a:cubicBezTo>
                  <a:cubicBezTo>
                    <a:pt x="25" y="89"/>
                    <a:pt x="21" y="86"/>
                    <a:pt x="18" y="82"/>
                  </a:cubicBezTo>
                  <a:cubicBezTo>
                    <a:pt x="14" y="78"/>
                    <a:pt x="12" y="75"/>
                    <a:pt x="13" y="72"/>
                  </a:cubicBezTo>
                  <a:cubicBezTo>
                    <a:pt x="13" y="71"/>
                    <a:pt x="15" y="70"/>
                    <a:pt x="17" y="67"/>
                  </a:cubicBezTo>
                  <a:cubicBezTo>
                    <a:pt x="18" y="65"/>
                    <a:pt x="20" y="64"/>
                    <a:pt x="20" y="64"/>
                  </a:cubicBezTo>
                  <a:cubicBezTo>
                    <a:pt x="21" y="64"/>
                    <a:pt x="21" y="65"/>
                    <a:pt x="21" y="66"/>
                  </a:cubicBezTo>
                  <a:cubicBezTo>
                    <a:pt x="21" y="67"/>
                    <a:pt x="21" y="68"/>
                    <a:pt x="22" y="69"/>
                  </a:cubicBezTo>
                  <a:cubicBezTo>
                    <a:pt x="23" y="69"/>
                    <a:pt x="26" y="69"/>
                    <a:pt x="30" y="67"/>
                  </a:cubicBezTo>
                  <a:cubicBezTo>
                    <a:pt x="34" y="66"/>
                    <a:pt x="37" y="65"/>
                    <a:pt x="39" y="63"/>
                  </a:cubicBezTo>
                  <a:cubicBezTo>
                    <a:pt x="41" y="62"/>
                    <a:pt x="42" y="61"/>
                    <a:pt x="43" y="61"/>
                  </a:cubicBezTo>
                  <a:cubicBezTo>
                    <a:pt x="43" y="61"/>
                    <a:pt x="45" y="60"/>
                    <a:pt x="48" y="58"/>
                  </a:cubicBezTo>
                  <a:cubicBezTo>
                    <a:pt x="49" y="57"/>
                    <a:pt x="50" y="56"/>
                    <a:pt x="51" y="55"/>
                  </a:cubicBezTo>
                  <a:cubicBezTo>
                    <a:pt x="51" y="54"/>
                    <a:pt x="52" y="53"/>
                    <a:pt x="52" y="52"/>
                  </a:cubicBezTo>
                  <a:cubicBezTo>
                    <a:pt x="52" y="49"/>
                    <a:pt x="52" y="47"/>
                    <a:pt x="52" y="46"/>
                  </a:cubicBezTo>
                  <a:cubicBezTo>
                    <a:pt x="53" y="45"/>
                    <a:pt x="53" y="43"/>
                    <a:pt x="52" y="41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2" y="39"/>
                    <a:pt x="52" y="40"/>
                    <a:pt x="51" y="40"/>
                  </a:cubicBezTo>
                  <a:cubicBezTo>
                    <a:pt x="51" y="41"/>
                    <a:pt x="51" y="42"/>
                    <a:pt x="51" y="41"/>
                  </a:cubicBezTo>
                  <a:cubicBezTo>
                    <a:pt x="51" y="41"/>
                    <a:pt x="51" y="41"/>
                    <a:pt x="51" y="40"/>
                  </a:cubicBezTo>
                  <a:cubicBezTo>
                    <a:pt x="52" y="37"/>
                    <a:pt x="52" y="31"/>
                    <a:pt x="52" y="24"/>
                  </a:cubicBezTo>
                  <a:cubicBezTo>
                    <a:pt x="53" y="17"/>
                    <a:pt x="53" y="12"/>
                    <a:pt x="52" y="11"/>
                  </a:cubicBezTo>
                  <a:cubicBezTo>
                    <a:pt x="52" y="9"/>
                    <a:pt x="53" y="7"/>
                    <a:pt x="55" y="4"/>
                  </a:cubicBezTo>
                  <a:close/>
                  <a:moveTo>
                    <a:pt x="3" y="132"/>
                  </a:moveTo>
                  <a:cubicBezTo>
                    <a:pt x="3" y="131"/>
                    <a:pt x="4" y="131"/>
                    <a:pt x="4" y="131"/>
                  </a:cubicBezTo>
                  <a:cubicBezTo>
                    <a:pt x="5" y="131"/>
                    <a:pt x="5" y="132"/>
                    <a:pt x="5" y="133"/>
                  </a:cubicBezTo>
                  <a:cubicBezTo>
                    <a:pt x="5" y="134"/>
                    <a:pt x="5" y="135"/>
                    <a:pt x="4" y="135"/>
                  </a:cubicBezTo>
                  <a:cubicBezTo>
                    <a:pt x="4" y="135"/>
                    <a:pt x="3" y="135"/>
                    <a:pt x="3" y="134"/>
                  </a:cubicBezTo>
                  <a:cubicBezTo>
                    <a:pt x="3" y="133"/>
                    <a:pt x="3" y="133"/>
                    <a:pt x="3" y="132"/>
                  </a:cubicBezTo>
                  <a:close/>
                  <a:moveTo>
                    <a:pt x="51" y="115"/>
                  </a:moveTo>
                  <a:cubicBezTo>
                    <a:pt x="51" y="108"/>
                    <a:pt x="51" y="105"/>
                    <a:pt x="50" y="104"/>
                  </a:cubicBezTo>
                  <a:cubicBezTo>
                    <a:pt x="50" y="104"/>
                    <a:pt x="49" y="105"/>
                    <a:pt x="48" y="107"/>
                  </a:cubicBezTo>
                  <a:cubicBezTo>
                    <a:pt x="47" y="109"/>
                    <a:pt x="45" y="111"/>
                    <a:pt x="44" y="113"/>
                  </a:cubicBezTo>
                  <a:cubicBezTo>
                    <a:pt x="43" y="115"/>
                    <a:pt x="43" y="117"/>
                    <a:pt x="43" y="117"/>
                  </a:cubicBezTo>
                  <a:cubicBezTo>
                    <a:pt x="43" y="118"/>
                    <a:pt x="43" y="118"/>
                    <a:pt x="42" y="118"/>
                  </a:cubicBezTo>
                  <a:cubicBezTo>
                    <a:pt x="42" y="118"/>
                    <a:pt x="41" y="119"/>
                    <a:pt x="41" y="120"/>
                  </a:cubicBezTo>
                  <a:cubicBezTo>
                    <a:pt x="41" y="121"/>
                    <a:pt x="41" y="122"/>
                    <a:pt x="40" y="122"/>
                  </a:cubicBezTo>
                  <a:cubicBezTo>
                    <a:pt x="39" y="123"/>
                    <a:pt x="39" y="124"/>
                    <a:pt x="39" y="124"/>
                  </a:cubicBezTo>
                  <a:cubicBezTo>
                    <a:pt x="39" y="124"/>
                    <a:pt x="39" y="124"/>
                    <a:pt x="41" y="124"/>
                  </a:cubicBezTo>
                  <a:cubicBezTo>
                    <a:pt x="42" y="125"/>
                    <a:pt x="44" y="125"/>
                    <a:pt x="47" y="125"/>
                  </a:cubicBezTo>
                  <a:cubicBezTo>
                    <a:pt x="51" y="125"/>
                    <a:pt x="51" y="125"/>
                    <a:pt x="51" y="125"/>
                  </a:cubicBezTo>
                  <a:lnTo>
                    <a:pt x="51" y="115"/>
                  </a:lnTo>
                  <a:close/>
                  <a:moveTo>
                    <a:pt x="53" y="34"/>
                  </a:moveTo>
                  <a:cubicBezTo>
                    <a:pt x="53" y="33"/>
                    <a:pt x="53" y="33"/>
                    <a:pt x="53" y="32"/>
                  </a:cubicBezTo>
                  <a:cubicBezTo>
                    <a:pt x="53" y="31"/>
                    <a:pt x="53" y="31"/>
                    <a:pt x="52" y="32"/>
                  </a:cubicBezTo>
                  <a:cubicBezTo>
                    <a:pt x="53" y="33"/>
                    <a:pt x="53" y="34"/>
                    <a:pt x="53" y="34"/>
                  </a:cubicBezTo>
                  <a:close/>
                  <a:moveTo>
                    <a:pt x="99" y="108"/>
                  </a:moveTo>
                  <a:cubicBezTo>
                    <a:pt x="100" y="105"/>
                    <a:pt x="100" y="103"/>
                    <a:pt x="99" y="103"/>
                  </a:cubicBezTo>
                  <a:cubicBezTo>
                    <a:pt x="98" y="103"/>
                    <a:pt x="98" y="105"/>
                    <a:pt x="97" y="108"/>
                  </a:cubicBezTo>
                  <a:cubicBezTo>
                    <a:pt x="97" y="112"/>
                    <a:pt x="97" y="114"/>
                    <a:pt x="97" y="114"/>
                  </a:cubicBezTo>
                  <a:cubicBezTo>
                    <a:pt x="98" y="115"/>
                    <a:pt x="98" y="115"/>
                    <a:pt x="99" y="113"/>
                  </a:cubicBezTo>
                  <a:cubicBezTo>
                    <a:pt x="99" y="112"/>
                    <a:pt x="99" y="110"/>
                    <a:pt x="99" y="108"/>
                  </a:cubicBezTo>
                  <a:close/>
                  <a:moveTo>
                    <a:pt x="121" y="106"/>
                  </a:moveTo>
                  <a:cubicBezTo>
                    <a:pt x="121" y="104"/>
                    <a:pt x="121" y="104"/>
                    <a:pt x="121" y="104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0" y="103"/>
                    <a:pt x="119" y="104"/>
                  </a:cubicBezTo>
                  <a:cubicBezTo>
                    <a:pt x="118" y="105"/>
                    <a:pt x="117" y="106"/>
                    <a:pt x="117" y="107"/>
                  </a:cubicBezTo>
                  <a:cubicBezTo>
                    <a:pt x="117" y="107"/>
                    <a:pt x="117" y="108"/>
                    <a:pt x="116" y="111"/>
                  </a:cubicBezTo>
                  <a:cubicBezTo>
                    <a:pt x="114" y="113"/>
                    <a:pt x="114" y="115"/>
                    <a:pt x="114" y="115"/>
                  </a:cubicBezTo>
                  <a:cubicBezTo>
                    <a:pt x="115" y="115"/>
                    <a:pt x="114" y="117"/>
                    <a:pt x="113" y="119"/>
                  </a:cubicBezTo>
                  <a:cubicBezTo>
                    <a:pt x="112" y="121"/>
                    <a:pt x="112" y="123"/>
                    <a:pt x="112" y="125"/>
                  </a:cubicBezTo>
                  <a:cubicBezTo>
                    <a:pt x="112" y="126"/>
                    <a:pt x="111" y="127"/>
                    <a:pt x="111" y="129"/>
                  </a:cubicBezTo>
                  <a:cubicBezTo>
                    <a:pt x="108" y="134"/>
                    <a:pt x="107" y="137"/>
                    <a:pt x="108" y="138"/>
                  </a:cubicBezTo>
                  <a:cubicBezTo>
                    <a:pt x="108" y="138"/>
                    <a:pt x="109" y="137"/>
                    <a:pt x="111" y="134"/>
                  </a:cubicBezTo>
                  <a:cubicBezTo>
                    <a:pt x="113" y="132"/>
                    <a:pt x="115" y="128"/>
                    <a:pt x="117" y="124"/>
                  </a:cubicBezTo>
                  <a:cubicBezTo>
                    <a:pt x="118" y="120"/>
                    <a:pt x="119" y="117"/>
                    <a:pt x="120" y="115"/>
                  </a:cubicBezTo>
                  <a:cubicBezTo>
                    <a:pt x="120" y="112"/>
                    <a:pt x="120" y="109"/>
                    <a:pt x="121" y="106"/>
                  </a:cubicBezTo>
                  <a:close/>
                  <a:moveTo>
                    <a:pt x="167" y="23"/>
                  </a:moveTo>
                  <a:cubicBezTo>
                    <a:pt x="171" y="23"/>
                    <a:pt x="174" y="22"/>
                    <a:pt x="175" y="23"/>
                  </a:cubicBezTo>
                  <a:cubicBezTo>
                    <a:pt x="177" y="23"/>
                    <a:pt x="178" y="24"/>
                    <a:pt x="179" y="25"/>
                  </a:cubicBezTo>
                  <a:cubicBezTo>
                    <a:pt x="179" y="26"/>
                    <a:pt x="180" y="27"/>
                    <a:pt x="180" y="27"/>
                  </a:cubicBezTo>
                  <a:cubicBezTo>
                    <a:pt x="181" y="27"/>
                    <a:pt x="182" y="28"/>
                    <a:pt x="182" y="30"/>
                  </a:cubicBezTo>
                  <a:cubicBezTo>
                    <a:pt x="182" y="32"/>
                    <a:pt x="182" y="34"/>
                    <a:pt x="181" y="35"/>
                  </a:cubicBezTo>
                  <a:cubicBezTo>
                    <a:pt x="181" y="36"/>
                    <a:pt x="180" y="38"/>
                    <a:pt x="180" y="39"/>
                  </a:cubicBezTo>
                  <a:cubicBezTo>
                    <a:pt x="179" y="41"/>
                    <a:pt x="179" y="43"/>
                    <a:pt x="178" y="46"/>
                  </a:cubicBezTo>
                  <a:cubicBezTo>
                    <a:pt x="178" y="49"/>
                    <a:pt x="177" y="51"/>
                    <a:pt x="177" y="52"/>
                  </a:cubicBezTo>
                  <a:cubicBezTo>
                    <a:pt x="176" y="53"/>
                    <a:pt x="176" y="55"/>
                    <a:pt x="175" y="59"/>
                  </a:cubicBezTo>
                  <a:cubicBezTo>
                    <a:pt x="174" y="63"/>
                    <a:pt x="174" y="66"/>
                    <a:pt x="173" y="69"/>
                  </a:cubicBezTo>
                  <a:cubicBezTo>
                    <a:pt x="173" y="72"/>
                    <a:pt x="173" y="76"/>
                    <a:pt x="173" y="81"/>
                  </a:cubicBezTo>
                  <a:cubicBezTo>
                    <a:pt x="172" y="86"/>
                    <a:pt x="172" y="88"/>
                    <a:pt x="173" y="88"/>
                  </a:cubicBezTo>
                  <a:cubicBezTo>
                    <a:pt x="173" y="88"/>
                    <a:pt x="174" y="88"/>
                    <a:pt x="174" y="87"/>
                  </a:cubicBezTo>
                  <a:cubicBezTo>
                    <a:pt x="179" y="82"/>
                    <a:pt x="182" y="78"/>
                    <a:pt x="185" y="73"/>
                  </a:cubicBezTo>
                  <a:cubicBezTo>
                    <a:pt x="188" y="69"/>
                    <a:pt x="189" y="66"/>
                    <a:pt x="188" y="64"/>
                  </a:cubicBezTo>
                  <a:cubicBezTo>
                    <a:pt x="188" y="63"/>
                    <a:pt x="188" y="63"/>
                    <a:pt x="189" y="63"/>
                  </a:cubicBezTo>
                  <a:cubicBezTo>
                    <a:pt x="189" y="62"/>
                    <a:pt x="190" y="62"/>
                    <a:pt x="192" y="63"/>
                  </a:cubicBezTo>
                  <a:cubicBezTo>
                    <a:pt x="194" y="63"/>
                    <a:pt x="197" y="64"/>
                    <a:pt x="199" y="65"/>
                  </a:cubicBezTo>
                  <a:cubicBezTo>
                    <a:pt x="202" y="67"/>
                    <a:pt x="203" y="69"/>
                    <a:pt x="203" y="71"/>
                  </a:cubicBezTo>
                  <a:cubicBezTo>
                    <a:pt x="204" y="73"/>
                    <a:pt x="203" y="75"/>
                    <a:pt x="202" y="77"/>
                  </a:cubicBezTo>
                  <a:cubicBezTo>
                    <a:pt x="201" y="80"/>
                    <a:pt x="199" y="83"/>
                    <a:pt x="195" y="88"/>
                  </a:cubicBezTo>
                  <a:cubicBezTo>
                    <a:pt x="193" y="91"/>
                    <a:pt x="192" y="93"/>
                    <a:pt x="191" y="94"/>
                  </a:cubicBezTo>
                  <a:cubicBezTo>
                    <a:pt x="191" y="95"/>
                    <a:pt x="191" y="96"/>
                    <a:pt x="191" y="97"/>
                  </a:cubicBezTo>
                  <a:cubicBezTo>
                    <a:pt x="192" y="98"/>
                    <a:pt x="192" y="99"/>
                    <a:pt x="193" y="99"/>
                  </a:cubicBezTo>
                  <a:cubicBezTo>
                    <a:pt x="193" y="99"/>
                    <a:pt x="193" y="100"/>
                    <a:pt x="193" y="101"/>
                  </a:cubicBezTo>
                  <a:cubicBezTo>
                    <a:pt x="193" y="103"/>
                    <a:pt x="194" y="104"/>
                    <a:pt x="194" y="104"/>
                  </a:cubicBezTo>
                  <a:cubicBezTo>
                    <a:pt x="195" y="104"/>
                    <a:pt x="196" y="106"/>
                    <a:pt x="197" y="108"/>
                  </a:cubicBezTo>
                  <a:cubicBezTo>
                    <a:pt x="198" y="111"/>
                    <a:pt x="199" y="113"/>
                    <a:pt x="199" y="114"/>
                  </a:cubicBezTo>
                  <a:cubicBezTo>
                    <a:pt x="199" y="116"/>
                    <a:pt x="199" y="117"/>
                    <a:pt x="200" y="117"/>
                  </a:cubicBezTo>
                  <a:cubicBezTo>
                    <a:pt x="201" y="118"/>
                    <a:pt x="202" y="119"/>
                    <a:pt x="202" y="121"/>
                  </a:cubicBezTo>
                  <a:cubicBezTo>
                    <a:pt x="203" y="123"/>
                    <a:pt x="204" y="125"/>
                    <a:pt x="205" y="128"/>
                  </a:cubicBezTo>
                  <a:cubicBezTo>
                    <a:pt x="207" y="130"/>
                    <a:pt x="208" y="131"/>
                    <a:pt x="209" y="133"/>
                  </a:cubicBezTo>
                  <a:cubicBezTo>
                    <a:pt x="210" y="134"/>
                    <a:pt x="212" y="136"/>
                    <a:pt x="213" y="138"/>
                  </a:cubicBezTo>
                  <a:cubicBezTo>
                    <a:pt x="215" y="140"/>
                    <a:pt x="216" y="143"/>
                    <a:pt x="217" y="146"/>
                  </a:cubicBezTo>
                  <a:cubicBezTo>
                    <a:pt x="218" y="149"/>
                    <a:pt x="218" y="150"/>
                    <a:pt x="219" y="151"/>
                  </a:cubicBezTo>
                  <a:cubicBezTo>
                    <a:pt x="219" y="152"/>
                    <a:pt x="220" y="154"/>
                    <a:pt x="220" y="156"/>
                  </a:cubicBezTo>
                  <a:cubicBezTo>
                    <a:pt x="220" y="158"/>
                    <a:pt x="220" y="160"/>
                    <a:pt x="219" y="160"/>
                  </a:cubicBezTo>
                  <a:cubicBezTo>
                    <a:pt x="218" y="162"/>
                    <a:pt x="217" y="163"/>
                    <a:pt x="215" y="164"/>
                  </a:cubicBezTo>
                  <a:cubicBezTo>
                    <a:pt x="213" y="165"/>
                    <a:pt x="212" y="166"/>
                    <a:pt x="212" y="167"/>
                  </a:cubicBezTo>
                  <a:cubicBezTo>
                    <a:pt x="212" y="168"/>
                    <a:pt x="211" y="169"/>
                    <a:pt x="210" y="170"/>
                  </a:cubicBezTo>
                  <a:cubicBezTo>
                    <a:pt x="209" y="172"/>
                    <a:pt x="207" y="173"/>
                    <a:pt x="206" y="174"/>
                  </a:cubicBezTo>
                  <a:cubicBezTo>
                    <a:pt x="199" y="177"/>
                    <a:pt x="192" y="179"/>
                    <a:pt x="185" y="179"/>
                  </a:cubicBezTo>
                  <a:cubicBezTo>
                    <a:pt x="180" y="179"/>
                    <a:pt x="177" y="178"/>
                    <a:pt x="176" y="178"/>
                  </a:cubicBezTo>
                  <a:cubicBezTo>
                    <a:pt x="176" y="177"/>
                    <a:pt x="175" y="177"/>
                    <a:pt x="173" y="177"/>
                  </a:cubicBezTo>
                  <a:cubicBezTo>
                    <a:pt x="170" y="177"/>
                    <a:pt x="166" y="174"/>
                    <a:pt x="162" y="169"/>
                  </a:cubicBezTo>
                  <a:cubicBezTo>
                    <a:pt x="158" y="164"/>
                    <a:pt x="155" y="157"/>
                    <a:pt x="153" y="150"/>
                  </a:cubicBezTo>
                  <a:cubicBezTo>
                    <a:pt x="152" y="147"/>
                    <a:pt x="152" y="144"/>
                    <a:pt x="152" y="140"/>
                  </a:cubicBezTo>
                  <a:cubicBezTo>
                    <a:pt x="151" y="136"/>
                    <a:pt x="152" y="134"/>
                    <a:pt x="152" y="133"/>
                  </a:cubicBezTo>
                  <a:cubicBezTo>
                    <a:pt x="153" y="132"/>
                    <a:pt x="152" y="132"/>
                    <a:pt x="152" y="131"/>
                  </a:cubicBezTo>
                  <a:cubicBezTo>
                    <a:pt x="151" y="130"/>
                    <a:pt x="151" y="128"/>
                    <a:pt x="152" y="126"/>
                  </a:cubicBezTo>
                  <a:cubicBezTo>
                    <a:pt x="152" y="124"/>
                    <a:pt x="152" y="121"/>
                    <a:pt x="152" y="115"/>
                  </a:cubicBezTo>
                  <a:cubicBezTo>
                    <a:pt x="152" y="110"/>
                    <a:pt x="152" y="107"/>
                    <a:pt x="151" y="106"/>
                  </a:cubicBezTo>
                  <a:cubicBezTo>
                    <a:pt x="151" y="106"/>
                    <a:pt x="151" y="105"/>
                    <a:pt x="152" y="103"/>
                  </a:cubicBezTo>
                  <a:cubicBezTo>
                    <a:pt x="153" y="102"/>
                    <a:pt x="154" y="98"/>
                    <a:pt x="155" y="92"/>
                  </a:cubicBezTo>
                  <a:cubicBezTo>
                    <a:pt x="155" y="87"/>
                    <a:pt x="156" y="83"/>
                    <a:pt x="157" y="80"/>
                  </a:cubicBezTo>
                  <a:cubicBezTo>
                    <a:pt x="157" y="78"/>
                    <a:pt x="158" y="74"/>
                    <a:pt x="158" y="68"/>
                  </a:cubicBezTo>
                  <a:cubicBezTo>
                    <a:pt x="158" y="63"/>
                    <a:pt x="159" y="57"/>
                    <a:pt x="160" y="51"/>
                  </a:cubicBezTo>
                  <a:cubicBezTo>
                    <a:pt x="161" y="42"/>
                    <a:pt x="162" y="37"/>
                    <a:pt x="162" y="36"/>
                  </a:cubicBezTo>
                  <a:cubicBezTo>
                    <a:pt x="162" y="34"/>
                    <a:pt x="162" y="33"/>
                    <a:pt x="161" y="32"/>
                  </a:cubicBezTo>
                  <a:cubicBezTo>
                    <a:pt x="161" y="32"/>
                    <a:pt x="160" y="31"/>
                    <a:pt x="160" y="31"/>
                  </a:cubicBezTo>
                  <a:cubicBezTo>
                    <a:pt x="160" y="31"/>
                    <a:pt x="160" y="32"/>
                    <a:pt x="160" y="33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0" y="33"/>
                    <a:pt x="160" y="33"/>
                    <a:pt x="159" y="34"/>
                  </a:cubicBezTo>
                  <a:cubicBezTo>
                    <a:pt x="159" y="31"/>
                    <a:pt x="159" y="31"/>
                    <a:pt x="159" y="31"/>
                  </a:cubicBezTo>
                  <a:cubicBezTo>
                    <a:pt x="160" y="31"/>
                    <a:pt x="160" y="30"/>
                    <a:pt x="161" y="29"/>
                  </a:cubicBezTo>
                  <a:cubicBezTo>
                    <a:pt x="162" y="27"/>
                    <a:pt x="163" y="25"/>
                    <a:pt x="163" y="25"/>
                  </a:cubicBezTo>
                  <a:cubicBezTo>
                    <a:pt x="164" y="24"/>
                    <a:pt x="165" y="23"/>
                    <a:pt x="167" y="23"/>
                  </a:cubicBezTo>
                  <a:close/>
                  <a:moveTo>
                    <a:pt x="188" y="119"/>
                  </a:moveTo>
                  <a:cubicBezTo>
                    <a:pt x="187" y="119"/>
                    <a:pt x="185" y="119"/>
                    <a:pt x="180" y="119"/>
                  </a:cubicBezTo>
                  <a:cubicBezTo>
                    <a:pt x="176" y="119"/>
                    <a:pt x="174" y="119"/>
                    <a:pt x="173" y="120"/>
                  </a:cubicBezTo>
                  <a:cubicBezTo>
                    <a:pt x="173" y="120"/>
                    <a:pt x="172" y="121"/>
                    <a:pt x="171" y="121"/>
                  </a:cubicBezTo>
                  <a:cubicBezTo>
                    <a:pt x="170" y="121"/>
                    <a:pt x="170" y="122"/>
                    <a:pt x="169" y="126"/>
                  </a:cubicBezTo>
                  <a:cubicBezTo>
                    <a:pt x="169" y="129"/>
                    <a:pt x="169" y="131"/>
                    <a:pt x="169" y="132"/>
                  </a:cubicBezTo>
                  <a:cubicBezTo>
                    <a:pt x="169" y="133"/>
                    <a:pt x="170" y="136"/>
                    <a:pt x="170" y="142"/>
                  </a:cubicBezTo>
                  <a:cubicBezTo>
                    <a:pt x="170" y="147"/>
                    <a:pt x="170" y="151"/>
                    <a:pt x="170" y="153"/>
                  </a:cubicBezTo>
                  <a:cubicBezTo>
                    <a:pt x="170" y="154"/>
                    <a:pt x="170" y="155"/>
                    <a:pt x="171" y="155"/>
                  </a:cubicBezTo>
                  <a:cubicBezTo>
                    <a:pt x="171" y="155"/>
                    <a:pt x="172" y="155"/>
                    <a:pt x="173" y="155"/>
                  </a:cubicBezTo>
                  <a:cubicBezTo>
                    <a:pt x="175" y="154"/>
                    <a:pt x="177" y="154"/>
                    <a:pt x="179" y="154"/>
                  </a:cubicBezTo>
                  <a:cubicBezTo>
                    <a:pt x="184" y="153"/>
                    <a:pt x="186" y="152"/>
                    <a:pt x="186" y="150"/>
                  </a:cubicBezTo>
                  <a:cubicBezTo>
                    <a:pt x="186" y="149"/>
                    <a:pt x="187" y="147"/>
                    <a:pt x="188" y="146"/>
                  </a:cubicBezTo>
                  <a:cubicBezTo>
                    <a:pt x="189" y="144"/>
                    <a:pt x="189" y="139"/>
                    <a:pt x="189" y="132"/>
                  </a:cubicBezTo>
                  <a:cubicBezTo>
                    <a:pt x="190" y="124"/>
                    <a:pt x="189" y="120"/>
                    <a:pt x="188" y="119"/>
                  </a:cubicBezTo>
                  <a:close/>
                  <a:moveTo>
                    <a:pt x="188" y="101"/>
                  </a:moveTo>
                  <a:cubicBezTo>
                    <a:pt x="188" y="99"/>
                    <a:pt x="188" y="98"/>
                    <a:pt x="188" y="98"/>
                  </a:cubicBezTo>
                  <a:cubicBezTo>
                    <a:pt x="187" y="98"/>
                    <a:pt x="187" y="99"/>
                    <a:pt x="186" y="100"/>
                  </a:cubicBezTo>
                  <a:cubicBezTo>
                    <a:pt x="184" y="102"/>
                    <a:pt x="184" y="103"/>
                    <a:pt x="186" y="103"/>
                  </a:cubicBezTo>
                  <a:cubicBezTo>
                    <a:pt x="187" y="103"/>
                    <a:pt x="188" y="102"/>
                    <a:pt x="188" y="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16"/>
            <p:cNvSpPr>
              <a:spLocks noEditPoints="1"/>
            </p:cNvSpPr>
            <p:nvPr/>
          </p:nvSpPr>
          <p:spPr bwMode="auto">
            <a:xfrm>
              <a:off x="3859" y="3356"/>
              <a:ext cx="490" cy="519"/>
            </a:xfrm>
            <a:custGeom>
              <a:avLst/>
              <a:gdLst>
                <a:gd name="T0" fmla="*/ 133 w 205"/>
                <a:gd name="T1" fmla="*/ 7 h 219"/>
                <a:gd name="T2" fmla="*/ 144 w 205"/>
                <a:gd name="T3" fmla="*/ 46 h 219"/>
                <a:gd name="T4" fmla="*/ 107 w 205"/>
                <a:gd name="T5" fmla="*/ 66 h 219"/>
                <a:gd name="T6" fmla="*/ 102 w 205"/>
                <a:gd name="T7" fmla="*/ 71 h 219"/>
                <a:gd name="T8" fmla="*/ 114 w 205"/>
                <a:gd name="T9" fmla="*/ 79 h 219"/>
                <a:gd name="T10" fmla="*/ 111 w 205"/>
                <a:gd name="T11" fmla="*/ 93 h 219"/>
                <a:gd name="T12" fmla="*/ 63 w 205"/>
                <a:gd name="T13" fmla="*/ 151 h 219"/>
                <a:gd name="T14" fmla="*/ 68 w 205"/>
                <a:gd name="T15" fmla="*/ 171 h 219"/>
                <a:gd name="T16" fmla="*/ 70 w 205"/>
                <a:gd name="T17" fmla="*/ 179 h 219"/>
                <a:gd name="T18" fmla="*/ 61 w 205"/>
                <a:gd name="T19" fmla="*/ 219 h 219"/>
                <a:gd name="T20" fmla="*/ 52 w 205"/>
                <a:gd name="T21" fmla="*/ 209 h 219"/>
                <a:gd name="T22" fmla="*/ 53 w 205"/>
                <a:gd name="T23" fmla="*/ 180 h 219"/>
                <a:gd name="T24" fmla="*/ 52 w 205"/>
                <a:gd name="T25" fmla="*/ 162 h 219"/>
                <a:gd name="T26" fmla="*/ 17 w 205"/>
                <a:gd name="T27" fmla="*/ 206 h 219"/>
                <a:gd name="T28" fmla="*/ 5 w 205"/>
                <a:gd name="T29" fmla="*/ 208 h 219"/>
                <a:gd name="T30" fmla="*/ 0 w 205"/>
                <a:gd name="T31" fmla="*/ 185 h 219"/>
                <a:gd name="T32" fmla="*/ 18 w 205"/>
                <a:gd name="T33" fmla="*/ 165 h 219"/>
                <a:gd name="T34" fmla="*/ 34 w 205"/>
                <a:gd name="T35" fmla="*/ 148 h 219"/>
                <a:gd name="T36" fmla="*/ 72 w 205"/>
                <a:gd name="T37" fmla="*/ 101 h 219"/>
                <a:gd name="T38" fmla="*/ 48 w 205"/>
                <a:gd name="T39" fmla="*/ 111 h 219"/>
                <a:gd name="T40" fmla="*/ 49 w 205"/>
                <a:gd name="T41" fmla="*/ 84 h 219"/>
                <a:gd name="T42" fmla="*/ 72 w 205"/>
                <a:gd name="T43" fmla="*/ 66 h 219"/>
                <a:gd name="T44" fmla="*/ 65 w 205"/>
                <a:gd name="T45" fmla="*/ 37 h 219"/>
                <a:gd name="T46" fmla="*/ 60 w 205"/>
                <a:gd name="T47" fmla="*/ 15 h 219"/>
                <a:gd name="T48" fmla="*/ 84 w 205"/>
                <a:gd name="T49" fmla="*/ 18 h 219"/>
                <a:gd name="T50" fmla="*/ 107 w 205"/>
                <a:gd name="T51" fmla="*/ 3 h 219"/>
                <a:gd name="T52" fmla="*/ 178 w 205"/>
                <a:gd name="T53" fmla="*/ 103 h 219"/>
                <a:gd name="T54" fmla="*/ 185 w 205"/>
                <a:gd name="T55" fmla="*/ 117 h 219"/>
                <a:gd name="T56" fmla="*/ 193 w 205"/>
                <a:gd name="T57" fmla="*/ 161 h 219"/>
                <a:gd name="T58" fmla="*/ 203 w 205"/>
                <a:gd name="T59" fmla="*/ 192 h 219"/>
                <a:gd name="T60" fmla="*/ 197 w 205"/>
                <a:gd name="T61" fmla="*/ 206 h 219"/>
                <a:gd name="T62" fmla="*/ 139 w 205"/>
                <a:gd name="T63" fmla="*/ 217 h 219"/>
                <a:gd name="T64" fmla="*/ 114 w 205"/>
                <a:gd name="T65" fmla="*/ 189 h 219"/>
                <a:gd name="T66" fmla="*/ 102 w 205"/>
                <a:gd name="T67" fmla="*/ 180 h 219"/>
                <a:gd name="T68" fmla="*/ 88 w 205"/>
                <a:gd name="T69" fmla="*/ 163 h 219"/>
                <a:gd name="T70" fmla="*/ 89 w 205"/>
                <a:gd name="T71" fmla="*/ 150 h 219"/>
                <a:gd name="T72" fmla="*/ 94 w 205"/>
                <a:gd name="T73" fmla="*/ 149 h 219"/>
                <a:gd name="T74" fmla="*/ 93 w 205"/>
                <a:gd name="T75" fmla="*/ 156 h 219"/>
                <a:gd name="T76" fmla="*/ 106 w 205"/>
                <a:gd name="T77" fmla="*/ 143 h 219"/>
                <a:gd name="T78" fmla="*/ 109 w 205"/>
                <a:gd name="T79" fmla="*/ 113 h 219"/>
                <a:gd name="T80" fmla="*/ 109 w 205"/>
                <a:gd name="T81" fmla="*/ 105 h 219"/>
                <a:gd name="T82" fmla="*/ 120 w 205"/>
                <a:gd name="T83" fmla="*/ 121 h 219"/>
                <a:gd name="T84" fmla="*/ 130 w 205"/>
                <a:gd name="T85" fmla="*/ 121 h 219"/>
                <a:gd name="T86" fmla="*/ 133 w 205"/>
                <a:gd name="T87" fmla="*/ 113 h 219"/>
                <a:gd name="T88" fmla="*/ 142 w 205"/>
                <a:gd name="T89" fmla="*/ 101 h 219"/>
                <a:gd name="T90" fmla="*/ 154 w 205"/>
                <a:gd name="T91" fmla="*/ 106 h 219"/>
                <a:gd name="T92" fmla="*/ 150 w 205"/>
                <a:gd name="T93" fmla="*/ 129 h 219"/>
                <a:gd name="T94" fmla="*/ 123 w 205"/>
                <a:gd name="T95" fmla="*/ 164 h 219"/>
                <a:gd name="T96" fmla="*/ 130 w 205"/>
                <a:gd name="T97" fmla="*/ 195 h 219"/>
                <a:gd name="T98" fmla="*/ 162 w 205"/>
                <a:gd name="T99" fmla="*/ 191 h 219"/>
                <a:gd name="T100" fmla="*/ 169 w 205"/>
                <a:gd name="T101" fmla="*/ 185 h 219"/>
                <a:gd name="T102" fmla="*/ 172 w 205"/>
                <a:gd name="T103" fmla="*/ 160 h 219"/>
                <a:gd name="T104" fmla="*/ 177 w 205"/>
                <a:gd name="T105" fmla="*/ 115 h 219"/>
                <a:gd name="T106" fmla="*/ 114 w 205"/>
                <a:gd name="T107" fmla="*/ 9 h 219"/>
                <a:gd name="T108" fmla="*/ 92 w 205"/>
                <a:gd name="T109" fmla="*/ 25 h 219"/>
                <a:gd name="T110" fmla="*/ 90 w 205"/>
                <a:gd name="T111" fmla="*/ 40 h 219"/>
                <a:gd name="T112" fmla="*/ 109 w 205"/>
                <a:gd name="T113" fmla="*/ 35 h 219"/>
                <a:gd name="T114" fmla="*/ 127 w 205"/>
                <a:gd name="T115" fmla="*/ 1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5" h="219">
                  <a:moveTo>
                    <a:pt x="107" y="3"/>
                  </a:moveTo>
                  <a:cubicBezTo>
                    <a:pt x="117" y="0"/>
                    <a:pt x="125" y="2"/>
                    <a:pt x="133" y="7"/>
                  </a:cubicBezTo>
                  <a:cubicBezTo>
                    <a:pt x="147" y="17"/>
                    <a:pt x="152" y="28"/>
                    <a:pt x="148" y="39"/>
                  </a:cubicBezTo>
                  <a:cubicBezTo>
                    <a:pt x="147" y="42"/>
                    <a:pt x="146" y="45"/>
                    <a:pt x="144" y="46"/>
                  </a:cubicBezTo>
                  <a:cubicBezTo>
                    <a:pt x="142" y="48"/>
                    <a:pt x="135" y="51"/>
                    <a:pt x="126" y="56"/>
                  </a:cubicBezTo>
                  <a:cubicBezTo>
                    <a:pt x="120" y="59"/>
                    <a:pt x="114" y="62"/>
                    <a:pt x="107" y="66"/>
                  </a:cubicBezTo>
                  <a:cubicBezTo>
                    <a:pt x="105" y="67"/>
                    <a:pt x="103" y="68"/>
                    <a:pt x="102" y="69"/>
                  </a:cubicBezTo>
                  <a:cubicBezTo>
                    <a:pt x="102" y="70"/>
                    <a:pt x="101" y="70"/>
                    <a:pt x="102" y="71"/>
                  </a:cubicBezTo>
                  <a:cubicBezTo>
                    <a:pt x="102" y="72"/>
                    <a:pt x="104" y="73"/>
                    <a:pt x="106" y="73"/>
                  </a:cubicBezTo>
                  <a:cubicBezTo>
                    <a:pt x="108" y="75"/>
                    <a:pt x="111" y="76"/>
                    <a:pt x="114" y="79"/>
                  </a:cubicBezTo>
                  <a:cubicBezTo>
                    <a:pt x="117" y="81"/>
                    <a:pt x="118" y="83"/>
                    <a:pt x="118" y="84"/>
                  </a:cubicBezTo>
                  <a:cubicBezTo>
                    <a:pt x="118" y="86"/>
                    <a:pt x="116" y="89"/>
                    <a:pt x="111" y="93"/>
                  </a:cubicBezTo>
                  <a:cubicBezTo>
                    <a:pt x="100" y="102"/>
                    <a:pt x="90" y="114"/>
                    <a:pt x="78" y="127"/>
                  </a:cubicBezTo>
                  <a:cubicBezTo>
                    <a:pt x="67" y="141"/>
                    <a:pt x="62" y="148"/>
                    <a:pt x="63" y="151"/>
                  </a:cubicBezTo>
                  <a:cubicBezTo>
                    <a:pt x="63" y="153"/>
                    <a:pt x="64" y="156"/>
                    <a:pt x="66" y="160"/>
                  </a:cubicBezTo>
                  <a:cubicBezTo>
                    <a:pt x="67" y="164"/>
                    <a:pt x="68" y="167"/>
                    <a:pt x="68" y="171"/>
                  </a:cubicBezTo>
                  <a:cubicBezTo>
                    <a:pt x="68" y="175"/>
                    <a:pt x="69" y="177"/>
                    <a:pt x="70" y="177"/>
                  </a:cubicBezTo>
                  <a:cubicBezTo>
                    <a:pt x="71" y="177"/>
                    <a:pt x="71" y="178"/>
                    <a:pt x="70" y="179"/>
                  </a:cubicBezTo>
                  <a:cubicBezTo>
                    <a:pt x="70" y="181"/>
                    <a:pt x="69" y="186"/>
                    <a:pt x="68" y="195"/>
                  </a:cubicBezTo>
                  <a:cubicBezTo>
                    <a:pt x="66" y="211"/>
                    <a:pt x="64" y="219"/>
                    <a:pt x="61" y="219"/>
                  </a:cubicBezTo>
                  <a:cubicBezTo>
                    <a:pt x="59" y="219"/>
                    <a:pt x="58" y="218"/>
                    <a:pt x="57" y="217"/>
                  </a:cubicBezTo>
                  <a:cubicBezTo>
                    <a:pt x="55" y="216"/>
                    <a:pt x="54" y="213"/>
                    <a:pt x="52" y="209"/>
                  </a:cubicBezTo>
                  <a:cubicBezTo>
                    <a:pt x="51" y="205"/>
                    <a:pt x="50" y="201"/>
                    <a:pt x="50" y="198"/>
                  </a:cubicBezTo>
                  <a:cubicBezTo>
                    <a:pt x="50" y="195"/>
                    <a:pt x="51" y="189"/>
                    <a:pt x="53" y="180"/>
                  </a:cubicBezTo>
                  <a:cubicBezTo>
                    <a:pt x="56" y="167"/>
                    <a:pt x="56" y="161"/>
                    <a:pt x="53" y="162"/>
                  </a:cubicBezTo>
                  <a:cubicBezTo>
                    <a:pt x="53" y="162"/>
                    <a:pt x="53" y="162"/>
                    <a:pt x="52" y="162"/>
                  </a:cubicBezTo>
                  <a:cubicBezTo>
                    <a:pt x="51" y="163"/>
                    <a:pt x="45" y="171"/>
                    <a:pt x="34" y="184"/>
                  </a:cubicBezTo>
                  <a:cubicBezTo>
                    <a:pt x="24" y="197"/>
                    <a:pt x="18" y="204"/>
                    <a:pt x="17" y="206"/>
                  </a:cubicBezTo>
                  <a:cubicBezTo>
                    <a:pt x="16" y="208"/>
                    <a:pt x="14" y="209"/>
                    <a:pt x="13" y="210"/>
                  </a:cubicBezTo>
                  <a:cubicBezTo>
                    <a:pt x="9" y="211"/>
                    <a:pt x="7" y="210"/>
                    <a:pt x="5" y="208"/>
                  </a:cubicBezTo>
                  <a:cubicBezTo>
                    <a:pt x="3" y="205"/>
                    <a:pt x="2" y="200"/>
                    <a:pt x="1" y="192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15" y="169"/>
                    <a:pt x="18" y="166"/>
                    <a:pt x="18" y="165"/>
                  </a:cubicBezTo>
                  <a:cubicBezTo>
                    <a:pt x="18" y="164"/>
                    <a:pt x="19" y="163"/>
                    <a:pt x="22" y="160"/>
                  </a:cubicBezTo>
                  <a:cubicBezTo>
                    <a:pt x="26" y="158"/>
                    <a:pt x="29" y="154"/>
                    <a:pt x="34" y="148"/>
                  </a:cubicBezTo>
                  <a:cubicBezTo>
                    <a:pt x="52" y="126"/>
                    <a:pt x="63" y="113"/>
                    <a:pt x="67" y="108"/>
                  </a:cubicBezTo>
                  <a:cubicBezTo>
                    <a:pt x="71" y="103"/>
                    <a:pt x="72" y="101"/>
                    <a:pt x="72" y="101"/>
                  </a:cubicBezTo>
                  <a:cubicBezTo>
                    <a:pt x="71" y="100"/>
                    <a:pt x="68" y="102"/>
                    <a:pt x="61" y="105"/>
                  </a:cubicBezTo>
                  <a:cubicBezTo>
                    <a:pt x="54" y="109"/>
                    <a:pt x="49" y="111"/>
                    <a:pt x="48" y="111"/>
                  </a:cubicBezTo>
                  <a:cubicBezTo>
                    <a:pt x="44" y="111"/>
                    <a:pt x="42" y="107"/>
                    <a:pt x="42" y="99"/>
                  </a:cubicBezTo>
                  <a:cubicBezTo>
                    <a:pt x="42" y="91"/>
                    <a:pt x="44" y="86"/>
                    <a:pt x="49" y="84"/>
                  </a:cubicBezTo>
                  <a:cubicBezTo>
                    <a:pt x="52" y="83"/>
                    <a:pt x="56" y="80"/>
                    <a:pt x="62" y="76"/>
                  </a:cubicBezTo>
                  <a:cubicBezTo>
                    <a:pt x="68" y="71"/>
                    <a:pt x="71" y="68"/>
                    <a:pt x="72" y="66"/>
                  </a:cubicBezTo>
                  <a:cubicBezTo>
                    <a:pt x="72" y="65"/>
                    <a:pt x="71" y="60"/>
                    <a:pt x="69" y="53"/>
                  </a:cubicBezTo>
                  <a:cubicBezTo>
                    <a:pt x="66" y="46"/>
                    <a:pt x="65" y="40"/>
                    <a:pt x="65" y="37"/>
                  </a:cubicBezTo>
                  <a:cubicBezTo>
                    <a:pt x="65" y="33"/>
                    <a:pt x="64" y="30"/>
                    <a:pt x="63" y="28"/>
                  </a:cubicBezTo>
                  <a:cubicBezTo>
                    <a:pt x="58" y="22"/>
                    <a:pt x="57" y="17"/>
                    <a:pt x="60" y="15"/>
                  </a:cubicBezTo>
                  <a:cubicBezTo>
                    <a:pt x="64" y="12"/>
                    <a:pt x="69" y="13"/>
                    <a:pt x="76" y="17"/>
                  </a:cubicBezTo>
                  <a:cubicBezTo>
                    <a:pt x="80" y="19"/>
                    <a:pt x="83" y="19"/>
                    <a:pt x="84" y="18"/>
                  </a:cubicBezTo>
                  <a:cubicBezTo>
                    <a:pt x="86" y="17"/>
                    <a:pt x="89" y="15"/>
                    <a:pt x="94" y="10"/>
                  </a:cubicBezTo>
                  <a:cubicBezTo>
                    <a:pt x="100" y="6"/>
                    <a:pt x="104" y="3"/>
                    <a:pt x="107" y="3"/>
                  </a:cubicBezTo>
                  <a:close/>
                  <a:moveTo>
                    <a:pt x="177" y="115"/>
                  </a:moveTo>
                  <a:cubicBezTo>
                    <a:pt x="177" y="110"/>
                    <a:pt x="177" y="106"/>
                    <a:pt x="178" y="103"/>
                  </a:cubicBezTo>
                  <a:cubicBezTo>
                    <a:pt x="179" y="100"/>
                    <a:pt x="179" y="99"/>
                    <a:pt x="180" y="99"/>
                  </a:cubicBezTo>
                  <a:cubicBezTo>
                    <a:pt x="182" y="99"/>
                    <a:pt x="184" y="105"/>
                    <a:pt x="185" y="117"/>
                  </a:cubicBezTo>
                  <a:cubicBezTo>
                    <a:pt x="185" y="124"/>
                    <a:pt x="186" y="133"/>
                    <a:pt x="188" y="142"/>
                  </a:cubicBezTo>
                  <a:cubicBezTo>
                    <a:pt x="190" y="151"/>
                    <a:pt x="191" y="158"/>
                    <a:pt x="193" y="161"/>
                  </a:cubicBezTo>
                  <a:cubicBezTo>
                    <a:pt x="197" y="169"/>
                    <a:pt x="200" y="176"/>
                    <a:pt x="201" y="182"/>
                  </a:cubicBezTo>
                  <a:cubicBezTo>
                    <a:pt x="201" y="187"/>
                    <a:pt x="202" y="190"/>
                    <a:pt x="203" y="192"/>
                  </a:cubicBezTo>
                  <a:cubicBezTo>
                    <a:pt x="204" y="194"/>
                    <a:pt x="205" y="196"/>
                    <a:pt x="203" y="199"/>
                  </a:cubicBezTo>
                  <a:cubicBezTo>
                    <a:pt x="202" y="202"/>
                    <a:pt x="200" y="204"/>
                    <a:pt x="197" y="206"/>
                  </a:cubicBezTo>
                  <a:cubicBezTo>
                    <a:pt x="188" y="211"/>
                    <a:pt x="177" y="215"/>
                    <a:pt x="166" y="217"/>
                  </a:cubicBezTo>
                  <a:cubicBezTo>
                    <a:pt x="155" y="219"/>
                    <a:pt x="146" y="219"/>
                    <a:pt x="139" y="217"/>
                  </a:cubicBezTo>
                  <a:cubicBezTo>
                    <a:pt x="134" y="215"/>
                    <a:pt x="129" y="212"/>
                    <a:pt x="125" y="207"/>
                  </a:cubicBezTo>
                  <a:cubicBezTo>
                    <a:pt x="120" y="202"/>
                    <a:pt x="117" y="196"/>
                    <a:pt x="114" y="189"/>
                  </a:cubicBezTo>
                  <a:cubicBezTo>
                    <a:pt x="111" y="183"/>
                    <a:pt x="109" y="179"/>
                    <a:pt x="107" y="179"/>
                  </a:cubicBezTo>
                  <a:cubicBezTo>
                    <a:pt x="106" y="178"/>
                    <a:pt x="104" y="179"/>
                    <a:pt x="102" y="180"/>
                  </a:cubicBezTo>
                  <a:cubicBezTo>
                    <a:pt x="99" y="182"/>
                    <a:pt x="97" y="182"/>
                    <a:pt x="96" y="182"/>
                  </a:cubicBezTo>
                  <a:cubicBezTo>
                    <a:pt x="92" y="181"/>
                    <a:pt x="90" y="174"/>
                    <a:pt x="88" y="163"/>
                  </a:cubicBezTo>
                  <a:cubicBezTo>
                    <a:pt x="87" y="158"/>
                    <a:pt x="87" y="155"/>
                    <a:pt x="87" y="154"/>
                  </a:cubicBezTo>
                  <a:cubicBezTo>
                    <a:pt x="87" y="152"/>
                    <a:pt x="88" y="151"/>
                    <a:pt x="89" y="150"/>
                  </a:cubicBezTo>
                  <a:cubicBezTo>
                    <a:pt x="90" y="149"/>
                    <a:pt x="91" y="148"/>
                    <a:pt x="91" y="148"/>
                  </a:cubicBezTo>
                  <a:cubicBezTo>
                    <a:pt x="92" y="148"/>
                    <a:pt x="92" y="148"/>
                    <a:pt x="94" y="149"/>
                  </a:cubicBezTo>
                  <a:cubicBezTo>
                    <a:pt x="95" y="151"/>
                    <a:pt x="95" y="152"/>
                    <a:pt x="94" y="154"/>
                  </a:cubicBezTo>
                  <a:cubicBezTo>
                    <a:pt x="93" y="155"/>
                    <a:pt x="92" y="156"/>
                    <a:pt x="93" y="156"/>
                  </a:cubicBezTo>
                  <a:cubicBezTo>
                    <a:pt x="94" y="156"/>
                    <a:pt x="96" y="155"/>
                    <a:pt x="99" y="152"/>
                  </a:cubicBezTo>
                  <a:cubicBezTo>
                    <a:pt x="102" y="149"/>
                    <a:pt x="105" y="146"/>
                    <a:pt x="106" y="143"/>
                  </a:cubicBezTo>
                  <a:cubicBezTo>
                    <a:pt x="108" y="139"/>
                    <a:pt x="109" y="134"/>
                    <a:pt x="110" y="127"/>
                  </a:cubicBezTo>
                  <a:cubicBezTo>
                    <a:pt x="111" y="119"/>
                    <a:pt x="110" y="114"/>
                    <a:pt x="109" y="113"/>
                  </a:cubicBezTo>
                  <a:cubicBezTo>
                    <a:pt x="107" y="112"/>
                    <a:pt x="106" y="110"/>
                    <a:pt x="107" y="108"/>
                  </a:cubicBezTo>
                  <a:cubicBezTo>
                    <a:pt x="107" y="106"/>
                    <a:pt x="108" y="105"/>
                    <a:pt x="109" y="105"/>
                  </a:cubicBezTo>
                  <a:cubicBezTo>
                    <a:pt x="111" y="105"/>
                    <a:pt x="113" y="106"/>
                    <a:pt x="115" y="109"/>
                  </a:cubicBezTo>
                  <a:cubicBezTo>
                    <a:pt x="117" y="112"/>
                    <a:pt x="119" y="116"/>
                    <a:pt x="120" y="121"/>
                  </a:cubicBezTo>
                  <a:cubicBezTo>
                    <a:pt x="121" y="125"/>
                    <a:pt x="122" y="127"/>
                    <a:pt x="123" y="127"/>
                  </a:cubicBezTo>
                  <a:cubicBezTo>
                    <a:pt x="124" y="127"/>
                    <a:pt x="126" y="125"/>
                    <a:pt x="130" y="121"/>
                  </a:cubicBezTo>
                  <a:cubicBezTo>
                    <a:pt x="133" y="117"/>
                    <a:pt x="135" y="115"/>
                    <a:pt x="135" y="114"/>
                  </a:cubicBezTo>
                  <a:cubicBezTo>
                    <a:pt x="135" y="113"/>
                    <a:pt x="135" y="113"/>
                    <a:pt x="133" y="113"/>
                  </a:cubicBezTo>
                  <a:cubicBezTo>
                    <a:pt x="132" y="113"/>
                    <a:pt x="132" y="113"/>
                    <a:pt x="133" y="112"/>
                  </a:cubicBezTo>
                  <a:cubicBezTo>
                    <a:pt x="135" y="108"/>
                    <a:pt x="138" y="105"/>
                    <a:pt x="142" y="101"/>
                  </a:cubicBezTo>
                  <a:cubicBezTo>
                    <a:pt x="143" y="100"/>
                    <a:pt x="145" y="100"/>
                    <a:pt x="147" y="101"/>
                  </a:cubicBezTo>
                  <a:cubicBezTo>
                    <a:pt x="150" y="102"/>
                    <a:pt x="152" y="104"/>
                    <a:pt x="154" y="106"/>
                  </a:cubicBezTo>
                  <a:cubicBezTo>
                    <a:pt x="158" y="110"/>
                    <a:pt x="158" y="116"/>
                    <a:pt x="153" y="122"/>
                  </a:cubicBezTo>
                  <a:cubicBezTo>
                    <a:pt x="151" y="126"/>
                    <a:pt x="150" y="128"/>
                    <a:pt x="150" y="129"/>
                  </a:cubicBezTo>
                  <a:cubicBezTo>
                    <a:pt x="150" y="130"/>
                    <a:pt x="146" y="136"/>
                    <a:pt x="137" y="146"/>
                  </a:cubicBezTo>
                  <a:cubicBezTo>
                    <a:pt x="129" y="156"/>
                    <a:pt x="124" y="162"/>
                    <a:pt x="123" y="164"/>
                  </a:cubicBezTo>
                  <a:cubicBezTo>
                    <a:pt x="121" y="168"/>
                    <a:pt x="121" y="173"/>
                    <a:pt x="123" y="180"/>
                  </a:cubicBezTo>
                  <a:cubicBezTo>
                    <a:pt x="125" y="187"/>
                    <a:pt x="127" y="192"/>
                    <a:pt x="130" y="195"/>
                  </a:cubicBezTo>
                  <a:cubicBezTo>
                    <a:pt x="132" y="196"/>
                    <a:pt x="136" y="196"/>
                    <a:pt x="144" y="195"/>
                  </a:cubicBezTo>
                  <a:cubicBezTo>
                    <a:pt x="151" y="194"/>
                    <a:pt x="157" y="193"/>
                    <a:pt x="162" y="191"/>
                  </a:cubicBezTo>
                  <a:cubicBezTo>
                    <a:pt x="162" y="190"/>
                    <a:pt x="162" y="190"/>
                    <a:pt x="163" y="190"/>
                  </a:cubicBezTo>
                  <a:cubicBezTo>
                    <a:pt x="166" y="189"/>
                    <a:pt x="168" y="187"/>
                    <a:pt x="169" y="185"/>
                  </a:cubicBezTo>
                  <a:cubicBezTo>
                    <a:pt x="169" y="182"/>
                    <a:pt x="170" y="175"/>
                    <a:pt x="172" y="162"/>
                  </a:cubicBezTo>
                  <a:cubicBezTo>
                    <a:pt x="172" y="162"/>
                    <a:pt x="172" y="161"/>
                    <a:pt x="172" y="160"/>
                  </a:cubicBezTo>
                  <a:cubicBezTo>
                    <a:pt x="174" y="148"/>
                    <a:pt x="175" y="138"/>
                    <a:pt x="176" y="131"/>
                  </a:cubicBezTo>
                  <a:cubicBezTo>
                    <a:pt x="177" y="125"/>
                    <a:pt x="177" y="119"/>
                    <a:pt x="177" y="115"/>
                  </a:cubicBezTo>
                  <a:close/>
                  <a:moveTo>
                    <a:pt x="123" y="11"/>
                  </a:moveTo>
                  <a:cubicBezTo>
                    <a:pt x="120" y="9"/>
                    <a:pt x="117" y="9"/>
                    <a:pt x="114" y="9"/>
                  </a:cubicBezTo>
                  <a:cubicBezTo>
                    <a:pt x="111" y="9"/>
                    <a:pt x="108" y="10"/>
                    <a:pt x="103" y="14"/>
                  </a:cubicBezTo>
                  <a:cubicBezTo>
                    <a:pt x="98" y="17"/>
                    <a:pt x="95" y="21"/>
                    <a:pt x="92" y="25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91" y="46"/>
                    <a:pt x="92" y="49"/>
                    <a:pt x="94" y="49"/>
                  </a:cubicBezTo>
                  <a:cubicBezTo>
                    <a:pt x="95" y="49"/>
                    <a:pt x="100" y="44"/>
                    <a:pt x="109" y="35"/>
                  </a:cubicBezTo>
                  <a:cubicBezTo>
                    <a:pt x="118" y="26"/>
                    <a:pt x="123" y="21"/>
                    <a:pt x="124" y="18"/>
                  </a:cubicBezTo>
                  <a:cubicBezTo>
                    <a:pt x="127" y="13"/>
                    <a:pt x="127" y="13"/>
                    <a:pt x="127" y="13"/>
                  </a:cubicBezTo>
                  <a:lnTo>
                    <a:pt x="12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1" name="文本框 6"/>
          <p:cNvSpPr txBox="1"/>
          <p:nvPr/>
        </p:nvSpPr>
        <p:spPr>
          <a:xfrm>
            <a:off x="1721579" y="3509292"/>
            <a:ext cx="7525137" cy="2858074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您的内容打在这里，或者通过复制您的文本后，在此框中选择粘贴，并选择只保留文字。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或者通过复制您的文本后，在此框中选择粘贴，并选择只保留文字。您的内容打在这里，或者通过复制您的文本后，在此框中选择粘贴，并选择只保留文字。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</a:t>
            </a:r>
          </a:p>
          <a:p>
            <a:pPr algn="just">
              <a:lnSpc>
                <a:spcPct val="200000"/>
              </a:lnSpc>
            </a:pP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  <a:p>
            <a:pPr algn="just">
              <a:lnSpc>
                <a:spcPct val="20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您的内容打在这里，或者通过复制您的文本后，在此框中选择粘贴，并选择只保留文字。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</a:t>
            </a:r>
          </a:p>
          <a:p>
            <a:pPr algn="just">
              <a:lnSpc>
                <a:spcPct val="20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您的内容打在这里，或者通过复制您的文本后，在此框中选择粘贴，并选择只保留文字。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或者通过复制您的文本后，在此框中选择粘贴，并选择只保留文字。您的内容打在这里，或者通过复制您的文本后，在此框中选择粘贴，并选择只保留文字。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</a:t>
            </a:r>
            <a:r>
              <a:rPr lang="zh-CN" altLang="en-US" sz="100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字</a:t>
            </a:r>
            <a:endParaRPr lang="zh-CN" altLang="en-US" sz="100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9291957" y="3502299"/>
            <a:ext cx="400110" cy="2964914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1400" b="0" i="0" dirty="0" smtClean="0">
                <a:solidFill>
                  <a:srgbClr val="444444"/>
                </a:solidFill>
                <a:effectLst/>
                <a:latin typeface="helvetica neue"/>
              </a:rPr>
              <a:t>忆当时年华，谁点相思，谁种桃花。</a:t>
            </a:r>
            <a:endParaRPr lang="zh-CN" altLang="en-US" sz="1400" dirty="0"/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6878" y="-35996"/>
            <a:ext cx="4188253" cy="3638141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35996"/>
            <a:ext cx="4087430" cy="355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8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5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1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0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1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4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/>
          <p:bldP spid="51" grpId="0"/>
          <p:bldP spid="5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1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/>
          <p:bldP spid="51" grpId="0"/>
          <p:bldP spid="52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7092" y="368447"/>
            <a:ext cx="584649" cy="27133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443186" y="514770"/>
            <a:ext cx="430887" cy="2648245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bg1"/>
                </a:solidFill>
                <a:latin typeface="+mn-ea"/>
              </a:rPr>
              <a:t>请输入标题</a:t>
            </a:r>
            <a:endParaRPr lang="zh-CN" altLang="en-US" sz="1600" b="1" spc="3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0328" y="2040761"/>
            <a:ext cx="831951" cy="7010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5" y="5914225"/>
            <a:ext cx="1124088" cy="84168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41"/>
          <a:stretch/>
        </p:blipFill>
        <p:spPr>
          <a:xfrm rot="10800000">
            <a:off x="3734742" y="-35512"/>
            <a:ext cx="4456185" cy="357794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181" y="2158397"/>
            <a:ext cx="2554801" cy="3890612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260195" y="2659830"/>
            <a:ext cx="3572695" cy="2068497"/>
            <a:chOff x="2687675" y="1327277"/>
            <a:chExt cx="3572695" cy="1581153"/>
          </a:xfrm>
        </p:grpSpPr>
        <p:sp>
          <p:nvSpPr>
            <p:cNvPr id="15" name="矩形 14"/>
            <p:cNvSpPr/>
            <p:nvPr/>
          </p:nvSpPr>
          <p:spPr>
            <a:xfrm>
              <a:off x="2687675" y="1327277"/>
              <a:ext cx="3572695" cy="1581153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5783533" y="1327277"/>
              <a:ext cx="0" cy="158115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矩形 16"/>
          <p:cNvSpPr/>
          <p:nvPr/>
        </p:nvSpPr>
        <p:spPr>
          <a:xfrm>
            <a:off x="10392148" y="3104625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输入标题文字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18" name="文本框 6"/>
          <p:cNvSpPr txBox="1"/>
          <p:nvPr/>
        </p:nvSpPr>
        <p:spPr>
          <a:xfrm>
            <a:off x="7439310" y="2759485"/>
            <a:ext cx="2723823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或者通过复制您的文本后，在此框中选择粘贴，并选择只保留文字。您的内容打在这里，或者通过复制您的文本后，在此框中选择粘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贴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者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77618" y="2659830"/>
            <a:ext cx="3545527" cy="2068497"/>
            <a:chOff x="2714843" y="1327277"/>
            <a:chExt cx="3545527" cy="1581153"/>
          </a:xfrm>
        </p:grpSpPr>
        <p:sp>
          <p:nvSpPr>
            <p:cNvPr id="20" name="矩形 19"/>
            <p:cNvSpPr/>
            <p:nvPr/>
          </p:nvSpPr>
          <p:spPr>
            <a:xfrm>
              <a:off x="2714843" y="1327277"/>
              <a:ext cx="3545527" cy="1581153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5783533" y="1327277"/>
              <a:ext cx="0" cy="158115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矩形 21"/>
          <p:cNvSpPr/>
          <p:nvPr/>
        </p:nvSpPr>
        <p:spPr>
          <a:xfrm>
            <a:off x="3782403" y="3104625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输入标题文字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3" name="文本框 6"/>
          <p:cNvSpPr txBox="1"/>
          <p:nvPr/>
        </p:nvSpPr>
        <p:spPr>
          <a:xfrm>
            <a:off x="829565" y="2759485"/>
            <a:ext cx="2723823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或者通过复制您的文本后，在此框中选择粘贴，并选择只保留文字。您的内容打在这里，或者通过复制您的文本后，在此框中选择粘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贴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者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5384749" y="3651394"/>
            <a:ext cx="335802" cy="1210899"/>
            <a:chOff x="4180105" y="2695575"/>
            <a:chExt cx="741363" cy="2673350"/>
          </a:xfrm>
        </p:grpSpPr>
        <p:sp>
          <p:nvSpPr>
            <p:cNvPr id="33" name="Freeform 6"/>
            <p:cNvSpPr>
              <a:spLocks noEditPoints="1"/>
            </p:cNvSpPr>
            <p:nvPr/>
          </p:nvSpPr>
          <p:spPr bwMode="auto">
            <a:xfrm>
              <a:off x="4262655" y="2695575"/>
              <a:ext cx="587375" cy="504825"/>
            </a:xfrm>
            <a:custGeom>
              <a:avLst/>
              <a:gdLst>
                <a:gd name="T0" fmla="*/ 12 w 154"/>
                <a:gd name="T1" fmla="*/ 103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2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8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5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4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2 h 134"/>
                <a:gd name="T58" fmla="*/ 81 w 154"/>
                <a:gd name="T59" fmla="*/ 87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1 h 134"/>
                <a:gd name="T66" fmla="*/ 36 w 154"/>
                <a:gd name="T67" fmla="*/ 112 h 134"/>
                <a:gd name="T68" fmla="*/ 91 w 154"/>
                <a:gd name="T69" fmla="*/ 0 h 134"/>
                <a:gd name="T70" fmla="*/ 118 w 154"/>
                <a:gd name="T71" fmla="*/ 20 h 134"/>
                <a:gd name="T72" fmla="*/ 117 w 154"/>
                <a:gd name="T73" fmla="*/ 34 h 134"/>
                <a:gd name="T74" fmla="*/ 88 w 154"/>
                <a:gd name="T75" fmla="*/ 39 h 134"/>
                <a:gd name="T76" fmla="*/ 58 w 154"/>
                <a:gd name="T77" fmla="*/ 42 h 134"/>
                <a:gd name="T78" fmla="*/ 40 w 154"/>
                <a:gd name="T79" fmla="*/ 3 h 134"/>
                <a:gd name="T80" fmla="*/ 54 w 154"/>
                <a:gd name="T81" fmla="*/ 11 h 134"/>
                <a:gd name="T82" fmla="*/ 58 w 154"/>
                <a:gd name="T83" fmla="*/ 16 h 134"/>
                <a:gd name="T84" fmla="*/ 91 w 154"/>
                <a:gd name="T85" fmla="*/ 7 h 134"/>
                <a:gd name="T86" fmla="*/ 46 w 154"/>
                <a:gd name="T87" fmla="*/ 108 h 134"/>
                <a:gd name="T88" fmla="*/ 52 w 154"/>
                <a:gd name="T89" fmla="*/ 108 h 134"/>
                <a:gd name="T90" fmla="*/ 52 w 154"/>
                <a:gd name="T91" fmla="*/ 108 h 134"/>
                <a:gd name="T92" fmla="*/ 67 w 154"/>
                <a:gd name="T93" fmla="*/ 105 h 134"/>
                <a:gd name="T94" fmla="*/ 68 w 154"/>
                <a:gd name="T95" fmla="*/ 58 h 134"/>
                <a:gd name="T96" fmla="*/ 71 w 154"/>
                <a:gd name="T97" fmla="*/ 57 h 134"/>
                <a:gd name="T98" fmla="*/ 75 w 154"/>
                <a:gd name="T99" fmla="*/ 103 h 134"/>
                <a:gd name="T100" fmla="*/ 77 w 154"/>
                <a:gd name="T101" fmla="*/ 103 h 134"/>
                <a:gd name="T102" fmla="*/ 95 w 154"/>
                <a:gd name="T103" fmla="*/ 10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7"/>
                  </a:moveTo>
                  <a:cubicBezTo>
                    <a:pt x="17" y="96"/>
                    <a:pt x="18" y="95"/>
                    <a:pt x="18" y="96"/>
                  </a:cubicBezTo>
                  <a:cubicBezTo>
                    <a:pt x="18" y="96"/>
                    <a:pt x="17" y="98"/>
                    <a:pt x="15" y="99"/>
                  </a:cubicBezTo>
                  <a:cubicBezTo>
                    <a:pt x="13" y="101"/>
                    <a:pt x="12" y="103"/>
                    <a:pt x="12" y="103"/>
                  </a:cubicBezTo>
                  <a:cubicBezTo>
                    <a:pt x="12" y="104"/>
                    <a:pt x="12" y="105"/>
                    <a:pt x="11" y="106"/>
                  </a:cubicBezTo>
                  <a:cubicBezTo>
                    <a:pt x="10" y="108"/>
                    <a:pt x="9" y="109"/>
                    <a:pt x="9" y="111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4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6"/>
                  </a:cubicBezTo>
                  <a:cubicBezTo>
                    <a:pt x="16" y="117"/>
                    <a:pt x="17" y="118"/>
                    <a:pt x="19" y="117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6"/>
                    <a:pt x="20" y="116"/>
                    <a:pt x="20" y="116"/>
                  </a:cubicBezTo>
                  <a:cubicBezTo>
                    <a:pt x="19" y="115"/>
                    <a:pt x="19" y="115"/>
                    <a:pt x="21" y="114"/>
                  </a:cubicBezTo>
                  <a:cubicBezTo>
                    <a:pt x="22" y="114"/>
                    <a:pt x="23" y="114"/>
                    <a:pt x="26" y="113"/>
                  </a:cubicBezTo>
                  <a:cubicBezTo>
                    <a:pt x="28" y="113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4"/>
                    <a:pt x="35" y="114"/>
                  </a:cubicBezTo>
                  <a:cubicBezTo>
                    <a:pt x="39" y="113"/>
                    <a:pt x="40" y="112"/>
                    <a:pt x="41" y="113"/>
                  </a:cubicBezTo>
                  <a:cubicBezTo>
                    <a:pt x="42" y="113"/>
                    <a:pt x="42" y="113"/>
                    <a:pt x="43" y="112"/>
                  </a:cubicBezTo>
                  <a:cubicBezTo>
                    <a:pt x="44" y="111"/>
                    <a:pt x="49" y="111"/>
                    <a:pt x="57" y="110"/>
                  </a:cubicBezTo>
                  <a:cubicBezTo>
                    <a:pt x="60" y="109"/>
                    <a:pt x="62" y="109"/>
                    <a:pt x="63" y="108"/>
                  </a:cubicBezTo>
                  <a:cubicBezTo>
                    <a:pt x="64" y="108"/>
                    <a:pt x="64" y="107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09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8"/>
                    <a:pt x="77" y="108"/>
                  </a:cubicBezTo>
                  <a:cubicBezTo>
                    <a:pt x="78" y="108"/>
                    <a:pt x="79" y="108"/>
                    <a:pt x="79" y="107"/>
                  </a:cubicBezTo>
                  <a:cubicBezTo>
                    <a:pt x="79" y="107"/>
                    <a:pt x="80" y="106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6"/>
                    <a:pt x="82" y="107"/>
                  </a:cubicBezTo>
                  <a:cubicBezTo>
                    <a:pt x="82" y="107"/>
                    <a:pt x="83" y="107"/>
                    <a:pt x="84" y="107"/>
                  </a:cubicBezTo>
                  <a:cubicBezTo>
                    <a:pt x="86" y="106"/>
                    <a:pt x="95" y="105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1"/>
                    <a:pt x="122" y="101"/>
                    <a:pt x="121" y="100"/>
                  </a:cubicBezTo>
                  <a:cubicBezTo>
                    <a:pt x="120" y="99"/>
                    <a:pt x="120" y="99"/>
                    <a:pt x="120" y="98"/>
                  </a:cubicBezTo>
                  <a:cubicBezTo>
                    <a:pt x="121" y="98"/>
                    <a:pt x="122" y="99"/>
                    <a:pt x="124" y="100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3"/>
                    <a:pt x="131" y="104"/>
                  </a:cubicBezTo>
                  <a:cubicBezTo>
                    <a:pt x="132" y="105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6"/>
                  </a:cubicBezTo>
                  <a:cubicBezTo>
                    <a:pt x="150" y="117"/>
                    <a:pt x="150" y="118"/>
                    <a:pt x="151" y="118"/>
                  </a:cubicBezTo>
                  <a:cubicBezTo>
                    <a:pt x="152" y="118"/>
                    <a:pt x="153" y="118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5"/>
                    <a:pt x="152" y="127"/>
                    <a:pt x="151" y="128"/>
                  </a:cubicBezTo>
                  <a:cubicBezTo>
                    <a:pt x="150" y="129"/>
                    <a:pt x="148" y="129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6"/>
                    <a:pt x="129" y="125"/>
                  </a:cubicBezTo>
                  <a:cubicBezTo>
                    <a:pt x="128" y="124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6"/>
                    <a:pt x="44" y="128"/>
                    <a:pt x="38" y="130"/>
                  </a:cubicBezTo>
                  <a:cubicBezTo>
                    <a:pt x="22" y="134"/>
                    <a:pt x="12" y="133"/>
                    <a:pt x="6" y="128"/>
                  </a:cubicBezTo>
                  <a:cubicBezTo>
                    <a:pt x="4" y="126"/>
                    <a:pt x="3" y="123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8"/>
                    <a:pt x="1" y="107"/>
                    <a:pt x="2" y="106"/>
                  </a:cubicBezTo>
                  <a:cubicBezTo>
                    <a:pt x="2" y="104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5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0"/>
                    <a:pt x="14" y="99"/>
                    <a:pt x="15" y="97"/>
                  </a:cubicBezTo>
                  <a:close/>
                  <a:moveTo>
                    <a:pt x="16" y="116"/>
                  </a:moveTo>
                  <a:cubicBezTo>
                    <a:pt x="16" y="115"/>
                    <a:pt x="16" y="115"/>
                    <a:pt x="16" y="115"/>
                  </a:cubicBezTo>
                  <a:cubicBezTo>
                    <a:pt x="16" y="115"/>
                    <a:pt x="17" y="115"/>
                    <a:pt x="17" y="115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0"/>
                    <a:pt x="27" y="90"/>
                    <a:pt x="27" y="91"/>
                  </a:cubicBezTo>
                  <a:cubicBezTo>
                    <a:pt x="27" y="91"/>
                    <a:pt x="26" y="92"/>
                    <a:pt x="24" y="93"/>
                  </a:cubicBezTo>
                  <a:cubicBezTo>
                    <a:pt x="21" y="94"/>
                    <a:pt x="21" y="94"/>
                    <a:pt x="21" y="94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4"/>
                    <a:pt x="28" y="114"/>
                  </a:cubicBezTo>
                  <a:cubicBezTo>
                    <a:pt x="28" y="114"/>
                    <a:pt x="28" y="114"/>
                    <a:pt x="27" y="114"/>
                  </a:cubicBezTo>
                  <a:cubicBezTo>
                    <a:pt x="25" y="114"/>
                    <a:pt x="25" y="114"/>
                    <a:pt x="24" y="115"/>
                  </a:cubicBezTo>
                  <a:cubicBezTo>
                    <a:pt x="24" y="116"/>
                    <a:pt x="24" y="116"/>
                    <a:pt x="25" y="116"/>
                  </a:cubicBezTo>
                  <a:cubicBezTo>
                    <a:pt x="26" y="116"/>
                    <a:pt x="26" y="115"/>
                    <a:pt x="27" y="115"/>
                  </a:cubicBezTo>
                  <a:close/>
                  <a:moveTo>
                    <a:pt x="44" y="55"/>
                  </a:moveTo>
                  <a:cubicBezTo>
                    <a:pt x="44" y="55"/>
                    <a:pt x="44" y="55"/>
                    <a:pt x="44" y="54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5" y="55"/>
                    <a:pt x="45" y="56"/>
                    <a:pt x="44" y="58"/>
                  </a:cubicBezTo>
                  <a:cubicBezTo>
                    <a:pt x="43" y="60"/>
                    <a:pt x="43" y="61"/>
                    <a:pt x="43" y="61"/>
                  </a:cubicBezTo>
                  <a:cubicBezTo>
                    <a:pt x="44" y="62"/>
                    <a:pt x="44" y="62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59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1"/>
                    <a:pt x="60" y="61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3"/>
                    <a:pt x="57" y="64"/>
                    <a:pt x="57" y="65"/>
                  </a:cubicBezTo>
                  <a:cubicBezTo>
                    <a:pt x="58" y="66"/>
                    <a:pt x="59" y="67"/>
                    <a:pt x="59" y="67"/>
                  </a:cubicBezTo>
                  <a:cubicBezTo>
                    <a:pt x="60" y="67"/>
                    <a:pt x="61" y="66"/>
                    <a:pt x="64" y="66"/>
                  </a:cubicBezTo>
                  <a:cubicBezTo>
                    <a:pt x="67" y="64"/>
                    <a:pt x="69" y="64"/>
                    <a:pt x="70" y="63"/>
                  </a:cubicBezTo>
                  <a:cubicBezTo>
                    <a:pt x="72" y="63"/>
                    <a:pt x="73" y="62"/>
                    <a:pt x="74" y="62"/>
                  </a:cubicBezTo>
                  <a:cubicBezTo>
                    <a:pt x="75" y="62"/>
                    <a:pt x="76" y="61"/>
                    <a:pt x="77" y="60"/>
                  </a:cubicBezTo>
                  <a:cubicBezTo>
                    <a:pt x="79" y="58"/>
                    <a:pt x="80" y="57"/>
                    <a:pt x="80" y="57"/>
                  </a:cubicBezTo>
                  <a:cubicBezTo>
                    <a:pt x="80" y="56"/>
                    <a:pt x="79" y="56"/>
                    <a:pt x="77" y="56"/>
                  </a:cubicBezTo>
                  <a:cubicBezTo>
                    <a:pt x="76" y="56"/>
                    <a:pt x="75" y="57"/>
                    <a:pt x="75" y="56"/>
                  </a:cubicBezTo>
                  <a:cubicBezTo>
                    <a:pt x="75" y="56"/>
                    <a:pt x="76" y="56"/>
                    <a:pt x="76" y="56"/>
                  </a:cubicBezTo>
                  <a:cubicBezTo>
                    <a:pt x="78" y="54"/>
                    <a:pt x="82" y="55"/>
                    <a:pt x="86" y="58"/>
                  </a:cubicBezTo>
                  <a:cubicBezTo>
                    <a:pt x="89" y="61"/>
                    <a:pt x="92" y="62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6"/>
                    <a:pt x="99" y="67"/>
                  </a:cubicBezTo>
                  <a:cubicBezTo>
                    <a:pt x="101" y="68"/>
                    <a:pt x="103" y="69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0"/>
                    <a:pt x="104" y="81"/>
                    <a:pt x="102" y="82"/>
                  </a:cubicBezTo>
                  <a:cubicBezTo>
                    <a:pt x="99" y="84"/>
                    <a:pt x="97" y="85"/>
                    <a:pt x="96" y="84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6"/>
                    <a:pt x="83" y="87"/>
                  </a:cubicBezTo>
                  <a:cubicBezTo>
                    <a:pt x="83" y="88"/>
                    <a:pt x="82" y="88"/>
                    <a:pt x="81" y="87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0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0"/>
                    <a:pt x="52" y="90"/>
                  </a:cubicBezTo>
                  <a:cubicBezTo>
                    <a:pt x="51" y="90"/>
                    <a:pt x="49" y="89"/>
                    <a:pt x="47" y="87"/>
                  </a:cubicBezTo>
                  <a:cubicBezTo>
                    <a:pt x="44" y="86"/>
                    <a:pt x="42" y="84"/>
                    <a:pt x="41" y="81"/>
                  </a:cubicBezTo>
                  <a:cubicBezTo>
                    <a:pt x="40" y="79"/>
                    <a:pt x="39" y="75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59"/>
                    <a:pt x="40" y="59"/>
                  </a:cubicBezTo>
                  <a:cubicBezTo>
                    <a:pt x="43" y="56"/>
                    <a:pt x="44" y="55"/>
                    <a:pt x="44" y="55"/>
                  </a:cubicBezTo>
                  <a:close/>
                  <a:moveTo>
                    <a:pt x="36" y="111"/>
                  </a:moveTo>
                  <a:cubicBezTo>
                    <a:pt x="37" y="111"/>
                    <a:pt x="38" y="110"/>
                    <a:pt x="39" y="110"/>
                  </a:cubicBezTo>
                  <a:cubicBezTo>
                    <a:pt x="40" y="110"/>
                    <a:pt x="41" y="110"/>
                    <a:pt x="41" y="110"/>
                  </a:cubicBezTo>
                  <a:cubicBezTo>
                    <a:pt x="41" y="111"/>
                    <a:pt x="40" y="111"/>
                    <a:pt x="39" y="111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lnTo>
                    <a:pt x="36" y="111"/>
                  </a:lnTo>
                  <a:close/>
                  <a:moveTo>
                    <a:pt x="89" y="1"/>
                  </a:moveTo>
                  <a:cubicBezTo>
                    <a:pt x="89" y="0"/>
                    <a:pt x="89" y="0"/>
                    <a:pt x="91" y="0"/>
                  </a:cubicBezTo>
                  <a:cubicBezTo>
                    <a:pt x="93" y="0"/>
                    <a:pt x="96" y="2"/>
                    <a:pt x="99" y="5"/>
                  </a:cubicBezTo>
                  <a:cubicBezTo>
                    <a:pt x="103" y="9"/>
                    <a:pt x="107" y="12"/>
                    <a:pt x="111" y="14"/>
                  </a:cubicBezTo>
                  <a:cubicBezTo>
                    <a:pt x="114" y="15"/>
                    <a:pt x="115" y="16"/>
                    <a:pt x="115" y="17"/>
                  </a:cubicBezTo>
                  <a:cubicBezTo>
                    <a:pt x="115" y="17"/>
                    <a:pt x="116" y="18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8"/>
                    <a:pt x="121" y="30"/>
                  </a:cubicBezTo>
                  <a:cubicBezTo>
                    <a:pt x="120" y="31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4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39"/>
                  </a:cubicBezTo>
                  <a:cubicBezTo>
                    <a:pt x="87" y="40"/>
                    <a:pt x="84" y="40"/>
                    <a:pt x="81" y="42"/>
                  </a:cubicBezTo>
                  <a:cubicBezTo>
                    <a:pt x="78" y="43"/>
                    <a:pt x="74" y="43"/>
                    <a:pt x="69" y="44"/>
                  </a:cubicBezTo>
                  <a:cubicBezTo>
                    <a:pt x="63" y="44"/>
                    <a:pt x="61" y="44"/>
                    <a:pt x="60" y="43"/>
                  </a:cubicBezTo>
                  <a:cubicBezTo>
                    <a:pt x="60" y="43"/>
                    <a:pt x="59" y="42"/>
                    <a:pt x="58" y="42"/>
                  </a:cubicBezTo>
                  <a:cubicBezTo>
                    <a:pt x="56" y="42"/>
                    <a:pt x="53" y="40"/>
                    <a:pt x="50" y="36"/>
                  </a:cubicBezTo>
                  <a:cubicBezTo>
                    <a:pt x="47" y="32"/>
                    <a:pt x="44" y="27"/>
                    <a:pt x="43" y="23"/>
                  </a:cubicBezTo>
                  <a:cubicBezTo>
                    <a:pt x="42" y="18"/>
                    <a:pt x="41" y="14"/>
                    <a:pt x="40" y="10"/>
                  </a:cubicBezTo>
                  <a:cubicBezTo>
                    <a:pt x="40" y="5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7"/>
                  </a:cubicBezTo>
                  <a:cubicBezTo>
                    <a:pt x="49" y="9"/>
                    <a:pt x="50" y="11"/>
                    <a:pt x="50" y="11"/>
                  </a:cubicBezTo>
                  <a:cubicBezTo>
                    <a:pt x="51" y="11"/>
                    <a:pt x="52" y="11"/>
                    <a:pt x="54" y="11"/>
                  </a:cubicBezTo>
                  <a:cubicBezTo>
                    <a:pt x="57" y="11"/>
                    <a:pt x="58" y="10"/>
                    <a:pt x="58" y="11"/>
                  </a:cubicBezTo>
                  <a:cubicBezTo>
                    <a:pt x="58" y="11"/>
                    <a:pt x="57" y="11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0"/>
                  </a:cubicBezTo>
                  <a:cubicBezTo>
                    <a:pt x="84" y="9"/>
                    <a:pt x="86" y="9"/>
                    <a:pt x="87" y="9"/>
                  </a:cubicBezTo>
                  <a:cubicBezTo>
                    <a:pt x="88" y="9"/>
                    <a:pt x="89" y="9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09"/>
                  </a:moveTo>
                  <a:cubicBezTo>
                    <a:pt x="44" y="109"/>
                    <a:pt x="45" y="108"/>
                    <a:pt x="46" y="108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09"/>
                  </a:cubicBezTo>
                  <a:cubicBezTo>
                    <a:pt x="44" y="110"/>
                    <a:pt x="43" y="110"/>
                    <a:pt x="43" y="109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6"/>
                    <a:pt x="55" y="107"/>
                  </a:cubicBezTo>
                  <a:cubicBezTo>
                    <a:pt x="55" y="107"/>
                    <a:pt x="55" y="107"/>
                    <a:pt x="54" y="107"/>
                  </a:cubicBezTo>
                  <a:cubicBezTo>
                    <a:pt x="53" y="108"/>
                    <a:pt x="53" y="108"/>
                    <a:pt x="52" y="108"/>
                  </a:cubicBezTo>
                  <a:cubicBezTo>
                    <a:pt x="51" y="108"/>
                    <a:pt x="51" y="108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6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5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8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8"/>
                    <a:pt x="71" y="58"/>
                    <a:pt x="71" y="57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7"/>
                    <a:pt x="74" y="58"/>
                    <a:pt x="72" y="58"/>
                  </a:cubicBezTo>
                  <a:close/>
                  <a:moveTo>
                    <a:pt x="75" y="103"/>
                  </a:moveTo>
                  <a:cubicBezTo>
                    <a:pt x="75" y="103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6" y="104"/>
                    <a:pt x="76" y="104"/>
                    <a:pt x="75" y="103"/>
                  </a:cubicBezTo>
                  <a:close/>
                  <a:moveTo>
                    <a:pt x="94" y="102"/>
                  </a:moveTo>
                  <a:cubicBezTo>
                    <a:pt x="93" y="101"/>
                    <a:pt x="93" y="101"/>
                    <a:pt x="94" y="101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1"/>
                    <a:pt x="96" y="101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7"/>
            <p:cNvSpPr>
              <a:spLocks noEditPoints="1"/>
            </p:cNvSpPr>
            <p:nvPr/>
          </p:nvSpPr>
          <p:spPr bwMode="auto">
            <a:xfrm>
              <a:off x="4354730" y="3263900"/>
              <a:ext cx="392113" cy="701675"/>
            </a:xfrm>
            <a:custGeom>
              <a:avLst/>
              <a:gdLst>
                <a:gd name="T0" fmla="*/ 68 w 103"/>
                <a:gd name="T1" fmla="*/ 6 h 186"/>
                <a:gd name="T2" fmla="*/ 70 w 103"/>
                <a:gd name="T3" fmla="*/ 27 h 186"/>
                <a:gd name="T4" fmla="*/ 75 w 103"/>
                <a:gd name="T5" fmla="*/ 43 h 186"/>
                <a:gd name="T6" fmla="*/ 89 w 103"/>
                <a:gd name="T7" fmla="*/ 49 h 186"/>
                <a:gd name="T8" fmla="*/ 100 w 103"/>
                <a:gd name="T9" fmla="*/ 57 h 186"/>
                <a:gd name="T10" fmla="*/ 89 w 103"/>
                <a:gd name="T11" fmla="*/ 61 h 186"/>
                <a:gd name="T12" fmla="*/ 69 w 103"/>
                <a:gd name="T13" fmla="*/ 83 h 186"/>
                <a:gd name="T14" fmla="*/ 74 w 103"/>
                <a:gd name="T15" fmla="*/ 101 h 186"/>
                <a:gd name="T16" fmla="*/ 94 w 103"/>
                <a:gd name="T17" fmla="*/ 109 h 186"/>
                <a:gd name="T18" fmla="*/ 90 w 103"/>
                <a:gd name="T19" fmla="*/ 128 h 186"/>
                <a:gd name="T20" fmla="*/ 72 w 103"/>
                <a:gd name="T21" fmla="*/ 148 h 186"/>
                <a:gd name="T22" fmla="*/ 68 w 103"/>
                <a:gd name="T23" fmla="*/ 155 h 186"/>
                <a:gd name="T24" fmla="*/ 77 w 103"/>
                <a:gd name="T25" fmla="*/ 158 h 186"/>
                <a:gd name="T26" fmla="*/ 94 w 103"/>
                <a:gd name="T27" fmla="*/ 162 h 186"/>
                <a:gd name="T28" fmla="*/ 100 w 103"/>
                <a:gd name="T29" fmla="*/ 165 h 186"/>
                <a:gd name="T30" fmla="*/ 101 w 103"/>
                <a:gd name="T31" fmla="*/ 175 h 186"/>
                <a:gd name="T32" fmla="*/ 82 w 103"/>
                <a:gd name="T33" fmla="*/ 178 h 186"/>
                <a:gd name="T34" fmla="*/ 46 w 103"/>
                <a:gd name="T35" fmla="*/ 180 h 186"/>
                <a:gd name="T36" fmla="*/ 24 w 103"/>
                <a:gd name="T37" fmla="*/ 184 h 186"/>
                <a:gd name="T38" fmla="*/ 16 w 103"/>
                <a:gd name="T39" fmla="*/ 186 h 186"/>
                <a:gd name="T40" fmla="*/ 12 w 103"/>
                <a:gd name="T41" fmla="*/ 180 h 186"/>
                <a:gd name="T42" fmla="*/ 11 w 103"/>
                <a:gd name="T43" fmla="*/ 164 h 186"/>
                <a:gd name="T44" fmla="*/ 37 w 103"/>
                <a:gd name="T45" fmla="*/ 149 h 186"/>
                <a:gd name="T46" fmla="*/ 37 w 103"/>
                <a:gd name="T47" fmla="*/ 145 h 186"/>
                <a:gd name="T48" fmla="*/ 20 w 103"/>
                <a:gd name="T49" fmla="*/ 136 h 186"/>
                <a:gd name="T50" fmla="*/ 14 w 103"/>
                <a:gd name="T51" fmla="*/ 130 h 186"/>
                <a:gd name="T52" fmla="*/ 24 w 103"/>
                <a:gd name="T53" fmla="*/ 122 h 186"/>
                <a:gd name="T54" fmla="*/ 49 w 103"/>
                <a:gd name="T55" fmla="*/ 108 h 186"/>
                <a:gd name="T56" fmla="*/ 56 w 103"/>
                <a:gd name="T57" fmla="*/ 89 h 186"/>
                <a:gd name="T58" fmla="*/ 58 w 103"/>
                <a:gd name="T59" fmla="*/ 70 h 186"/>
                <a:gd name="T60" fmla="*/ 54 w 103"/>
                <a:gd name="T61" fmla="*/ 69 h 186"/>
                <a:gd name="T62" fmla="*/ 40 w 103"/>
                <a:gd name="T63" fmla="*/ 77 h 186"/>
                <a:gd name="T64" fmla="*/ 34 w 103"/>
                <a:gd name="T65" fmla="*/ 80 h 186"/>
                <a:gd name="T66" fmla="*/ 28 w 103"/>
                <a:gd name="T67" fmla="*/ 85 h 186"/>
                <a:gd name="T68" fmla="*/ 24 w 103"/>
                <a:gd name="T69" fmla="*/ 89 h 186"/>
                <a:gd name="T70" fmla="*/ 18 w 103"/>
                <a:gd name="T71" fmla="*/ 106 h 186"/>
                <a:gd name="T72" fmla="*/ 13 w 103"/>
                <a:gd name="T73" fmla="*/ 109 h 186"/>
                <a:gd name="T74" fmla="*/ 5 w 103"/>
                <a:gd name="T75" fmla="*/ 100 h 186"/>
                <a:gd name="T76" fmla="*/ 2 w 103"/>
                <a:gd name="T77" fmla="*/ 80 h 186"/>
                <a:gd name="T78" fmla="*/ 11 w 103"/>
                <a:gd name="T79" fmla="*/ 65 h 186"/>
                <a:gd name="T80" fmla="*/ 15 w 103"/>
                <a:gd name="T81" fmla="*/ 57 h 186"/>
                <a:gd name="T82" fmla="*/ 27 w 103"/>
                <a:gd name="T83" fmla="*/ 39 h 186"/>
                <a:gd name="T84" fmla="*/ 34 w 103"/>
                <a:gd name="T85" fmla="*/ 43 h 186"/>
                <a:gd name="T86" fmla="*/ 34 w 103"/>
                <a:gd name="T87" fmla="*/ 56 h 186"/>
                <a:gd name="T88" fmla="*/ 33 w 103"/>
                <a:gd name="T89" fmla="*/ 62 h 186"/>
                <a:gd name="T90" fmla="*/ 53 w 103"/>
                <a:gd name="T91" fmla="*/ 55 h 186"/>
                <a:gd name="T92" fmla="*/ 60 w 103"/>
                <a:gd name="T93" fmla="*/ 52 h 186"/>
                <a:gd name="T94" fmla="*/ 61 w 103"/>
                <a:gd name="T95" fmla="*/ 11 h 186"/>
                <a:gd name="T96" fmla="*/ 54 w 103"/>
                <a:gd name="T97" fmla="*/ 117 h 186"/>
                <a:gd name="T98" fmla="*/ 53 w 103"/>
                <a:gd name="T99" fmla="*/ 114 h 186"/>
                <a:gd name="T100" fmla="*/ 31 w 103"/>
                <a:gd name="T101" fmla="*/ 123 h 186"/>
                <a:gd name="T102" fmla="*/ 27 w 103"/>
                <a:gd name="T103" fmla="*/ 131 h 186"/>
                <a:gd name="T104" fmla="*/ 43 w 103"/>
                <a:gd name="T105" fmla="*/ 136 h 186"/>
                <a:gd name="T106" fmla="*/ 53 w 103"/>
                <a:gd name="T107" fmla="*/ 128 h 186"/>
                <a:gd name="T108" fmla="*/ 77 w 103"/>
                <a:gd name="T109" fmla="*/ 111 h 186"/>
                <a:gd name="T110" fmla="*/ 74 w 103"/>
                <a:gd name="T111" fmla="*/ 109 h 186"/>
                <a:gd name="T112" fmla="*/ 69 w 103"/>
                <a:gd name="T113" fmla="*/ 117 h 186"/>
                <a:gd name="T114" fmla="*/ 72 w 103"/>
                <a:gd name="T115" fmla="*/ 121 h 186"/>
                <a:gd name="T116" fmla="*/ 77 w 103"/>
                <a:gd name="T117" fmla="*/ 1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3" h="186">
                  <a:moveTo>
                    <a:pt x="64" y="3"/>
                  </a:moveTo>
                  <a:cubicBezTo>
                    <a:pt x="66" y="0"/>
                    <a:pt x="67" y="1"/>
                    <a:pt x="68" y="6"/>
                  </a:cubicBezTo>
                  <a:cubicBezTo>
                    <a:pt x="68" y="9"/>
                    <a:pt x="68" y="11"/>
                    <a:pt x="69" y="13"/>
                  </a:cubicBezTo>
                  <a:cubicBezTo>
                    <a:pt x="70" y="14"/>
                    <a:pt x="70" y="19"/>
                    <a:pt x="70" y="27"/>
                  </a:cubicBezTo>
                  <a:cubicBezTo>
                    <a:pt x="70" y="36"/>
                    <a:pt x="71" y="40"/>
                    <a:pt x="71" y="41"/>
                  </a:cubicBezTo>
                  <a:cubicBezTo>
                    <a:pt x="71" y="42"/>
                    <a:pt x="73" y="43"/>
                    <a:pt x="75" y="43"/>
                  </a:cubicBezTo>
                  <a:cubicBezTo>
                    <a:pt x="78" y="44"/>
                    <a:pt x="80" y="45"/>
                    <a:pt x="83" y="47"/>
                  </a:cubicBezTo>
                  <a:cubicBezTo>
                    <a:pt x="86" y="48"/>
                    <a:pt x="88" y="49"/>
                    <a:pt x="89" y="49"/>
                  </a:cubicBezTo>
                  <a:cubicBezTo>
                    <a:pt x="91" y="49"/>
                    <a:pt x="93" y="50"/>
                    <a:pt x="96" y="52"/>
                  </a:cubicBezTo>
                  <a:cubicBezTo>
                    <a:pt x="99" y="54"/>
                    <a:pt x="100" y="55"/>
                    <a:pt x="100" y="57"/>
                  </a:cubicBezTo>
                  <a:cubicBezTo>
                    <a:pt x="101" y="58"/>
                    <a:pt x="100" y="59"/>
                    <a:pt x="100" y="59"/>
                  </a:cubicBezTo>
                  <a:cubicBezTo>
                    <a:pt x="99" y="60"/>
                    <a:pt x="96" y="60"/>
                    <a:pt x="89" y="61"/>
                  </a:cubicBezTo>
                  <a:cubicBezTo>
                    <a:pt x="78" y="61"/>
                    <a:pt x="72" y="62"/>
                    <a:pt x="70" y="64"/>
                  </a:cubicBezTo>
                  <a:cubicBezTo>
                    <a:pt x="70" y="64"/>
                    <a:pt x="69" y="71"/>
                    <a:pt x="69" y="83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81" y="101"/>
                    <a:pt x="86" y="102"/>
                    <a:pt x="90" y="105"/>
                  </a:cubicBezTo>
                  <a:cubicBezTo>
                    <a:pt x="91" y="105"/>
                    <a:pt x="93" y="107"/>
                    <a:pt x="94" y="109"/>
                  </a:cubicBezTo>
                  <a:cubicBezTo>
                    <a:pt x="96" y="114"/>
                    <a:pt x="96" y="118"/>
                    <a:pt x="93" y="122"/>
                  </a:cubicBezTo>
                  <a:cubicBezTo>
                    <a:pt x="92" y="124"/>
                    <a:pt x="91" y="126"/>
                    <a:pt x="90" y="128"/>
                  </a:cubicBezTo>
                  <a:cubicBezTo>
                    <a:pt x="89" y="130"/>
                    <a:pt x="85" y="133"/>
                    <a:pt x="80" y="139"/>
                  </a:cubicBezTo>
                  <a:cubicBezTo>
                    <a:pt x="75" y="145"/>
                    <a:pt x="72" y="148"/>
                    <a:pt x="72" y="148"/>
                  </a:cubicBezTo>
                  <a:cubicBezTo>
                    <a:pt x="71" y="148"/>
                    <a:pt x="70" y="149"/>
                    <a:pt x="69" y="150"/>
                  </a:cubicBezTo>
                  <a:cubicBezTo>
                    <a:pt x="68" y="152"/>
                    <a:pt x="68" y="153"/>
                    <a:pt x="68" y="155"/>
                  </a:cubicBezTo>
                  <a:cubicBezTo>
                    <a:pt x="69" y="156"/>
                    <a:pt x="69" y="156"/>
                    <a:pt x="70" y="157"/>
                  </a:cubicBezTo>
                  <a:cubicBezTo>
                    <a:pt x="71" y="157"/>
                    <a:pt x="73" y="158"/>
                    <a:pt x="77" y="158"/>
                  </a:cubicBezTo>
                  <a:cubicBezTo>
                    <a:pt x="82" y="160"/>
                    <a:pt x="87" y="160"/>
                    <a:pt x="89" y="161"/>
                  </a:cubicBezTo>
                  <a:cubicBezTo>
                    <a:pt x="92" y="161"/>
                    <a:pt x="94" y="161"/>
                    <a:pt x="94" y="162"/>
                  </a:cubicBezTo>
                  <a:cubicBezTo>
                    <a:pt x="95" y="162"/>
                    <a:pt x="95" y="163"/>
                    <a:pt x="96" y="163"/>
                  </a:cubicBezTo>
                  <a:cubicBezTo>
                    <a:pt x="98" y="163"/>
                    <a:pt x="99" y="163"/>
                    <a:pt x="100" y="165"/>
                  </a:cubicBezTo>
                  <a:cubicBezTo>
                    <a:pt x="101" y="166"/>
                    <a:pt x="102" y="167"/>
                    <a:pt x="102" y="169"/>
                  </a:cubicBezTo>
                  <a:cubicBezTo>
                    <a:pt x="103" y="171"/>
                    <a:pt x="102" y="173"/>
                    <a:pt x="101" y="175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82" y="178"/>
                    <a:pt x="82" y="178"/>
                    <a:pt x="82" y="178"/>
                  </a:cubicBezTo>
                  <a:cubicBezTo>
                    <a:pt x="72" y="178"/>
                    <a:pt x="64" y="178"/>
                    <a:pt x="60" y="178"/>
                  </a:cubicBezTo>
                  <a:cubicBezTo>
                    <a:pt x="56" y="178"/>
                    <a:pt x="51" y="179"/>
                    <a:pt x="46" y="180"/>
                  </a:cubicBezTo>
                  <a:cubicBezTo>
                    <a:pt x="41" y="181"/>
                    <a:pt x="38" y="182"/>
                    <a:pt x="37" y="182"/>
                  </a:cubicBezTo>
                  <a:cubicBezTo>
                    <a:pt x="37" y="182"/>
                    <a:pt x="32" y="183"/>
                    <a:pt x="24" y="184"/>
                  </a:cubicBezTo>
                  <a:cubicBezTo>
                    <a:pt x="21" y="184"/>
                    <a:pt x="19" y="185"/>
                    <a:pt x="18" y="185"/>
                  </a:cubicBezTo>
                  <a:cubicBezTo>
                    <a:pt x="17" y="186"/>
                    <a:pt x="16" y="186"/>
                    <a:pt x="16" y="186"/>
                  </a:cubicBezTo>
                  <a:cubicBezTo>
                    <a:pt x="16" y="186"/>
                    <a:pt x="15" y="185"/>
                    <a:pt x="14" y="184"/>
                  </a:cubicBezTo>
                  <a:cubicBezTo>
                    <a:pt x="13" y="182"/>
                    <a:pt x="12" y="181"/>
                    <a:pt x="12" y="180"/>
                  </a:cubicBezTo>
                  <a:cubicBezTo>
                    <a:pt x="11" y="179"/>
                    <a:pt x="11" y="176"/>
                    <a:pt x="11" y="173"/>
                  </a:cubicBezTo>
                  <a:cubicBezTo>
                    <a:pt x="11" y="168"/>
                    <a:pt x="11" y="165"/>
                    <a:pt x="11" y="164"/>
                  </a:cubicBezTo>
                  <a:cubicBezTo>
                    <a:pt x="12" y="162"/>
                    <a:pt x="14" y="161"/>
                    <a:pt x="18" y="160"/>
                  </a:cubicBezTo>
                  <a:cubicBezTo>
                    <a:pt x="24" y="158"/>
                    <a:pt x="30" y="154"/>
                    <a:pt x="37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7" y="145"/>
                    <a:pt x="37" y="145"/>
                    <a:pt x="37" y="145"/>
                  </a:cubicBezTo>
                  <a:cubicBezTo>
                    <a:pt x="35" y="143"/>
                    <a:pt x="32" y="141"/>
                    <a:pt x="29" y="139"/>
                  </a:cubicBezTo>
                  <a:cubicBezTo>
                    <a:pt x="25" y="137"/>
                    <a:pt x="22" y="136"/>
                    <a:pt x="20" y="136"/>
                  </a:cubicBezTo>
                  <a:cubicBezTo>
                    <a:pt x="17" y="135"/>
                    <a:pt x="15" y="135"/>
                    <a:pt x="15" y="134"/>
                  </a:cubicBezTo>
                  <a:cubicBezTo>
                    <a:pt x="14" y="133"/>
                    <a:pt x="14" y="131"/>
                    <a:pt x="14" y="130"/>
                  </a:cubicBezTo>
                  <a:cubicBezTo>
                    <a:pt x="15" y="128"/>
                    <a:pt x="16" y="127"/>
                    <a:pt x="18" y="126"/>
                  </a:cubicBezTo>
                  <a:cubicBezTo>
                    <a:pt x="21" y="125"/>
                    <a:pt x="23" y="123"/>
                    <a:pt x="24" y="122"/>
                  </a:cubicBezTo>
                  <a:cubicBezTo>
                    <a:pt x="26" y="120"/>
                    <a:pt x="30" y="118"/>
                    <a:pt x="35" y="115"/>
                  </a:cubicBezTo>
                  <a:cubicBezTo>
                    <a:pt x="40" y="112"/>
                    <a:pt x="45" y="110"/>
                    <a:pt x="49" y="108"/>
                  </a:cubicBezTo>
                  <a:cubicBezTo>
                    <a:pt x="53" y="107"/>
                    <a:pt x="55" y="106"/>
                    <a:pt x="55" y="105"/>
                  </a:cubicBezTo>
                  <a:cubicBezTo>
                    <a:pt x="55" y="104"/>
                    <a:pt x="56" y="98"/>
                    <a:pt x="56" y="89"/>
                  </a:cubicBezTo>
                  <a:cubicBezTo>
                    <a:pt x="57" y="79"/>
                    <a:pt x="58" y="74"/>
                    <a:pt x="58" y="72"/>
                  </a:cubicBezTo>
                  <a:cubicBezTo>
                    <a:pt x="58" y="71"/>
                    <a:pt x="58" y="70"/>
                    <a:pt x="58" y="70"/>
                  </a:cubicBezTo>
                  <a:cubicBezTo>
                    <a:pt x="58" y="69"/>
                    <a:pt x="58" y="69"/>
                    <a:pt x="57" y="69"/>
                  </a:cubicBezTo>
                  <a:cubicBezTo>
                    <a:pt x="56" y="69"/>
                    <a:pt x="56" y="69"/>
                    <a:pt x="54" y="69"/>
                  </a:cubicBezTo>
                  <a:cubicBezTo>
                    <a:pt x="53" y="70"/>
                    <a:pt x="52" y="70"/>
                    <a:pt x="50" y="71"/>
                  </a:cubicBezTo>
                  <a:cubicBezTo>
                    <a:pt x="45" y="74"/>
                    <a:pt x="41" y="76"/>
                    <a:pt x="40" y="77"/>
                  </a:cubicBezTo>
                  <a:cubicBezTo>
                    <a:pt x="38" y="78"/>
                    <a:pt x="37" y="79"/>
                    <a:pt x="36" y="79"/>
                  </a:cubicBezTo>
                  <a:cubicBezTo>
                    <a:pt x="35" y="79"/>
                    <a:pt x="34" y="79"/>
                    <a:pt x="34" y="80"/>
                  </a:cubicBezTo>
                  <a:cubicBezTo>
                    <a:pt x="34" y="80"/>
                    <a:pt x="33" y="81"/>
                    <a:pt x="31" y="82"/>
                  </a:cubicBezTo>
                  <a:cubicBezTo>
                    <a:pt x="29" y="84"/>
                    <a:pt x="28" y="85"/>
                    <a:pt x="28" y="85"/>
                  </a:cubicBezTo>
                  <a:cubicBezTo>
                    <a:pt x="28" y="85"/>
                    <a:pt x="27" y="86"/>
                    <a:pt x="26" y="87"/>
                  </a:cubicBezTo>
                  <a:cubicBezTo>
                    <a:pt x="24" y="87"/>
                    <a:pt x="24" y="88"/>
                    <a:pt x="24" y="89"/>
                  </a:cubicBezTo>
                  <a:cubicBezTo>
                    <a:pt x="24" y="90"/>
                    <a:pt x="23" y="93"/>
                    <a:pt x="21" y="97"/>
                  </a:cubicBezTo>
                  <a:cubicBezTo>
                    <a:pt x="20" y="102"/>
                    <a:pt x="19" y="105"/>
                    <a:pt x="18" y="106"/>
                  </a:cubicBezTo>
                  <a:cubicBezTo>
                    <a:pt x="17" y="107"/>
                    <a:pt x="16" y="108"/>
                    <a:pt x="16" y="109"/>
                  </a:cubicBezTo>
                  <a:cubicBezTo>
                    <a:pt x="15" y="109"/>
                    <a:pt x="14" y="109"/>
                    <a:pt x="13" y="109"/>
                  </a:cubicBezTo>
                  <a:cubicBezTo>
                    <a:pt x="11" y="109"/>
                    <a:pt x="9" y="109"/>
                    <a:pt x="8" y="108"/>
                  </a:cubicBezTo>
                  <a:cubicBezTo>
                    <a:pt x="7" y="106"/>
                    <a:pt x="6" y="104"/>
                    <a:pt x="5" y="100"/>
                  </a:cubicBezTo>
                  <a:cubicBezTo>
                    <a:pt x="4" y="96"/>
                    <a:pt x="3" y="93"/>
                    <a:pt x="3" y="89"/>
                  </a:cubicBezTo>
                  <a:cubicBezTo>
                    <a:pt x="3" y="84"/>
                    <a:pt x="3" y="81"/>
                    <a:pt x="2" y="80"/>
                  </a:cubicBezTo>
                  <a:cubicBezTo>
                    <a:pt x="0" y="77"/>
                    <a:pt x="1" y="74"/>
                    <a:pt x="5" y="71"/>
                  </a:cubicBezTo>
                  <a:cubicBezTo>
                    <a:pt x="6" y="70"/>
                    <a:pt x="8" y="68"/>
                    <a:pt x="11" y="65"/>
                  </a:cubicBezTo>
                  <a:cubicBezTo>
                    <a:pt x="13" y="61"/>
                    <a:pt x="15" y="59"/>
                    <a:pt x="15" y="58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6" y="57"/>
                    <a:pt x="16" y="55"/>
                    <a:pt x="17" y="51"/>
                  </a:cubicBezTo>
                  <a:cubicBezTo>
                    <a:pt x="19" y="44"/>
                    <a:pt x="22" y="40"/>
                    <a:pt x="27" y="39"/>
                  </a:cubicBezTo>
                  <a:cubicBezTo>
                    <a:pt x="29" y="39"/>
                    <a:pt x="31" y="39"/>
                    <a:pt x="33" y="40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4"/>
                    <a:pt x="35" y="46"/>
                    <a:pt x="35" y="49"/>
                  </a:cubicBezTo>
                  <a:cubicBezTo>
                    <a:pt x="35" y="53"/>
                    <a:pt x="34" y="55"/>
                    <a:pt x="34" y="56"/>
                  </a:cubicBezTo>
                  <a:cubicBezTo>
                    <a:pt x="33" y="57"/>
                    <a:pt x="33" y="58"/>
                    <a:pt x="33" y="59"/>
                  </a:cubicBezTo>
                  <a:cubicBezTo>
                    <a:pt x="33" y="60"/>
                    <a:pt x="33" y="61"/>
                    <a:pt x="33" y="62"/>
                  </a:cubicBezTo>
                  <a:cubicBezTo>
                    <a:pt x="34" y="62"/>
                    <a:pt x="36" y="61"/>
                    <a:pt x="41" y="60"/>
                  </a:cubicBezTo>
                  <a:cubicBezTo>
                    <a:pt x="45" y="58"/>
                    <a:pt x="49" y="56"/>
                    <a:pt x="53" y="55"/>
                  </a:cubicBezTo>
                  <a:cubicBezTo>
                    <a:pt x="56" y="53"/>
                    <a:pt x="57" y="53"/>
                    <a:pt x="58" y="53"/>
                  </a:cubicBezTo>
                  <a:cubicBezTo>
                    <a:pt x="59" y="53"/>
                    <a:pt x="60" y="52"/>
                    <a:pt x="60" y="52"/>
                  </a:cubicBezTo>
                  <a:cubicBezTo>
                    <a:pt x="60" y="52"/>
                    <a:pt x="60" y="47"/>
                    <a:pt x="61" y="40"/>
                  </a:cubicBezTo>
                  <a:cubicBezTo>
                    <a:pt x="62" y="23"/>
                    <a:pt x="62" y="13"/>
                    <a:pt x="61" y="11"/>
                  </a:cubicBezTo>
                  <a:cubicBezTo>
                    <a:pt x="61" y="9"/>
                    <a:pt x="61" y="6"/>
                    <a:pt x="64" y="3"/>
                  </a:cubicBezTo>
                  <a:close/>
                  <a:moveTo>
                    <a:pt x="54" y="117"/>
                  </a:moveTo>
                  <a:cubicBezTo>
                    <a:pt x="54" y="116"/>
                    <a:pt x="54" y="115"/>
                    <a:pt x="54" y="115"/>
                  </a:cubicBezTo>
                  <a:cubicBezTo>
                    <a:pt x="54" y="114"/>
                    <a:pt x="54" y="114"/>
                    <a:pt x="53" y="114"/>
                  </a:cubicBezTo>
                  <a:cubicBezTo>
                    <a:pt x="51" y="114"/>
                    <a:pt x="46" y="116"/>
                    <a:pt x="38" y="120"/>
                  </a:cubicBezTo>
                  <a:cubicBezTo>
                    <a:pt x="35" y="121"/>
                    <a:pt x="33" y="122"/>
                    <a:pt x="31" y="123"/>
                  </a:cubicBezTo>
                  <a:cubicBezTo>
                    <a:pt x="28" y="124"/>
                    <a:pt x="26" y="125"/>
                    <a:pt x="25" y="128"/>
                  </a:cubicBezTo>
                  <a:cubicBezTo>
                    <a:pt x="24" y="130"/>
                    <a:pt x="25" y="131"/>
                    <a:pt x="27" y="131"/>
                  </a:cubicBezTo>
                  <a:cubicBezTo>
                    <a:pt x="29" y="132"/>
                    <a:pt x="30" y="132"/>
                    <a:pt x="31" y="133"/>
                  </a:cubicBezTo>
                  <a:cubicBezTo>
                    <a:pt x="35" y="134"/>
                    <a:pt x="39" y="136"/>
                    <a:pt x="43" y="136"/>
                  </a:cubicBezTo>
                  <a:cubicBezTo>
                    <a:pt x="47" y="137"/>
                    <a:pt x="50" y="137"/>
                    <a:pt x="51" y="136"/>
                  </a:cubicBezTo>
                  <a:cubicBezTo>
                    <a:pt x="52" y="135"/>
                    <a:pt x="52" y="132"/>
                    <a:pt x="53" y="128"/>
                  </a:cubicBezTo>
                  <a:cubicBezTo>
                    <a:pt x="53" y="123"/>
                    <a:pt x="53" y="119"/>
                    <a:pt x="54" y="117"/>
                  </a:cubicBezTo>
                  <a:close/>
                  <a:moveTo>
                    <a:pt x="77" y="111"/>
                  </a:moveTo>
                  <a:cubicBezTo>
                    <a:pt x="77" y="110"/>
                    <a:pt x="77" y="110"/>
                    <a:pt x="76" y="110"/>
                  </a:cubicBezTo>
                  <a:cubicBezTo>
                    <a:pt x="76" y="109"/>
                    <a:pt x="75" y="109"/>
                    <a:pt x="74" y="109"/>
                  </a:cubicBezTo>
                  <a:cubicBezTo>
                    <a:pt x="71" y="109"/>
                    <a:pt x="70" y="110"/>
                    <a:pt x="69" y="111"/>
                  </a:cubicBezTo>
                  <a:cubicBezTo>
                    <a:pt x="69" y="111"/>
                    <a:pt x="69" y="113"/>
                    <a:pt x="69" y="117"/>
                  </a:cubicBezTo>
                  <a:cubicBezTo>
                    <a:pt x="69" y="121"/>
                    <a:pt x="69" y="123"/>
                    <a:pt x="69" y="123"/>
                  </a:cubicBezTo>
                  <a:cubicBezTo>
                    <a:pt x="70" y="123"/>
                    <a:pt x="71" y="122"/>
                    <a:pt x="72" y="121"/>
                  </a:cubicBezTo>
                  <a:cubicBezTo>
                    <a:pt x="74" y="119"/>
                    <a:pt x="75" y="117"/>
                    <a:pt x="76" y="116"/>
                  </a:cubicBezTo>
                  <a:cubicBezTo>
                    <a:pt x="76" y="115"/>
                    <a:pt x="77" y="113"/>
                    <a:pt x="77" y="1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8"/>
            <p:cNvSpPr>
              <a:spLocks noEditPoints="1"/>
            </p:cNvSpPr>
            <p:nvPr/>
          </p:nvSpPr>
          <p:spPr bwMode="auto">
            <a:xfrm>
              <a:off x="4262655" y="4092575"/>
              <a:ext cx="587375" cy="504825"/>
            </a:xfrm>
            <a:custGeom>
              <a:avLst/>
              <a:gdLst>
                <a:gd name="T0" fmla="*/ 12 w 154"/>
                <a:gd name="T1" fmla="*/ 104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3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9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6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5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3 h 134"/>
                <a:gd name="T58" fmla="*/ 81 w 154"/>
                <a:gd name="T59" fmla="*/ 88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2 h 134"/>
                <a:gd name="T66" fmla="*/ 36 w 154"/>
                <a:gd name="T67" fmla="*/ 112 h 134"/>
                <a:gd name="T68" fmla="*/ 99 w 154"/>
                <a:gd name="T69" fmla="*/ 6 h 134"/>
                <a:gd name="T70" fmla="*/ 121 w 154"/>
                <a:gd name="T71" fmla="*/ 25 h 134"/>
                <a:gd name="T72" fmla="*/ 115 w 154"/>
                <a:gd name="T73" fmla="*/ 35 h 134"/>
                <a:gd name="T74" fmla="*/ 81 w 154"/>
                <a:gd name="T75" fmla="*/ 42 h 134"/>
                <a:gd name="T76" fmla="*/ 50 w 154"/>
                <a:gd name="T77" fmla="*/ 36 h 134"/>
                <a:gd name="T78" fmla="*/ 43 w 154"/>
                <a:gd name="T79" fmla="*/ 3 h 134"/>
                <a:gd name="T80" fmla="*/ 58 w 154"/>
                <a:gd name="T81" fmla="*/ 11 h 134"/>
                <a:gd name="T82" fmla="*/ 81 w 154"/>
                <a:gd name="T83" fmla="*/ 11 h 134"/>
                <a:gd name="T84" fmla="*/ 90 w 154"/>
                <a:gd name="T85" fmla="*/ 2 h 134"/>
                <a:gd name="T86" fmla="*/ 48 w 154"/>
                <a:gd name="T87" fmla="*/ 109 h 134"/>
                <a:gd name="T88" fmla="*/ 55 w 154"/>
                <a:gd name="T89" fmla="*/ 107 h 134"/>
                <a:gd name="T90" fmla="*/ 65 w 154"/>
                <a:gd name="T91" fmla="*/ 106 h 134"/>
                <a:gd name="T92" fmla="*/ 65 w 154"/>
                <a:gd name="T93" fmla="*/ 106 h 134"/>
                <a:gd name="T94" fmla="*/ 69 w 154"/>
                <a:gd name="T95" fmla="*/ 59 h 134"/>
                <a:gd name="T96" fmla="*/ 72 w 154"/>
                <a:gd name="T97" fmla="*/ 57 h 134"/>
                <a:gd name="T98" fmla="*/ 76 w 154"/>
                <a:gd name="T99" fmla="*/ 103 h 134"/>
                <a:gd name="T100" fmla="*/ 75 w 154"/>
                <a:gd name="T101" fmla="*/ 104 h 134"/>
                <a:gd name="T102" fmla="*/ 96 w 154"/>
                <a:gd name="T103" fmla="*/ 10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8"/>
                  </a:moveTo>
                  <a:cubicBezTo>
                    <a:pt x="17" y="96"/>
                    <a:pt x="18" y="96"/>
                    <a:pt x="18" y="96"/>
                  </a:cubicBezTo>
                  <a:cubicBezTo>
                    <a:pt x="18" y="97"/>
                    <a:pt x="17" y="98"/>
                    <a:pt x="15" y="99"/>
                  </a:cubicBezTo>
                  <a:cubicBezTo>
                    <a:pt x="13" y="101"/>
                    <a:pt x="12" y="103"/>
                    <a:pt x="12" y="104"/>
                  </a:cubicBezTo>
                  <a:cubicBezTo>
                    <a:pt x="12" y="105"/>
                    <a:pt x="12" y="106"/>
                    <a:pt x="11" y="107"/>
                  </a:cubicBezTo>
                  <a:cubicBezTo>
                    <a:pt x="10" y="108"/>
                    <a:pt x="9" y="109"/>
                    <a:pt x="9" y="112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5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7"/>
                  </a:cubicBezTo>
                  <a:cubicBezTo>
                    <a:pt x="16" y="118"/>
                    <a:pt x="17" y="118"/>
                    <a:pt x="19" y="118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7"/>
                    <a:pt x="20" y="116"/>
                    <a:pt x="20" y="116"/>
                  </a:cubicBezTo>
                  <a:cubicBezTo>
                    <a:pt x="19" y="116"/>
                    <a:pt x="19" y="115"/>
                    <a:pt x="21" y="115"/>
                  </a:cubicBezTo>
                  <a:cubicBezTo>
                    <a:pt x="22" y="115"/>
                    <a:pt x="23" y="114"/>
                    <a:pt x="26" y="114"/>
                  </a:cubicBezTo>
                  <a:cubicBezTo>
                    <a:pt x="28" y="113"/>
                    <a:pt x="29" y="113"/>
                    <a:pt x="29" y="114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5"/>
                    <a:pt x="35" y="114"/>
                  </a:cubicBezTo>
                  <a:cubicBezTo>
                    <a:pt x="39" y="113"/>
                    <a:pt x="40" y="113"/>
                    <a:pt x="41" y="113"/>
                  </a:cubicBezTo>
                  <a:cubicBezTo>
                    <a:pt x="42" y="113"/>
                    <a:pt x="42" y="113"/>
                    <a:pt x="43" y="113"/>
                  </a:cubicBezTo>
                  <a:cubicBezTo>
                    <a:pt x="44" y="112"/>
                    <a:pt x="49" y="111"/>
                    <a:pt x="57" y="110"/>
                  </a:cubicBezTo>
                  <a:cubicBezTo>
                    <a:pt x="60" y="110"/>
                    <a:pt x="62" y="109"/>
                    <a:pt x="63" y="109"/>
                  </a:cubicBezTo>
                  <a:cubicBezTo>
                    <a:pt x="64" y="108"/>
                    <a:pt x="64" y="108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10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9"/>
                    <a:pt x="77" y="109"/>
                  </a:cubicBezTo>
                  <a:cubicBezTo>
                    <a:pt x="78" y="109"/>
                    <a:pt x="79" y="108"/>
                    <a:pt x="79" y="107"/>
                  </a:cubicBezTo>
                  <a:cubicBezTo>
                    <a:pt x="79" y="107"/>
                    <a:pt x="80" y="107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7"/>
                    <a:pt x="82" y="107"/>
                  </a:cubicBezTo>
                  <a:cubicBezTo>
                    <a:pt x="82" y="108"/>
                    <a:pt x="83" y="108"/>
                    <a:pt x="84" y="107"/>
                  </a:cubicBezTo>
                  <a:cubicBezTo>
                    <a:pt x="86" y="106"/>
                    <a:pt x="95" y="106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2"/>
                    <a:pt x="122" y="101"/>
                    <a:pt x="121" y="100"/>
                  </a:cubicBezTo>
                  <a:cubicBezTo>
                    <a:pt x="120" y="100"/>
                    <a:pt x="120" y="99"/>
                    <a:pt x="120" y="99"/>
                  </a:cubicBezTo>
                  <a:cubicBezTo>
                    <a:pt x="121" y="98"/>
                    <a:pt x="122" y="99"/>
                    <a:pt x="124" y="101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4"/>
                    <a:pt x="131" y="105"/>
                  </a:cubicBezTo>
                  <a:cubicBezTo>
                    <a:pt x="132" y="106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7"/>
                  </a:cubicBezTo>
                  <a:cubicBezTo>
                    <a:pt x="150" y="118"/>
                    <a:pt x="150" y="118"/>
                    <a:pt x="151" y="118"/>
                  </a:cubicBezTo>
                  <a:cubicBezTo>
                    <a:pt x="152" y="118"/>
                    <a:pt x="153" y="119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6"/>
                    <a:pt x="152" y="127"/>
                    <a:pt x="151" y="128"/>
                  </a:cubicBezTo>
                  <a:cubicBezTo>
                    <a:pt x="150" y="129"/>
                    <a:pt x="148" y="130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7"/>
                    <a:pt x="129" y="126"/>
                  </a:cubicBezTo>
                  <a:cubicBezTo>
                    <a:pt x="128" y="125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7"/>
                    <a:pt x="44" y="128"/>
                    <a:pt x="38" y="130"/>
                  </a:cubicBezTo>
                  <a:cubicBezTo>
                    <a:pt x="22" y="134"/>
                    <a:pt x="12" y="134"/>
                    <a:pt x="6" y="128"/>
                  </a:cubicBezTo>
                  <a:cubicBezTo>
                    <a:pt x="4" y="126"/>
                    <a:pt x="3" y="124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9"/>
                    <a:pt x="1" y="107"/>
                    <a:pt x="2" y="106"/>
                  </a:cubicBezTo>
                  <a:cubicBezTo>
                    <a:pt x="2" y="105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1"/>
                    <a:pt x="14" y="99"/>
                    <a:pt x="15" y="98"/>
                  </a:cubicBezTo>
                  <a:close/>
                  <a:moveTo>
                    <a:pt x="16" y="116"/>
                  </a:moveTo>
                  <a:cubicBezTo>
                    <a:pt x="16" y="116"/>
                    <a:pt x="16" y="116"/>
                    <a:pt x="16" y="116"/>
                  </a:cubicBezTo>
                  <a:cubicBezTo>
                    <a:pt x="16" y="115"/>
                    <a:pt x="17" y="115"/>
                    <a:pt x="17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1"/>
                    <a:pt x="27" y="90"/>
                    <a:pt x="27" y="91"/>
                  </a:cubicBezTo>
                  <a:cubicBezTo>
                    <a:pt x="27" y="92"/>
                    <a:pt x="26" y="92"/>
                    <a:pt x="24" y="93"/>
                  </a:cubicBezTo>
                  <a:cubicBezTo>
                    <a:pt x="21" y="95"/>
                    <a:pt x="21" y="95"/>
                    <a:pt x="21" y="95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5"/>
                    <a:pt x="28" y="115"/>
                  </a:cubicBezTo>
                  <a:cubicBezTo>
                    <a:pt x="28" y="115"/>
                    <a:pt x="28" y="115"/>
                    <a:pt x="27" y="115"/>
                  </a:cubicBezTo>
                  <a:cubicBezTo>
                    <a:pt x="25" y="114"/>
                    <a:pt x="25" y="115"/>
                    <a:pt x="24" y="115"/>
                  </a:cubicBezTo>
                  <a:cubicBezTo>
                    <a:pt x="24" y="116"/>
                    <a:pt x="24" y="117"/>
                    <a:pt x="25" y="116"/>
                  </a:cubicBezTo>
                  <a:cubicBezTo>
                    <a:pt x="26" y="116"/>
                    <a:pt x="26" y="116"/>
                    <a:pt x="27" y="115"/>
                  </a:cubicBezTo>
                  <a:close/>
                  <a:moveTo>
                    <a:pt x="44" y="56"/>
                  </a:moveTo>
                  <a:cubicBezTo>
                    <a:pt x="44" y="56"/>
                    <a:pt x="44" y="55"/>
                    <a:pt x="44" y="55"/>
                  </a:cubicBezTo>
                  <a:cubicBezTo>
                    <a:pt x="45" y="54"/>
                    <a:pt x="45" y="54"/>
                    <a:pt x="45" y="55"/>
                  </a:cubicBezTo>
                  <a:cubicBezTo>
                    <a:pt x="45" y="56"/>
                    <a:pt x="45" y="57"/>
                    <a:pt x="44" y="58"/>
                  </a:cubicBezTo>
                  <a:cubicBezTo>
                    <a:pt x="43" y="60"/>
                    <a:pt x="43" y="61"/>
                    <a:pt x="43" y="62"/>
                  </a:cubicBezTo>
                  <a:cubicBezTo>
                    <a:pt x="44" y="62"/>
                    <a:pt x="44" y="63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60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2"/>
                    <a:pt x="60" y="62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4"/>
                    <a:pt x="57" y="64"/>
                    <a:pt x="57" y="66"/>
                  </a:cubicBezTo>
                  <a:cubicBezTo>
                    <a:pt x="58" y="67"/>
                    <a:pt x="59" y="67"/>
                    <a:pt x="59" y="67"/>
                  </a:cubicBezTo>
                  <a:cubicBezTo>
                    <a:pt x="60" y="67"/>
                    <a:pt x="61" y="67"/>
                    <a:pt x="64" y="66"/>
                  </a:cubicBezTo>
                  <a:cubicBezTo>
                    <a:pt x="67" y="65"/>
                    <a:pt x="69" y="64"/>
                    <a:pt x="70" y="63"/>
                  </a:cubicBezTo>
                  <a:cubicBezTo>
                    <a:pt x="72" y="63"/>
                    <a:pt x="73" y="63"/>
                    <a:pt x="74" y="63"/>
                  </a:cubicBezTo>
                  <a:cubicBezTo>
                    <a:pt x="75" y="63"/>
                    <a:pt x="76" y="62"/>
                    <a:pt x="77" y="60"/>
                  </a:cubicBezTo>
                  <a:cubicBezTo>
                    <a:pt x="79" y="59"/>
                    <a:pt x="80" y="58"/>
                    <a:pt x="80" y="57"/>
                  </a:cubicBezTo>
                  <a:cubicBezTo>
                    <a:pt x="80" y="56"/>
                    <a:pt x="79" y="56"/>
                    <a:pt x="77" y="57"/>
                  </a:cubicBezTo>
                  <a:cubicBezTo>
                    <a:pt x="76" y="57"/>
                    <a:pt x="75" y="57"/>
                    <a:pt x="75" y="57"/>
                  </a:cubicBezTo>
                  <a:cubicBezTo>
                    <a:pt x="75" y="57"/>
                    <a:pt x="76" y="56"/>
                    <a:pt x="76" y="56"/>
                  </a:cubicBezTo>
                  <a:cubicBezTo>
                    <a:pt x="78" y="54"/>
                    <a:pt x="82" y="55"/>
                    <a:pt x="86" y="59"/>
                  </a:cubicBezTo>
                  <a:cubicBezTo>
                    <a:pt x="89" y="61"/>
                    <a:pt x="92" y="63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7"/>
                    <a:pt x="99" y="67"/>
                  </a:cubicBezTo>
                  <a:cubicBezTo>
                    <a:pt x="101" y="68"/>
                    <a:pt x="103" y="70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1"/>
                    <a:pt x="104" y="81"/>
                    <a:pt x="102" y="83"/>
                  </a:cubicBezTo>
                  <a:cubicBezTo>
                    <a:pt x="99" y="84"/>
                    <a:pt x="97" y="85"/>
                    <a:pt x="96" y="85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7"/>
                    <a:pt x="83" y="87"/>
                  </a:cubicBezTo>
                  <a:cubicBezTo>
                    <a:pt x="83" y="88"/>
                    <a:pt x="82" y="88"/>
                    <a:pt x="81" y="88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1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1"/>
                    <a:pt x="52" y="90"/>
                  </a:cubicBezTo>
                  <a:cubicBezTo>
                    <a:pt x="51" y="90"/>
                    <a:pt x="49" y="89"/>
                    <a:pt x="47" y="88"/>
                  </a:cubicBezTo>
                  <a:cubicBezTo>
                    <a:pt x="44" y="86"/>
                    <a:pt x="42" y="84"/>
                    <a:pt x="41" y="82"/>
                  </a:cubicBezTo>
                  <a:cubicBezTo>
                    <a:pt x="40" y="79"/>
                    <a:pt x="39" y="76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60"/>
                    <a:pt x="40" y="59"/>
                  </a:cubicBezTo>
                  <a:cubicBezTo>
                    <a:pt x="43" y="57"/>
                    <a:pt x="44" y="56"/>
                    <a:pt x="44" y="56"/>
                  </a:cubicBezTo>
                  <a:close/>
                  <a:moveTo>
                    <a:pt x="36" y="112"/>
                  </a:moveTo>
                  <a:cubicBezTo>
                    <a:pt x="37" y="111"/>
                    <a:pt x="38" y="111"/>
                    <a:pt x="39" y="111"/>
                  </a:cubicBezTo>
                  <a:cubicBezTo>
                    <a:pt x="40" y="111"/>
                    <a:pt x="41" y="111"/>
                    <a:pt x="41" y="111"/>
                  </a:cubicBezTo>
                  <a:cubicBezTo>
                    <a:pt x="41" y="111"/>
                    <a:pt x="40" y="111"/>
                    <a:pt x="39" y="112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close/>
                  <a:moveTo>
                    <a:pt x="89" y="1"/>
                  </a:moveTo>
                  <a:cubicBezTo>
                    <a:pt x="89" y="1"/>
                    <a:pt x="89" y="0"/>
                    <a:pt x="91" y="0"/>
                  </a:cubicBezTo>
                  <a:cubicBezTo>
                    <a:pt x="93" y="0"/>
                    <a:pt x="96" y="2"/>
                    <a:pt x="99" y="6"/>
                  </a:cubicBezTo>
                  <a:cubicBezTo>
                    <a:pt x="103" y="9"/>
                    <a:pt x="107" y="12"/>
                    <a:pt x="111" y="15"/>
                  </a:cubicBezTo>
                  <a:cubicBezTo>
                    <a:pt x="114" y="16"/>
                    <a:pt x="115" y="17"/>
                    <a:pt x="115" y="17"/>
                  </a:cubicBezTo>
                  <a:cubicBezTo>
                    <a:pt x="115" y="18"/>
                    <a:pt x="116" y="19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9"/>
                    <a:pt x="121" y="30"/>
                  </a:cubicBezTo>
                  <a:cubicBezTo>
                    <a:pt x="120" y="32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5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40"/>
                  </a:cubicBezTo>
                  <a:cubicBezTo>
                    <a:pt x="87" y="40"/>
                    <a:pt x="84" y="41"/>
                    <a:pt x="81" y="42"/>
                  </a:cubicBezTo>
                  <a:cubicBezTo>
                    <a:pt x="78" y="43"/>
                    <a:pt x="74" y="44"/>
                    <a:pt x="69" y="44"/>
                  </a:cubicBezTo>
                  <a:cubicBezTo>
                    <a:pt x="63" y="45"/>
                    <a:pt x="61" y="44"/>
                    <a:pt x="60" y="44"/>
                  </a:cubicBezTo>
                  <a:cubicBezTo>
                    <a:pt x="60" y="43"/>
                    <a:pt x="59" y="43"/>
                    <a:pt x="58" y="43"/>
                  </a:cubicBezTo>
                  <a:cubicBezTo>
                    <a:pt x="56" y="43"/>
                    <a:pt x="53" y="41"/>
                    <a:pt x="50" y="36"/>
                  </a:cubicBezTo>
                  <a:cubicBezTo>
                    <a:pt x="47" y="32"/>
                    <a:pt x="44" y="28"/>
                    <a:pt x="43" y="23"/>
                  </a:cubicBezTo>
                  <a:cubicBezTo>
                    <a:pt x="42" y="19"/>
                    <a:pt x="41" y="14"/>
                    <a:pt x="40" y="10"/>
                  </a:cubicBezTo>
                  <a:cubicBezTo>
                    <a:pt x="40" y="6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8"/>
                  </a:cubicBezTo>
                  <a:cubicBezTo>
                    <a:pt x="49" y="10"/>
                    <a:pt x="50" y="11"/>
                    <a:pt x="50" y="11"/>
                  </a:cubicBezTo>
                  <a:cubicBezTo>
                    <a:pt x="51" y="12"/>
                    <a:pt x="52" y="12"/>
                    <a:pt x="54" y="11"/>
                  </a:cubicBezTo>
                  <a:cubicBezTo>
                    <a:pt x="57" y="11"/>
                    <a:pt x="58" y="11"/>
                    <a:pt x="58" y="11"/>
                  </a:cubicBezTo>
                  <a:cubicBezTo>
                    <a:pt x="58" y="11"/>
                    <a:pt x="57" y="12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1"/>
                  </a:cubicBezTo>
                  <a:cubicBezTo>
                    <a:pt x="84" y="10"/>
                    <a:pt x="86" y="9"/>
                    <a:pt x="87" y="10"/>
                  </a:cubicBezTo>
                  <a:cubicBezTo>
                    <a:pt x="88" y="10"/>
                    <a:pt x="89" y="10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10"/>
                  </a:moveTo>
                  <a:cubicBezTo>
                    <a:pt x="44" y="109"/>
                    <a:pt x="45" y="109"/>
                    <a:pt x="46" y="109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10"/>
                  </a:cubicBezTo>
                  <a:cubicBezTo>
                    <a:pt x="44" y="111"/>
                    <a:pt x="43" y="111"/>
                    <a:pt x="43" y="110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7"/>
                    <a:pt x="55" y="107"/>
                  </a:cubicBezTo>
                  <a:cubicBezTo>
                    <a:pt x="55" y="107"/>
                    <a:pt x="55" y="108"/>
                    <a:pt x="54" y="108"/>
                  </a:cubicBezTo>
                  <a:cubicBezTo>
                    <a:pt x="53" y="108"/>
                    <a:pt x="53" y="109"/>
                    <a:pt x="52" y="109"/>
                  </a:cubicBezTo>
                  <a:cubicBezTo>
                    <a:pt x="51" y="109"/>
                    <a:pt x="51" y="109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7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6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9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9"/>
                    <a:pt x="71" y="58"/>
                    <a:pt x="71" y="58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8"/>
                    <a:pt x="74" y="58"/>
                    <a:pt x="72" y="58"/>
                  </a:cubicBezTo>
                  <a:close/>
                  <a:moveTo>
                    <a:pt x="75" y="104"/>
                  </a:moveTo>
                  <a:cubicBezTo>
                    <a:pt x="75" y="104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4"/>
                  </a:cubicBezTo>
                  <a:cubicBezTo>
                    <a:pt x="77" y="104"/>
                    <a:pt x="77" y="104"/>
                    <a:pt x="77" y="104"/>
                  </a:cubicBezTo>
                  <a:cubicBezTo>
                    <a:pt x="76" y="104"/>
                    <a:pt x="76" y="104"/>
                    <a:pt x="75" y="104"/>
                  </a:cubicBezTo>
                  <a:close/>
                  <a:moveTo>
                    <a:pt x="94" y="102"/>
                  </a:moveTo>
                  <a:cubicBezTo>
                    <a:pt x="93" y="102"/>
                    <a:pt x="93" y="102"/>
                    <a:pt x="94" y="102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2"/>
                    <a:pt x="96" y="102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9"/>
            <p:cNvSpPr>
              <a:spLocks noEditPoints="1"/>
            </p:cNvSpPr>
            <p:nvPr/>
          </p:nvSpPr>
          <p:spPr bwMode="auto">
            <a:xfrm>
              <a:off x="4180105" y="4835525"/>
              <a:ext cx="741363" cy="533400"/>
            </a:xfrm>
            <a:custGeom>
              <a:avLst/>
              <a:gdLst>
                <a:gd name="T0" fmla="*/ 73 w 195"/>
                <a:gd name="T1" fmla="*/ 0 h 142"/>
                <a:gd name="T2" fmla="*/ 73 w 195"/>
                <a:gd name="T3" fmla="*/ 8 h 142"/>
                <a:gd name="T4" fmla="*/ 102 w 195"/>
                <a:gd name="T5" fmla="*/ 29 h 142"/>
                <a:gd name="T6" fmla="*/ 132 w 195"/>
                <a:gd name="T7" fmla="*/ 24 h 142"/>
                <a:gd name="T8" fmla="*/ 121 w 195"/>
                <a:gd name="T9" fmla="*/ 13 h 142"/>
                <a:gd name="T10" fmla="*/ 128 w 195"/>
                <a:gd name="T11" fmla="*/ 13 h 142"/>
                <a:gd name="T12" fmla="*/ 129 w 195"/>
                <a:gd name="T13" fmla="*/ 8 h 142"/>
                <a:gd name="T14" fmla="*/ 124 w 195"/>
                <a:gd name="T15" fmla="*/ 8 h 142"/>
                <a:gd name="T16" fmla="*/ 136 w 195"/>
                <a:gd name="T17" fmla="*/ 8 h 142"/>
                <a:gd name="T18" fmla="*/ 150 w 195"/>
                <a:gd name="T19" fmla="*/ 14 h 142"/>
                <a:gd name="T20" fmla="*/ 175 w 195"/>
                <a:gd name="T21" fmla="*/ 20 h 142"/>
                <a:gd name="T22" fmla="*/ 188 w 195"/>
                <a:gd name="T23" fmla="*/ 28 h 142"/>
                <a:gd name="T24" fmla="*/ 195 w 195"/>
                <a:gd name="T25" fmla="*/ 39 h 142"/>
                <a:gd name="T26" fmla="*/ 190 w 195"/>
                <a:gd name="T27" fmla="*/ 44 h 142"/>
                <a:gd name="T28" fmla="*/ 151 w 195"/>
                <a:gd name="T29" fmla="*/ 43 h 142"/>
                <a:gd name="T30" fmla="*/ 135 w 195"/>
                <a:gd name="T31" fmla="*/ 57 h 142"/>
                <a:gd name="T32" fmla="*/ 121 w 195"/>
                <a:gd name="T33" fmla="*/ 78 h 142"/>
                <a:gd name="T34" fmla="*/ 117 w 195"/>
                <a:gd name="T35" fmla="*/ 89 h 142"/>
                <a:gd name="T36" fmla="*/ 90 w 195"/>
                <a:gd name="T37" fmla="*/ 100 h 142"/>
                <a:gd name="T38" fmla="*/ 77 w 195"/>
                <a:gd name="T39" fmla="*/ 69 h 142"/>
                <a:gd name="T40" fmla="*/ 75 w 195"/>
                <a:gd name="T41" fmla="*/ 61 h 142"/>
                <a:gd name="T42" fmla="*/ 58 w 195"/>
                <a:gd name="T43" fmla="*/ 68 h 142"/>
                <a:gd name="T44" fmla="*/ 69 w 195"/>
                <a:gd name="T45" fmla="*/ 117 h 142"/>
                <a:gd name="T46" fmla="*/ 93 w 195"/>
                <a:gd name="T47" fmla="*/ 119 h 142"/>
                <a:gd name="T48" fmla="*/ 113 w 195"/>
                <a:gd name="T49" fmla="*/ 114 h 142"/>
                <a:gd name="T50" fmla="*/ 126 w 195"/>
                <a:gd name="T51" fmla="*/ 107 h 142"/>
                <a:gd name="T52" fmla="*/ 158 w 195"/>
                <a:gd name="T53" fmla="*/ 118 h 142"/>
                <a:gd name="T54" fmla="*/ 150 w 195"/>
                <a:gd name="T55" fmla="*/ 131 h 142"/>
                <a:gd name="T56" fmla="*/ 116 w 195"/>
                <a:gd name="T57" fmla="*/ 138 h 142"/>
                <a:gd name="T58" fmla="*/ 65 w 195"/>
                <a:gd name="T59" fmla="*/ 135 h 142"/>
                <a:gd name="T60" fmla="*/ 51 w 195"/>
                <a:gd name="T61" fmla="*/ 85 h 142"/>
                <a:gd name="T62" fmla="*/ 42 w 195"/>
                <a:gd name="T63" fmla="*/ 71 h 142"/>
                <a:gd name="T64" fmla="*/ 22 w 195"/>
                <a:gd name="T65" fmla="*/ 78 h 142"/>
                <a:gd name="T66" fmla="*/ 0 w 195"/>
                <a:gd name="T67" fmla="*/ 74 h 142"/>
                <a:gd name="T68" fmla="*/ 1 w 195"/>
                <a:gd name="T69" fmla="*/ 52 h 142"/>
                <a:gd name="T70" fmla="*/ 15 w 195"/>
                <a:gd name="T71" fmla="*/ 51 h 142"/>
                <a:gd name="T72" fmla="*/ 27 w 195"/>
                <a:gd name="T73" fmla="*/ 52 h 142"/>
                <a:gd name="T74" fmla="*/ 33 w 195"/>
                <a:gd name="T75" fmla="*/ 48 h 142"/>
                <a:gd name="T76" fmla="*/ 46 w 195"/>
                <a:gd name="T77" fmla="*/ 45 h 142"/>
                <a:gd name="T78" fmla="*/ 48 w 195"/>
                <a:gd name="T79" fmla="*/ 31 h 142"/>
                <a:gd name="T80" fmla="*/ 55 w 195"/>
                <a:gd name="T81" fmla="*/ 43 h 142"/>
                <a:gd name="T82" fmla="*/ 67 w 195"/>
                <a:gd name="T83" fmla="*/ 39 h 142"/>
                <a:gd name="T84" fmla="*/ 71 w 195"/>
                <a:gd name="T85" fmla="*/ 19 h 142"/>
                <a:gd name="T86" fmla="*/ 122 w 195"/>
                <a:gd name="T87" fmla="*/ 48 h 142"/>
                <a:gd name="T88" fmla="*/ 97 w 195"/>
                <a:gd name="T89" fmla="*/ 54 h 142"/>
                <a:gd name="T90" fmla="*/ 101 w 195"/>
                <a:gd name="T91" fmla="*/ 68 h 142"/>
                <a:gd name="T92" fmla="*/ 112 w 195"/>
                <a:gd name="T93" fmla="*/ 9 h 142"/>
                <a:gd name="T94" fmla="*/ 113 w 195"/>
                <a:gd name="T95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5" h="142">
                  <a:moveTo>
                    <a:pt x="67" y="5"/>
                  </a:moveTo>
                  <a:cubicBezTo>
                    <a:pt x="67" y="2"/>
                    <a:pt x="67" y="1"/>
                    <a:pt x="68" y="0"/>
                  </a:cubicBezTo>
                  <a:cubicBezTo>
                    <a:pt x="68" y="0"/>
                    <a:pt x="69" y="0"/>
                    <a:pt x="71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0"/>
                    <a:pt x="73" y="0"/>
                    <a:pt x="72" y="1"/>
                  </a:cubicBezTo>
                  <a:cubicBezTo>
                    <a:pt x="71" y="1"/>
                    <a:pt x="71" y="2"/>
                    <a:pt x="71" y="2"/>
                  </a:cubicBezTo>
                  <a:cubicBezTo>
                    <a:pt x="71" y="3"/>
                    <a:pt x="71" y="4"/>
                    <a:pt x="71" y="5"/>
                  </a:cubicBezTo>
                  <a:cubicBezTo>
                    <a:pt x="72" y="7"/>
                    <a:pt x="73" y="8"/>
                    <a:pt x="73" y="8"/>
                  </a:cubicBezTo>
                  <a:cubicBezTo>
                    <a:pt x="74" y="9"/>
                    <a:pt x="76" y="15"/>
                    <a:pt x="79" y="25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5" y="34"/>
                    <a:pt x="85" y="34"/>
                    <a:pt x="85" y="34"/>
                  </a:cubicBezTo>
                  <a:cubicBezTo>
                    <a:pt x="88" y="33"/>
                    <a:pt x="94" y="32"/>
                    <a:pt x="102" y="29"/>
                  </a:cubicBezTo>
                  <a:cubicBezTo>
                    <a:pt x="102" y="29"/>
                    <a:pt x="104" y="28"/>
                    <a:pt x="106" y="28"/>
                  </a:cubicBezTo>
                  <a:cubicBezTo>
                    <a:pt x="108" y="28"/>
                    <a:pt x="112" y="28"/>
                    <a:pt x="117" y="27"/>
                  </a:cubicBezTo>
                  <a:cubicBezTo>
                    <a:pt x="123" y="26"/>
                    <a:pt x="127" y="25"/>
                    <a:pt x="128" y="25"/>
                  </a:cubicBezTo>
                  <a:cubicBezTo>
                    <a:pt x="130" y="25"/>
                    <a:pt x="132" y="25"/>
                    <a:pt x="132" y="24"/>
                  </a:cubicBezTo>
                  <a:cubicBezTo>
                    <a:pt x="133" y="23"/>
                    <a:pt x="133" y="23"/>
                    <a:pt x="133" y="22"/>
                  </a:cubicBezTo>
                  <a:cubicBezTo>
                    <a:pt x="133" y="22"/>
                    <a:pt x="133" y="22"/>
                    <a:pt x="132" y="21"/>
                  </a:cubicBezTo>
                  <a:cubicBezTo>
                    <a:pt x="130" y="20"/>
                    <a:pt x="129" y="19"/>
                    <a:pt x="127" y="17"/>
                  </a:cubicBezTo>
                  <a:cubicBezTo>
                    <a:pt x="125" y="15"/>
                    <a:pt x="123" y="14"/>
                    <a:pt x="121" y="13"/>
                  </a:cubicBezTo>
                  <a:cubicBezTo>
                    <a:pt x="119" y="12"/>
                    <a:pt x="118" y="11"/>
                    <a:pt x="118" y="11"/>
                  </a:cubicBezTo>
                  <a:cubicBezTo>
                    <a:pt x="118" y="10"/>
                    <a:pt x="118" y="10"/>
                    <a:pt x="119" y="10"/>
                  </a:cubicBezTo>
                  <a:cubicBezTo>
                    <a:pt x="120" y="10"/>
                    <a:pt x="120" y="10"/>
                    <a:pt x="121" y="11"/>
                  </a:cubicBezTo>
                  <a:cubicBezTo>
                    <a:pt x="121" y="11"/>
                    <a:pt x="123" y="12"/>
                    <a:pt x="128" y="13"/>
                  </a:cubicBezTo>
                  <a:cubicBezTo>
                    <a:pt x="132" y="14"/>
                    <a:pt x="134" y="14"/>
                    <a:pt x="134" y="14"/>
                  </a:cubicBezTo>
                  <a:cubicBezTo>
                    <a:pt x="135" y="13"/>
                    <a:pt x="135" y="12"/>
                    <a:pt x="134" y="11"/>
                  </a:cubicBezTo>
                  <a:cubicBezTo>
                    <a:pt x="133" y="10"/>
                    <a:pt x="132" y="10"/>
                    <a:pt x="131" y="9"/>
                  </a:cubicBezTo>
                  <a:cubicBezTo>
                    <a:pt x="130" y="9"/>
                    <a:pt x="129" y="8"/>
                    <a:pt x="129" y="8"/>
                  </a:cubicBezTo>
                  <a:cubicBezTo>
                    <a:pt x="128" y="8"/>
                    <a:pt x="128" y="7"/>
                    <a:pt x="128" y="7"/>
                  </a:cubicBezTo>
                  <a:cubicBezTo>
                    <a:pt x="129" y="7"/>
                    <a:pt x="128" y="7"/>
                    <a:pt x="128" y="7"/>
                  </a:cubicBezTo>
                  <a:cubicBezTo>
                    <a:pt x="128" y="7"/>
                    <a:pt x="127" y="7"/>
                    <a:pt x="127" y="7"/>
                  </a:cubicBezTo>
                  <a:cubicBezTo>
                    <a:pt x="125" y="8"/>
                    <a:pt x="124" y="8"/>
                    <a:pt x="124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4" y="7"/>
                    <a:pt x="125" y="7"/>
                  </a:cubicBezTo>
                  <a:cubicBezTo>
                    <a:pt x="126" y="5"/>
                    <a:pt x="128" y="4"/>
                    <a:pt x="130" y="4"/>
                  </a:cubicBezTo>
                  <a:cubicBezTo>
                    <a:pt x="132" y="5"/>
                    <a:pt x="134" y="6"/>
                    <a:pt x="136" y="8"/>
                  </a:cubicBezTo>
                  <a:cubicBezTo>
                    <a:pt x="137" y="9"/>
                    <a:pt x="138" y="10"/>
                    <a:pt x="139" y="10"/>
                  </a:cubicBezTo>
                  <a:cubicBezTo>
                    <a:pt x="139" y="9"/>
                    <a:pt x="140" y="10"/>
                    <a:pt x="141" y="12"/>
                  </a:cubicBezTo>
                  <a:cubicBezTo>
                    <a:pt x="141" y="13"/>
                    <a:pt x="142" y="14"/>
                    <a:pt x="143" y="14"/>
                  </a:cubicBezTo>
                  <a:cubicBezTo>
                    <a:pt x="144" y="14"/>
                    <a:pt x="146" y="14"/>
                    <a:pt x="150" y="14"/>
                  </a:cubicBezTo>
                  <a:cubicBezTo>
                    <a:pt x="156" y="14"/>
                    <a:pt x="160" y="13"/>
                    <a:pt x="162" y="13"/>
                  </a:cubicBezTo>
                  <a:cubicBezTo>
                    <a:pt x="164" y="12"/>
                    <a:pt x="165" y="12"/>
                    <a:pt x="165" y="12"/>
                  </a:cubicBezTo>
                  <a:cubicBezTo>
                    <a:pt x="166" y="12"/>
                    <a:pt x="166" y="12"/>
                    <a:pt x="166" y="13"/>
                  </a:cubicBezTo>
                  <a:cubicBezTo>
                    <a:pt x="166" y="14"/>
                    <a:pt x="169" y="16"/>
                    <a:pt x="175" y="20"/>
                  </a:cubicBezTo>
                  <a:cubicBezTo>
                    <a:pt x="182" y="24"/>
                    <a:pt x="185" y="26"/>
                    <a:pt x="186" y="26"/>
                  </a:cubicBezTo>
                  <a:cubicBezTo>
                    <a:pt x="187" y="26"/>
                    <a:pt x="187" y="26"/>
                    <a:pt x="187" y="26"/>
                  </a:cubicBezTo>
                  <a:cubicBezTo>
                    <a:pt x="187" y="26"/>
                    <a:pt x="187" y="27"/>
                    <a:pt x="187" y="27"/>
                  </a:cubicBezTo>
                  <a:cubicBezTo>
                    <a:pt x="187" y="28"/>
                    <a:pt x="188" y="28"/>
                    <a:pt x="188" y="28"/>
                  </a:cubicBezTo>
                  <a:cubicBezTo>
                    <a:pt x="189" y="28"/>
                    <a:pt x="190" y="29"/>
                    <a:pt x="192" y="30"/>
                  </a:cubicBezTo>
                  <a:cubicBezTo>
                    <a:pt x="193" y="32"/>
                    <a:pt x="194" y="32"/>
                    <a:pt x="195" y="32"/>
                  </a:cubicBezTo>
                  <a:cubicBezTo>
                    <a:pt x="195" y="32"/>
                    <a:pt x="195" y="33"/>
                    <a:pt x="195" y="34"/>
                  </a:cubicBezTo>
                  <a:cubicBezTo>
                    <a:pt x="195" y="36"/>
                    <a:pt x="195" y="37"/>
                    <a:pt x="195" y="39"/>
                  </a:cubicBezTo>
                  <a:cubicBezTo>
                    <a:pt x="195" y="40"/>
                    <a:pt x="195" y="41"/>
                    <a:pt x="194" y="42"/>
                  </a:cubicBezTo>
                  <a:cubicBezTo>
                    <a:pt x="194" y="42"/>
                    <a:pt x="193" y="43"/>
                    <a:pt x="192" y="43"/>
                  </a:cubicBezTo>
                  <a:cubicBezTo>
                    <a:pt x="191" y="43"/>
                    <a:pt x="191" y="43"/>
                    <a:pt x="191" y="44"/>
                  </a:cubicBezTo>
                  <a:cubicBezTo>
                    <a:pt x="191" y="45"/>
                    <a:pt x="190" y="45"/>
                    <a:pt x="190" y="44"/>
                  </a:cubicBezTo>
                  <a:cubicBezTo>
                    <a:pt x="189" y="44"/>
                    <a:pt x="186" y="43"/>
                    <a:pt x="180" y="43"/>
                  </a:cubicBezTo>
                  <a:cubicBezTo>
                    <a:pt x="174" y="43"/>
                    <a:pt x="171" y="43"/>
                    <a:pt x="171" y="43"/>
                  </a:cubicBezTo>
                  <a:cubicBezTo>
                    <a:pt x="170" y="42"/>
                    <a:pt x="169" y="42"/>
                    <a:pt x="166" y="42"/>
                  </a:cubicBezTo>
                  <a:cubicBezTo>
                    <a:pt x="163" y="43"/>
                    <a:pt x="158" y="43"/>
                    <a:pt x="151" y="43"/>
                  </a:cubicBezTo>
                  <a:cubicBezTo>
                    <a:pt x="147" y="43"/>
                    <a:pt x="144" y="43"/>
                    <a:pt x="143" y="43"/>
                  </a:cubicBezTo>
                  <a:cubicBezTo>
                    <a:pt x="142" y="43"/>
                    <a:pt x="141" y="44"/>
                    <a:pt x="141" y="44"/>
                  </a:cubicBezTo>
                  <a:cubicBezTo>
                    <a:pt x="139" y="50"/>
                    <a:pt x="138" y="53"/>
                    <a:pt x="136" y="54"/>
                  </a:cubicBezTo>
                  <a:cubicBezTo>
                    <a:pt x="135" y="55"/>
                    <a:pt x="135" y="56"/>
                    <a:pt x="135" y="57"/>
                  </a:cubicBezTo>
                  <a:cubicBezTo>
                    <a:pt x="135" y="57"/>
                    <a:pt x="134" y="59"/>
                    <a:pt x="133" y="60"/>
                  </a:cubicBezTo>
                  <a:cubicBezTo>
                    <a:pt x="132" y="61"/>
                    <a:pt x="130" y="63"/>
                    <a:pt x="129" y="65"/>
                  </a:cubicBezTo>
                  <a:cubicBezTo>
                    <a:pt x="128" y="67"/>
                    <a:pt x="127" y="70"/>
                    <a:pt x="125" y="72"/>
                  </a:cubicBezTo>
                  <a:cubicBezTo>
                    <a:pt x="122" y="74"/>
                    <a:pt x="121" y="76"/>
                    <a:pt x="121" y="78"/>
                  </a:cubicBezTo>
                  <a:cubicBezTo>
                    <a:pt x="120" y="79"/>
                    <a:pt x="121" y="80"/>
                    <a:pt x="121" y="81"/>
                  </a:cubicBezTo>
                  <a:cubicBezTo>
                    <a:pt x="122" y="82"/>
                    <a:pt x="122" y="83"/>
                    <a:pt x="122" y="84"/>
                  </a:cubicBezTo>
                  <a:cubicBezTo>
                    <a:pt x="122" y="84"/>
                    <a:pt x="121" y="85"/>
                    <a:pt x="120" y="86"/>
                  </a:cubicBezTo>
                  <a:cubicBezTo>
                    <a:pt x="119" y="88"/>
                    <a:pt x="117" y="89"/>
                    <a:pt x="117" y="89"/>
                  </a:cubicBezTo>
                  <a:cubicBezTo>
                    <a:pt x="116" y="89"/>
                    <a:pt x="114" y="90"/>
                    <a:pt x="111" y="92"/>
                  </a:cubicBezTo>
                  <a:cubicBezTo>
                    <a:pt x="107" y="93"/>
                    <a:pt x="105" y="94"/>
                    <a:pt x="105" y="95"/>
                  </a:cubicBezTo>
                  <a:cubicBezTo>
                    <a:pt x="101" y="99"/>
                    <a:pt x="98" y="101"/>
                    <a:pt x="95" y="101"/>
                  </a:cubicBezTo>
                  <a:cubicBezTo>
                    <a:pt x="93" y="101"/>
                    <a:pt x="91" y="101"/>
                    <a:pt x="90" y="100"/>
                  </a:cubicBezTo>
                  <a:cubicBezTo>
                    <a:pt x="89" y="99"/>
                    <a:pt x="88" y="97"/>
                    <a:pt x="88" y="96"/>
                  </a:cubicBezTo>
                  <a:cubicBezTo>
                    <a:pt x="88" y="95"/>
                    <a:pt x="87" y="92"/>
                    <a:pt x="84" y="88"/>
                  </a:cubicBezTo>
                  <a:cubicBezTo>
                    <a:pt x="83" y="85"/>
                    <a:pt x="81" y="82"/>
                    <a:pt x="79" y="78"/>
                  </a:cubicBezTo>
                  <a:cubicBezTo>
                    <a:pt x="78" y="74"/>
                    <a:pt x="77" y="71"/>
                    <a:pt x="77" y="69"/>
                  </a:cubicBezTo>
                  <a:cubicBezTo>
                    <a:pt x="77" y="68"/>
                    <a:pt x="77" y="68"/>
                    <a:pt x="76" y="67"/>
                  </a:cubicBezTo>
                  <a:cubicBezTo>
                    <a:pt x="75" y="67"/>
                    <a:pt x="75" y="66"/>
                    <a:pt x="76" y="66"/>
                  </a:cubicBezTo>
                  <a:cubicBezTo>
                    <a:pt x="76" y="65"/>
                    <a:pt x="77" y="64"/>
                    <a:pt x="76" y="63"/>
                  </a:cubicBezTo>
                  <a:cubicBezTo>
                    <a:pt x="76" y="61"/>
                    <a:pt x="76" y="61"/>
                    <a:pt x="75" y="61"/>
                  </a:cubicBezTo>
                  <a:cubicBezTo>
                    <a:pt x="75" y="61"/>
                    <a:pt x="72" y="61"/>
                    <a:pt x="68" y="62"/>
                  </a:cubicBezTo>
                  <a:cubicBezTo>
                    <a:pt x="63" y="64"/>
                    <a:pt x="61" y="64"/>
                    <a:pt x="59" y="64"/>
                  </a:cubicBezTo>
                  <a:cubicBezTo>
                    <a:pt x="59" y="65"/>
                    <a:pt x="58" y="65"/>
                    <a:pt x="58" y="65"/>
                  </a:cubicBezTo>
                  <a:cubicBezTo>
                    <a:pt x="58" y="66"/>
                    <a:pt x="58" y="67"/>
                    <a:pt x="58" y="68"/>
                  </a:cubicBezTo>
                  <a:cubicBezTo>
                    <a:pt x="58" y="73"/>
                    <a:pt x="59" y="81"/>
                    <a:pt x="62" y="92"/>
                  </a:cubicBezTo>
                  <a:cubicBezTo>
                    <a:pt x="64" y="99"/>
                    <a:pt x="65" y="103"/>
                    <a:pt x="65" y="104"/>
                  </a:cubicBezTo>
                  <a:cubicBezTo>
                    <a:pt x="65" y="105"/>
                    <a:pt x="66" y="107"/>
                    <a:pt x="66" y="110"/>
                  </a:cubicBezTo>
                  <a:cubicBezTo>
                    <a:pt x="67" y="113"/>
                    <a:pt x="68" y="115"/>
                    <a:pt x="69" y="117"/>
                  </a:cubicBezTo>
                  <a:cubicBezTo>
                    <a:pt x="70" y="119"/>
                    <a:pt x="72" y="120"/>
                    <a:pt x="74" y="121"/>
                  </a:cubicBezTo>
                  <a:cubicBezTo>
                    <a:pt x="76" y="121"/>
                    <a:pt x="78" y="121"/>
                    <a:pt x="78" y="121"/>
                  </a:cubicBezTo>
                  <a:cubicBezTo>
                    <a:pt x="79" y="121"/>
                    <a:pt x="80" y="121"/>
                    <a:pt x="82" y="121"/>
                  </a:cubicBezTo>
                  <a:cubicBezTo>
                    <a:pt x="87" y="120"/>
                    <a:pt x="90" y="119"/>
                    <a:pt x="93" y="119"/>
                  </a:cubicBezTo>
                  <a:cubicBezTo>
                    <a:pt x="94" y="118"/>
                    <a:pt x="96" y="118"/>
                    <a:pt x="97" y="118"/>
                  </a:cubicBezTo>
                  <a:cubicBezTo>
                    <a:pt x="98" y="118"/>
                    <a:pt x="99" y="118"/>
                    <a:pt x="99" y="118"/>
                  </a:cubicBezTo>
                  <a:cubicBezTo>
                    <a:pt x="99" y="117"/>
                    <a:pt x="100" y="117"/>
                    <a:pt x="103" y="116"/>
                  </a:cubicBezTo>
                  <a:cubicBezTo>
                    <a:pt x="106" y="116"/>
                    <a:pt x="110" y="115"/>
                    <a:pt x="113" y="114"/>
                  </a:cubicBezTo>
                  <a:cubicBezTo>
                    <a:pt x="117" y="113"/>
                    <a:pt x="120" y="112"/>
                    <a:pt x="122" y="112"/>
                  </a:cubicBezTo>
                  <a:cubicBezTo>
                    <a:pt x="123" y="112"/>
                    <a:pt x="123" y="112"/>
                    <a:pt x="124" y="111"/>
                  </a:cubicBezTo>
                  <a:cubicBezTo>
                    <a:pt x="124" y="111"/>
                    <a:pt x="124" y="111"/>
                    <a:pt x="124" y="110"/>
                  </a:cubicBezTo>
                  <a:cubicBezTo>
                    <a:pt x="124" y="109"/>
                    <a:pt x="124" y="108"/>
                    <a:pt x="126" y="107"/>
                  </a:cubicBezTo>
                  <a:cubicBezTo>
                    <a:pt x="127" y="106"/>
                    <a:pt x="129" y="106"/>
                    <a:pt x="130" y="107"/>
                  </a:cubicBezTo>
                  <a:cubicBezTo>
                    <a:pt x="132" y="108"/>
                    <a:pt x="134" y="109"/>
                    <a:pt x="135" y="109"/>
                  </a:cubicBezTo>
                  <a:cubicBezTo>
                    <a:pt x="142" y="110"/>
                    <a:pt x="147" y="112"/>
                    <a:pt x="150" y="113"/>
                  </a:cubicBezTo>
                  <a:cubicBezTo>
                    <a:pt x="154" y="114"/>
                    <a:pt x="156" y="116"/>
                    <a:pt x="158" y="118"/>
                  </a:cubicBezTo>
                  <a:cubicBezTo>
                    <a:pt x="159" y="119"/>
                    <a:pt x="160" y="121"/>
                    <a:pt x="160" y="124"/>
                  </a:cubicBezTo>
                  <a:cubicBezTo>
                    <a:pt x="160" y="126"/>
                    <a:pt x="160" y="127"/>
                    <a:pt x="159" y="128"/>
                  </a:cubicBezTo>
                  <a:cubicBezTo>
                    <a:pt x="158" y="128"/>
                    <a:pt x="158" y="129"/>
                    <a:pt x="157" y="130"/>
                  </a:cubicBezTo>
                  <a:cubicBezTo>
                    <a:pt x="157" y="131"/>
                    <a:pt x="155" y="131"/>
                    <a:pt x="150" y="131"/>
                  </a:cubicBezTo>
                  <a:cubicBezTo>
                    <a:pt x="146" y="131"/>
                    <a:pt x="141" y="131"/>
                    <a:pt x="137" y="133"/>
                  </a:cubicBezTo>
                  <a:cubicBezTo>
                    <a:pt x="132" y="134"/>
                    <a:pt x="129" y="134"/>
                    <a:pt x="128" y="135"/>
                  </a:cubicBezTo>
                  <a:cubicBezTo>
                    <a:pt x="126" y="135"/>
                    <a:pt x="125" y="135"/>
                    <a:pt x="123" y="136"/>
                  </a:cubicBezTo>
                  <a:cubicBezTo>
                    <a:pt x="121" y="137"/>
                    <a:pt x="118" y="137"/>
                    <a:pt x="116" y="138"/>
                  </a:cubicBezTo>
                  <a:cubicBezTo>
                    <a:pt x="113" y="138"/>
                    <a:pt x="109" y="139"/>
                    <a:pt x="104" y="140"/>
                  </a:cubicBezTo>
                  <a:cubicBezTo>
                    <a:pt x="97" y="142"/>
                    <a:pt x="89" y="142"/>
                    <a:pt x="81" y="142"/>
                  </a:cubicBezTo>
                  <a:cubicBezTo>
                    <a:pt x="78" y="142"/>
                    <a:pt x="75" y="141"/>
                    <a:pt x="72" y="140"/>
                  </a:cubicBezTo>
                  <a:cubicBezTo>
                    <a:pt x="69" y="138"/>
                    <a:pt x="67" y="137"/>
                    <a:pt x="65" y="135"/>
                  </a:cubicBezTo>
                  <a:cubicBezTo>
                    <a:pt x="63" y="133"/>
                    <a:pt x="62" y="131"/>
                    <a:pt x="61" y="128"/>
                  </a:cubicBezTo>
                  <a:cubicBezTo>
                    <a:pt x="60" y="125"/>
                    <a:pt x="59" y="123"/>
                    <a:pt x="58" y="121"/>
                  </a:cubicBezTo>
                  <a:cubicBezTo>
                    <a:pt x="56" y="117"/>
                    <a:pt x="54" y="109"/>
                    <a:pt x="53" y="97"/>
                  </a:cubicBezTo>
                  <a:cubicBezTo>
                    <a:pt x="52" y="91"/>
                    <a:pt x="51" y="87"/>
                    <a:pt x="51" y="85"/>
                  </a:cubicBezTo>
                  <a:cubicBezTo>
                    <a:pt x="50" y="83"/>
                    <a:pt x="50" y="80"/>
                    <a:pt x="49" y="76"/>
                  </a:cubicBezTo>
                  <a:cubicBezTo>
                    <a:pt x="49" y="72"/>
                    <a:pt x="49" y="69"/>
                    <a:pt x="48" y="69"/>
                  </a:cubicBezTo>
                  <a:cubicBezTo>
                    <a:pt x="47" y="69"/>
                    <a:pt x="46" y="69"/>
                    <a:pt x="45" y="70"/>
                  </a:cubicBezTo>
                  <a:cubicBezTo>
                    <a:pt x="44" y="71"/>
                    <a:pt x="43" y="71"/>
                    <a:pt x="42" y="71"/>
                  </a:cubicBezTo>
                  <a:cubicBezTo>
                    <a:pt x="41" y="71"/>
                    <a:pt x="39" y="72"/>
                    <a:pt x="37" y="73"/>
                  </a:cubicBezTo>
                  <a:cubicBezTo>
                    <a:pt x="35" y="74"/>
                    <a:pt x="34" y="75"/>
                    <a:pt x="33" y="74"/>
                  </a:cubicBezTo>
                  <a:cubicBezTo>
                    <a:pt x="33" y="74"/>
                    <a:pt x="31" y="74"/>
                    <a:pt x="28" y="75"/>
                  </a:cubicBezTo>
                  <a:cubicBezTo>
                    <a:pt x="25" y="76"/>
                    <a:pt x="23" y="77"/>
                    <a:pt x="22" y="78"/>
                  </a:cubicBezTo>
                  <a:cubicBezTo>
                    <a:pt x="22" y="78"/>
                    <a:pt x="20" y="79"/>
                    <a:pt x="17" y="81"/>
                  </a:cubicBezTo>
                  <a:cubicBezTo>
                    <a:pt x="13" y="83"/>
                    <a:pt x="11" y="84"/>
                    <a:pt x="11" y="84"/>
                  </a:cubicBezTo>
                  <a:cubicBezTo>
                    <a:pt x="10" y="84"/>
                    <a:pt x="9" y="83"/>
                    <a:pt x="6" y="82"/>
                  </a:cubicBezTo>
                  <a:cubicBezTo>
                    <a:pt x="2" y="80"/>
                    <a:pt x="0" y="77"/>
                    <a:pt x="0" y="74"/>
                  </a:cubicBezTo>
                  <a:cubicBezTo>
                    <a:pt x="0" y="72"/>
                    <a:pt x="0" y="70"/>
                    <a:pt x="0" y="65"/>
                  </a:cubicBezTo>
                  <a:cubicBezTo>
                    <a:pt x="1" y="61"/>
                    <a:pt x="1" y="59"/>
                    <a:pt x="2" y="58"/>
                  </a:cubicBezTo>
                  <a:cubicBezTo>
                    <a:pt x="2" y="57"/>
                    <a:pt x="2" y="56"/>
                    <a:pt x="2" y="54"/>
                  </a:cubicBezTo>
                  <a:cubicBezTo>
                    <a:pt x="1" y="53"/>
                    <a:pt x="1" y="53"/>
                    <a:pt x="1" y="52"/>
                  </a:cubicBezTo>
                  <a:cubicBezTo>
                    <a:pt x="1" y="52"/>
                    <a:pt x="2" y="51"/>
                    <a:pt x="3" y="50"/>
                  </a:cubicBezTo>
                  <a:cubicBezTo>
                    <a:pt x="4" y="49"/>
                    <a:pt x="6" y="48"/>
                    <a:pt x="9" y="48"/>
                  </a:cubicBezTo>
                  <a:cubicBezTo>
                    <a:pt x="12" y="47"/>
                    <a:pt x="14" y="47"/>
                    <a:pt x="15" y="48"/>
                  </a:cubicBezTo>
                  <a:cubicBezTo>
                    <a:pt x="16" y="49"/>
                    <a:pt x="16" y="50"/>
                    <a:pt x="15" y="51"/>
                  </a:cubicBezTo>
                  <a:cubicBezTo>
                    <a:pt x="14" y="52"/>
                    <a:pt x="15" y="53"/>
                    <a:pt x="17" y="53"/>
                  </a:cubicBezTo>
                  <a:cubicBezTo>
                    <a:pt x="18" y="53"/>
                    <a:pt x="20" y="53"/>
                    <a:pt x="22" y="52"/>
                  </a:cubicBezTo>
                  <a:cubicBezTo>
                    <a:pt x="24" y="51"/>
                    <a:pt x="25" y="51"/>
                    <a:pt x="26" y="51"/>
                  </a:cubicBezTo>
                  <a:cubicBezTo>
                    <a:pt x="26" y="51"/>
                    <a:pt x="27" y="51"/>
                    <a:pt x="27" y="52"/>
                  </a:cubicBezTo>
                  <a:cubicBezTo>
                    <a:pt x="28" y="53"/>
                    <a:pt x="28" y="53"/>
                    <a:pt x="29" y="53"/>
                  </a:cubicBezTo>
                  <a:cubicBezTo>
                    <a:pt x="29" y="53"/>
                    <a:pt x="29" y="52"/>
                    <a:pt x="30" y="51"/>
                  </a:cubicBezTo>
                  <a:cubicBezTo>
                    <a:pt x="32" y="50"/>
                    <a:pt x="32" y="49"/>
                    <a:pt x="31" y="49"/>
                  </a:cubicBezTo>
                  <a:cubicBezTo>
                    <a:pt x="32" y="49"/>
                    <a:pt x="32" y="48"/>
                    <a:pt x="33" y="48"/>
                  </a:cubicBezTo>
                  <a:cubicBezTo>
                    <a:pt x="34" y="48"/>
                    <a:pt x="36" y="48"/>
                    <a:pt x="37" y="48"/>
                  </a:cubicBezTo>
                  <a:cubicBezTo>
                    <a:pt x="39" y="47"/>
                    <a:pt x="40" y="47"/>
                    <a:pt x="40" y="47"/>
                  </a:cubicBezTo>
                  <a:cubicBezTo>
                    <a:pt x="41" y="48"/>
                    <a:pt x="42" y="48"/>
                    <a:pt x="44" y="47"/>
                  </a:cubicBezTo>
                  <a:cubicBezTo>
                    <a:pt x="45" y="47"/>
                    <a:pt x="46" y="46"/>
                    <a:pt x="46" y="45"/>
                  </a:cubicBezTo>
                  <a:cubicBezTo>
                    <a:pt x="46" y="45"/>
                    <a:pt x="46" y="43"/>
                    <a:pt x="46" y="41"/>
                  </a:cubicBezTo>
                  <a:cubicBezTo>
                    <a:pt x="46" y="38"/>
                    <a:pt x="46" y="37"/>
                    <a:pt x="45" y="36"/>
                  </a:cubicBezTo>
                  <a:cubicBezTo>
                    <a:pt x="45" y="35"/>
                    <a:pt x="45" y="34"/>
                    <a:pt x="46" y="33"/>
                  </a:cubicBezTo>
                  <a:cubicBezTo>
                    <a:pt x="46" y="32"/>
                    <a:pt x="47" y="31"/>
                    <a:pt x="48" y="31"/>
                  </a:cubicBezTo>
                  <a:cubicBezTo>
                    <a:pt x="49" y="31"/>
                    <a:pt x="49" y="32"/>
                    <a:pt x="49" y="33"/>
                  </a:cubicBezTo>
                  <a:cubicBezTo>
                    <a:pt x="49" y="34"/>
                    <a:pt x="49" y="34"/>
                    <a:pt x="50" y="34"/>
                  </a:cubicBezTo>
                  <a:cubicBezTo>
                    <a:pt x="50" y="34"/>
                    <a:pt x="51" y="36"/>
                    <a:pt x="52" y="38"/>
                  </a:cubicBezTo>
                  <a:cubicBezTo>
                    <a:pt x="54" y="41"/>
                    <a:pt x="55" y="43"/>
                    <a:pt x="55" y="43"/>
                  </a:cubicBezTo>
                  <a:cubicBezTo>
                    <a:pt x="55" y="43"/>
                    <a:pt x="56" y="42"/>
                    <a:pt x="57" y="41"/>
                  </a:cubicBezTo>
                  <a:cubicBezTo>
                    <a:pt x="59" y="40"/>
                    <a:pt x="60" y="40"/>
                    <a:pt x="60" y="40"/>
                  </a:cubicBezTo>
                  <a:cubicBezTo>
                    <a:pt x="60" y="41"/>
                    <a:pt x="61" y="41"/>
                    <a:pt x="63" y="40"/>
                  </a:cubicBezTo>
                  <a:cubicBezTo>
                    <a:pt x="64" y="40"/>
                    <a:pt x="66" y="39"/>
                    <a:pt x="67" y="39"/>
                  </a:cubicBezTo>
                  <a:cubicBezTo>
                    <a:pt x="68" y="39"/>
                    <a:pt x="69" y="39"/>
                    <a:pt x="71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3" y="26"/>
                    <a:pt x="72" y="22"/>
                    <a:pt x="71" y="19"/>
                  </a:cubicBezTo>
                  <a:cubicBezTo>
                    <a:pt x="70" y="15"/>
                    <a:pt x="69" y="13"/>
                    <a:pt x="69" y="12"/>
                  </a:cubicBezTo>
                  <a:cubicBezTo>
                    <a:pt x="69" y="12"/>
                    <a:pt x="69" y="11"/>
                    <a:pt x="68" y="11"/>
                  </a:cubicBezTo>
                  <a:cubicBezTo>
                    <a:pt x="67" y="10"/>
                    <a:pt x="67" y="8"/>
                    <a:pt x="67" y="5"/>
                  </a:cubicBezTo>
                  <a:close/>
                  <a:moveTo>
                    <a:pt x="122" y="48"/>
                  </a:moveTo>
                  <a:cubicBezTo>
                    <a:pt x="122" y="47"/>
                    <a:pt x="122" y="47"/>
                    <a:pt x="122" y="47"/>
                  </a:cubicBezTo>
                  <a:cubicBezTo>
                    <a:pt x="122" y="47"/>
                    <a:pt x="122" y="47"/>
                    <a:pt x="121" y="47"/>
                  </a:cubicBezTo>
                  <a:cubicBezTo>
                    <a:pt x="119" y="47"/>
                    <a:pt x="113" y="48"/>
                    <a:pt x="102" y="51"/>
                  </a:cubicBezTo>
                  <a:cubicBezTo>
                    <a:pt x="100" y="52"/>
                    <a:pt x="98" y="53"/>
                    <a:pt x="97" y="54"/>
                  </a:cubicBezTo>
                  <a:cubicBezTo>
                    <a:pt x="97" y="55"/>
                    <a:pt x="95" y="58"/>
                    <a:pt x="94" y="62"/>
                  </a:cubicBezTo>
                  <a:cubicBezTo>
                    <a:pt x="92" y="65"/>
                    <a:pt x="92" y="67"/>
                    <a:pt x="93" y="68"/>
                  </a:cubicBezTo>
                  <a:cubicBezTo>
                    <a:pt x="93" y="68"/>
                    <a:pt x="95" y="68"/>
                    <a:pt x="97" y="68"/>
                  </a:cubicBezTo>
                  <a:cubicBezTo>
                    <a:pt x="99" y="68"/>
                    <a:pt x="100" y="68"/>
                    <a:pt x="101" y="68"/>
                  </a:cubicBezTo>
                  <a:cubicBezTo>
                    <a:pt x="101" y="68"/>
                    <a:pt x="102" y="68"/>
                    <a:pt x="102" y="69"/>
                  </a:cubicBezTo>
                  <a:cubicBezTo>
                    <a:pt x="102" y="70"/>
                    <a:pt x="104" y="68"/>
                    <a:pt x="109" y="63"/>
                  </a:cubicBezTo>
                  <a:cubicBezTo>
                    <a:pt x="115" y="56"/>
                    <a:pt x="120" y="51"/>
                    <a:pt x="122" y="48"/>
                  </a:cubicBezTo>
                  <a:close/>
                  <a:moveTo>
                    <a:pt x="112" y="9"/>
                  </a:moveTo>
                  <a:cubicBezTo>
                    <a:pt x="112" y="8"/>
                    <a:pt x="112" y="8"/>
                    <a:pt x="114" y="9"/>
                  </a:cubicBezTo>
                  <a:cubicBezTo>
                    <a:pt x="114" y="9"/>
                    <a:pt x="115" y="9"/>
                    <a:pt x="115" y="10"/>
                  </a:cubicBezTo>
                  <a:cubicBezTo>
                    <a:pt x="115" y="10"/>
                    <a:pt x="115" y="10"/>
                    <a:pt x="115" y="10"/>
                  </a:cubicBezTo>
                  <a:cubicBezTo>
                    <a:pt x="114" y="11"/>
                    <a:pt x="114" y="11"/>
                    <a:pt x="113" y="10"/>
                  </a:cubicBezTo>
                  <a:cubicBezTo>
                    <a:pt x="112" y="10"/>
                    <a:pt x="112" y="10"/>
                    <a:pt x="11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7" name="Group 12"/>
          <p:cNvGrpSpPr>
            <a:grpSpLocks noChangeAspect="1"/>
          </p:cNvGrpSpPr>
          <p:nvPr/>
        </p:nvGrpSpPr>
        <p:grpSpPr bwMode="auto">
          <a:xfrm>
            <a:off x="5842374" y="4085158"/>
            <a:ext cx="378945" cy="1592721"/>
            <a:chOff x="3842" y="1660"/>
            <a:chExt cx="527" cy="2215"/>
          </a:xfrm>
        </p:grpSpPr>
        <p:sp>
          <p:nvSpPr>
            <p:cNvPr id="38" name="Freeform 13"/>
            <p:cNvSpPr>
              <a:spLocks noEditPoints="1"/>
            </p:cNvSpPr>
            <p:nvPr/>
          </p:nvSpPr>
          <p:spPr bwMode="auto">
            <a:xfrm>
              <a:off x="3885" y="1660"/>
              <a:ext cx="433" cy="587"/>
            </a:xfrm>
            <a:custGeom>
              <a:avLst/>
              <a:gdLst>
                <a:gd name="T0" fmla="*/ 84 w 181"/>
                <a:gd name="T1" fmla="*/ 3 h 248"/>
                <a:gd name="T2" fmla="*/ 90 w 181"/>
                <a:gd name="T3" fmla="*/ 6 h 248"/>
                <a:gd name="T4" fmla="*/ 92 w 181"/>
                <a:gd name="T5" fmla="*/ 8 h 248"/>
                <a:gd name="T6" fmla="*/ 106 w 181"/>
                <a:gd name="T7" fmla="*/ 23 h 248"/>
                <a:gd name="T8" fmla="*/ 107 w 181"/>
                <a:gd name="T9" fmla="*/ 52 h 248"/>
                <a:gd name="T10" fmla="*/ 106 w 181"/>
                <a:gd name="T11" fmla="*/ 78 h 248"/>
                <a:gd name="T12" fmla="*/ 112 w 181"/>
                <a:gd name="T13" fmla="*/ 77 h 248"/>
                <a:gd name="T14" fmla="*/ 120 w 181"/>
                <a:gd name="T15" fmla="*/ 76 h 248"/>
                <a:gd name="T16" fmla="*/ 131 w 181"/>
                <a:gd name="T17" fmla="*/ 75 h 248"/>
                <a:gd name="T18" fmla="*/ 140 w 181"/>
                <a:gd name="T19" fmla="*/ 73 h 248"/>
                <a:gd name="T20" fmla="*/ 138 w 181"/>
                <a:gd name="T21" fmla="*/ 70 h 248"/>
                <a:gd name="T22" fmla="*/ 137 w 181"/>
                <a:gd name="T23" fmla="*/ 70 h 248"/>
                <a:gd name="T24" fmla="*/ 131 w 181"/>
                <a:gd name="T25" fmla="*/ 68 h 248"/>
                <a:gd name="T26" fmla="*/ 130 w 181"/>
                <a:gd name="T27" fmla="*/ 67 h 248"/>
                <a:gd name="T28" fmla="*/ 136 w 181"/>
                <a:gd name="T29" fmla="*/ 66 h 248"/>
                <a:gd name="T30" fmla="*/ 142 w 181"/>
                <a:gd name="T31" fmla="*/ 67 h 248"/>
                <a:gd name="T32" fmla="*/ 149 w 181"/>
                <a:gd name="T33" fmla="*/ 69 h 248"/>
                <a:gd name="T34" fmla="*/ 156 w 181"/>
                <a:gd name="T35" fmla="*/ 72 h 248"/>
                <a:gd name="T36" fmla="*/ 164 w 181"/>
                <a:gd name="T37" fmla="*/ 77 h 248"/>
                <a:gd name="T38" fmla="*/ 170 w 181"/>
                <a:gd name="T39" fmla="*/ 79 h 248"/>
                <a:gd name="T40" fmla="*/ 177 w 181"/>
                <a:gd name="T41" fmla="*/ 84 h 248"/>
                <a:gd name="T42" fmla="*/ 181 w 181"/>
                <a:gd name="T43" fmla="*/ 91 h 248"/>
                <a:gd name="T44" fmla="*/ 177 w 181"/>
                <a:gd name="T45" fmla="*/ 97 h 248"/>
                <a:gd name="T46" fmla="*/ 168 w 181"/>
                <a:gd name="T47" fmla="*/ 100 h 248"/>
                <a:gd name="T48" fmla="*/ 118 w 181"/>
                <a:gd name="T49" fmla="*/ 103 h 248"/>
                <a:gd name="T50" fmla="*/ 109 w 181"/>
                <a:gd name="T51" fmla="*/ 106 h 248"/>
                <a:gd name="T52" fmla="*/ 107 w 181"/>
                <a:gd name="T53" fmla="*/ 129 h 248"/>
                <a:gd name="T54" fmla="*/ 104 w 181"/>
                <a:gd name="T55" fmla="*/ 197 h 248"/>
                <a:gd name="T56" fmla="*/ 103 w 181"/>
                <a:gd name="T57" fmla="*/ 206 h 248"/>
                <a:gd name="T58" fmla="*/ 101 w 181"/>
                <a:gd name="T59" fmla="*/ 220 h 248"/>
                <a:gd name="T60" fmla="*/ 100 w 181"/>
                <a:gd name="T61" fmla="*/ 230 h 248"/>
                <a:gd name="T62" fmla="*/ 98 w 181"/>
                <a:gd name="T63" fmla="*/ 239 h 248"/>
                <a:gd name="T64" fmla="*/ 96 w 181"/>
                <a:gd name="T65" fmla="*/ 244 h 248"/>
                <a:gd name="T66" fmla="*/ 94 w 181"/>
                <a:gd name="T67" fmla="*/ 248 h 248"/>
                <a:gd name="T68" fmla="*/ 92 w 181"/>
                <a:gd name="T69" fmla="*/ 241 h 248"/>
                <a:gd name="T70" fmla="*/ 92 w 181"/>
                <a:gd name="T71" fmla="*/ 218 h 248"/>
                <a:gd name="T72" fmla="*/ 90 w 181"/>
                <a:gd name="T73" fmla="*/ 115 h 248"/>
                <a:gd name="T74" fmla="*/ 81 w 181"/>
                <a:gd name="T75" fmla="*/ 116 h 248"/>
                <a:gd name="T76" fmla="*/ 72 w 181"/>
                <a:gd name="T77" fmla="*/ 120 h 248"/>
                <a:gd name="T78" fmla="*/ 57 w 181"/>
                <a:gd name="T79" fmla="*/ 125 h 248"/>
                <a:gd name="T80" fmla="*/ 43 w 181"/>
                <a:gd name="T81" fmla="*/ 130 h 248"/>
                <a:gd name="T82" fmla="*/ 21 w 181"/>
                <a:gd name="T83" fmla="*/ 130 h 248"/>
                <a:gd name="T84" fmla="*/ 6 w 181"/>
                <a:gd name="T85" fmla="*/ 123 h 248"/>
                <a:gd name="T86" fmla="*/ 2 w 181"/>
                <a:gd name="T87" fmla="*/ 114 h 248"/>
                <a:gd name="T88" fmla="*/ 0 w 181"/>
                <a:gd name="T89" fmla="*/ 104 h 248"/>
                <a:gd name="T90" fmla="*/ 1 w 181"/>
                <a:gd name="T91" fmla="*/ 100 h 248"/>
                <a:gd name="T92" fmla="*/ 4 w 181"/>
                <a:gd name="T93" fmla="*/ 97 h 248"/>
                <a:gd name="T94" fmla="*/ 8 w 181"/>
                <a:gd name="T95" fmla="*/ 102 h 248"/>
                <a:gd name="T96" fmla="*/ 12 w 181"/>
                <a:gd name="T97" fmla="*/ 106 h 248"/>
                <a:gd name="T98" fmla="*/ 17 w 181"/>
                <a:gd name="T99" fmla="*/ 107 h 248"/>
                <a:gd name="T100" fmla="*/ 36 w 181"/>
                <a:gd name="T101" fmla="*/ 102 h 248"/>
                <a:gd name="T102" fmla="*/ 70 w 181"/>
                <a:gd name="T103" fmla="*/ 90 h 248"/>
                <a:gd name="T104" fmla="*/ 89 w 181"/>
                <a:gd name="T105" fmla="*/ 81 h 248"/>
                <a:gd name="T106" fmla="*/ 90 w 181"/>
                <a:gd name="T107" fmla="*/ 70 h 248"/>
                <a:gd name="T108" fmla="*/ 90 w 181"/>
                <a:gd name="T109" fmla="*/ 24 h 248"/>
                <a:gd name="T110" fmla="*/ 89 w 181"/>
                <a:gd name="T111" fmla="*/ 16 h 248"/>
                <a:gd name="T112" fmla="*/ 87 w 181"/>
                <a:gd name="T113" fmla="*/ 10 h 248"/>
                <a:gd name="T114" fmla="*/ 84 w 181"/>
                <a:gd name="T115" fmla="*/ 3 h 248"/>
                <a:gd name="T116" fmla="*/ 82 w 181"/>
                <a:gd name="T117" fmla="*/ 3 h 248"/>
                <a:gd name="T118" fmla="*/ 82 w 181"/>
                <a:gd name="T119" fmla="*/ 1 h 248"/>
                <a:gd name="T120" fmla="*/ 83 w 181"/>
                <a:gd name="T121" fmla="*/ 0 h 248"/>
                <a:gd name="T122" fmla="*/ 83 w 181"/>
                <a:gd name="T123" fmla="*/ 1 h 248"/>
                <a:gd name="T124" fmla="*/ 82 w 181"/>
                <a:gd name="T125" fmla="*/ 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" h="248">
                  <a:moveTo>
                    <a:pt x="84" y="3"/>
                  </a:moveTo>
                  <a:cubicBezTo>
                    <a:pt x="84" y="2"/>
                    <a:pt x="86" y="3"/>
                    <a:pt x="90" y="6"/>
                  </a:cubicBezTo>
                  <a:cubicBezTo>
                    <a:pt x="91" y="6"/>
                    <a:pt x="92" y="7"/>
                    <a:pt x="92" y="8"/>
                  </a:cubicBezTo>
                  <a:cubicBezTo>
                    <a:pt x="100" y="14"/>
                    <a:pt x="104" y="20"/>
                    <a:pt x="106" y="23"/>
                  </a:cubicBezTo>
                  <a:cubicBezTo>
                    <a:pt x="107" y="25"/>
                    <a:pt x="107" y="34"/>
                    <a:pt x="107" y="52"/>
                  </a:cubicBezTo>
                  <a:cubicBezTo>
                    <a:pt x="106" y="78"/>
                    <a:pt x="106" y="78"/>
                    <a:pt x="106" y="78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6" y="76"/>
                    <a:pt x="119" y="76"/>
                    <a:pt x="120" y="76"/>
                  </a:cubicBezTo>
                  <a:cubicBezTo>
                    <a:pt x="123" y="76"/>
                    <a:pt x="126" y="75"/>
                    <a:pt x="131" y="75"/>
                  </a:cubicBezTo>
                  <a:cubicBezTo>
                    <a:pt x="136" y="74"/>
                    <a:pt x="139" y="73"/>
                    <a:pt x="140" y="73"/>
                  </a:cubicBezTo>
                  <a:cubicBezTo>
                    <a:pt x="141" y="72"/>
                    <a:pt x="140" y="71"/>
                    <a:pt x="138" y="70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34" y="69"/>
                    <a:pt x="132" y="68"/>
                    <a:pt x="131" y="68"/>
                  </a:cubicBezTo>
                  <a:cubicBezTo>
                    <a:pt x="130" y="68"/>
                    <a:pt x="129" y="68"/>
                    <a:pt x="130" y="67"/>
                  </a:cubicBezTo>
                  <a:cubicBezTo>
                    <a:pt x="130" y="66"/>
                    <a:pt x="132" y="66"/>
                    <a:pt x="136" y="66"/>
                  </a:cubicBezTo>
                  <a:cubicBezTo>
                    <a:pt x="139" y="66"/>
                    <a:pt x="141" y="66"/>
                    <a:pt x="142" y="67"/>
                  </a:cubicBezTo>
                  <a:cubicBezTo>
                    <a:pt x="142" y="68"/>
                    <a:pt x="144" y="69"/>
                    <a:pt x="149" y="69"/>
                  </a:cubicBezTo>
                  <a:cubicBezTo>
                    <a:pt x="153" y="70"/>
                    <a:pt x="155" y="71"/>
                    <a:pt x="156" y="72"/>
                  </a:cubicBezTo>
                  <a:cubicBezTo>
                    <a:pt x="158" y="73"/>
                    <a:pt x="160" y="75"/>
                    <a:pt x="164" y="77"/>
                  </a:cubicBezTo>
                  <a:cubicBezTo>
                    <a:pt x="167" y="79"/>
                    <a:pt x="169" y="79"/>
                    <a:pt x="170" y="79"/>
                  </a:cubicBezTo>
                  <a:cubicBezTo>
                    <a:pt x="171" y="79"/>
                    <a:pt x="173" y="81"/>
                    <a:pt x="177" y="84"/>
                  </a:cubicBezTo>
                  <a:cubicBezTo>
                    <a:pt x="180" y="88"/>
                    <a:pt x="181" y="90"/>
                    <a:pt x="181" y="91"/>
                  </a:cubicBezTo>
                  <a:cubicBezTo>
                    <a:pt x="181" y="93"/>
                    <a:pt x="180" y="95"/>
                    <a:pt x="177" y="97"/>
                  </a:cubicBezTo>
                  <a:cubicBezTo>
                    <a:pt x="174" y="99"/>
                    <a:pt x="171" y="100"/>
                    <a:pt x="168" y="100"/>
                  </a:cubicBezTo>
                  <a:cubicBezTo>
                    <a:pt x="142" y="100"/>
                    <a:pt x="126" y="101"/>
                    <a:pt x="118" y="103"/>
                  </a:cubicBezTo>
                  <a:cubicBezTo>
                    <a:pt x="112" y="105"/>
                    <a:pt x="109" y="106"/>
                    <a:pt x="109" y="106"/>
                  </a:cubicBezTo>
                  <a:cubicBezTo>
                    <a:pt x="108" y="107"/>
                    <a:pt x="108" y="115"/>
                    <a:pt x="107" y="129"/>
                  </a:cubicBezTo>
                  <a:cubicBezTo>
                    <a:pt x="106" y="173"/>
                    <a:pt x="105" y="196"/>
                    <a:pt x="104" y="197"/>
                  </a:cubicBezTo>
                  <a:cubicBezTo>
                    <a:pt x="104" y="198"/>
                    <a:pt x="103" y="201"/>
                    <a:pt x="103" y="206"/>
                  </a:cubicBezTo>
                  <a:cubicBezTo>
                    <a:pt x="102" y="214"/>
                    <a:pt x="101" y="218"/>
                    <a:pt x="101" y="220"/>
                  </a:cubicBezTo>
                  <a:cubicBezTo>
                    <a:pt x="100" y="221"/>
                    <a:pt x="100" y="224"/>
                    <a:pt x="100" y="230"/>
                  </a:cubicBezTo>
                  <a:cubicBezTo>
                    <a:pt x="99" y="235"/>
                    <a:pt x="99" y="238"/>
                    <a:pt x="98" y="239"/>
                  </a:cubicBezTo>
                  <a:cubicBezTo>
                    <a:pt x="98" y="239"/>
                    <a:pt x="97" y="241"/>
                    <a:pt x="96" y="244"/>
                  </a:cubicBezTo>
                  <a:cubicBezTo>
                    <a:pt x="96" y="246"/>
                    <a:pt x="95" y="248"/>
                    <a:pt x="94" y="248"/>
                  </a:cubicBezTo>
                  <a:cubicBezTo>
                    <a:pt x="93" y="248"/>
                    <a:pt x="92" y="246"/>
                    <a:pt x="92" y="241"/>
                  </a:cubicBezTo>
                  <a:cubicBezTo>
                    <a:pt x="92" y="237"/>
                    <a:pt x="92" y="229"/>
                    <a:pt x="92" y="218"/>
                  </a:cubicBezTo>
                  <a:cubicBezTo>
                    <a:pt x="91" y="196"/>
                    <a:pt x="91" y="162"/>
                    <a:pt x="90" y="115"/>
                  </a:cubicBezTo>
                  <a:cubicBezTo>
                    <a:pt x="90" y="113"/>
                    <a:pt x="87" y="113"/>
                    <a:pt x="81" y="116"/>
                  </a:cubicBezTo>
                  <a:cubicBezTo>
                    <a:pt x="78" y="117"/>
                    <a:pt x="75" y="119"/>
                    <a:pt x="72" y="120"/>
                  </a:cubicBezTo>
                  <a:cubicBezTo>
                    <a:pt x="70" y="121"/>
                    <a:pt x="65" y="123"/>
                    <a:pt x="57" y="125"/>
                  </a:cubicBezTo>
                  <a:cubicBezTo>
                    <a:pt x="50" y="128"/>
                    <a:pt x="45" y="129"/>
                    <a:pt x="43" y="130"/>
                  </a:cubicBezTo>
                  <a:cubicBezTo>
                    <a:pt x="36" y="131"/>
                    <a:pt x="29" y="131"/>
                    <a:pt x="21" y="130"/>
                  </a:cubicBezTo>
                  <a:cubicBezTo>
                    <a:pt x="14" y="128"/>
                    <a:pt x="9" y="126"/>
                    <a:pt x="6" y="123"/>
                  </a:cubicBezTo>
                  <a:cubicBezTo>
                    <a:pt x="5" y="122"/>
                    <a:pt x="4" y="119"/>
                    <a:pt x="2" y="114"/>
                  </a:cubicBezTo>
                  <a:cubicBezTo>
                    <a:pt x="0" y="109"/>
                    <a:pt x="0" y="106"/>
                    <a:pt x="0" y="104"/>
                  </a:cubicBezTo>
                  <a:cubicBezTo>
                    <a:pt x="0" y="103"/>
                    <a:pt x="0" y="101"/>
                    <a:pt x="1" y="100"/>
                  </a:cubicBezTo>
                  <a:cubicBezTo>
                    <a:pt x="2" y="98"/>
                    <a:pt x="3" y="97"/>
                    <a:pt x="4" y="97"/>
                  </a:cubicBezTo>
                  <a:cubicBezTo>
                    <a:pt x="4" y="97"/>
                    <a:pt x="6" y="99"/>
                    <a:pt x="8" y="102"/>
                  </a:cubicBezTo>
                  <a:cubicBezTo>
                    <a:pt x="10" y="104"/>
                    <a:pt x="11" y="105"/>
                    <a:pt x="12" y="106"/>
                  </a:cubicBezTo>
                  <a:cubicBezTo>
                    <a:pt x="13" y="106"/>
                    <a:pt x="14" y="107"/>
                    <a:pt x="17" y="107"/>
                  </a:cubicBezTo>
                  <a:cubicBezTo>
                    <a:pt x="22" y="107"/>
                    <a:pt x="29" y="105"/>
                    <a:pt x="36" y="102"/>
                  </a:cubicBezTo>
                  <a:cubicBezTo>
                    <a:pt x="39" y="101"/>
                    <a:pt x="50" y="97"/>
                    <a:pt x="70" y="90"/>
                  </a:cubicBezTo>
                  <a:cubicBezTo>
                    <a:pt x="82" y="85"/>
                    <a:pt x="89" y="83"/>
                    <a:pt x="89" y="81"/>
                  </a:cubicBezTo>
                  <a:cubicBezTo>
                    <a:pt x="90" y="80"/>
                    <a:pt x="90" y="77"/>
                    <a:pt x="90" y="70"/>
                  </a:cubicBezTo>
                  <a:cubicBezTo>
                    <a:pt x="89" y="59"/>
                    <a:pt x="89" y="43"/>
                    <a:pt x="90" y="24"/>
                  </a:cubicBezTo>
                  <a:cubicBezTo>
                    <a:pt x="90" y="20"/>
                    <a:pt x="90" y="18"/>
                    <a:pt x="89" y="16"/>
                  </a:cubicBezTo>
                  <a:cubicBezTo>
                    <a:pt x="89" y="14"/>
                    <a:pt x="88" y="12"/>
                    <a:pt x="87" y="10"/>
                  </a:cubicBezTo>
                  <a:cubicBezTo>
                    <a:pt x="85" y="6"/>
                    <a:pt x="84" y="4"/>
                    <a:pt x="84" y="3"/>
                  </a:cubicBezTo>
                  <a:close/>
                  <a:moveTo>
                    <a:pt x="82" y="3"/>
                  </a:moveTo>
                  <a:cubicBezTo>
                    <a:pt x="82" y="3"/>
                    <a:pt x="82" y="2"/>
                    <a:pt x="82" y="1"/>
                  </a:cubicBezTo>
                  <a:cubicBezTo>
                    <a:pt x="82" y="1"/>
                    <a:pt x="82" y="0"/>
                    <a:pt x="83" y="0"/>
                  </a:cubicBezTo>
                  <a:cubicBezTo>
                    <a:pt x="84" y="0"/>
                    <a:pt x="84" y="1"/>
                    <a:pt x="83" y="1"/>
                  </a:cubicBezTo>
                  <a:cubicBezTo>
                    <a:pt x="83" y="2"/>
                    <a:pt x="83" y="3"/>
                    <a:pt x="8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14"/>
            <p:cNvSpPr>
              <a:spLocks noEditPoints="1"/>
            </p:cNvSpPr>
            <p:nvPr/>
          </p:nvSpPr>
          <p:spPr bwMode="auto">
            <a:xfrm>
              <a:off x="3933" y="2264"/>
              <a:ext cx="349" cy="512"/>
            </a:xfrm>
            <a:custGeom>
              <a:avLst/>
              <a:gdLst>
                <a:gd name="T0" fmla="*/ 127 w 146"/>
                <a:gd name="T1" fmla="*/ 9 h 216"/>
                <a:gd name="T2" fmla="*/ 138 w 146"/>
                <a:gd name="T3" fmla="*/ 34 h 216"/>
                <a:gd name="T4" fmla="*/ 130 w 146"/>
                <a:gd name="T5" fmla="*/ 66 h 216"/>
                <a:gd name="T6" fmla="*/ 118 w 146"/>
                <a:gd name="T7" fmla="*/ 86 h 216"/>
                <a:gd name="T8" fmla="*/ 87 w 146"/>
                <a:gd name="T9" fmla="*/ 118 h 216"/>
                <a:gd name="T10" fmla="*/ 109 w 146"/>
                <a:gd name="T11" fmla="*/ 131 h 216"/>
                <a:gd name="T12" fmla="*/ 112 w 146"/>
                <a:gd name="T13" fmla="*/ 155 h 216"/>
                <a:gd name="T14" fmla="*/ 89 w 146"/>
                <a:gd name="T15" fmla="*/ 164 h 216"/>
                <a:gd name="T16" fmla="*/ 86 w 146"/>
                <a:gd name="T17" fmla="*/ 182 h 216"/>
                <a:gd name="T18" fmla="*/ 109 w 146"/>
                <a:gd name="T19" fmla="*/ 177 h 216"/>
                <a:gd name="T20" fmla="*/ 146 w 146"/>
                <a:gd name="T21" fmla="*/ 196 h 216"/>
                <a:gd name="T22" fmla="*/ 112 w 146"/>
                <a:gd name="T23" fmla="*/ 203 h 216"/>
                <a:gd name="T24" fmla="*/ 74 w 146"/>
                <a:gd name="T25" fmla="*/ 207 h 216"/>
                <a:gd name="T26" fmla="*/ 65 w 146"/>
                <a:gd name="T27" fmla="*/ 200 h 216"/>
                <a:gd name="T28" fmla="*/ 1 w 146"/>
                <a:gd name="T29" fmla="*/ 212 h 216"/>
                <a:gd name="T30" fmla="*/ 19 w 146"/>
                <a:gd name="T31" fmla="*/ 186 h 216"/>
                <a:gd name="T32" fmla="*/ 42 w 146"/>
                <a:gd name="T33" fmla="*/ 172 h 216"/>
                <a:gd name="T34" fmla="*/ 47 w 146"/>
                <a:gd name="T35" fmla="*/ 162 h 216"/>
                <a:gd name="T36" fmla="*/ 18 w 146"/>
                <a:gd name="T37" fmla="*/ 155 h 216"/>
                <a:gd name="T38" fmla="*/ 43 w 146"/>
                <a:gd name="T39" fmla="*/ 138 h 216"/>
                <a:gd name="T40" fmla="*/ 66 w 146"/>
                <a:gd name="T41" fmla="*/ 121 h 216"/>
                <a:gd name="T42" fmla="*/ 44 w 146"/>
                <a:gd name="T43" fmla="*/ 125 h 216"/>
                <a:gd name="T44" fmla="*/ 39 w 146"/>
                <a:gd name="T45" fmla="*/ 112 h 216"/>
                <a:gd name="T46" fmla="*/ 18 w 146"/>
                <a:gd name="T47" fmla="*/ 94 h 216"/>
                <a:gd name="T48" fmla="*/ 6 w 146"/>
                <a:gd name="T49" fmla="*/ 58 h 216"/>
                <a:gd name="T50" fmla="*/ 17 w 146"/>
                <a:gd name="T51" fmla="*/ 23 h 216"/>
                <a:gd name="T52" fmla="*/ 32 w 146"/>
                <a:gd name="T53" fmla="*/ 8 h 216"/>
                <a:gd name="T54" fmla="*/ 64 w 146"/>
                <a:gd name="T55" fmla="*/ 16 h 216"/>
                <a:gd name="T56" fmla="*/ 67 w 146"/>
                <a:gd name="T57" fmla="*/ 26 h 216"/>
                <a:gd name="T58" fmla="*/ 33 w 146"/>
                <a:gd name="T59" fmla="*/ 58 h 216"/>
                <a:gd name="T60" fmla="*/ 60 w 146"/>
                <a:gd name="T61" fmla="*/ 50 h 216"/>
                <a:gd name="T62" fmla="*/ 70 w 146"/>
                <a:gd name="T63" fmla="*/ 27 h 216"/>
                <a:gd name="T64" fmla="*/ 35 w 146"/>
                <a:gd name="T65" fmla="*/ 77 h 216"/>
                <a:gd name="T66" fmla="*/ 56 w 146"/>
                <a:gd name="T67" fmla="*/ 92 h 216"/>
                <a:gd name="T68" fmla="*/ 51 w 146"/>
                <a:gd name="T69" fmla="*/ 74 h 216"/>
                <a:gd name="T70" fmla="*/ 46 w 146"/>
                <a:gd name="T71" fmla="*/ 183 h 216"/>
                <a:gd name="T72" fmla="*/ 46 w 146"/>
                <a:gd name="T73" fmla="*/ 187 h 216"/>
                <a:gd name="T74" fmla="*/ 57 w 146"/>
                <a:gd name="T75" fmla="*/ 181 h 216"/>
                <a:gd name="T76" fmla="*/ 48 w 146"/>
                <a:gd name="T77" fmla="*/ 146 h 216"/>
                <a:gd name="T78" fmla="*/ 62 w 146"/>
                <a:gd name="T79" fmla="*/ 161 h 216"/>
                <a:gd name="T80" fmla="*/ 70 w 146"/>
                <a:gd name="T81" fmla="*/ 65 h 216"/>
                <a:gd name="T82" fmla="*/ 66 w 146"/>
                <a:gd name="T83" fmla="*/ 69 h 216"/>
                <a:gd name="T84" fmla="*/ 66 w 146"/>
                <a:gd name="T85" fmla="*/ 98 h 216"/>
                <a:gd name="T86" fmla="*/ 67 w 146"/>
                <a:gd name="T87" fmla="*/ 100 h 216"/>
                <a:gd name="T88" fmla="*/ 80 w 146"/>
                <a:gd name="T89" fmla="*/ 20 h 216"/>
                <a:gd name="T90" fmla="*/ 87 w 146"/>
                <a:gd name="T91" fmla="*/ 42 h 216"/>
                <a:gd name="T92" fmla="*/ 95 w 146"/>
                <a:gd name="T93" fmla="*/ 65 h 216"/>
                <a:gd name="T94" fmla="*/ 109 w 146"/>
                <a:gd name="T95" fmla="*/ 54 h 216"/>
                <a:gd name="T96" fmla="*/ 119 w 146"/>
                <a:gd name="T97" fmla="*/ 28 h 216"/>
                <a:gd name="T98" fmla="*/ 84 w 146"/>
                <a:gd name="T99" fmla="*/ 58 h 216"/>
                <a:gd name="T100" fmla="*/ 101 w 146"/>
                <a:gd name="T101" fmla="*/ 140 h 216"/>
                <a:gd name="T102" fmla="*/ 85 w 146"/>
                <a:gd name="T103" fmla="*/ 145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6" h="216">
                  <a:moveTo>
                    <a:pt x="89" y="6"/>
                  </a:moveTo>
                  <a:cubicBezTo>
                    <a:pt x="102" y="1"/>
                    <a:pt x="111" y="0"/>
                    <a:pt x="115" y="3"/>
                  </a:cubicBezTo>
                  <a:cubicBezTo>
                    <a:pt x="118" y="4"/>
                    <a:pt x="119" y="5"/>
                    <a:pt x="120" y="5"/>
                  </a:cubicBezTo>
                  <a:cubicBezTo>
                    <a:pt x="121" y="5"/>
                    <a:pt x="123" y="6"/>
                    <a:pt x="127" y="9"/>
                  </a:cubicBezTo>
                  <a:cubicBezTo>
                    <a:pt x="130" y="11"/>
                    <a:pt x="132" y="13"/>
                    <a:pt x="132" y="14"/>
                  </a:cubicBezTo>
                  <a:cubicBezTo>
                    <a:pt x="132" y="15"/>
                    <a:pt x="132" y="15"/>
                    <a:pt x="133" y="15"/>
                  </a:cubicBezTo>
                  <a:cubicBezTo>
                    <a:pt x="133" y="15"/>
                    <a:pt x="134" y="17"/>
                    <a:pt x="136" y="20"/>
                  </a:cubicBezTo>
                  <a:cubicBezTo>
                    <a:pt x="137" y="23"/>
                    <a:pt x="138" y="28"/>
                    <a:pt x="138" y="34"/>
                  </a:cubicBezTo>
                  <a:cubicBezTo>
                    <a:pt x="138" y="40"/>
                    <a:pt x="137" y="45"/>
                    <a:pt x="136" y="48"/>
                  </a:cubicBezTo>
                  <a:cubicBezTo>
                    <a:pt x="135" y="50"/>
                    <a:pt x="134" y="52"/>
                    <a:pt x="134" y="53"/>
                  </a:cubicBezTo>
                  <a:cubicBezTo>
                    <a:pt x="134" y="54"/>
                    <a:pt x="133" y="57"/>
                    <a:pt x="132" y="60"/>
                  </a:cubicBezTo>
                  <a:cubicBezTo>
                    <a:pt x="130" y="63"/>
                    <a:pt x="130" y="65"/>
                    <a:pt x="130" y="66"/>
                  </a:cubicBezTo>
                  <a:cubicBezTo>
                    <a:pt x="130" y="68"/>
                    <a:pt x="129" y="69"/>
                    <a:pt x="129" y="69"/>
                  </a:cubicBezTo>
                  <a:cubicBezTo>
                    <a:pt x="128" y="69"/>
                    <a:pt x="127" y="70"/>
                    <a:pt x="126" y="73"/>
                  </a:cubicBezTo>
                  <a:cubicBezTo>
                    <a:pt x="125" y="76"/>
                    <a:pt x="124" y="78"/>
                    <a:pt x="123" y="79"/>
                  </a:cubicBezTo>
                  <a:cubicBezTo>
                    <a:pt x="122" y="79"/>
                    <a:pt x="120" y="82"/>
                    <a:pt x="118" y="86"/>
                  </a:cubicBezTo>
                  <a:cubicBezTo>
                    <a:pt x="114" y="93"/>
                    <a:pt x="109" y="100"/>
                    <a:pt x="101" y="108"/>
                  </a:cubicBezTo>
                  <a:cubicBezTo>
                    <a:pt x="98" y="111"/>
                    <a:pt x="96" y="114"/>
                    <a:pt x="95" y="115"/>
                  </a:cubicBezTo>
                  <a:cubicBezTo>
                    <a:pt x="93" y="117"/>
                    <a:pt x="92" y="118"/>
                    <a:pt x="89" y="117"/>
                  </a:cubicBezTo>
                  <a:cubicBezTo>
                    <a:pt x="88" y="117"/>
                    <a:pt x="87" y="117"/>
                    <a:pt x="87" y="118"/>
                  </a:cubicBezTo>
                  <a:cubicBezTo>
                    <a:pt x="86" y="118"/>
                    <a:pt x="86" y="119"/>
                    <a:pt x="86" y="122"/>
                  </a:cubicBezTo>
                  <a:cubicBezTo>
                    <a:pt x="86" y="128"/>
                    <a:pt x="86" y="128"/>
                    <a:pt x="86" y="128"/>
                  </a:cubicBezTo>
                  <a:cubicBezTo>
                    <a:pt x="95" y="128"/>
                    <a:pt x="95" y="128"/>
                    <a:pt x="95" y="128"/>
                  </a:cubicBezTo>
                  <a:cubicBezTo>
                    <a:pt x="100" y="129"/>
                    <a:pt x="105" y="130"/>
                    <a:pt x="109" y="131"/>
                  </a:cubicBezTo>
                  <a:cubicBezTo>
                    <a:pt x="113" y="132"/>
                    <a:pt x="116" y="134"/>
                    <a:pt x="118" y="135"/>
                  </a:cubicBezTo>
                  <a:cubicBezTo>
                    <a:pt x="119" y="136"/>
                    <a:pt x="120" y="138"/>
                    <a:pt x="120" y="141"/>
                  </a:cubicBezTo>
                  <a:cubicBezTo>
                    <a:pt x="121" y="143"/>
                    <a:pt x="120" y="146"/>
                    <a:pt x="118" y="149"/>
                  </a:cubicBezTo>
                  <a:cubicBezTo>
                    <a:pt x="116" y="151"/>
                    <a:pt x="114" y="153"/>
                    <a:pt x="112" y="155"/>
                  </a:cubicBezTo>
                  <a:cubicBezTo>
                    <a:pt x="109" y="157"/>
                    <a:pt x="107" y="157"/>
                    <a:pt x="105" y="158"/>
                  </a:cubicBezTo>
                  <a:cubicBezTo>
                    <a:pt x="103" y="158"/>
                    <a:pt x="102" y="158"/>
                    <a:pt x="100" y="159"/>
                  </a:cubicBezTo>
                  <a:cubicBezTo>
                    <a:pt x="99" y="160"/>
                    <a:pt x="97" y="161"/>
                    <a:pt x="96" y="161"/>
                  </a:cubicBezTo>
                  <a:cubicBezTo>
                    <a:pt x="95" y="161"/>
                    <a:pt x="93" y="162"/>
                    <a:pt x="89" y="164"/>
                  </a:cubicBezTo>
                  <a:cubicBezTo>
                    <a:pt x="83" y="167"/>
                    <a:pt x="83" y="167"/>
                    <a:pt x="83" y="167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82"/>
                    <a:pt x="83" y="182"/>
                    <a:pt x="83" y="182"/>
                  </a:cubicBezTo>
                  <a:cubicBezTo>
                    <a:pt x="86" y="182"/>
                    <a:pt x="86" y="182"/>
                    <a:pt x="86" y="182"/>
                  </a:cubicBezTo>
                  <a:cubicBezTo>
                    <a:pt x="89" y="182"/>
                    <a:pt x="91" y="182"/>
                    <a:pt x="91" y="182"/>
                  </a:cubicBezTo>
                  <a:cubicBezTo>
                    <a:pt x="92" y="182"/>
                    <a:pt x="94" y="182"/>
                    <a:pt x="97" y="182"/>
                  </a:cubicBezTo>
                  <a:cubicBezTo>
                    <a:pt x="101" y="181"/>
                    <a:pt x="103" y="181"/>
                    <a:pt x="106" y="179"/>
                  </a:cubicBezTo>
                  <a:cubicBezTo>
                    <a:pt x="107" y="178"/>
                    <a:pt x="108" y="178"/>
                    <a:pt x="109" y="177"/>
                  </a:cubicBezTo>
                  <a:cubicBezTo>
                    <a:pt x="109" y="177"/>
                    <a:pt x="111" y="178"/>
                    <a:pt x="112" y="179"/>
                  </a:cubicBezTo>
                  <a:cubicBezTo>
                    <a:pt x="115" y="180"/>
                    <a:pt x="120" y="182"/>
                    <a:pt x="127" y="183"/>
                  </a:cubicBezTo>
                  <a:cubicBezTo>
                    <a:pt x="134" y="185"/>
                    <a:pt x="139" y="187"/>
                    <a:pt x="142" y="189"/>
                  </a:cubicBezTo>
                  <a:cubicBezTo>
                    <a:pt x="144" y="191"/>
                    <a:pt x="146" y="193"/>
                    <a:pt x="146" y="196"/>
                  </a:cubicBezTo>
                  <a:cubicBezTo>
                    <a:pt x="146" y="199"/>
                    <a:pt x="145" y="201"/>
                    <a:pt x="144" y="203"/>
                  </a:cubicBezTo>
                  <a:cubicBezTo>
                    <a:pt x="142" y="204"/>
                    <a:pt x="141" y="205"/>
                    <a:pt x="140" y="205"/>
                  </a:cubicBezTo>
                  <a:cubicBezTo>
                    <a:pt x="138" y="205"/>
                    <a:pt x="134" y="205"/>
                    <a:pt x="127" y="205"/>
                  </a:cubicBezTo>
                  <a:cubicBezTo>
                    <a:pt x="118" y="204"/>
                    <a:pt x="113" y="203"/>
                    <a:pt x="112" y="203"/>
                  </a:cubicBezTo>
                  <a:cubicBezTo>
                    <a:pt x="111" y="202"/>
                    <a:pt x="106" y="202"/>
                    <a:pt x="97" y="202"/>
                  </a:cubicBezTo>
                  <a:cubicBezTo>
                    <a:pt x="91" y="203"/>
                    <a:pt x="87" y="203"/>
                    <a:pt x="85" y="203"/>
                  </a:cubicBezTo>
                  <a:cubicBezTo>
                    <a:pt x="82" y="204"/>
                    <a:pt x="81" y="204"/>
                    <a:pt x="79" y="206"/>
                  </a:cubicBezTo>
                  <a:cubicBezTo>
                    <a:pt x="76" y="207"/>
                    <a:pt x="75" y="207"/>
                    <a:pt x="74" y="207"/>
                  </a:cubicBezTo>
                  <a:cubicBezTo>
                    <a:pt x="73" y="206"/>
                    <a:pt x="72" y="205"/>
                    <a:pt x="70" y="205"/>
                  </a:cubicBezTo>
                  <a:cubicBezTo>
                    <a:pt x="69" y="205"/>
                    <a:pt x="68" y="205"/>
                    <a:pt x="68" y="205"/>
                  </a:cubicBezTo>
                  <a:cubicBezTo>
                    <a:pt x="68" y="204"/>
                    <a:pt x="68" y="204"/>
                    <a:pt x="68" y="203"/>
                  </a:cubicBezTo>
                  <a:cubicBezTo>
                    <a:pt x="69" y="201"/>
                    <a:pt x="68" y="200"/>
                    <a:pt x="65" y="200"/>
                  </a:cubicBezTo>
                  <a:cubicBezTo>
                    <a:pt x="63" y="200"/>
                    <a:pt x="59" y="201"/>
                    <a:pt x="54" y="202"/>
                  </a:cubicBezTo>
                  <a:cubicBezTo>
                    <a:pt x="47" y="204"/>
                    <a:pt x="43" y="206"/>
                    <a:pt x="42" y="206"/>
                  </a:cubicBezTo>
                  <a:cubicBezTo>
                    <a:pt x="40" y="206"/>
                    <a:pt x="37" y="207"/>
                    <a:pt x="32" y="209"/>
                  </a:cubicBezTo>
                  <a:cubicBezTo>
                    <a:pt x="13" y="215"/>
                    <a:pt x="3" y="216"/>
                    <a:pt x="1" y="212"/>
                  </a:cubicBezTo>
                  <a:cubicBezTo>
                    <a:pt x="1" y="210"/>
                    <a:pt x="0" y="208"/>
                    <a:pt x="1" y="203"/>
                  </a:cubicBezTo>
                  <a:cubicBezTo>
                    <a:pt x="1" y="198"/>
                    <a:pt x="2" y="195"/>
                    <a:pt x="3" y="194"/>
                  </a:cubicBezTo>
                  <a:cubicBezTo>
                    <a:pt x="3" y="192"/>
                    <a:pt x="5" y="191"/>
                    <a:pt x="8" y="191"/>
                  </a:cubicBezTo>
                  <a:cubicBezTo>
                    <a:pt x="11" y="190"/>
                    <a:pt x="14" y="189"/>
                    <a:pt x="19" y="186"/>
                  </a:cubicBezTo>
                  <a:cubicBezTo>
                    <a:pt x="23" y="183"/>
                    <a:pt x="27" y="181"/>
                    <a:pt x="30" y="180"/>
                  </a:cubicBezTo>
                  <a:cubicBezTo>
                    <a:pt x="33" y="178"/>
                    <a:pt x="35" y="177"/>
                    <a:pt x="35" y="176"/>
                  </a:cubicBezTo>
                  <a:cubicBezTo>
                    <a:pt x="35" y="176"/>
                    <a:pt x="35" y="175"/>
                    <a:pt x="36" y="175"/>
                  </a:cubicBezTo>
                  <a:cubicBezTo>
                    <a:pt x="37" y="175"/>
                    <a:pt x="39" y="174"/>
                    <a:pt x="42" y="172"/>
                  </a:cubicBezTo>
                  <a:cubicBezTo>
                    <a:pt x="46" y="170"/>
                    <a:pt x="48" y="169"/>
                    <a:pt x="48" y="169"/>
                  </a:cubicBezTo>
                  <a:cubicBezTo>
                    <a:pt x="49" y="169"/>
                    <a:pt x="49" y="168"/>
                    <a:pt x="49" y="167"/>
                  </a:cubicBezTo>
                  <a:cubicBezTo>
                    <a:pt x="49" y="165"/>
                    <a:pt x="49" y="165"/>
                    <a:pt x="48" y="165"/>
                  </a:cubicBezTo>
                  <a:cubicBezTo>
                    <a:pt x="48" y="165"/>
                    <a:pt x="47" y="164"/>
                    <a:pt x="47" y="162"/>
                  </a:cubicBezTo>
                  <a:cubicBezTo>
                    <a:pt x="47" y="161"/>
                    <a:pt x="45" y="159"/>
                    <a:pt x="41" y="157"/>
                  </a:cubicBezTo>
                  <a:cubicBezTo>
                    <a:pt x="37" y="155"/>
                    <a:pt x="34" y="154"/>
                    <a:pt x="32" y="154"/>
                  </a:cubicBezTo>
                  <a:cubicBezTo>
                    <a:pt x="30" y="154"/>
                    <a:pt x="27" y="155"/>
                    <a:pt x="25" y="156"/>
                  </a:cubicBezTo>
                  <a:cubicBezTo>
                    <a:pt x="21" y="158"/>
                    <a:pt x="19" y="158"/>
                    <a:pt x="18" y="155"/>
                  </a:cubicBezTo>
                  <a:cubicBezTo>
                    <a:pt x="16" y="153"/>
                    <a:pt x="17" y="151"/>
                    <a:pt x="20" y="148"/>
                  </a:cubicBezTo>
                  <a:cubicBezTo>
                    <a:pt x="21" y="146"/>
                    <a:pt x="23" y="145"/>
                    <a:pt x="25" y="144"/>
                  </a:cubicBezTo>
                  <a:cubicBezTo>
                    <a:pt x="28" y="143"/>
                    <a:pt x="30" y="142"/>
                    <a:pt x="32" y="142"/>
                  </a:cubicBezTo>
                  <a:cubicBezTo>
                    <a:pt x="33" y="142"/>
                    <a:pt x="36" y="141"/>
                    <a:pt x="43" y="138"/>
                  </a:cubicBezTo>
                  <a:cubicBezTo>
                    <a:pt x="45" y="137"/>
                    <a:pt x="49" y="136"/>
                    <a:pt x="55" y="134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6" y="123"/>
                    <a:pt x="66" y="122"/>
                    <a:pt x="66" y="121"/>
                  </a:cubicBezTo>
                  <a:cubicBezTo>
                    <a:pt x="65" y="121"/>
                    <a:pt x="65" y="120"/>
                    <a:pt x="64" y="120"/>
                  </a:cubicBezTo>
                  <a:cubicBezTo>
                    <a:pt x="63" y="120"/>
                    <a:pt x="61" y="121"/>
                    <a:pt x="60" y="122"/>
                  </a:cubicBezTo>
                  <a:cubicBezTo>
                    <a:pt x="58" y="123"/>
                    <a:pt x="55" y="124"/>
                    <a:pt x="51" y="125"/>
                  </a:cubicBezTo>
                  <a:cubicBezTo>
                    <a:pt x="47" y="125"/>
                    <a:pt x="45" y="125"/>
                    <a:pt x="44" y="125"/>
                  </a:cubicBezTo>
                  <a:cubicBezTo>
                    <a:pt x="44" y="125"/>
                    <a:pt x="43" y="124"/>
                    <a:pt x="42" y="122"/>
                  </a:cubicBezTo>
                  <a:cubicBezTo>
                    <a:pt x="40" y="120"/>
                    <a:pt x="39" y="119"/>
                    <a:pt x="39" y="118"/>
                  </a:cubicBezTo>
                  <a:cubicBezTo>
                    <a:pt x="40" y="117"/>
                    <a:pt x="40" y="116"/>
                    <a:pt x="40" y="114"/>
                  </a:cubicBezTo>
                  <a:cubicBezTo>
                    <a:pt x="40" y="113"/>
                    <a:pt x="39" y="112"/>
                    <a:pt x="39" y="112"/>
                  </a:cubicBezTo>
                  <a:cubicBezTo>
                    <a:pt x="39" y="111"/>
                    <a:pt x="38" y="111"/>
                    <a:pt x="38" y="111"/>
                  </a:cubicBezTo>
                  <a:cubicBezTo>
                    <a:pt x="36" y="112"/>
                    <a:pt x="34" y="111"/>
                    <a:pt x="31" y="110"/>
                  </a:cubicBezTo>
                  <a:cubicBezTo>
                    <a:pt x="28" y="109"/>
                    <a:pt x="26" y="107"/>
                    <a:pt x="24" y="105"/>
                  </a:cubicBezTo>
                  <a:cubicBezTo>
                    <a:pt x="21" y="102"/>
                    <a:pt x="19" y="98"/>
                    <a:pt x="18" y="94"/>
                  </a:cubicBezTo>
                  <a:cubicBezTo>
                    <a:pt x="17" y="90"/>
                    <a:pt x="17" y="87"/>
                    <a:pt x="16" y="86"/>
                  </a:cubicBezTo>
                  <a:cubicBezTo>
                    <a:pt x="15" y="84"/>
                    <a:pt x="14" y="81"/>
                    <a:pt x="13" y="75"/>
                  </a:cubicBezTo>
                  <a:cubicBezTo>
                    <a:pt x="12" y="70"/>
                    <a:pt x="10" y="66"/>
                    <a:pt x="9" y="63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11" y="54"/>
                    <a:pt x="12" y="52"/>
                    <a:pt x="12" y="51"/>
                  </a:cubicBezTo>
                  <a:cubicBezTo>
                    <a:pt x="12" y="49"/>
                    <a:pt x="13" y="46"/>
                    <a:pt x="13" y="41"/>
                  </a:cubicBezTo>
                  <a:cubicBezTo>
                    <a:pt x="14" y="34"/>
                    <a:pt x="15" y="28"/>
                    <a:pt x="17" y="23"/>
                  </a:cubicBezTo>
                  <a:cubicBezTo>
                    <a:pt x="18" y="19"/>
                    <a:pt x="19" y="15"/>
                    <a:pt x="19" y="13"/>
                  </a:cubicBezTo>
                  <a:cubicBezTo>
                    <a:pt x="19" y="11"/>
                    <a:pt x="21" y="8"/>
                    <a:pt x="23" y="6"/>
                  </a:cubicBezTo>
                  <a:cubicBezTo>
                    <a:pt x="26" y="3"/>
                    <a:pt x="28" y="2"/>
                    <a:pt x="30" y="3"/>
                  </a:cubicBezTo>
                  <a:cubicBezTo>
                    <a:pt x="32" y="3"/>
                    <a:pt x="33" y="5"/>
                    <a:pt x="32" y="8"/>
                  </a:cubicBezTo>
                  <a:cubicBezTo>
                    <a:pt x="32" y="10"/>
                    <a:pt x="32" y="15"/>
                    <a:pt x="32" y="22"/>
                  </a:cubicBezTo>
                  <a:cubicBezTo>
                    <a:pt x="33" y="29"/>
                    <a:pt x="33" y="33"/>
                    <a:pt x="34" y="33"/>
                  </a:cubicBezTo>
                  <a:cubicBezTo>
                    <a:pt x="35" y="33"/>
                    <a:pt x="37" y="31"/>
                    <a:pt x="41" y="29"/>
                  </a:cubicBezTo>
                  <a:cubicBezTo>
                    <a:pt x="47" y="25"/>
                    <a:pt x="54" y="21"/>
                    <a:pt x="64" y="16"/>
                  </a:cubicBezTo>
                  <a:cubicBezTo>
                    <a:pt x="74" y="11"/>
                    <a:pt x="82" y="8"/>
                    <a:pt x="89" y="6"/>
                  </a:cubicBezTo>
                  <a:close/>
                  <a:moveTo>
                    <a:pt x="70" y="27"/>
                  </a:moveTo>
                  <a:cubicBezTo>
                    <a:pt x="70" y="25"/>
                    <a:pt x="70" y="25"/>
                    <a:pt x="70" y="25"/>
                  </a:cubicBezTo>
                  <a:cubicBezTo>
                    <a:pt x="69" y="25"/>
                    <a:pt x="68" y="25"/>
                    <a:pt x="67" y="26"/>
                  </a:cubicBezTo>
                  <a:cubicBezTo>
                    <a:pt x="58" y="31"/>
                    <a:pt x="50" y="37"/>
                    <a:pt x="42" y="45"/>
                  </a:cubicBezTo>
                  <a:cubicBezTo>
                    <a:pt x="37" y="50"/>
                    <a:pt x="34" y="53"/>
                    <a:pt x="34" y="53"/>
                  </a:cubicBezTo>
                  <a:cubicBezTo>
                    <a:pt x="33" y="53"/>
                    <a:pt x="33" y="54"/>
                    <a:pt x="32" y="56"/>
                  </a:cubicBezTo>
                  <a:cubicBezTo>
                    <a:pt x="32" y="57"/>
                    <a:pt x="32" y="58"/>
                    <a:pt x="33" y="58"/>
                  </a:cubicBezTo>
                  <a:cubicBezTo>
                    <a:pt x="33" y="58"/>
                    <a:pt x="34" y="58"/>
                    <a:pt x="36" y="58"/>
                  </a:cubicBezTo>
                  <a:cubicBezTo>
                    <a:pt x="39" y="58"/>
                    <a:pt x="41" y="57"/>
                    <a:pt x="42" y="56"/>
                  </a:cubicBezTo>
                  <a:cubicBezTo>
                    <a:pt x="42" y="56"/>
                    <a:pt x="45" y="55"/>
                    <a:pt x="50" y="53"/>
                  </a:cubicBezTo>
                  <a:cubicBezTo>
                    <a:pt x="55" y="51"/>
                    <a:pt x="58" y="50"/>
                    <a:pt x="60" y="50"/>
                  </a:cubicBezTo>
                  <a:cubicBezTo>
                    <a:pt x="60" y="49"/>
                    <a:pt x="62" y="49"/>
                    <a:pt x="65" y="48"/>
                  </a:cubicBezTo>
                  <a:cubicBezTo>
                    <a:pt x="68" y="47"/>
                    <a:pt x="69" y="46"/>
                    <a:pt x="70" y="46"/>
                  </a:cubicBezTo>
                  <a:cubicBezTo>
                    <a:pt x="70" y="45"/>
                    <a:pt x="71" y="42"/>
                    <a:pt x="70" y="37"/>
                  </a:cubicBezTo>
                  <a:cubicBezTo>
                    <a:pt x="70" y="31"/>
                    <a:pt x="70" y="28"/>
                    <a:pt x="70" y="27"/>
                  </a:cubicBezTo>
                  <a:close/>
                  <a:moveTo>
                    <a:pt x="45" y="70"/>
                  </a:moveTo>
                  <a:cubicBezTo>
                    <a:pt x="44" y="69"/>
                    <a:pt x="42" y="68"/>
                    <a:pt x="40" y="68"/>
                  </a:cubicBezTo>
                  <a:cubicBezTo>
                    <a:pt x="38" y="68"/>
                    <a:pt x="36" y="68"/>
                    <a:pt x="35" y="69"/>
                  </a:cubicBezTo>
                  <a:cubicBezTo>
                    <a:pt x="34" y="70"/>
                    <a:pt x="34" y="72"/>
                    <a:pt x="35" y="77"/>
                  </a:cubicBezTo>
                  <a:cubicBezTo>
                    <a:pt x="36" y="82"/>
                    <a:pt x="38" y="87"/>
                    <a:pt x="40" y="92"/>
                  </a:cubicBezTo>
                  <a:cubicBezTo>
                    <a:pt x="44" y="100"/>
                    <a:pt x="44" y="100"/>
                    <a:pt x="44" y="100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50" y="97"/>
                    <a:pt x="53" y="95"/>
                    <a:pt x="56" y="92"/>
                  </a:cubicBezTo>
                  <a:cubicBezTo>
                    <a:pt x="59" y="89"/>
                    <a:pt x="61" y="87"/>
                    <a:pt x="62" y="87"/>
                  </a:cubicBezTo>
                  <a:cubicBezTo>
                    <a:pt x="63" y="86"/>
                    <a:pt x="64" y="85"/>
                    <a:pt x="63" y="85"/>
                  </a:cubicBezTo>
                  <a:cubicBezTo>
                    <a:pt x="63" y="84"/>
                    <a:pt x="62" y="83"/>
                    <a:pt x="60" y="81"/>
                  </a:cubicBezTo>
                  <a:cubicBezTo>
                    <a:pt x="56" y="77"/>
                    <a:pt x="53" y="75"/>
                    <a:pt x="51" y="74"/>
                  </a:cubicBezTo>
                  <a:cubicBezTo>
                    <a:pt x="49" y="72"/>
                    <a:pt x="47" y="71"/>
                    <a:pt x="45" y="70"/>
                  </a:cubicBezTo>
                  <a:close/>
                  <a:moveTo>
                    <a:pt x="57" y="181"/>
                  </a:moveTo>
                  <a:cubicBezTo>
                    <a:pt x="56" y="180"/>
                    <a:pt x="54" y="180"/>
                    <a:pt x="52" y="180"/>
                  </a:cubicBezTo>
                  <a:cubicBezTo>
                    <a:pt x="50" y="180"/>
                    <a:pt x="48" y="181"/>
                    <a:pt x="46" y="183"/>
                  </a:cubicBezTo>
                  <a:cubicBezTo>
                    <a:pt x="45" y="184"/>
                    <a:pt x="43" y="185"/>
                    <a:pt x="41" y="186"/>
                  </a:cubicBezTo>
                  <a:cubicBezTo>
                    <a:pt x="38" y="186"/>
                    <a:pt x="37" y="187"/>
                    <a:pt x="37" y="188"/>
                  </a:cubicBezTo>
                  <a:cubicBezTo>
                    <a:pt x="37" y="189"/>
                    <a:pt x="38" y="189"/>
                    <a:pt x="39" y="188"/>
                  </a:cubicBezTo>
                  <a:cubicBezTo>
                    <a:pt x="40" y="188"/>
                    <a:pt x="43" y="188"/>
                    <a:pt x="46" y="187"/>
                  </a:cubicBezTo>
                  <a:cubicBezTo>
                    <a:pt x="52" y="185"/>
                    <a:pt x="52" y="185"/>
                    <a:pt x="52" y="185"/>
                  </a:cubicBezTo>
                  <a:cubicBezTo>
                    <a:pt x="54" y="185"/>
                    <a:pt x="55" y="184"/>
                    <a:pt x="56" y="184"/>
                  </a:cubicBezTo>
                  <a:cubicBezTo>
                    <a:pt x="57" y="183"/>
                    <a:pt x="58" y="183"/>
                    <a:pt x="58" y="182"/>
                  </a:cubicBezTo>
                  <a:cubicBezTo>
                    <a:pt x="58" y="182"/>
                    <a:pt x="57" y="182"/>
                    <a:pt x="57" y="181"/>
                  </a:cubicBezTo>
                  <a:close/>
                  <a:moveTo>
                    <a:pt x="64" y="146"/>
                  </a:moveTo>
                  <a:cubicBezTo>
                    <a:pt x="64" y="144"/>
                    <a:pt x="63" y="143"/>
                    <a:pt x="63" y="143"/>
                  </a:cubicBezTo>
                  <a:cubicBezTo>
                    <a:pt x="62" y="142"/>
                    <a:pt x="59" y="143"/>
                    <a:pt x="56" y="144"/>
                  </a:cubicBezTo>
                  <a:cubicBezTo>
                    <a:pt x="54" y="144"/>
                    <a:pt x="51" y="145"/>
                    <a:pt x="48" y="146"/>
                  </a:cubicBezTo>
                  <a:cubicBezTo>
                    <a:pt x="45" y="147"/>
                    <a:pt x="44" y="147"/>
                    <a:pt x="44" y="148"/>
                  </a:cubicBezTo>
                  <a:cubicBezTo>
                    <a:pt x="44" y="149"/>
                    <a:pt x="46" y="150"/>
                    <a:pt x="49" y="152"/>
                  </a:cubicBezTo>
                  <a:cubicBezTo>
                    <a:pt x="53" y="153"/>
                    <a:pt x="56" y="155"/>
                    <a:pt x="58" y="158"/>
                  </a:cubicBezTo>
                  <a:cubicBezTo>
                    <a:pt x="60" y="160"/>
                    <a:pt x="62" y="161"/>
                    <a:pt x="62" y="161"/>
                  </a:cubicBezTo>
                  <a:cubicBezTo>
                    <a:pt x="62" y="161"/>
                    <a:pt x="63" y="159"/>
                    <a:pt x="63" y="156"/>
                  </a:cubicBezTo>
                  <a:cubicBezTo>
                    <a:pt x="64" y="152"/>
                    <a:pt x="64" y="151"/>
                    <a:pt x="64" y="150"/>
                  </a:cubicBezTo>
                  <a:cubicBezTo>
                    <a:pt x="64" y="149"/>
                    <a:pt x="64" y="148"/>
                    <a:pt x="64" y="146"/>
                  </a:cubicBezTo>
                  <a:close/>
                  <a:moveTo>
                    <a:pt x="70" y="65"/>
                  </a:moveTo>
                  <a:cubicBezTo>
                    <a:pt x="70" y="62"/>
                    <a:pt x="70" y="60"/>
                    <a:pt x="70" y="59"/>
                  </a:cubicBezTo>
                  <a:cubicBezTo>
                    <a:pt x="69" y="59"/>
                    <a:pt x="66" y="59"/>
                    <a:pt x="61" y="61"/>
                  </a:cubicBezTo>
                  <a:cubicBezTo>
                    <a:pt x="56" y="62"/>
                    <a:pt x="53" y="63"/>
                    <a:pt x="52" y="64"/>
                  </a:cubicBezTo>
                  <a:cubicBezTo>
                    <a:pt x="52" y="65"/>
                    <a:pt x="56" y="67"/>
                    <a:pt x="66" y="69"/>
                  </a:cubicBezTo>
                  <a:cubicBezTo>
                    <a:pt x="68" y="70"/>
                    <a:pt x="69" y="70"/>
                    <a:pt x="69" y="69"/>
                  </a:cubicBezTo>
                  <a:cubicBezTo>
                    <a:pt x="69" y="69"/>
                    <a:pt x="70" y="68"/>
                    <a:pt x="70" y="65"/>
                  </a:cubicBezTo>
                  <a:close/>
                  <a:moveTo>
                    <a:pt x="67" y="100"/>
                  </a:moveTo>
                  <a:cubicBezTo>
                    <a:pt x="67" y="98"/>
                    <a:pt x="67" y="98"/>
                    <a:pt x="66" y="98"/>
                  </a:cubicBezTo>
                  <a:cubicBezTo>
                    <a:pt x="65" y="98"/>
                    <a:pt x="64" y="100"/>
                    <a:pt x="61" y="103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62" y="104"/>
                    <a:pt x="63" y="103"/>
                    <a:pt x="65" y="102"/>
                  </a:cubicBezTo>
                  <a:cubicBezTo>
                    <a:pt x="66" y="101"/>
                    <a:pt x="67" y="100"/>
                    <a:pt x="67" y="100"/>
                  </a:cubicBezTo>
                  <a:close/>
                  <a:moveTo>
                    <a:pt x="119" y="13"/>
                  </a:moveTo>
                  <a:cubicBezTo>
                    <a:pt x="118" y="12"/>
                    <a:pt x="113" y="11"/>
                    <a:pt x="105" y="12"/>
                  </a:cubicBezTo>
                  <a:cubicBezTo>
                    <a:pt x="97" y="13"/>
                    <a:pt x="90" y="15"/>
                    <a:pt x="84" y="18"/>
                  </a:cubicBezTo>
                  <a:cubicBezTo>
                    <a:pt x="81" y="19"/>
                    <a:pt x="80" y="20"/>
                    <a:pt x="80" y="20"/>
                  </a:cubicBezTo>
                  <a:cubicBezTo>
                    <a:pt x="80" y="21"/>
                    <a:pt x="80" y="22"/>
                    <a:pt x="81" y="24"/>
                  </a:cubicBezTo>
                  <a:cubicBezTo>
                    <a:pt x="82" y="26"/>
                    <a:pt x="83" y="30"/>
                    <a:pt x="83" y="35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92" y="42"/>
                    <a:pt x="96" y="43"/>
                    <a:pt x="100" y="45"/>
                  </a:cubicBezTo>
                  <a:cubicBezTo>
                    <a:pt x="104" y="47"/>
                    <a:pt x="106" y="49"/>
                    <a:pt x="106" y="51"/>
                  </a:cubicBezTo>
                  <a:cubicBezTo>
                    <a:pt x="106" y="52"/>
                    <a:pt x="106" y="53"/>
                    <a:pt x="104" y="55"/>
                  </a:cubicBezTo>
                  <a:cubicBezTo>
                    <a:pt x="103" y="56"/>
                    <a:pt x="100" y="60"/>
                    <a:pt x="95" y="65"/>
                  </a:cubicBezTo>
                  <a:cubicBezTo>
                    <a:pt x="90" y="71"/>
                    <a:pt x="87" y="74"/>
                    <a:pt x="87" y="76"/>
                  </a:cubicBezTo>
                  <a:cubicBezTo>
                    <a:pt x="87" y="78"/>
                    <a:pt x="88" y="79"/>
                    <a:pt x="88" y="80"/>
                  </a:cubicBezTo>
                  <a:cubicBezTo>
                    <a:pt x="89" y="80"/>
                    <a:pt x="92" y="77"/>
                    <a:pt x="97" y="72"/>
                  </a:cubicBezTo>
                  <a:cubicBezTo>
                    <a:pt x="102" y="65"/>
                    <a:pt x="106" y="59"/>
                    <a:pt x="109" y="54"/>
                  </a:cubicBezTo>
                  <a:cubicBezTo>
                    <a:pt x="110" y="52"/>
                    <a:pt x="110" y="51"/>
                    <a:pt x="111" y="50"/>
                  </a:cubicBezTo>
                  <a:cubicBezTo>
                    <a:pt x="112" y="50"/>
                    <a:pt x="113" y="48"/>
                    <a:pt x="114" y="47"/>
                  </a:cubicBezTo>
                  <a:cubicBezTo>
                    <a:pt x="115" y="46"/>
                    <a:pt x="115" y="44"/>
                    <a:pt x="116" y="40"/>
                  </a:cubicBezTo>
                  <a:cubicBezTo>
                    <a:pt x="116" y="36"/>
                    <a:pt x="117" y="32"/>
                    <a:pt x="119" y="28"/>
                  </a:cubicBezTo>
                  <a:cubicBezTo>
                    <a:pt x="122" y="22"/>
                    <a:pt x="122" y="17"/>
                    <a:pt x="119" y="13"/>
                  </a:cubicBezTo>
                  <a:close/>
                  <a:moveTo>
                    <a:pt x="93" y="52"/>
                  </a:moveTo>
                  <a:cubicBezTo>
                    <a:pt x="92" y="51"/>
                    <a:pt x="90" y="51"/>
                    <a:pt x="86" y="53"/>
                  </a:cubicBezTo>
                  <a:cubicBezTo>
                    <a:pt x="85" y="54"/>
                    <a:pt x="84" y="55"/>
                    <a:pt x="84" y="58"/>
                  </a:cubicBezTo>
                  <a:cubicBezTo>
                    <a:pt x="84" y="61"/>
                    <a:pt x="84" y="63"/>
                    <a:pt x="85" y="63"/>
                  </a:cubicBezTo>
                  <a:cubicBezTo>
                    <a:pt x="86" y="63"/>
                    <a:pt x="88" y="62"/>
                    <a:pt x="90" y="59"/>
                  </a:cubicBezTo>
                  <a:cubicBezTo>
                    <a:pt x="93" y="55"/>
                    <a:pt x="94" y="53"/>
                    <a:pt x="93" y="52"/>
                  </a:cubicBezTo>
                  <a:close/>
                  <a:moveTo>
                    <a:pt x="101" y="140"/>
                  </a:moveTo>
                  <a:cubicBezTo>
                    <a:pt x="101" y="139"/>
                    <a:pt x="100" y="138"/>
                    <a:pt x="98" y="138"/>
                  </a:cubicBezTo>
                  <a:cubicBezTo>
                    <a:pt x="95" y="138"/>
                    <a:pt x="92" y="138"/>
                    <a:pt x="89" y="138"/>
                  </a:cubicBezTo>
                  <a:cubicBezTo>
                    <a:pt x="87" y="139"/>
                    <a:pt x="86" y="139"/>
                    <a:pt x="86" y="140"/>
                  </a:cubicBezTo>
                  <a:cubicBezTo>
                    <a:pt x="85" y="140"/>
                    <a:pt x="85" y="142"/>
                    <a:pt x="85" y="145"/>
                  </a:cubicBezTo>
                  <a:cubicBezTo>
                    <a:pt x="85" y="151"/>
                    <a:pt x="85" y="151"/>
                    <a:pt x="85" y="151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9" y="143"/>
                    <a:pt x="101" y="141"/>
                    <a:pt x="101" y="1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15"/>
            <p:cNvSpPr>
              <a:spLocks noEditPoints="1"/>
            </p:cNvSpPr>
            <p:nvPr/>
          </p:nvSpPr>
          <p:spPr bwMode="auto">
            <a:xfrm>
              <a:off x="3842" y="2833"/>
              <a:ext cx="527" cy="488"/>
            </a:xfrm>
            <a:custGeom>
              <a:avLst/>
              <a:gdLst>
                <a:gd name="T0" fmla="*/ 68 w 220"/>
                <a:gd name="T1" fmla="*/ 15 h 206"/>
                <a:gd name="T2" fmla="*/ 75 w 220"/>
                <a:gd name="T3" fmla="*/ 60 h 206"/>
                <a:gd name="T4" fmla="*/ 73 w 220"/>
                <a:gd name="T5" fmla="*/ 76 h 206"/>
                <a:gd name="T6" fmla="*/ 65 w 220"/>
                <a:gd name="T7" fmla="*/ 124 h 206"/>
                <a:gd name="T8" fmla="*/ 108 w 220"/>
                <a:gd name="T9" fmla="*/ 70 h 206"/>
                <a:gd name="T10" fmla="*/ 131 w 220"/>
                <a:gd name="T11" fmla="*/ 68 h 206"/>
                <a:gd name="T12" fmla="*/ 136 w 220"/>
                <a:gd name="T13" fmla="*/ 135 h 206"/>
                <a:gd name="T14" fmla="*/ 113 w 220"/>
                <a:gd name="T15" fmla="*/ 163 h 206"/>
                <a:gd name="T16" fmla="*/ 101 w 220"/>
                <a:gd name="T17" fmla="*/ 143 h 206"/>
                <a:gd name="T18" fmla="*/ 98 w 220"/>
                <a:gd name="T19" fmla="*/ 98 h 206"/>
                <a:gd name="T20" fmla="*/ 115 w 220"/>
                <a:gd name="T21" fmla="*/ 107 h 206"/>
                <a:gd name="T22" fmla="*/ 120 w 220"/>
                <a:gd name="T23" fmla="*/ 71 h 206"/>
                <a:gd name="T24" fmla="*/ 102 w 220"/>
                <a:gd name="T25" fmla="*/ 81 h 206"/>
                <a:gd name="T26" fmla="*/ 86 w 220"/>
                <a:gd name="T27" fmla="*/ 123 h 206"/>
                <a:gd name="T28" fmla="*/ 72 w 220"/>
                <a:gd name="T29" fmla="*/ 141 h 206"/>
                <a:gd name="T30" fmla="*/ 70 w 220"/>
                <a:gd name="T31" fmla="*/ 188 h 206"/>
                <a:gd name="T32" fmla="*/ 58 w 220"/>
                <a:gd name="T33" fmla="*/ 204 h 206"/>
                <a:gd name="T34" fmla="*/ 43 w 220"/>
                <a:gd name="T35" fmla="*/ 163 h 206"/>
                <a:gd name="T36" fmla="*/ 52 w 220"/>
                <a:gd name="T37" fmla="*/ 175 h 206"/>
                <a:gd name="T38" fmla="*/ 48 w 220"/>
                <a:gd name="T39" fmla="*/ 134 h 206"/>
                <a:gd name="T40" fmla="*/ 10 w 220"/>
                <a:gd name="T41" fmla="*/ 159 h 206"/>
                <a:gd name="T42" fmla="*/ 1 w 220"/>
                <a:gd name="T43" fmla="*/ 136 h 206"/>
                <a:gd name="T44" fmla="*/ 16 w 220"/>
                <a:gd name="T45" fmla="*/ 123 h 206"/>
                <a:gd name="T46" fmla="*/ 50 w 220"/>
                <a:gd name="T47" fmla="*/ 87 h 206"/>
                <a:gd name="T48" fmla="*/ 17 w 220"/>
                <a:gd name="T49" fmla="*/ 67 h 206"/>
                <a:gd name="T50" fmla="*/ 39 w 220"/>
                <a:gd name="T51" fmla="*/ 63 h 206"/>
                <a:gd name="T52" fmla="*/ 52 w 220"/>
                <a:gd name="T53" fmla="*/ 46 h 206"/>
                <a:gd name="T54" fmla="*/ 51 w 220"/>
                <a:gd name="T55" fmla="*/ 40 h 206"/>
                <a:gd name="T56" fmla="*/ 4 w 220"/>
                <a:gd name="T57" fmla="*/ 131 h 206"/>
                <a:gd name="T58" fmla="*/ 51 w 220"/>
                <a:gd name="T59" fmla="*/ 115 h 206"/>
                <a:gd name="T60" fmla="*/ 42 w 220"/>
                <a:gd name="T61" fmla="*/ 118 h 206"/>
                <a:gd name="T62" fmla="*/ 47 w 220"/>
                <a:gd name="T63" fmla="*/ 125 h 206"/>
                <a:gd name="T64" fmla="*/ 52 w 220"/>
                <a:gd name="T65" fmla="*/ 32 h 206"/>
                <a:gd name="T66" fmla="*/ 97 w 220"/>
                <a:gd name="T67" fmla="*/ 114 h 206"/>
                <a:gd name="T68" fmla="*/ 121 w 220"/>
                <a:gd name="T69" fmla="*/ 102 h 206"/>
                <a:gd name="T70" fmla="*/ 114 w 220"/>
                <a:gd name="T71" fmla="*/ 115 h 206"/>
                <a:gd name="T72" fmla="*/ 111 w 220"/>
                <a:gd name="T73" fmla="*/ 134 h 206"/>
                <a:gd name="T74" fmla="*/ 175 w 220"/>
                <a:gd name="T75" fmla="*/ 23 h 206"/>
                <a:gd name="T76" fmla="*/ 180 w 220"/>
                <a:gd name="T77" fmla="*/ 39 h 206"/>
                <a:gd name="T78" fmla="*/ 173 w 220"/>
                <a:gd name="T79" fmla="*/ 81 h 206"/>
                <a:gd name="T80" fmla="*/ 189 w 220"/>
                <a:gd name="T81" fmla="*/ 63 h 206"/>
                <a:gd name="T82" fmla="*/ 195 w 220"/>
                <a:gd name="T83" fmla="*/ 88 h 206"/>
                <a:gd name="T84" fmla="*/ 194 w 220"/>
                <a:gd name="T85" fmla="*/ 104 h 206"/>
                <a:gd name="T86" fmla="*/ 205 w 220"/>
                <a:gd name="T87" fmla="*/ 128 h 206"/>
                <a:gd name="T88" fmla="*/ 220 w 220"/>
                <a:gd name="T89" fmla="*/ 156 h 206"/>
                <a:gd name="T90" fmla="*/ 206 w 220"/>
                <a:gd name="T91" fmla="*/ 174 h 206"/>
                <a:gd name="T92" fmla="*/ 153 w 220"/>
                <a:gd name="T93" fmla="*/ 150 h 206"/>
                <a:gd name="T94" fmla="*/ 152 w 220"/>
                <a:gd name="T95" fmla="*/ 115 h 206"/>
                <a:gd name="T96" fmla="*/ 158 w 220"/>
                <a:gd name="T97" fmla="*/ 68 h 206"/>
                <a:gd name="T98" fmla="*/ 160 w 220"/>
                <a:gd name="T99" fmla="*/ 33 h 206"/>
                <a:gd name="T100" fmla="*/ 161 w 220"/>
                <a:gd name="T101" fmla="*/ 29 h 206"/>
                <a:gd name="T102" fmla="*/ 173 w 220"/>
                <a:gd name="T103" fmla="*/ 120 h 206"/>
                <a:gd name="T104" fmla="*/ 170 w 220"/>
                <a:gd name="T105" fmla="*/ 153 h 206"/>
                <a:gd name="T106" fmla="*/ 188 w 220"/>
                <a:gd name="T107" fmla="*/ 146 h 206"/>
                <a:gd name="T108" fmla="*/ 186 w 220"/>
                <a:gd name="T109" fmla="*/ 10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0" h="206">
                  <a:moveTo>
                    <a:pt x="55" y="4"/>
                  </a:moveTo>
                  <a:cubicBezTo>
                    <a:pt x="57" y="2"/>
                    <a:pt x="58" y="1"/>
                    <a:pt x="59" y="0"/>
                  </a:cubicBezTo>
                  <a:cubicBezTo>
                    <a:pt x="60" y="0"/>
                    <a:pt x="61" y="0"/>
                    <a:pt x="64" y="1"/>
                  </a:cubicBezTo>
                  <a:cubicBezTo>
                    <a:pt x="65" y="2"/>
                    <a:pt x="66" y="3"/>
                    <a:pt x="67" y="4"/>
                  </a:cubicBezTo>
                  <a:cubicBezTo>
                    <a:pt x="67" y="6"/>
                    <a:pt x="67" y="9"/>
                    <a:pt x="68" y="15"/>
                  </a:cubicBezTo>
                  <a:cubicBezTo>
                    <a:pt x="68" y="22"/>
                    <a:pt x="68" y="26"/>
                    <a:pt x="69" y="28"/>
                  </a:cubicBezTo>
                  <a:cubicBezTo>
                    <a:pt x="70" y="31"/>
                    <a:pt x="70" y="34"/>
                    <a:pt x="70" y="38"/>
                  </a:cubicBezTo>
                  <a:cubicBezTo>
                    <a:pt x="71" y="49"/>
                    <a:pt x="72" y="54"/>
                    <a:pt x="73" y="54"/>
                  </a:cubicBezTo>
                  <a:cubicBezTo>
                    <a:pt x="74" y="54"/>
                    <a:pt x="74" y="55"/>
                    <a:pt x="74" y="56"/>
                  </a:cubicBezTo>
                  <a:cubicBezTo>
                    <a:pt x="74" y="57"/>
                    <a:pt x="74" y="59"/>
                    <a:pt x="75" y="60"/>
                  </a:cubicBezTo>
                  <a:cubicBezTo>
                    <a:pt x="76" y="61"/>
                    <a:pt x="77" y="62"/>
                    <a:pt x="78" y="62"/>
                  </a:cubicBezTo>
                  <a:cubicBezTo>
                    <a:pt x="79" y="62"/>
                    <a:pt x="79" y="63"/>
                    <a:pt x="80" y="64"/>
                  </a:cubicBezTo>
                  <a:cubicBezTo>
                    <a:pt x="81" y="65"/>
                    <a:pt x="82" y="67"/>
                    <a:pt x="82" y="68"/>
                  </a:cubicBezTo>
                  <a:cubicBezTo>
                    <a:pt x="83" y="69"/>
                    <a:pt x="82" y="71"/>
                    <a:pt x="80" y="73"/>
                  </a:cubicBezTo>
                  <a:cubicBezTo>
                    <a:pt x="78" y="74"/>
                    <a:pt x="76" y="75"/>
                    <a:pt x="73" y="76"/>
                  </a:cubicBezTo>
                  <a:cubicBezTo>
                    <a:pt x="72" y="76"/>
                    <a:pt x="72" y="76"/>
                    <a:pt x="71" y="76"/>
                  </a:cubicBezTo>
                  <a:cubicBezTo>
                    <a:pt x="69" y="76"/>
                    <a:pt x="67" y="78"/>
                    <a:pt x="67" y="79"/>
                  </a:cubicBezTo>
                  <a:cubicBezTo>
                    <a:pt x="66" y="81"/>
                    <a:pt x="66" y="87"/>
                    <a:pt x="66" y="97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5" y="124"/>
                    <a:pt x="65" y="124"/>
                    <a:pt x="65" y="124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70" y="120"/>
                    <a:pt x="75" y="115"/>
                    <a:pt x="81" y="106"/>
                  </a:cubicBezTo>
                  <a:cubicBezTo>
                    <a:pt x="88" y="98"/>
                    <a:pt x="93" y="91"/>
                    <a:pt x="97" y="85"/>
                  </a:cubicBezTo>
                  <a:cubicBezTo>
                    <a:pt x="99" y="82"/>
                    <a:pt x="102" y="79"/>
                    <a:pt x="104" y="76"/>
                  </a:cubicBezTo>
                  <a:cubicBezTo>
                    <a:pt x="107" y="73"/>
                    <a:pt x="108" y="71"/>
                    <a:pt x="108" y="70"/>
                  </a:cubicBezTo>
                  <a:cubicBezTo>
                    <a:pt x="108" y="70"/>
                    <a:pt x="109" y="69"/>
                    <a:pt x="109" y="69"/>
                  </a:cubicBezTo>
                  <a:cubicBezTo>
                    <a:pt x="109" y="69"/>
                    <a:pt x="110" y="68"/>
                    <a:pt x="110" y="67"/>
                  </a:cubicBezTo>
                  <a:cubicBezTo>
                    <a:pt x="111" y="65"/>
                    <a:pt x="113" y="64"/>
                    <a:pt x="115" y="64"/>
                  </a:cubicBezTo>
                  <a:cubicBezTo>
                    <a:pt x="117" y="63"/>
                    <a:pt x="120" y="63"/>
                    <a:pt x="123" y="64"/>
                  </a:cubicBezTo>
                  <a:cubicBezTo>
                    <a:pt x="126" y="64"/>
                    <a:pt x="129" y="66"/>
                    <a:pt x="131" y="68"/>
                  </a:cubicBezTo>
                  <a:cubicBezTo>
                    <a:pt x="133" y="71"/>
                    <a:pt x="135" y="74"/>
                    <a:pt x="135" y="76"/>
                  </a:cubicBezTo>
                  <a:cubicBezTo>
                    <a:pt x="136" y="78"/>
                    <a:pt x="136" y="84"/>
                    <a:pt x="137" y="92"/>
                  </a:cubicBezTo>
                  <a:cubicBezTo>
                    <a:pt x="138" y="100"/>
                    <a:pt x="138" y="106"/>
                    <a:pt x="138" y="109"/>
                  </a:cubicBezTo>
                  <a:cubicBezTo>
                    <a:pt x="138" y="113"/>
                    <a:pt x="138" y="118"/>
                    <a:pt x="137" y="124"/>
                  </a:cubicBezTo>
                  <a:cubicBezTo>
                    <a:pt x="137" y="129"/>
                    <a:pt x="136" y="133"/>
                    <a:pt x="136" y="135"/>
                  </a:cubicBezTo>
                  <a:cubicBezTo>
                    <a:pt x="135" y="138"/>
                    <a:pt x="133" y="142"/>
                    <a:pt x="132" y="148"/>
                  </a:cubicBezTo>
                  <a:cubicBezTo>
                    <a:pt x="131" y="152"/>
                    <a:pt x="130" y="154"/>
                    <a:pt x="129" y="156"/>
                  </a:cubicBezTo>
                  <a:cubicBezTo>
                    <a:pt x="128" y="157"/>
                    <a:pt x="127" y="158"/>
                    <a:pt x="126" y="159"/>
                  </a:cubicBezTo>
                  <a:cubicBezTo>
                    <a:pt x="123" y="160"/>
                    <a:pt x="121" y="161"/>
                    <a:pt x="118" y="162"/>
                  </a:cubicBezTo>
                  <a:cubicBezTo>
                    <a:pt x="115" y="163"/>
                    <a:pt x="114" y="164"/>
                    <a:pt x="113" y="163"/>
                  </a:cubicBezTo>
                  <a:cubicBezTo>
                    <a:pt x="113" y="163"/>
                    <a:pt x="112" y="163"/>
                    <a:pt x="111" y="163"/>
                  </a:cubicBezTo>
                  <a:cubicBezTo>
                    <a:pt x="110" y="164"/>
                    <a:pt x="110" y="163"/>
                    <a:pt x="109" y="162"/>
                  </a:cubicBezTo>
                  <a:cubicBezTo>
                    <a:pt x="108" y="160"/>
                    <a:pt x="107" y="156"/>
                    <a:pt x="105" y="152"/>
                  </a:cubicBezTo>
                  <a:cubicBezTo>
                    <a:pt x="103" y="147"/>
                    <a:pt x="102" y="144"/>
                    <a:pt x="102" y="144"/>
                  </a:cubicBezTo>
                  <a:cubicBezTo>
                    <a:pt x="102" y="143"/>
                    <a:pt x="101" y="143"/>
                    <a:pt x="101" y="143"/>
                  </a:cubicBezTo>
                  <a:cubicBezTo>
                    <a:pt x="100" y="143"/>
                    <a:pt x="100" y="142"/>
                    <a:pt x="99" y="140"/>
                  </a:cubicBezTo>
                  <a:cubicBezTo>
                    <a:pt x="99" y="138"/>
                    <a:pt x="98" y="137"/>
                    <a:pt x="98" y="137"/>
                  </a:cubicBezTo>
                  <a:cubicBezTo>
                    <a:pt x="97" y="136"/>
                    <a:pt x="96" y="130"/>
                    <a:pt x="96" y="119"/>
                  </a:cubicBezTo>
                  <a:cubicBezTo>
                    <a:pt x="96" y="108"/>
                    <a:pt x="96" y="102"/>
                    <a:pt x="97" y="100"/>
                  </a:cubicBezTo>
                  <a:cubicBezTo>
                    <a:pt x="97" y="99"/>
                    <a:pt x="98" y="98"/>
                    <a:pt x="98" y="98"/>
                  </a:cubicBezTo>
                  <a:cubicBezTo>
                    <a:pt x="99" y="97"/>
                    <a:pt x="100" y="97"/>
                    <a:pt x="102" y="97"/>
                  </a:cubicBezTo>
                  <a:cubicBezTo>
                    <a:pt x="104" y="97"/>
                    <a:pt x="106" y="98"/>
                    <a:pt x="108" y="99"/>
                  </a:cubicBezTo>
                  <a:cubicBezTo>
                    <a:pt x="109" y="100"/>
                    <a:pt x="111" y="101"/>
                    <a:pt x="112" y="104"/>
                  </a:cubicBezTo>
                  <a:cubicBezTo>
                    <a:pt x="112" y="105"/>
                    <a:pt x="113" y="106"/>
                    <a:pt x="113" y="107"/>
                  </a:cubicBezTo>
                  <a:cubicBezTo>
                    <a:pt x="114" y="107"/>
                    <a:pt x="114" y="107"/>
                    <a:pt x="115" y="107"/>
                  </a:cubicBezTo>
                  <a:cubicBezTo>
                    <a:pt x="115" y="106"/>
                    <a:pt x="116" y="106"/>
                    <a:pt x="117" y="105"/>
                  </a:cubicBezTo>
                  <a:cubicBezTo>
                    <a:pt x="117" y="104"/>
                    <a:pt x="118" y="102"/>
                    <a:pt x="119" y="100"/>
                  </a:cubicBezTo>
                  <a:cubicBezTo>
                    <a:pt x="121" y="96"/>
                    <a:pt x="122" y="93"/>
                    <a:pt x="122" y="91"/>
                  </a:cubicBezTo>
                  <a:cubicBezTo>
                    <a:pt x="122" y="88"/>
                    <a:pt x="121" y="83"/>
                    <a:pt x="121" y="75"/>
                  </a:cubicBezTo>
                  <a:cubicBezTo>
                    <a:pt x="120" y="71"/>
                    <a:pt x="120" y="71"/>
                    <a:pt x="120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4" y="72"/>
                    <a:pt x="113" y="71"/>
                    <a:pt x="113" y="71"/>
                  </a:cubicBezTo>
                  <a:cubicBezTo>
                    <a:pt x="112" y="70"/>
                    <a:pt x="112" y="70"/>
                    <a:pt x="112" y="71"/>
                  </a:cubicBezTo>
                  <a:cubicBezTo>
                    <a:pt x="112" y="72"/>
                    <a:pt x="111" y="72"/>
                    <a:pt x="110" y="73"/>
                  </a:cubicBezTo>
                  <a:cubicBezTo>
                    <a:pt x="108" y="73"/>
                    <a:pt x="106" y="76"/>
                    <a:pt x="102" y="81"/>
                  </a:cubicBezTo>
                  <a:cubicBezTo>
                    <a:pt x="98" y="86"/>
                    <a:pt x="96" y="89"/>
                    <a:pt x="96" y="91"/>
                  </a:cubicBezTo>
                  <a:cubicBezTo>
                    <a:pt x="95" y="95"/>
                    <a:pt x="93" y="99"/>
                    <a:pt x="91" y="104"/>
                  </a:cubicBezTo>
                  <a:cubicBezTo>
                    <a:pt x="90" y="107"/>
                    <a:pt x="89" y="109"/>
                    <a:pt x="89" y="110"/>
                  </a:cubicBezTo>
                  <a:cubicBezTo>
                    <a:pt x="90" y="111"/>
                    <a:pt x="89" y="112"/>
                    <a:pt x="88" y="114"/>
                  </a:cubicBezTo>
                  <a:cubicBezTo>
                    <a:pt x="88" y="116"/>
                    <a:pt x="87" y="119"/>
                    <a:pt x="86" y="123"/>
                  </a:cubicBezTo>
                  <a:cubicBezTo>
                    <a:pt x="85" y="127"/>
                    <a:pt x="85" y="129"/>
                    <a:pt x="85" y="130"/>
                  </a:cubicBezTo>
                  <a:cubicBezTo>
                    <a:pt x="86" y="130"/>
                    <a:pt x="85" y="131"/>
                    <a:pt x="84" y="132"/>
                  </a:cubicBezTo>
                  <a:cubicBezTo>
                    <a:pt x="84" y="133"/>
                    <a:pt x="83" y="134"/>
                    <a:pt x="83" y="135"/>
                  </a:cubicBezTo>
                  <a:cubicBezTo>
                    <a:pt x="83" y="137"/>
                    <a:pt x="82" y="139"/>
                    <a:pt x="80" y="140"/>
                  </a:cubicBezTo>
                  <a:cubicBezTo>
                    <a:pt x="78" y="141"/>
                    <a:pt x="75" y="141"/>
                    <a:pt x="72" y="141"/>
                  </a:cubicBezTo>
                  <a:cubicBezTo>
                    <a:pt x="67" y="141"/>
                    <a:pt x="67" y="141"/>
                    <a:pt x="67" y="141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7" y="147"/>
                    <a:pt x="67" y="152"/>
                    <a:pt x="68" y="159"/>
                  </a:cubicBezTo>
                  <a:cubicBezTo>
                    <a:pt x="68" y="166"/>
                    <a:pt x="68" y="170"/>
                    <a:pt x="69" y="171"/>
                  </a:cubicBezTo>
                  <a:cubicBezTo>
                    <a:pt x="69" y="172"/>
                    <a:pt x="70" y="178"/>
                    <a:pt x="70" y="188"/>
                  </a:cubicBezTo>
                  <a:cubicBezTo>
                    <a:pt x="70" y="194"/>
                    <a:pt x="70" y="197"/>
                    <a:pt x="70" y="199"/>
                  </a:cubicBezTo>
                  <a:cubicBezTo>
                    <a:pt x="70" y="200"/>
                    <a:pt x="69" y="201"/>
                    <a:pt x="68" y="203"/>
                  </a:cubicBezTo>
                  <a:cubicBezTo>
                    <a:pt x="67" y="204"/>
                    <a:pt x="66" y="205"/>
                    <a:pt x="66" y="206"/>
                  </a:cubicBezTo>
                  <a:cubicBezTo>
                    <a:pt x="65" y="206"/>
                    <a:pt x="64" y="206"/>
                    <a:pt x="62" y="206"/>
                  </a:cubicBezTo>
                  <a:cubicBezTo>
                    <a:pt x="60" y="205"/>
                    <a:pt x="58" y="205"/>
                    <a:pt x="58" y="204"/>
                  </a:cubicBezTo>
                  <a:cubicBezTo>
                    <a:pt x="57" y="204"/>
                    <a:pt x="56" y="201"/>
                    <a:pt x="53" y="196"/>
                  </a:cubicBezTo>
                  <a:cubicBezTo>
                    <a:pt x="51" y="191"/>
                    <a:pt x="48" y="187"/>
                    <a:pt x="46" y="185"/>
                  </a:cubicBezTo>
                  <a:cubicBezTo>
                    <a:pt x="42" y="180"/>
                    <a:pt x="40" y="173"/>
                    <a:pt x="41" y="166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43" y="163"/>
                    <a:pt x="43" y="163"/>
                    <a:pt x="43" y="163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5" y="167"/>
                    <a:pt x="45" y="167"/>
                    <a:pt x="45" y="167"/>
                  </a:cubicBezTo>
                  <a:cubicBezTo>
                    <a:pt x="46" y="167"/>
                    <a:pt x="46" y="168"/>
                    <a:pt x="46" y="168"/>
                  </a:cubicBezTo>
                  <a:cubicBezTo>
                    <a:pt x="49" y="174"/>
                    <a:pt x="50" y="176"/>
                    <a:pt x="52" y="175"/>
                  </a:cubicBezTo>
                  <a:cubicBezTo>
                    <a:pt x="52" y="174"/>
                    <a:pt x="52" y="170"/>
                    <a:pt x="52" y="162"/>
                  </a:cubicBezTo>
                  <a:cubicBezTo>
                    <a:pt x="52" y="154"/>
                    <a:pt x="52" y="148"/>
                    <a:pt x="51" y="145"/>
                  </a:cubicBezTo>
                  <a:cubicBezTo>
                    <a:pt x="51" y="144"/>
                    <a:pt x="51" y="142"/>
                    <a:pt x="52" y="141"/>
                  </a:cubicBezTo>
                  <a:cubicBezTo>
                    <a:pt x="52" y="139"/>
                    <a:pt x="52" y="137"/>
                    <a:pt x="50" y="136"/>
                  </a:cubicBezTo>
                  <a:cubicBezTo>
                    <a:pt x="50" y="135"/>
                    <a:pt x="49" y="134"/>
                    <a:pt x="48" y="134"/>
                  </a:cubicBezTo>
                  <a:cubicBezTo>
                    <a:pt x="47" y="134"/>
                    <a:pt x="45" y="134"/>
                    <a:pt x="41" y="134"/>
                  </a:cubicBezTo>
                  <a:cubicBezTo>
                    <a:pt x="37" y="134"/>
                    <a:pt x="34" y="135"/>
                    <a:pt x="33" y="136"/>
                  </a:cubicBezTo>
                  <a:cubicBezTo>
                    <a:pt x="31" y="137"/>
                    <a:pt x="29" y="139"/>
                    <a:pt x="28" y="142"/>
                  </a:cubicBezTo>
                  <a:cubicBezTo>
                    <a:pt x="27" y="144"/>
                    <a:pt x="25" y="146"/>
                    <a:pt x="23" y="148"/>
                  </a:cubicBezTo>
                  <a:cubicBezTo>
                    <a:pt x="20" y="151"/>
                    <a:pt x="16" y="154"/>
                    <a:pt x="10" y="159"/>
                  </a:cubicBezTo>
                  <a:cubicBezTo>
                    <a:pt x="8" y="160"/>
                    <a:pt x="6" y="159"/>
                    <a:pt x="5" y="155"/>
                  </a:cubicBezTo>
                  <a:cubicBezTo>
                    <a:pt x="4" y="153"/>
                    <a:pt x="3" y="152"/>
                    <a:pt x="2" y="152"/>
                  </a:cubicBezTo>
                  <a:cubicBezTo>
                    <a:pt x="2" y="152"/>
                    <a:pt x="1" y="150"/>
                    <a:pt x="2" y="148"/>
                  </a:cubicBezTo>
                  <a:cubicBezTo>
                    <a:pt x="2" y="145"/>
                    <a:pt x="2" y="143"/>
                    <a:pt x="1" y="141"/>
                  </a:cubicBezTo>
                  <a:cubicBezTo>
                    <a:pt x="0" y="139"/>
                    <a:pt x="0" y="137"/>
                    <a:pt x="1" y="136"/>
                  </a:cubicBezTo>
                  <a:cubicBezTo>
                    <a:pt x="1" y="135"/>
                    <a:pt x="1" y="135"/>
                    <a:pt x="2" y="135"/>
                  </a:cubicBezTo>
                  <a:cubicBezTo>
                    <a:pt x="5" y="137"/>
                    <a:pt x="8" y="135"/>
                    <a:pt x="13" y="130"/>
                  </a:cubicBezTo>
                  <a:cubicBezTo>
                    <a:pt x="17" y="127"/>
                    <a:pt x="18" y="125"/>
                    <a:pt x="18" y="124"/>
                  </a:cubicBezTo>
                  <a:cubicBezTo>
                    <a:pt x="18" y="124"/>
                    <a:pt x="18" y="123"/>
                    <a:pt x="17" y="124"/>
                  </a:cubicBezTo>
                  <a:cubicBezTo>
                    <a:pt x="17" y="124"/>
                    <a:pt x="16" y="124"/>
                    <a:pt x="16" y="123"/>
                  </a:cubicBezTo>
                  <a:cubicBezTo>
                    <a:pt x="16" y="123"/>
                    <a:pt x="16" y="122"/>
                    <a:pt x="17" y="122"/>
                  </a:cubicBezTo>
                  <a:cubicBezTo>
                    <a:pt x="18" y="122"/>
                    <a:pt x="20" y="120"/>
                    <a:pt x="24" y="115"/>
                  </a:cubicBezTo>
                  <a:cubicBezTo>
                    <a:pt x="39" y="99"/>
                    <a:pt x="47" y="91"/>
                    <a:pt x="49" y="91"/>
                  </a:cubicBezTo>
                  <a:cubicBezTo>
                    <a:pt x="51" y="91"/>
                    <a:pt x="52" y="91"/>
                    <a:pt x="52" y="89"/>
                  </a:cubicBezTo>
                  <a:cubicBezTo>
                    <a:pt x="52" y="88"/>
                    <a:pt x="51" y="87"/>
                    <a:pt x="50" y="87"/>
                  </a:cubicBezTo>
                  <a:cubicBezTo>
                    <a:pt x="49" y="87"/>
                    <a:pt x="48" y="87"/>
                    <a:pt x="45" y="89"/>
                  </a:cubicBezTo>
                  <a:cubicBezTo>
                    <a:pt x="39" y="90"/>
                    <a:pt x="34" y="91"/>
                    <a:pt x="29" y="89"/>
                  </a:cubicBezTo>
                  <a:cubicBezTo>
                    <a:pt x="25" y="89"/>
                    <a:pt x="21" y="86"/>
                    <a:pt x="18" y="82"/>
                  </a:cubicBezTo>
                  <a:cubicBezTo>
                    <a:pt x="14" y="78"/>
                    <a:pt x="12" y="75"/>
                    <a:pt x="13" y="72"/>
                  </a:cubicBezTo>
                  <a:cubicBezTo>
                    <a:pt x="13" y="71"/>
                    <a:pt x="15" y="70"/>
                    <a:pt x="17" y="67"/>
                  </a:cubicBezTo>
                  <a:cubicBezTo>
                    <a:pt x="18" y="65"/>
                    <a:pt x="20" y="64"/>
                    <a:pt x="20" y="64"/>
                  </a:cubicBezTo>
                  <a:cubicBezTo>
                    <a:pt x="21" y="64"/>
                    <a:pt x="21" y="65"/>
                    <a:pt x="21" y="66"/>
                  </a:cubicBezTo>
                  <a:cubicBezTo>
                    <a:pt x="21" y="67"/>
                    <a:pt x="21" y="68"/>
                    <a:pt x="22" y="69"/>
                  </a:cubicBezTo>
                  <a:cubicBezTo>
                    <a:pt x="23" y="69"/>
                    <a:pt x="26" y="69"/>
                    <a:pt x="30" y="67"/>
                  </a:cubicBezTo>
                  <a:cubicBezTo>
                    <a:pt x="34" y="66"/>
                    <a:pt x="37" y="65"/>
                    <a:pt x="39" y="63"/>
                  </a:cubicBezTo>
                  <a:cubicBezTo>
                    <a:pt x="41" y="62"/>
                    <a:pt x="42" y="61"/>
                    <a:pt x="43" y="61"/>
                  </a:cubicBezTo>
                  <a:cubicBezTo>
                    <a:pt x="43" y="61"/>
                    <a:pt x="45" y="60"/>
                    <a:pt x="48" y="58"/>
                  </a:cubicBezTo>
                  <a:cubicBezTo>
                    <a:pt x="49" y="57"/>
                    <a:pt x="50" y="56"/>
                    <a:pt x="51" y="55"/>
                  </a:cubicBezTo>
                  <a:cubicBezTo>
                    <a:pt x="51" y="54"/>
                    <a:pt x="52" y="53"/>
                    <a:pt x="52" y="52"/>
                  </a:cubicBezTo>
                  <a:cubicBezTo>
                    <a:pt x="52" y="49"/>
                    <a:pt x="52" y="47"/>
                    <a:pt x="52" y="46"/>
                  </a:cubicBezTo>
                  <a:cubicBezTo>
                    <a:pt x="53" y="45"/>
                    <a:pt x="53" y="43"/>
                    <a:pt x="52" y="41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2" y="39"/>
                    <a:pt x="52" y="40"/>
                    <a:pt x="51" y="40"/>
                  </a:cubicBezTo>
                  <a:cubicBezTo>
                    <a:pt x="51" y="41"/>
                    <a:pt x="51" y="42"/>
                    <a:pt x="51" y="41"/>
                  </a:cubicBezTo>
                  <a:cubicBezTo>
                    <a:pt x="51" y="41"/>
                    <a:pt x="51" y="41"/>
                    <a:pt x="51" y="40"/>
                  </a:cubicBezTo>
                  <a:cubicBezTo>
                    <a:pt x="52" y="37"/>
                    <a:pt x="52" y="31"/>
                    <a:pt x="52" y="24"/>
                  </a:cubicBezTo>
                  <a:cubicBezTo>
                    <a:pt x="53" y="17"/>
                    <a:pt x="53" y="12"/>
                    <a:pt x="52" y="11"/>
                  </a:cubicBezTo>
                  <a:cubicBezTo>
                    <a:pt x="52" y="9"/>
                    <a:pt x="53" y="7"/>
                    <a:pt x="55" y="4"/>
                  </a:cubicBezTo>
                  <a:close/>
                  <a:moveTo>
                    <a:pt x="3" y="132"/>
                  </a:moveTo>
                  <a:cubicBezTo>
                    <a:pt x="3" y="131"/>
                    <a:pt x="4" y="131"/>
                    <a:pt x="4" y="131"/>
                  </a:cubicBezTo>
                  <a:cubicBezTo>
                    <a:pt x="5" y="131"/>
                    <a:pt x="5" y="132"/>
                    <a:pt x="5" y="133"/>
                  </a:cubicBezTo>
                  <a:cubicBezTo>
                    <a:pt x="5" y="134"/>
                    <a:pt x="5" y="135"/>
                    <a:pt x="4" y="135"/>
                  </a:cubicBezTo>
                  <a:cubicBezTo>
                    <a:pt x="4" y="135"/>
                    <a:pt x="3" y="135"/>
                    <a:pt x="3" y="134"/>
                  </a:cubicBezTo>
                  <a:cubicBezTo>
                    <a:pt x="3" y="133"/>
                    <a:pt x="3" y="133"/>
                    <a:pt x="3" y="132"/>
                  </a:cubicBezTo>
                  <a:close/>
                  <a:moveTo>
                    <a:pt x="51" y="115"/>
                  </a:moveTo>
                  <a:cubicBezTo>
                    <a:pt x="51" y="108"/>
                    <a:pt x="51" y="105"/>
                    <a:pt x="50" y="104"/>
                  </a:cubicBezTo>
                  <a:cubicBezTo>
                    <a:pt x="50" y="104"/>
                    <a:pt x="49" y="105"/>
                    <a:pt x="48" y="107"/>
                  </a:cubicBezTo>
                  <a:cubicBezTo>
                    <a:pt x="47" y="109"/>
                    <a:pt x="45" y="111"/>
                    <a:pt x="44" y="113"/>
                  </a:cubicBezTo>
                  <a:cubicBezTo>
                    <a:pt x="43" y="115"/>
                    <a:pt x="43" y="117"/>
                    <a:pt x="43" y="117"/>
                  </a:cubicBezTo>
                  <a:cubicBezTo>
                    <a:pt x="43" y="118"/>
                    <a:pt x="43" y="118"/>
                    <a:pt x="42" y="118"/>
                  </a:cubicBezTo>
                  <a:cubicBezTo>
                    <a:pt x="42" y="118"/>
                    <a:pt x="41" y="119"/>
                    <a:pt x="41" y="120"/>
                  </a:cubicBezTo>
                  <a:cubicBezTo>
                    <a:pt x="41" y="121"/>
                    <a:pt x="41" y="122"/>
                    <a:pt x="40" y="122"/>
                  </a:cubicBezTo>
                  <a:cubicBezTo>
                    <a:pt x="39" y="123"/>
                    <a:pt x="39" y="124"/>
                    <a:pt x="39" y="124"/>
                  </a:cubicBezTo>
                  <a:cubicBezTo>
                    <a:pt x="39" y="124"/>
                    <a:pt x="39" y="124"/>
                    <a:pt x="41" y="124"/>
                  </a:cubicBezTo>
                  <a:cubicBezTo>
                    <a:pt x="42" y="125"/>
                    <a:pt x="44" y="125"/>
                    <a:pt x="47" y="125"/>
                  </a:cubicBezTo>
                  <a:cubicBezTo>
                    <a:pt x="51" y="125"/>
                    <a:pt x="51" y="125"/>
                    <a:pt x="51" y="125"/>
                  </a:cubicBezTo>
                  <a:lnTo>
                    <a:pt x="51" y="115"/>
                  </a:lnTo>
                  <a:close/>
                  <a:moveTo>
                    <a:pt x="53" y="34"/>
                  </a:moveTo>
                  <a:cubicBezTo>
                    <a:pt x="53" y="33"/>
                    <a:pt x="53" y="33"/>
                    <a:pt x="53" y="32"/>
                  </a:cubicBezTo>
                  <a:cubicBezTo>
                    <a:pt x="53" y="31"/>
                    <a:pt x="53" y="31"/>
                    <a:pt x="52" y="32"/>
                  </a:cubicBezTo>
                  <a:cubicBezTo>
                    <a:pt x="53" y="33"/>
                    <a:pt x="53" y="34"/>
                    <a:pt x="53" y="34"/>
                  </a:cubicBezTo>
                  <a:close/>
                  <a:moveTo>
                    <a:pt x="99" y="108"/>
                  </a:moveTo>
                  <a:cubicBezTo>
                    <a:pt x="100" y="105"/>
                    <a:pt x="100" y="103"/>
                    <a:pt x="99" y="103"/>
                  </a:cubicBezTo>
                  <a:cubicBezTo>
                    <a:pt x="98" y="103"/>
                    <a:pt x="98" y="105"/>
                    <a:pt x="97" y="108"/>
                  </a:cubicBezTo>
                  <a:cubicBezTo>
                    <a:pt x="97" y="112"/>
                    <a:pt x="97" y="114"/>
                    <a:pt x="97" y="114"/>
                  </a:cubicBezTo>
                  <a:cubicBezTo>
                    <a:pt x="98" y="115"/>
                    <a:pt x="98" y="115"/>
                    <a:pt x="99" y="113"/>
                  </a:cubicBezTo>
                  <a:cubicBezTo>
                    <a:pt x="99" y="112"/>
                    <a:pt x="99" y="110"/>
                    <a:pt x="99" y="108"/>
                  </a:cubicBezTo>
                  <a:close/>
                  <a:moveTo>
                    <a:pt x="121" y="106"/>
                  </a:moveTo>
                  <a:cubicBezTo>
                    <a:pt x="121" y="104"/>
                    <a:pt x="121" y="104"/>
                    <a:pt x="121" y="104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0" y="103"/>
                    <a:pt x="119" y="104"/>
                  </a:cubicBezTo>
                  <a:cubicBezTo>
                    <a:pt x="118" y="105"/>
                    <a:pt x="117" y="106"/>
                    <a:pt x="117" y="107"/>
                  </a:cubicBezTo>
                  <a:cubicBezTo>
                    <a:pt x="117" y="107"/>
                    <a:pt x="117" y="108"/>
                    <a:pt x="116" y="111"/>
                  </a:cubicBezTo>
                  <a:cubicBezTo>
                    <a:pt x="114" y="113"/>
                    <a:pt x="114" y="115"/>
                    <a:pt x="114" y="115"/>
                  </a:cubicBezTo>
                  <a:cubicBezTo>
                    <a:pt x="115" y="115"/>
                    <a:pt x="114" y="117"/>
                    <a:pt x="113" y="119"/>
                  </a:cubicBezTo>
                  <a:cubicBezTo>
                    <a:pt x="112" y="121"/>
                    <a:pt x="112" y="123"/>
                    <a:pt x="112" y="125"/>
                  </a:cubicBezTo>
                  <a:cubicBezTo>
                    <a:pt x="112" y="126"/>
                    <a:pt x="111" y="127"/>
                    <a:pt x="111" y="129"/>
                  </a:cubicBezTo>
                  <a:cubicBezTo>
                    <a:pt x="108" y="134"/>
                    <a:pt x="107" y="137"/>
                    <a:pt x="108" y="138"/>
                  </a:cubicBezTo>
                  <a:cubicBezTo>
                    <a:pt x="108" y="138"/>
                    <a:pt x="109" y="137"/>
                    <a:pt x="111" y="134"/>
                  </a:cubicBezTo>
                  <a:cubicBezTo>
                    <a:pt x="113" y="132"/>
                    <a:pt x="115" y="128"/>
                    <a:pt x="117" y="124"/>
                  </a:cubicBezTo>
                  <a:cubicBezTo>
                    <a:pt x="118" y="120"/>
                    <a:pt x="119" y="117"/>
                    <a:pt x="120" y="115"/>
                  </a:cubicBezTo>
                  <a:cubicBezTo>
                    <a:pt x="120" y="112"/>
                    <a:pt x="120" y="109"/>
                    <a:pt x="121" y="106"/>
                  </a:cubicBezTo>
                  <a:close/>
                  <a:moveTo>
                    <a:pt x="167" y="23"/>
                  </a:moveTo>
                  <a:cubicBezTo>
                    <a:pt x="171" y="23"/>
                    <a:pt x="174" y="22"/>
                    <a:pt x="175" y="23"/>
                  </a:cubicBezTo>
                  <a:cubicBezTo>
                    <a:pt x="177" y="23"/>
                    <a:pt x="178" y="24"/>
                    <a:pt x="179" y="25"/>
                  </a:cubicBezTo>
                  <a:cubicBezTo>
                    <a:pt x="179" y="26"/>
                    <a:pt x="180" y="27"/>
                    <a:pt x="180" y="27"/>
                  </a:cubicBezTo>
                  <a:cubicBezTo>
                    <a:pt x="181" y="27"/>
                    <a:pt x="182" y="28"/>
                    <a:pt x="182" y="30"/>
                  </a:cubicBezTo>
                  <a:cubicBezTo>
                    <a:pt x="182" y="32"/>
                    <a:pt x="182" y="34"/>
                    <a:pt x="181" y="35"/>
                  </a:cubicBezTo>
                  <a:cubicBezTo>
                    <a:pt x="181" y="36"/>
                    <a:pt x="180" y="38"/>
                    <a:pt x="180" y="39"/>
                  </a:cubicBezTo>
                  <a:cubicBezTo>
                    <a:pt x="179" y="41"/>
                    <a:pt x="179" y="43"/>
                    <a:pt x="178" y="46"/>
                  </a:cubicBezTo>
                  <a:cubicBezTo>
                    <a:pt x="178" y="49"/>
                    <a:pt x="177" y="51"/>
                    <a:pt x="177" y="52"/>
                  </a:cubicBezTo>
                  <a:cubicBezTo>
                    <a:pt x="176" y="53"/>
                    <a:pt x="176" y="55"/>
                    <a:pt x="175" y="59"/>
                  </a:cubicBezTo>
                  <a:cubicBezTo>
                    <a:pt x="174" y="63"/>
                    <a:pt x="174" y="66"/>
                    <a:pt x="173" y="69"/>
                  </a:cubicBezTo>
                  <a:cubicBezTo>
                    <a:pt x="173" y="72"/>
                    <a:pt x="173" y="76"/>
                    <a:pt x="173" y="81"/>
                  </a:cubicBezTo>
                  <a:cubicBezTo>
                    <a:pt x="172" y="86"/>
                    <a:pt x="172" y="88"/>
                    <a:pt x="173" y="88"/>
                  </a:cubicBezTo>
                  <a:cubicBezTo>
                    <a:pt x="173" y="88"/>
                    <a:pt x="174" y="88"/>
                    <a:pt x="174" y="87"/>
                  </a:cubicBezTo>
                  <a:cubicBezTo>
                    <a:pt x="179" y="82"/>
                    <a:pt x="182" y="78"/>
                    <a:pt x="185" y="73"/>
                  </a:cubicBezTo>
                  <a:cubicBezTo>
                    <a:pt x="188" y="69"/>
                    <a:pt x="189" y="66"/>
                    <a:pt x="188" y="64"/>
                  </a:cubicBezTo>
                  <a:cubicBezTo>
                    <a:pt x="188" y="63"/>
                    <a:pt x="188" y="63"/>
                    <a:pt x="189" y="63"/>
                  </a:cubicBezTo>
                  <a:cubicBezTo>
                    <a:pt x="189" y="62"/>
                    <a:pt x="190" y="62"/>
                    <a:pt x="192" y="63"/>
                  </a:cubicBezTo>
                  <a:cubicBezTo>
                    <a:pt x="194" y="63"/>
                    <a:pt x="197" y="64"/>
                    <a:pt x="199" y="65"/>
                  </a:cubicBezTo>
                  <a:cubicBezTo>
                    <a:pt x="202" y="67"/>
                    <a:pt x="203" y="69"/>
                    <a:pt x="203" y="71"/>
                  </a:cubicBezTo>
                  <a:cubicBezTo>
                    <a:pt x="204" y="73"/>
                    <a:pt x="203" y="75"/>
                    <a:pt x="202" y="77"/>
                  </a:cubicBezTo>
                  <a:cubicBezTo>
                    <a:pt x="201" y="80"/>
                    <a:pt x="199" y="83"/>
                    <a:pt x="195" y="88"/>
                  </a:cubicBezTo>
                  <a:cubicBezTo>
                    <a:pt x="193" y="91"/>
                    <a:pt x="192" y="93"/>
                    <a:pt x="191" y="94"/>
                  </a:cubicBezTo>
                  <a:cubicBezTo>
                    <a:pt x="191" y="95"/>
                    <a:pt x="191" y="96"/>
                    <a:pt x="191" y="97"/>
                  </a:cubicBezTo>
                  <a:cubicBezTo>
                    <a:pt x="192" y="98"/>
                    <a:pt x="192" y="99"/>
                    <a:pt x="193" y="99"/>
                  </a:cubicBezTo>
                  <a:cubicBezTo>
                    <a:pt x="193" y="99"/>
                    <a:pt x="193" y="100"/>
                    <a:pt x="193" y="101"/>
                  </a:cubicBezTo>
                  <a:cubicBezTo>
                    <a:pt x="193" y="103"/>
                    <a:pt x="194" y="104"/>
                    <a:pt x="194" y="104"/>
                  </a:cubicBezTo>
                  <a:cubicBezTo>
                    <a:pt x="195" y="104"/>
                    <a:pt x="196" y="106"/>
                    <a:pt x="197" y="108"/>
                  </a:cubicBezTo>
                  <a:cubicBezTo>
                    <a:pt x="198" y="111"/>
                    <a:pt x="199" y="113"/>
                    <a:pt x="199" y="114"/>
                  </a:cubicBezTo>
                  <a:cubicBezTo>
                    <a:pt x="199" y="116"/>
                    <a:pt x="199" y="117"/>
                    <a:pt x="200" y="117"/>
                  </a:cubicBezTo>
                  <a:cubicBezTo>
                    <a:pt x="201" y="118"/>
                    <a:pt x="202" y="119"/>
                    <a:pt x="202" y="121"/>
                  </a:cubicBezTo>
                  <a:cubicBezTo>
                    <a:pt x="203" y="123"/>
                    <a:pt x="204" y="125"/>
                    <a:pt x="205" y="128"/>
                  </a:cubicBezTo>
                  <a:cubicBezTo>
                    <a:pt x="207" y="130"/>
                    <a:pt x="208" y="131"/>
                    <a:pt x="209" y="133"/>
                  </a:cubicBezTo>
                  <a:cubicBezTo>
                    <a:pt x="210" y="134"/>
                    <a:pt x="212" y="136"/>
                    <a:pt x="213" y="138"/>
                  </a:cubicBezTo>
                  <a:cubicBezTo>
                    <a:pt x="215" y="140"/>
                    <a:pt x="216" y="143"/>
                    <a:pt x="217" y="146"/>
                  </a:cubicBezTo>
                  <a:cubicBezTo>
                    <a:pt x="218" y="149"/>
                    <a:pt x="218" y="150"/>
                    <a:pt x="219" y="151"/>
                  </a:cubicBezTo>
                  <a:cubicBezTo>
                    <a:pt x="219" y="152"/>
                    <a:pt x="220" y="154"/>
                    <a:pt x="220" y="156"/>
                  </a:cubicBezTo>
                  <a:cubicBezTo>
                    <a:pt x="220" y="158"/>
                    <a:pt x="220" y="160"/>
                    <a:pt x="219" y="160"/>
                  </a:cubicBezTo>
                  <a:cubicBezTo>
                    <a:pt x="218" y="162"/>
                    <a:pt x="217" y="163"/>
                    <a:pt x="215" y="164"/>
                  </a:cubicBezTo>
                  <a:cubicBezTo>
                    <a:pt x="213" y="165"/>
                    <a:pt x="212" y="166"/>
                    <a:pt x="212" y="167"/>
                  </a:cubicBezTo>
                  <a:cubicBezTo>
                    <a:pt x="212" y="168"/>
                    <a:pt x="211" y="169"/>
                    <a:pt x="210" y="170"/>
                  </a:cubicBezTo>
                  <a:cubicBezTo>
                    <a:pt x="209" y="172"/>
                    <a:pt x="207" y="173"/>
                    <a:pt x="206" y="174"/>
                  </a:cubicBezTo>
                  <a:cubicBezTo>
                    <a:pt x="199" y="177"/>
                    <a:pt x="192" y="179"/>
                    <a:pt x="185" y="179"/>
                  </a:cubicBezTo>
                  <a:cubicBezTo>
                    <a:pt x="180" y="179"/>
                    <a:pt x="177" y="178"/>
                    <a:pt x="176" y="178"/>
                  </a:cubicBezTo>
                  <a:cubicBezTo>
                    <a:pt x="176" y="177"/>
                    <a:pt x="175" y="177"/>
                    <a:pt x="173" y="177"/>
                  </a:cubicBezTo>
                  <a:cubicBezTo>
                    <a:pt x="170" y="177"/>
                    <a:pt x="166" y="174"/>
                    <a:pt x="162" y="169"/>
                  </a:cubicBezTo>
                  <a:cubicBezTo>
                    <a:pt x="158" y="164"/>
                    <a:pt x="155" y="157"/>
                    <a:pt x="153" y="150"/>
                  </a:cubicBezTo>
                  <a:cubicBezTo>
                    <a:pt x="152" y="147"/>
                    <a:pt x="152" y="144"/>
                    <a:pt x="152" y="140"/>
                  </a:cubicBezTo>
                  <a:cubicBezTo>
                    <a:pt x="151" y="136"/>
                    <a:pt x="152" y="134"/>
                    <a:pt x="152" y="133"/>
                  </a:cubicBezTo>
                  <a:cubicBezTo>
                    <a:pt x="153" y="132"/>
                    <a:pt x="152" y="132"/>
                    <a:pt x="152" y="131"/>
                  </a:cubicBezTo>
                  <a:cubicBezTo>
                    <a:pt x="151" y="130"/>
                    <a:pt x="151" y="128"/>
                    <a:pt x="152" y="126"/>
                  </a:cubicBezTo>
                  <a:cubicBezTo>
                    <a:pt x="152" y="124"/>
                    <a:pt x="152" y="121"/>
                    <a:pt x="152" y="115"/>
                  </a:cubicBezTo>
                  <a:cubicBezTo>
                    <a:pt x="152" y="110"/>
                    <a:pt x="152" y="107"/>
                    <a:pt x="151" y="106"/>
                  </a:cubicBezTo>
                  <a:cubicBezTo>
                    <a:pt x="151" y="106"/>
                    <a:pt x="151" y="105"/>
                    <a:pt x="152" y="103"/>
                  </a:cubicBezTo>
                  <a:cubicBezTo>
                    <a:pt x="153" y="102"/>
                    <a:pt x="154" y="98"/>
                    <a:pt x="155" y="92"/>
                  </a:cubicBezTo>
                  <a:cubicBezTo>
                    <a:pt x="155" y="87"/>
                    <a:pt x="156" y="83"/>
                    <a:pt x="157" y="80"/>
                  </a:cubicBezTo>
                  <a:cubicBezTo>
                    <a:pt x="157" y="78"/>
                    <a:pt x="158" y="74"/>
                    <a:pt x="158" y="68"/>
                  </a:cubicBezTo>
                  <a:cubicBezTo>
                    <a:pt x="158" y="63"/>
                    <a:pt x="159" y="57"/>
                    <a:pt x="160" y="51"/>
                  </a:cubicBezTo>
                  <a:cubicBezTo>
                    <a:pt x="161" y="42"/>
                    <a:pt x="162" y="37"/>
                    <a:pt x="162" y="36"/>
                  </a:cubicBezTo>
                  <a:cubicBezTo>
                    <a:pt x="162" y="34"/>
                    <a:pt x="162" y="33"/>
                    <a:pt x="161" y="32"/>
                  </a:cubicBezTo>
                  <a:cubicBezTo>
                    <a:pt x="161" y="32"/>
                    <a:pt x="160" y="31"/>
                    <a:pt x="160" y="31"/>
                  </a:cubicBezTo>
                  <a:cubicBezTo>
                    <a:pt x="160" y="31"/>
                    <a:pt x="160" y="32"/>
                    <a:pt x="160" y="33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0" y="33"/>
                    <a:pt x="160" y="33"/>
                    <a:pt x="159" y="34"/>
                  </a:cubicBezTo>
                  <a:cubicBezTo>
                    <a:pt x="159" y="31"/>
                    <a:pt x="159" y="31"/>
                    <a:pt x="159" y="31"/>
                  </a:cubicBezTo>
                  <a:cubicBezTo>
                    <a:pt x="160" y="31"/>
                    <a:pt x="160" y="30"/>
                    <a:pt x="161" y="29"/>
                  </a:cubicBezTo>
                  <a:cubicBezTo>
                    <a:pt x="162" y="27"/>
                    <a:pt x="163" y="25"/>
                    <a:pt x="163" y="25"/>
                  </a:cubicBezTo>
                  <a:cubicBezTo>
                    <a:pt x="164" y="24"/>
                    <a:pt x="165" y="23"/>
                    <a:pt x="167" y="23"/>
                  </a:cubicBezTo>
                  <a:close/>
                  <a:moveTo>
                    <a:pt x="188" y="119"/>
                  </a:moveTo>
                  <a:cubicBezTo>
                    <a:pt x="187" y="119"/>
                    <a:pt x="185" y="119"/>
                    <a:pt x="180" y="119"/>
                  </a:cubicBezTo>
                  <a:cubicBezTo>
                    <a:pt x="176" y="119"/>
                    <a:pt x="174" y="119"/>
                    <a:pt x="173" y="120"/>
                  </a:cubicBezTo>
                  <a:cubicBezTo>
                    <a:pt x="173" y="120"/>
                    <a:pt x="172" y="121"/>
                    <a:pt x="171" y="121"/>
                  </a:cubicBezTo>
                  <a:cubicBezTo>
                    <a:pt x="170" y="121"/>
                    <a:pt x="170" y="122"/>
                    <a:pt x="169" y="126"/>
                  </a:cubicBezTo>
                  <a:cubicBezTo>
                    <a:pt x="169" y="129"/>
                    <a:pt x="169" y="131"/>
                    <a:pt x="169" y="132"/>
                  </a:cubicBezTo>
                  <a:cubicBezTo>
                    <a:pt x="169" y="133"/>
                    <a:pt x="170" y="136"/>
                    <a:pt x="170" y="142"/>
                  </a:cubicBezTo>
                  <a:cubicBezTo>
                    <a:pt x="170" y="147"/>
                    <a:pt x="170" y="151"/>
                    <a:pt x="170" y="153"/>
                  </a:cubicBezTo>
                  <a:cubicBezTo>
                    <a:pt x="170" y="154"/>
                    <a:pt x="170" y="155"/>
                    <a:pt x="171" y="155"/>
                  </a:cubicBezTo>
                  <a:cubicBezTo>
                    <a:pt x="171" y="155"/>
                    <a:pt x="172" y="155"/>
                    <a:pt x="173" y="155"/>
                  </a:cubicBezTo>
                  <a:cubicBezTo>
                    <a:pt x="175" y="154"/>
                    <a:pt x="177" y="154"/>
                    <a:pt x="179" y="154"/>
                  </a:cubicBezTo>
                  <a:cubicBezTo>
                    <a:pt x="184" y="153"/>
                    <a:pt x="186" y="152"/>
                    <a:pt x="186" y="150"/>
                  </a:cubicBezTo>
                  <a:cubicBezTo>
                    <a:pt x="186" y="149"/>
                    <a:pt x="187" y="147"/>
                    <a:pt x="188" y="146"/>
                  </a:cubicBezTo>
                  <a:cubicBezTo>
                    <a:pt x="189" y="144"/>
                    <a:pt x="189" y="139"/>
                    <a:pt x="189" y="132"/>
                  </a:cubicBezTo>
                  <a:cubicBezTo>
                    <a:pt x="190" y="124"/>
                    <a:pt x="189" y="120"/>
                    <a:pt x="188" y="119"/>
                  </a:cubicBezTo>
                  <a:close/>
                  <a:moveTo>
                    <a:pt x="188" y="101"/>
                  </a:moveTo>
                  <a:cubicBezTo>
                    <a:pt x="188" y="99"/>
                    <a:pt x="188" y="98"/>
                    <a:pt x="188" y="98"/>
                  </a:cubicBezTo>
                  <a:cubicBezTo>
                    <a:pt x="187" y="98"/>
                    <a:pt x="187" y="99"/>
                    <a:pt x="186" y="100"/>
                  </a:cubicBezTo>
                  <a:cubicBezTo>
                    <a:pt x="184" y="102"/>
                    <a:pt x="184" y="103"/>
                    <a:pt x="186" y="103"/>
                  </a:cubicBezTo>
                  <a:cubicBezTo>
                    <a:pt x="187" y="103"/>
                    <a:pt x="188" y="102"/>
                    <a:pt x="188" y="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16"/>
            <p:cNvSpPr>
              <a:spLocks noEditPoints="1"/>
            </p:cNvSpPr>
            <p:nvPr/>
          </p:nvSpPr>
          <p:spPr bwMode="auto">
            <a:xfrm>
              <a:off x="3859" y="3356"/>
              <a:ext cx="490" cy="519"/>
            </a:xfrm>
            <a:custGeom>
              <a:avLst/>
              <a:gdLst>
                <a:gd name="T0" fmla="*/ 133 w 205"/>
                <a:gd name="T1" fmla="*/ 7 h 219"/>
                <a:gd name="T2" fmla="*/ 144 w 205"/>
                <a:gd name="T3" fmla="*/ 46 h 219"/>
                <a:gd name="T4" fmla="*/ 107 w 205"/>
                <a:gd name="T5" fmla="*/ 66 h 219"/>
                <a:gd name="T6" fmla="*/ 102 w 205"/>
                <a:gd name="T7" fmla="*/ 71 h 219"/>
                <a:gd name="T8" fmla="*/ 114 w 205"/>
                <a:gd name="T9" fmla="*/ 79 h 219"/>
                <a:gd name="T10" fmla="*/ 111 w 205"/>
                <a:gd name="T11" fmla="*/ 93 h 219"/>
                <a:gd name="T12" fmla="*/ 63 w 205"/>
                <a:gd name="T13" fmla="*/ 151 h 219"/>
                <a:gd name="T14" fmla="*/ 68 w 205"/>
                <a:gd name="T15" fmla="*/ 171 h 219"/>
                <a:gd name="T16" fmla="*/ 70 w 205"/>
                <a:gd name="T17" fmla="*/ 179 h 219"/>
                <a:gd name="T18" fmla="*/ 61 w 205"/>
                <a:gd name="T19" fmla="*/ 219 h 219"/>
                <a:gd name="T20" fmla="*/ 52 w 205"/>
                <a:gd name="T21" fmla="*/ 209 h 219"/>
                <a:gd name="T22" fmla="*/ 53 w 205"/>
                <a:gd name="T23" fmla="*/ 180 h 219"/>
                <a:gd name="T24" fmla="*/ 52 w 205"/>
                <a:gd name="T25" fmla="*/ 162 h 219"/>
                <a:gd name="T26" fmla="*/ 17 w 205"/>
                <a:gd name="T27" fmla="*/ 206 h 219"/>
                <a:gd name="T28" fmla="*/ 5 w 205"/>
                <a:gd name="T29" fmla="*/ 208 h 219"/>
                <a:gd name="T30" fmla="*/ 0 w 205"/>
                <a:gd name="T31" fmla="*/ 185 h 219"/>
                <a:gd name="T32" fmla="*/ 18 w 205"/>
                <a:gd name="T33" fmla="*/ 165 h 219"/>
                <a:gd name="T34" fmla="*/ 34 w 205"/>
                <a:gd name="T35" fmla="*/ 148 h 219"/>
                <a:gd name="T36" fmla="*/ 72 w 205"/>
                <a:gd name="T37" fmla="*/ 101 h 219"/>
                <a:gd name="T38" fmla="*/ 48 w 205"/>
                <a:gd name="T39" fmla="*/ 111 h 219"/>
                <a:gd name="T40" fmla="*/ 49 w 205"/>
                <a:gd name="T41" fmla="*/ 84 h 219"/>
                <a:gd name="T42" fmla="*/ 72 w 205"/>
                <a:gd name="T43" fmla="*/ 66 h 219"/>
                <a:gd name="T44" fmla="*/ 65 w 205"/>
                <a:gd name="T45" fmla="*/ 37 h 219"/>
                <a:gd name="T46" fmla="*/ 60 w 205"/>
                <a:gd name="T47" fmla="*/ 15 h 219"/>
                <a:gd name="T48" fmla="*/ 84 w 205"/>
                <a:gd name="T49" fmla="*/ 18 h 219"/>
                <a:gd name="T50" fmla="*/ 107 w 205"/>
                <a:gd name="T51" fmla="*/ 3 h 219"/>
                <a:gd name="T52" fmla="*/ 178 w 205"/>
                <a:gd name="T53" fmla="*/ 103 h 219"/>
                <a:gd name="T54" fmla="*/ 185 w 205"/>
                <a:gd name="T55" fmla="*/ 117 h 219"/>
                <a:gd name="T56" fmla="*/ 193 w 205"/>
                <a:gd name="T57" fmla="*/ 161 h 219"/>
                <a:gd name="T58" fmla="*/ 203 w 205"/>
                <a:gd name="T59" fmla="*/ 192 h 219"/>
                <a:gd name="T60" fmla="*/ 197 w 205"/>
                <a:gd name="T61" fmla="*/ 206 h 219"/>
                <a:gd name="T62" fmla="*/ 139 w 205"/>
                <a:gd name="T63" fmla="*/ 217 h 219"/>
                <a:gd name="T64" fmla="*/ 114 w 205"/>
                <a:gd name="T65" fmla="*/ 189 h 219"/>
                <a:gd name="T66" fmla="*/ 102 w 205"/>
                <a:gd name="T67" fmla="*/ 180 h 219"/>
                <a:gd name="T68" fmla="*/ 88 w 205"/>
                <a:gd name="T69" fmla="*/ 163 h 219"/>
                <a:gd name="T70" fmla="*/ 89 w 205"/>
                <a:gd name="T71" fmla="*/ 150 h 219"/>
                <a:gd name="T72" fmla="*/ 94 w 205"/>
                <a:gd name="T73" fmla="*/ 149 h 219"/>
                <a:gd name="T74" fmla="*/ 93 w 205"/>
                <a:gd name="T75" fmla="*/ 156 h 219"/>
                <a:gd name="T76" fmla="*/ 106 w 205"/>
                <a:gd name="T77" fmla="*/ 143 h 219"/>
                <a:gd name="T78" fmla="*/ 109 w 205"/>
                <a:gd name="T79" fmla="*/ 113 h 219"/>
                <a:gd name="T80" fmla="*/ 109 w 205"/>
                <a:gd name="T81" fmla="*/ 105 h 219"/>
                <a:gd name="T82" fmla="*/ 120 w 205"/>
                <a:gd name="T83" fmla="*/ 121 h 219"/>
                <a:gd name="T84" fmla="*/ 130 w 205"/>
                <a:gd name="T85" fmla="*/ 121 h 219"/>
                <a:gd name="T86" fmla="*/ 133 w 205"/>
                <a:gd name="T87" fmla="*/ 113 h 219"/>
                <a:gd name="T88" fmla="*/ 142 w 205"/>
                <a:gd name="T89" fmla="*/ 101 h 219"/>
                <a:gd name="T90" fmla="*/ 154 w 205"/>
                <a:gd name="T91" fmla="*/ 106 h 219"/>
                <a:gd name="T92" fmla="*/ 150 w 205"/>
                <a:gd name="T93" fmla="*/ 129 h 219"/>
                <a:gd name="T94" fmla="*/ 123 w 205"/>
                <a:gd name="T95" fmla="*/ 164 h 219"/>
                <a:gd name="T96" fmla="*/ 130 w 205"/>
                <a:gd name="T97" fmla="*/ 195 h 219"/>
                <a:gd name="T98" fmla="*/ 162 w 205"/>
                <a:gd name="T99" fmla="*/ 191 h 219"/>
                <a:gd name="T100" fmla="*/ 169 w 205"/>
                <a:gd name="T101" fmla="*/ 185 h 219"/>
                <a:gd name="T102" fmla="*/ 172 w 205"/>
                <a:gd name="T103" fmla="*/ 160 h 219"/>
                <a:gd name="T104" fmla="*/ 177 w 205"/>
                <a:gd name="T105" fmla="*/ 115 h 219"/>
                <a:gd name="T106" fmla="*/ 114 w 205"/>
                <a:gd name="T107" fmla="*/ 9 h 219"/>
                <a:gd name="T108" fmla="*/ 92 w 205"/>
                <a:gd name="T109" fmla="*/ 25 h 219"/>
                <a:gd name="T110" fmla="*/ 90 w 205"/>
                <a:gd name="T111" fmla="*/ 40 h 219"/>
                <a:gd name="T112" fmla="*/ 109 w 205"/>
                <a:gd name="T113" fmla="*/ 35 h 219"/>
                <a:gd name="T114" fmla="*/ 127 w 205"/>
                <a:gd name="T115" fmla="*/ 1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5" h="219">
                  <a:moveTo>
                    <a:pt x="107" y="3"/>
                  </a:moveTo>
                  <a:cubicBezTo>
                    <a:pt x="117" y="0"/>
                    <a:pt x="125" y="2"/>
                    <a:pt x="133" y="7"/>
                  </a:cubicBezTo>
                  <a:cubicBezTo>
                    <a:pt x="147" y="17"/>
                    <a:pt x="152" y="28"/>
                    <a:pt x="148" y="39"/>
                  </a:cubicBezTo>
                  <a:cubicBezTo>
                    <a:pt x="147" y="42"/>
                    <a:pt x="146" y="45"/>
                    <a:pt x="144" y="46"/>
                  </a:cubicBezTo>
                  <a:cubicBezTo>
                    <a:pt x="142" y="48"/>
                    <a:pt x="135" y="51"/>
                    <a:pt x="126" y="56"/>
                  </a:cubicBezTo>
                  <a:cubicBezTo>
                    <a:pt x="120" y="59"/>
                    <a:pt x="114" y="62"/>
                    <a:pt x="107" y="66"/>
                  </a:cubicBezTo>
                  <a:cubicBezTo>
                    <a:pt x="105" y="67"/>
                    <a:pt x="103" y="68"/>
                    <a:pt x="102" y="69"/>
                  </a:cubicBezTo>
                  <a:cubicBezTo>
                    <a:pt x="102" y="70"/>
                    <a:pt x="101" y="70"/>
                    <a:pt x="102" y="71"/>
                  </a:cubicBezTo>
                  <a:cubicBezTo>
                    <a:pt x="102" y="72"/>
                    <a:pt x="104" y="73"/>
                    <a:pt x="106" y="73"/>
                  </a:cubicBezTo>
                  <a:cubicBezTo>
                    <a:pt x="108" y="75"/>
                    <a:pt x="111" y="76"/>
                    <a:pt x="114" y="79"/>
                  </a:cubicBezTo>
                  <a:cubicBezTo>
                    <a:pt x="117" y="81"/>
                    <a:pt x="118" y="83"/>
                    <a:pt x="118" y="84"/>
                  </a:cubicBezTo>
                  <a:cubicBezTo>
                    <a:pt x="118" y="86"/>
                    <a:pt x="116" y="89"/>
                    <a:pt x="111" y="93"/>
                  </a:cubicBezTo>
                  <a:cubicBezTo>
                    <a:pt x="100" y="102"/>
                    <a:pt x="90" y="114"/>
                    <a:pt x="78" y="127"/>
                  </a:cubicBezTo>
                  <a:cubicBezTo>
                    <a:pt x="67" y="141"/>
                    <a:pt x="62" y="148"/>
                    <a:pt x="63" y="151"/>
                  </a:cubicBezTo>
                  <a:cubicBezTo>
                    <a:pt x="63" y="153"/>
                    <a:pt x="64" y="156"/>
                    <a:pt x="66" y="160"/>
                  </a:cubicBezTo>
                  <a:cubicBezTo>
                    <a:pt x="67" y="164"/>
                    <a:pt x="68" y="167"/>
                    <a:pt x="68" y="171"/>
                  </a:cubicBezTo>
                  <a:cubicBezTo>
                    <a:pt x="68" y="175"/>
                    <a:pt x="69" y="177"/>
                    <a:pt x="70" y="177"/>
                  </a:cubicBezTo>
                  <a:cubicBezTo>
                    <a:pt x="71" y="177"/>
                    <a:pt x="71" y="178"/>
                    <a:pt x="70" y="179"/>
                  </a:cubicBezTo>
                  <a:cubicBezTo>
                    <a:pt x="70" y="181"/>
                    <a:pt x="69" y="186"/>
                    <a:pt x="68" y="195"/>
                  </a:cubicBezTo>
                  <a:cubicBezTo>
                    <a:pt x="66" y="211"/>
                    <a:pt x="64" y="219"/>
                    <a:pt x="61" y="219"/>
                  </a:cubicBezTo>
                  <a:cubicBezTo>
                    <a:pt x="59" y="219"/>
                    <a:pt x="58" y="218"/>
                    <a:pt x="57" y="217"/>
                  </a:cubicBezTo>
                  <a:cubicBezTo>
                    <a:pt x="55" y="216"/>
                    <a:pt x="54" y="213"/>
                    <a:pt x="52" y="209"/>
                  </a:cubicBezTo>
                  <a:cubicBezTo>
                    <a:pt x="51" y="205"/>
                    <a:pt x="50" y="201"/>
                    <a:pt x="50" y="198"/>
                  </a:cubicBezTo>
                  <a:cubicBezTo>
                    <a:pt x="50" y="195"/>
                    <a:pt x="51" y="189"/>
                    <a:pt x="53" y="180"/>
                  </a:cubicBezTo>
                  <a:cubicBezTo>
                    <a:pt x="56" y="167"/>
                    <a:pt x="56" y="161"/>
                    <a:pt x="53" y="162"/>
                  </a:cubicBezTo>
                  <a:cubicBezTo>
                    <a:pt x="53" y="162"/>
                    <a:pt x="53" y="162"/>
                    <a:pt x="52" y="162"/>
                  </a:cubicBezTo>
                  <a:cubicBezTo>
                    <a:pt x="51" y="163"/>
                    <a:pt x="45" y="171"/>
                    <a:pt x="34" y="184"/>
                  </a:cubicBezTo>
                  <a:cubicBezTo>
                    <a:pt x="24" y="197"/>
                    <a:pt x="18" y="204"/>
                    <a:pt x="17" y="206"/>
                  </a:cubicBezTo>
                  <a:cubicBezTo>
                    <a:pt x="16" y="208"/>
                    <a:pt x="14" y="209"/>
                    <a:pt x="13" y="210"/>
                  </a:cubicBezTo>
                  <a:cubicBezTo>
                    <a:pt x="9" y="211"/>
                    <a:pt x="7" y="210"/>
                    <a:pt x="5" y="208"/>
                  </a:cubicBezTo>
                  <a:cubicBezTo>
                    <a:pt x="3" y="205"/>
                    <a:pt x="2" y="200"/>
                    <a:pt x="1" y="192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15" y="169"/>
                    <a:pt x="18" y="166"/>
                    <a:pt x="18" y="165"/>
                  </a:cubicBezTo>
                  <a:cubicBezTo>
                    <a:pt x="18" y="164"/>
                    <a:pt x="19" y="163"/>
                    <a:pt x="22" y="160"/>
                  </a:cubicBezTo>
                  <a:cubicBezTo>
                    <a:pt x="26" y="158"/>
                    <a:pt x="29" y="154"/>
                    <a:pt x="34" y="148"/>
                  </a:cubicBezTo>
                  <a:cubicBezTo>
                    <a:pt x="52" y="126"/>
                    <a:pt x="63" y="113"/>
                    <a:pt x="67" y="108"/>
                  </a:cubicBezTo>
                  <a:cubicBezTo>
                    <a:pt x="71" y="103"/>
                    <a:pt x="72" y="101"/>
                    <a:pt x="72" y="101"/>
                  </a:cubicBezTo>
                  <a:cubicBezTo>
                    <a:pt x="71" y="100"/>
                    <a:pt x="68" y="102"/>
                    <a:pt x="61" y="105"/>
                  </a:cubicBezTo>
                  <a:cubicBezTo>
                    <a:pt x="54" y="109"/>
                    <a:pt x="49" y="111"/>
                    <a:pt x="48" y="111"/>
                  </a:cubicBezTo>
                  <a:cubicBezTo>
                    <a:pt x="44" y="111"/>
                    <a:pt x="42" y="107"/>
                    <a:pt x="42" y="99"/>
                  </a:cubicBezTo>
                  <a:cubicBezTo>
                    <a:pt x="42" y="91"/>
                    <a:pt x="44" y="86"/>
                    <a:pt x="49" y="84"/>
                  </a:cubicBezTo>
                  <a:cubicBezTo>
                    <a:pt x="52" y="83"/>
                    <a:pt x="56" y="80"/>
                    <a:pt x="62" y="76"/>
                  </a:cubicBezTo>
                  <a:cubicBezTo>
                    <a:pt x="68" y="71"/>
                    <a:pt x="71" y="68"/>
                    <a:pt x="72" y="66"/>
                  </a:cubicBezTo>
                  <a:cubicBezTo>
                    <a:pt x="72" y="65"/>
                    <a:pt x="71" y="60"/>
                    <a:pt x="69" y="53"/>
                  </a:cubicBezTo>
                  <a:cubicBezTo>
                    <a:pt x="66" y="46"/>
                    <a:pt x="65" y="40"/>
                    <a:pt x="65" y="37"/>
                  </a:cubicBezTo>
                  <a:cubicBezTo>
                    <a:pt x="65" y="33"/>
                    <a:pt x="64" y="30"/>
                    <a:pt x="63" y="28"/>
                  </a:cubicBezTo>
                  <a:cubicBezTo>
                    <a:pt x="58" y="22"/>
                    <a:pt x="57" y="17"/>
                    <a:pt x="60" y="15"/>
                  </a:cubicBezTo>
                  <a:cubicBezTo>
                    <a:pt x="64" y="12"/>
                    <a:pt x="69" y="13"/>
                    <a:pt x="76" y="17"/>
                  </a:cubicBezTo>
                  <a:cubicBezTo>
                    <a:pt x="80" y="19"/>
                    <a:pt x="83" y="19"/>
                    <a:pt x="84" y="18"/>
                  </a:cubicBezTo>
                  <a:cubicBezTo>
                    <a:pt x="86" y="17"/>
                    <a:pt x="89" y="15"/>
                    <a:pt x="94" y="10"/>
                  </a:cubicBezTo>
                  <a:cubicBezTo>
                    <a:pt x="100" y="6"/>
                    <a:pt x="104" y="3"/>
                    <a:pt x="107" y="3"/>
                  </a:cubicBezTo>
                  <a:close/>
                  <a:moveTo>
                    <a:pt x="177" y="115"/>
                  </a:moveTo>
                  <a:cubicBezTo>
                    <a:pt x="177" y="110"/>
                    <a:pt x="177" y="106"/>
                    <a:pt x="178" y="103"/>
                  </a:cubicBezTo>
                  <a:cubicBezTo>
                    <a:pt x="179" y="100"/>
                    <a:pt x="179" y="99"/>
                    <a:pt x="180" y="99"/>
                  </a:cubicBezTo>
                  <a:cubicBezTo>
                    <a:pt x="182" y="99"/>
                    <a:pt x="184" y="105"/>
                    <a:pt x="185" y="117"/>
                  </a:cubicBezTo>
                  <a:cubicBezTo>
                    <a:pt x="185" y="124"/>
                    <a:pt x="186" y="133"/>
                    <a:pt x="188" y="142"/>
                  </a:cubicBezTo>
                  <a:cubicBezTo>
                    <a:pt x="190" y="151"/>
                    <a:pt x="191" y="158"/>
                    <a:pt x="193" y="161"/>
                  </a:cubicBezTo>
                  <a:cubicBezTo>
                    <a:pt x="197" y="169"/>
                    <a:pt x="200" y="176"/>
                    <a:pt x="201" y="182"/>
                  </a:cubicBezTo>
                  <a:cubicBezTo>
                    <a:pt x="201" y="187"/>
                    <a:pt x="202" y="190"/>
                    <a:pt x="203" y="192"/>
                  </a:cubicBezTo>
                  <a:cubicBezTo>
                    <a:pt x="204" y="194"/>
                    <a:pt x="205" y="196"/>
                    <a:pt x="203" y="199"/>
                  </a:cubicBezTo>
                  <a:cubicBezTo>
                    <a:pt x="202" y="202"/>
                    <a:pt x="200" y="204"/>
                    <a:pt x="197" y="206"/>
                  </a:cubicBezTo>
                  <a:cubicBezTo>
                    <a:pt x="188" y="211"/>
                    <a:pt x="177" y="215"/>
                    <a:pt x="166" y="217"/>
                  </a:cubicBezTo>
                  <a:cubicBezTo>
                    <a:pt x="155" y="219"/>
                    <a:pt x="146" y="219"/>
                    <a:pt x="139" y="217"/>
                  </a:cubicBezTo>
                  <a:cubicBezTo>
                    <a:pt x="134" y="215"/>
                    <a:pt x="129" y="212"/>
                    <a:pt x="125" y="207"/>
                  </a:cubicBezTo>
                  <a:cubicBezTo>
                    <a:pt x="120" y="202"/>
                    <a:pt x="117" y="196"/>
                    <a:pt x="114" y="189"/>
                  </a:cubicBezTo>
                  <a:cubicBezTo>
                    <a:pt x="111" y="183"/>
                    <a:pt x="109" y="179"/>
                    <a:pt x="107" y="179"/>
                  </a:cubicBezTo>
                  <a:cubicBezTo>
                    <a:pt x="106" y="178"/>
                    <a:pt x="104" y="179"/>
                    <a:pt x="102" y="180"/>
                  </a:cubicBezTo>
                  <a:cubicBezTo>
                    <a:pt x="99" y="182"/>
                    <a:pt x="97" y="182"/>
                    <a:pt x="96" y="182"/>
                  </a:cubicBezTo>
                  <a:cubicBezTo>
                    <a:pt x="92" y="181"/>
                    <a:pt x="90" y="174"/>
                    <a:pt x="88" y="163"/>
                  </a:cubicBezTo>
                  <a:cubicBezTo>
                    <a:pt x="87" y="158"/>
                    <a:pt x="87" y="155"/>
                    <a:pt x="87" y="154"/>
                  </a:cubicBezTo>
                  <a:cubicBezTo>
                    <a:pt x="87" y="152"/>
                    <a:pt x="88" y="151"/>
                    <a:pt x="89" y="150"/>
                  </a:cubicBezTo>
                  <a:cubicBezTo>
                    <a:pt x="90" y="149"/>
                    <a:pt x="91" y="148"/>
                    <a:pt x="91" y="148"/>
                  </a:cubicBezTo>
                  <a:cubicBezTo>
                    <a:pt x="92" y="148"/>
                    <a:pt x="92" y="148"/>
                    <a:pt x="94" y="149"/>
                  </a:cubicBezTo>
                  <a:cubicBezTo>
                    <a:pt x="95" y="151"/>
                    <a:pt x="95" y="152"/>
                    <a:pt x="94" y="154"/>
                  </a:cubicBezTo>
                  <a:cubicBezTo>
                    <a:pt x="93" y="155"/>
                    <a:pt x="92" y="156"/>
                    <a:pt x="93" y="156"/>
                  </a:cubicBezTo>
                  <a:cubicBezTo>
                    <a:pt x="94" y="156"/>
                    <a:pt x="96" y="155"/>
                    <a:pt x="99" y="152"/>
                  </a:cubicBezTo>
                  <a:cubicBezTo>
                    <a:pt x="102" y="149"/>
                    <a:pt x="105" y="146"/>
                    <a:pt x="106" y="143"/>
                  </a:cubicBezTo>
                  <a:cubicBezTo>
                    <a:pt x="108" y="139"/>
                    <a:pt x="109" y="134"/>
                    <a:pt x="110" y="127"/>
                  </a:cubicBezTo>
                  <a:cubicBezTo>
                    <a:pt x="111" y="119"/>
                    <a:pt x="110" y="114"/>
                    <a:pt x="109" y="113"/>
                  </a:cubicBezTo>
                  <a:cubicBezTo>
                    <a:pt x="107" y="112"/>
                    <a:pt x="106" y="110"/>
                    <a:pt x="107" y="108"/>
                  </a:cubicBezTo>
                  <a:cubicBezTo>
                    <a:pt x="107" y="106"/>
                    <a:pt x="108" y="105"/>
                    <a:pt x="109" y="105"/>
                  </a:cubicBezTo>
                  <a:cubicBezTo>
                    <a:pt x="111" y="105"/>
                    <a:pt x="113" y="106"/>
                    <a:pt x="115" y="109"/>
                  </a:cubicBezTo>
                  <a:cubicBezTo>
                    <a:pt x="117" y="112"/>
                    <a:pt x="119" y="116"/>
                    <a:pt x="120" y="121"/>
                  </a:cubicBezTo>
                  <a:cubicBezTo>
                    <a:pt x="121" y="125"/>
                    <a:pt x="122" y="127"/>
                    <a:pt x="123" y="127"/>
                  </a:cubicBezTo>
                  <a:cubicBezTo>
                    <a:pt x="124" y="127"/>
                    <a:pt x="126" y="125"/>
                    <a:pt x="130" y="121"/>
                  </a:cubicBezTo>
                  <a:cubicBezTo>
                    <a:pt x="133" y="117"/>
                    <a:pt x="135" y="115"/>
                    <a:pt x="135" y="114"/>
                  </a:cubicBezTo>
                  <a:cubicBezTo>
                    <a:pt x="135" y="113"/>
                    <a:pt x="135" y="113"/>
                    <a:pt x="133" y="113"/>
                  </a:cubicBezTo>
                  <a:cubicBezTo>
                    <a:pt x="132" y="113"/>
                    <a:pt x="132" y="113"/>
                    <a:pt x="133" y="112"/>
                  </a:cubicBezTo>
                  <a:cubicBezTo>
                    <a:pt x="135" y="108"/>
                    <a:pt x="138" y="105"/>
                    <a:pt x="142" y="101"/>
                  </a:cubicBezTo>
                  <a:cubicBezTo>
                    <a:pt x="143" y="100"/>
                    <a:pt x="145" y="100"/>
                    <a:pt x="147" y="101"/>
                  </a:cubicBezTo>
                  <a:cubicBezTo>
                    <a:pt x="150" y="102"/>
                    <a:pt x="152" y="104"/>
                    <a:pt x="154" y="106"/>
                  </a:cubicBezTo>
                  <a:cubicBezTo>
                    <a:pt x="158" y="110"/>
                    <a:pt x="158" y="116"/>
                    <a:pt x="153" y="122"/>
                  </a:cubicBezTo>
                  <a:cubicBezTo>
                    <a:pt x="151" y="126"/>
                    <a:pt x="150" y="128"/>
                    <a:pt x="150" y="129"/>
                  </a:cubicBezTo>
                  <a:cubicBezTo>
                    <a:pt x="150" y="130"/>
                    <a:pt x="146" y="136"/>
                    <a:pt x="137" y="146"/>
                  </a:cubicBezTo>
                  <a:cubicBezTo>
                    <a:pt x="129" y="156"/>
                    <a:pt x="124" y="162"/>
                    <a:pt x="123" y="164"/>
                  </a:cubicBezTo>
                  <a:cubicBezTo>
                    <a:pt x="121" y="168"/>
                    <a:pt x="121" y="173"/>
                    <a:pt x="123" y="180"/>
                  </a:cubicBezTo>
                  <a:cubicBezTo>
                    <a:pt x="125" y="187"/>
                    <a:pt x="127" y="192"/>
                    <a:pt x="130" y="195"/>
                  </a:cubicBezTo>
                  <a:cubicBezTo>
                    <a:pt x="132" y="196"/>
                    <a:pt x="136" y="196"/>
                    <a:pt x="144" y="195"/>
                  </a:cubicBezTo>
                  <a:cubicBezTo>
                    <a:pt x="151" y="194"/>
                    <a:pt x="157" y="193"/>
                    <a:pt x="162" y="191"/>
                  </a:cubicBezTo>
                  <a:cubicBezTo>
                    <a:pt x="162" y="190"/>
                    <a:pt x="162" y="190"/>
                    <a:pt x="163" y="190"/>
                  </a:cubicBezTo>
                  <a:cubicBezTo>
                    <a:pt x="166" y="189"/>
                    <a:pt x="168" y="187"/>
                    <a:pt x="169" y="185"/>
                  </a:cubicBezTo>
                  <a:cubicBezTo>
                    <a:pt x="169" y="182"/>
                    <a:pt x="170" y="175"/>
                    <a:pt x="172" y="162"/>
                  </a:cubicBezTo>
                  <a:cubicBezTo>
                    <a:pt x="172" y="162"/>
                    <a:pt x="172" y="161"/>
                    <a:pt x="172" y="160"/>
                  </a:cubicBezTo>
                  <a:cubicBezTo>
                    <a:pt x="174" y="148"/>
                    <a:pt x="175" y="138"/>
                    <a:pt x="176" y="131"/>
                  </a:cubicBezTo>
                  <a:cubicBezTo>
                    <a:pt x="177" y="125"/>
                    <a:pt x="177" y="119"/>
                    <a:pt x="177" y="115"/>
                  </a:cubicBezTo>
                  <a:close/>
                  <a:moveTo>
                    <a:pt x="123" y="11"/>
                  </a:moveTo>
                  <a:cubicBezTo>
                    <a:pt x="120" y="9"/>
                    <a:pt x="117" y="9"/>
                    <a:pt x="114" y="9"/>
                  </a:cubicBezTo>
                  <a:cubicBezTo>
                    <a:pt x="111" y="9"/>
                    <a:pt x="108" y="10"/>
                    <a:pt x="103" y="14"/>
                  </a:cubicBezTo>
                  <a:cubicBezTo>
                    <a:pt x="98" y="17"/>
                    <a:pt x="95" y="21"/>
                    <a:pt x="92" y="25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91" y="46"/>
                    <a:pt x="92" y="49"/>
                    <a:pt x="94" y="49"/>
                  </a:cubicBezTo>
                  <a:cubicBezTo>
                    <a:pt x="95" y="49"/>
                    <a:pt x="100" y="44"/>
                    <a:pt x="109" y="35"/>
                  </a:cubicBezTo>
                  <a:cubicBezTo>
                    <a:pt x="118" y="26"/>
                    <a:pt x="123" y="21"/>
                    <a:pt x="124" y="18"/>
                  </a:cubicBezTo>
                  <a:cubicBezTo>
                    <a:pt x="127" y="13"/>
                    <a:pt x="127" y="13"/>
                    <a:pt x="127" y="13"/>
                  </a:cubicBezTo>
                  <a:lnTo>
                    <a:pt x="12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5081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0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1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1" presetID="2" presetClass="entr" presetSubtype="1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3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4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7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8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2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4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4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6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5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6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7" grpId="0"/>
          <p:bldP spid="18" grpId="0"/>
          <p:bldP spid="22" grpId="0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1" presetID="2" presetClass="entr" presetSubtype="1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2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4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4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6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5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6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7" grpId="0"/>
          <p:bldP spid="18" grpId="0"/>
          <p:bldP spid="22" grpId="0"/>
          <p:bldP spid="23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7092" y="368447"/>
            <a:ext cx="584649" cy="27133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443186" y="514770"/>
            <a:ext cx="430887" cy="2648245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bg1"/>
                </a:solidFill>
                <a:latin typeface="+mn-ea"/>
              </a:rPr>
              <a:t>请输入标题</a:t>
            </a:r>
            <a:endParaRPr lang="zh-CN" altLang="en-US" sz="1600" b="1" spc="3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0328" y="2040761"/>
            <a:ext cx="831951" cy="7010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00000">
            <a:off x="6677333" y="2985174"/>
            <a:ext cx="6010847" cy="340766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79" y="2581527"/>
            <a:ext cx="3307961" cy="116297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9417838" y="1215493"/>
            <a:ext cx="335802" cy="1210899"/>
            <a:chOff x="4180105" y="2695575"/>
            <a:chExt cx="741363" cy="2673350"/>
          </a:xfrm>
        </p:grpSpPr>
        <p:sp>
          <p:nvSpPr>
            <p:cNvPr id="33" name="Freeform 6"/>
            <p:cNvSpPr>
              <a:spLocks noEditPoints="1"/>
            </p:cNvSpPr>
            <p:nvPr/>
          </p:nvSpPr>
          <p:spPr bwMode="auto">
            <a:xfrm>
              <a:off x="4262655" y="2695575"/>
              <a:ext cx="587375" cy="504825"/>
            </a:xfrm>
            <a:custGeom>
              <a:avLst/>
              <a:gdLst>
                <a:gd name="T0" fmla="*/ 12 w 154"/>
                <a:gd name="T1" fmla="*/ 103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2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8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5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4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2 h 134"/>
                <a:gd name="T58" fmla="*/ 81 w 154"/>
                <a:gd name="T59" fmla="*/ 87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1 h 134"/>
                <a:gd name="T66" fmla="*/ 36 w 154"/>
                <a:gd name="T67" fmla="*/ 112 h 134"/>
                <a:gd name="T68" fmla="*/ 91 w 154"/>
                <a:gd name="T69" fmla="*/ 0 h 134"/>
                <a:gd name="T70" fmla="*/ 118 w 154"/>
                <a:gd name="T71" fmla="*/ 20 h 134"/>
                <a:gd name="T72" fmla="*/ 117 w 154"/>
                <a:gd name="T73" fmla="*/ 34 h 134"/>
                <a:gd name="T74" fmla="*/ 88 w 154"/>
                <a:gd name="T75" fmla="*/ 39 h 134"/>
                <a:gd name="T76" fmla="*/ 58 w 154"/>
                <a:gd name="T77" fmla="*/ 42 h 134"/>
                <a:gd name="T78" fmla="*/ 40 w 154"/>
                <a:gd name="T79" fmla="*/ 3 h 134"/>
                <a:gd name="T80" fmla="*/ 54 w 154"/>
                <a:gd name="T81" fmla="*/ 11 h 134"/>
                <a:gd name="T82" fmla="*/ 58 w 154"/>
                <a:gd name="T83" fmla="*/ 16 h 134"/>
                <a:gd name="T84" fmla="*/ 91 w 154"/>
                <a:gd name="T85" fmla="*/ 7 h 134"/>
                <a:gd name="T86" fmla="*/ 46 w 154"/>
                <a:gd name="T87" fmla="*/ 108 h 134"/>
                <a:gd name="T88" fmla="*/ 52 w 154"/>
                <a:gd name="T89" fmla="*/ 108 h 134"/>
                <a:gd name="T90" fmla="*/ 52 w 154"/>
                <a:gd name="T91" fmla="*/ 108 h 134"/>
                <a:gd name="T92" fmla="*/ 67 w 154"/>
                <a:gd name="T93" fmla="*/ 105 h 134"/>
                <a:gd name="T94" fmla="*/ 68 w 154"/>
                <a:gd name="T95" fmla="*/ 58 h 134"/>
                <a:gd name="T96" fmla="*/ 71 w 154"/>
                <a:gd name="T97" fmla="*/ 57 h 134"/>
                <a:gd name="T98" fmla="*/ 75 w 154"/>
                <a:gd name="T99" fmla="*/ 103 h 134"/>
                <a:gd name="T100" fmla="*/ 77 w 154"/>
                <a:gd name="T101" fmla="*/ 103 h 134"/>
                <a:gd name="T102" fmla="*/ 95 w 154"/>
                <a:gd name="T103" fmla="*/ 10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7"/>
                  </a:moveTo>
                  <a:cubicBezTo>
                    <a:pt x="17" y="96"/>
                    <a:pt x="18" y="95"/>
                    <a:pt x="18" y="96"/>
                  </a:cubicBezTo>
                  <a:cubicBezTo>
                    <a:pt x="18" y="96"/>
                    <a:pt x="17" y="98"/>
                    <a:pt x="15" y="99"/>
                  </a:cubicBezTo>
                  <a:cubicBezTo>
                    <a:pt x="13" y="101"/>
                    <a:pt x="12" y="103"/>
                    <a:pt x="12" y="103"/>
                  </a:cubicBezTo>
                  <a:cubicBezTo>
                    <a:pt x="12" y="104"/>
                    <a:pt x="12" y="105"/>
                    <a:pt x="11" y="106"/>
                  </a:cubicBezTo>
                  <a:cubicBezTo>
                    <a:pt x="10" y="108"/>
                    <a:pt x="9" y="109"/>
                    <a:pt x="9" y="111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4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6"/>
                  </a:cubicBezTo>
                  <a:cubicBezTo>
                    <a:pt x="16" y="117"/>
                    <a:pt x="17" y="118"/>
                    <a:pt x="19" y="117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6"/>
                    <a:pt x="20" y="116"/>
                    <a:pt x="20" y="116"/>
                  </a:cubicBezTo>
                  <a:cubicBezTo>
                    <a:pt x="19" y="115"/>
                    <a:pt x="19" y="115"/>
                    <a:pt x="21" y="114"/>
                  </a:cubicBezTo>
                  <a:cubicBezTo>
                    <a:pt x="22" y="114"/>
                    <a:pt x="23" y="114"/>
                    <a:pt x="26" y="113"/>
                  </a:cubicBezTo>
                  <a:cubicBezTo>
                    <a:pt x="28" y="113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4"/>
                    <a:pt x="35" y="114"/>
                  </a:cubicBezTo>
                  <a:cubicBezTo>
                    <a:pt x="39" y="113"/>
                    <a:pt x="40" y="112"/>
                    <a:pt x="41" y="113"/>
                  </a:cubicBezTo>
                  <a:cubicBezTo>
                    <a:pt x="42" y="113"/>
                    <a:pt x="42" y="113"/>
                    <a:pt x="43" y="112"/>
                  </a:cubicBezTo>
                  <a:cubicBezTo>
                    <a:pt x="44" y="111"/>
                    <a:pt x="49" y="111"/>
                    <a:pt x="57" y="110"/>
                  </a:cubicBezTo>
                  <a:cubicBezTo>
                    <a:pt x="60" y="109"/>
                    <a:pt x="62" y="109"/>
                    <a:pt x="63" y="108"/>
                  </a:cubicBezTo>
                  <a:cubicBezTo>
                    <a:pt x="64" y="108"/>
                    <a:pt x="64" y="107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09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8"/>
                    <a:pt x="77" y="108"/>
                  </a:cubicBezTo>
                  <a:cubicBezTo>
                    <a:pt x="78" y="108"/>
                    <a:pt x="79" y="108"/>
                    <a:pt x="79" y="107"/>
                  </a:cubicBezTo>
                  <a:cubicBezTo>
                    <a:pt x="79" y="107"/>
                    <a:pt x="80" y="106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6"/>
                    <a:pt x="82" y="107"/>
                  </a:cubicBezTo>
                  <a:cubicBezTo>
                    <a:pt x="82" y="107"/>
                    <a:pt x="83" y="107"/>
                    <a:pt x="84" y="107"/>
                  </a:cubicBezTo>
                  <a:cubicBezTo>
                    <a:pt x="86" y="106"/>
                    <a:pt x="95" y="105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1"/>
                    <a:pt x="122" y="101"/>
                    <a:pt x="121" y="100"/>
                  </a:cubicBezTo>
                  <a:cubicBezTo>
                    <a:pt x="120" y="99"/>
                    <a:pt x="120" y="99"/>
                    <a:pt x="120" y="98"/>
                  </a:cubicBezTo>
                  <a:cubicBezTo>
                    <a:pt x="121" y="98"/>
                    <a:pt x="122" y="99"/>
                    <a:pt x="124" y="100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3"/>
                    <a:pt x="131" y="104"/>
                  </a:cubicBezTo>
                  <a:cubicBezTo>
                    <a:pt x="132" y="105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6"/>
                  </a:cubicBezTo>
                  <a:cubicBezTo>
                    <a:pt x="150" y="117"/>
                    <a:pt x="150" y="118"/>
                    <a:pt x="151" y="118"/>
                  </a:cubicBezTo>
                  <a:cubicBezTo>
                    <a:pt x="152" y="118"/>
                    <a:pt x="153" y="118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5"/>
                    <a:pt x="152" y="127"/>
                    <a:pt x="151" y="128"/>
                  </a:cubicBezTo>
                  <a:cubicBezTo>
                    <a:pt x="150" y="129"/>
                    <a:pt x="148" y="129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6"/>
                    <a:pt x="129" y="125"/>
                  </a:cubicBezTo>
                  <a:cubicBezTo>
                    <a:pt x="128" y="124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6"/>
                    <a:pt x="44" y="128"/>
                    <a:pt x="38" y="130"/>
                  </a:cubicBezTo>
                  <a:cubicBezTo>
                    <a:pt x="22" y="134"/>
                    <a:pt x="12" y="133"/>
                    <a:pt x="6" y="128"/>
                  </a:cubicBezTo>
                  <a:cubicBezTo>
                    <a:pt x="4" y="126"/>
                    <a:pt x="3" y="123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8"/>
                    <a:pt x="1" y="107"/>
                    <a:pt x="2" y="106"/>
                  </a:cubicBezTo>
                  <a:cubicBezTo>
                    <a:pt x="2" y="104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5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0"/>
                    <a:pt x="14" y="99"/>
                    <a:pt x="15" y="97"/>
                  </a:cubicBezTo>
                  <a:close/>
                  <a:moveTo>
                    <a:pt x="16" y="116"/>
                  </a:moveTo>
                  <a:cubicBezTo>
                    <a:pt x="16" y="115"/>
                    <a:pt x="16" y="115"/>
                    <a:pt x="16" y="115"/>
                  </a:cubicBezTo>
                  <a:cubicBezTo>
                    <a:pt x="16" y="115"/>
                    <a:pt x="17" y="115"/>
                    <a:pt x="17" y="115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0"/>
                    <a:pt x="27" y="90"/>
                    <a:pt x="27" y="91"/>
                  </a:cubicBezTo>
                  <a:cubicBezTo>
                    <a:pt x="27" y="91"/>
                    <a:pt x="26" y="92"/>
                    <a:pt x="24" y="93"/>
                  </a:cubicBezTo>
                  <a:cubicBezTo>
                    <a:pt x="21" y="94"/>
                    <a:pt x="21" y="94"/>
                    <a:pt x="21" y="94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4"/>
                    <a:pt x="28" y="114"/>
                  </a:cubicBezTo>
                  <a:cubicBezTo>
                    <a:pt x="28" y="114"/>
                    <a:pt x="28" y="114"/>
                    <a:pt x="27" y="114"/>
                  </a:cubicBezTo>
                  <a:cubicBezTo>
                    <a:pt x="25" y="114"/>
                    <a:pt x="25" y="114"/>
                    <a:pt x="24" y="115"/>
                  </a:cubicBezTo>
                  <a:cubicBezTo>
                    <a:pt x="24" y="116"/>
                    <a:pt x="24" y="116"/>
                    <a:pt x="25" y="116"/>
                  </a:cubicBezTo>
                  <a:cubicBezTo>
                    <a:pt x="26" y="116"/>
                    <a:pt x="26" y="115"/>
                    <a:pt x="27" y="115"/>
                  </a:cubicBezTo>
                  <a:close/>
                  <a:moveTo>
                    <a:pt x="44" y="55"/>
                  </a:moveTo>
                  <a:cubicBezTo>
                    <a:pt x="44" y="55"/>
                    <a:pt x="44" y="55"/>
                    <a:pt x="44" y="54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5" y="55"/>
                    <a:pt x="45" y="56"/>
                    <a:pt x="44" y="58"/>
                  </a:cubicBezTo>
                  <a:cubicBezTo>
                    <a:pt x="43" y="60"/>
                    <a:pt x="43" y="61"/>
                    <a:pt x="43" y="61"/>
                  </a:cubicBezTo>
                  <a:cubicBezTo>
                    <a:pt x="44" y="62"/>
                    <a:pt x="44" y="62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59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1"/>
                    <a:pt x="60" y="61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3"/>
                    <a:pt x="57" y="64"/>
                    <a:pt x="57" y="65"/>
                  </a:cubicBezTo>
                  <a:cubicBezTo>
                    <a:pt x="58" y="66"/>
                    <a:pt x="59" y="67"/>
                    <a:pt x="59" y="67"/>
                  </a:cubicBezTo>
                  <a:cubicBezTo>
                    <a:pt x="60" y="67"/>
                    <a:pt x="61" y="66"/>
                    <a:pt x="64" y="66"/>
                  </a:cubicBezTo>
                  <a:cubicBezTo>
                    <a:pt x="67" y="64"/>
                    <a:pt x="69" y="64"/>
                    <a:pt x="70" y="63"/>
                  </a:cubicBezTo>
                  <a:cubicBezTo>
                    <a:pt x="72" y="63"/>
                    <a:pt x="73" y="62"/>
                    <a:pt x="74" y="62"/>
                  </a:cubicBezTo>
                  <a:cubicBezTo>
                    <a:pt x="75" y="62"/>
                    <a:pt x="76" y="61"/>
                    <a:pt x="77" y="60"/>
                  </a:cubicBezTo>
                  <a:cubicBezTo>
                    <a:pt x="79" y="58"/>
                    <a:pt x="80" y="57"/>
                    <a:pt x="80" y="57"/>
                  </a:cubicBezTo>
                  <a:cubicBezTo>
                    <a:pt x="80" y="56"/>
                    <a:pt x="79" y="56"/>
                    <a:pt x="77" y="56"/>
                  </a:cubicBezTo>
                  <a:cubicBezTo>
                    <a:pt x="76" y="56"/>
                    <a:pt x="75" y="57"/>
                    <a:pt x="75" y="56"/>
                  </a:cubicBezTo>
                  <a:cubicBezTo>
                    <a:pt x="75" y="56"/>
                    <a:pt x="76" y="56"/>
                    <a:pt x="76" y="56"/>
                  </a:cubicBezTo>
                  <a:cubicBezTo>
                    <a:pt x="78" y="54"/>
                    <a:pt x="82" y="55"/>
                    <a:pt x="86" y="58"/>
                  </a:cubicBezTo>
                  <a:cubicBezTo>
                    <a:pt x="89" y="61"/>
                    <a:pt x="92" y="62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6"/>
                    <a:pt x="99" y="67"/>
                  </a:cubicBezTo>
                  <a:cubicBezTo>
                    <a:pt x="101" y="68"/>
                    <a:pt x="103" y="69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0"/>
                    <a:pt x="104" y="81"/>
                    <a:pt x="102" y="82"/>
                  </a:cubicBezTo>
                  <a:cubicBezTo>
                    <a:pt x="99" y="84"/>
                    <a:pt x="97" y="85"/>
                    <a:pt x="96" y="84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6"/>
                    <a:pt x="83" y="87"/>
                  </a:cubicBezTo>
                  <a:cubicBezTo>
                    <a:pt x="83" y="88"/>
                    <a:pt x="82" y="88"/>
                    <a:pt x="81" y="87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0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0"/>
                    <a:pt x="52" y="90"/>
                  </a:cubicBezTo>
                  <a:cubicBezTo>
                    <a:pt x="51" y="90"/>
                    <a:pt x="49" y="89"/>
                    <a:pt x="47" y="87"/>
                  </a:cubicBezTo>
                  <a:cubicBezTo>
                    <a:pt x="44" y="86"/>
                    <a:pt x="42" y="84"/>
                    <a:pt x="41" y="81"/>
                  </a:cubicBezTo>
                  <a:cubicBezTo>
                    <a:pt x="40" y="79"/>
                    <a:pt x="39" y="75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59"/>
                    <a:pt x="40" y="59"/>
                  </a:cubicBezTo>
                  <a:cubicBezTo>
                    <a:pt x="43" y="56"/>
                    <a:pt x="44" y="55"/>
                    <a:pt x="44" y="55"/>
                  </a:cubicBezTo>
                  <a:close/>
                  <a:moveTo>
                    <a:pt x="36" y="111"/>
                  </a:moveTo>
                  <a:cubicBezTo>
                    <a:pt x="37" y="111"/>
                    <a:pt x="38" y="110"/>
                    <a:pt x="39" y="110"/>
                  </a:cubicBezTo>
                  <a:cubicBezTo>
                    <a:pt x="40" y="110"/>
                    <a:pt x="41" y="110"/>
                    <a:pt x="41" y="110"/>
                  </a:cubicBezTo>
                  <a:cubicBezTo>
                    <a:pt x="41" y="111"/>
                    <a:pt x="40" y="111"/>
                    <a:pt x="39" y="111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lnTo>
                    <a:pt x="36" y="111"/>
                  </a:lnTo>
                  <a:close/>
                  <a:moveTo>
                    <a:pt x="89" y="1"/>
                  </a:moveTo>
                  <a:cubicBezTo>
                    <a:pt x="89" y="0"/>
                    <a:pt x="89" y="0"/>
                    <a:pt x="91" y="0"/>
                  </a:cubicBezTo>
                  <a:cubicBezTo>
                    <a:pt x="93" y="0"/>
                    <a:pt x="96" y="2"/>
                    <a:pt x="99" y="5"/>
                  </a:cubicBezTo>
                  <a:cubicBezTo>
                    <a:pt x="103" y="9"/>
                    <a:pt x="107" y="12"/>
                    <a:pt x="111" y="14"/>
                  </a:cubicBezTo>
                  <a:cubicBezTo>
                    <a:pt x="114" y="15"/>
                    <a:pt x="115" y="16"/>
                    <a:pt x="115" y="17"/>
                  </a:cubicBezTo>
                  <a:cubicBezTo>
                    <a:pt x="115" y="17"/>
                    <a:pt x="116" y="18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8"/>
                    <a:pt x="121" y="30"/>
                  </a:cubicBezTo>
                  <a:cubicBezTo>
                    <a:pt x="120" y="31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4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39"/>
                  </a:cubicBezTo>
                  <a:cubicBezTo>
                    <a:pt x="87" y="40"/>
                    <a:pt x="84" y="40"/>
                    <a:pt x="81" y="42"/>
                  </a:cubicBezTo>
                  <a:cubicBezTo>
                    <a:pt x="78" y="43"/>
                    <a:pt x="74" y="43"/>
                    <a:pt x="69" y="44"/>
                  </a:cubicBezTo>
                  <a:cubicBezTo>
                    <a:pt x="63" y="44"/>
                    <a:pt x="61" y="44"/>
                    <a:pt x="60" y="43"/>
                  </a:cubicBezTo>
                  <a:cubicBezTo>
                    <a:pt x="60" y="43"/>
                    <a:pt x="59" y="42"/>
                    <a:pt x="58" y="42"/>
                  </a:cubicBezTo>
                  <a:cubicBezTo>
                    <a:pt x="56" y="42"/>
                    <a:pt x="53" y="40"/>
                    <a:pt x="50" y="36"/>
                  </a:cubicBezTo>
                  <a:cubicBezTo>
                    <a:pt x="47" y="32"/>
                    <a:pt x="44" y="27"/>
                    <a:pt x="43" y="23"/>
                  </a:cubicBezTo>
                  <a:cubicBezTo>
                    <a:pt x="42" y="18"/>
                    <a:pt x="41" y="14"/>
                    <a:pt x="40" y="10"/>
                  </a:cubicBezTo>
                  <a:cubicBezTo>
                    <a:pt x="40" y="5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7"/>
                  </a:cubicBezTo>
                  <a:cubicBezTo>
                    <a:pt x="49" y="9"/>
                    <a:pt x="50" y="11"/>
                    <a:pt x="50" y="11"/>
                  </a:cubicBezTo>
                  <a:cubicBezTo>
                    <a:pt x="51" y="11"/>
                    <a:pt x="52" y="11"/>
                    <a:pt x="54" y="11"/>
                  </a:cubicBezTo>
                  <a:cubicBezTo>
                    <a:pt x="57" y="11"/>
                    <a:pt x="58" y="10"/>
                    <a:pt x="58" y="11"/>
                  </a:cubicBezTo>
                  <a:cubicBezTo>
                    <a:pt x="58" y="11"/>
                    <a:pt x="57" y="11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0"/>
                  </a:cubicBezTo>
                  <a:cubicBezTo>
                    <a:pt x="84" y="9"/>
                    <a:pt x="86" y="9"/>
                    <a:pt x="87" y="9"/>
                  </a:cubicBezTo>
                  <a:cubicBezTo>
                    <a:pt x="88" y="9"/>
                    <a:pt x="89" y="9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09"/>
                  </a:moveTo>
                  <a:cubicBezTo>
                    <a:pt x="44" y="109"/>
                    <a:pt x="45" y="108"/>
                    <a:pt x="46" y="108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09"/>
                  </a:cubicBezTo>
                  <a:cubicBezTo>
                    <a:pt x="44" y="110"/>
                    <a:pt x="43" y="110"/>
                    <a:pt x="43" y="109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6"/>
                    <a:pt x="55" y="107"/>
                  </a:cubicBezTo>
                  <a:cubicBezTo>
                    <a:pt x="55" y="107"/>
                    <a:pt x="55" y="107"/>
                    <a:pt x="54" y="107"/>
                  </a:cubicBezTo>
                  <a:cubicBezTo>
                    <a:pt x="53" y="108"/>
                    <a:pt x="53" y="108"/>
                    <a:pt x="52" y="108"/>
                  </a:cubicBezTo>
                  <a:cubicBezTo>
                    <a:pt x="51" y="108"/>
                    <a:pt x="51" y="108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6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5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8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8"/>
                    <a:pt x="71" y="58"/>
                    <a:pt x="71" y="57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7"/>
                    <a:pt x="74" y="58"/>
                    <a:pt x="72" y="58"/>
                  </a:cubicBezTo>
                  <a:close/>
                  <a:moveTo>
                    <a:pt x="75" y="103"/>
                  </a:moveTo>
                  <a:cubicBezTo>
                    <a:pt x="75" y="103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6" y="104"/>
                    <a:pt x="76" y="104"/>
                    <a:pt x="75" y="103"/>
                  </a:cubicBezTo>
                  <a:close/>
                  <a:moveTo>
                    <a:pt x="94" y="102"/>
                  </a:moveTo>
                  <a:cubicBezTo>
                    <a:pt x="93" y="101"/>
                    <a:pt x="93" y="101"/>
                    <a:pt x="94" y="101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1"/>
                    <a:pt x="96" y="101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7"/>
            <p:cNvSpPr>
              <a:spLocks noEditPoints="1"/>
            </p:cNvSpPr>
            <p:nvPr/>
          </p:nvSpPr>
          <p:spPr bwMode="auto">
            <a:xfrm>
              <a:off x="4354730" y="3263900"/>
              <a:ext cx="392113" cy="701675"/>
            </a:xfrm>
            <a:custGeom>
              <a:avLst/>
              <a:gdLst>
                <a:gd name="T0" fmla="*/ 68 w 103"/>
                <a:gd name="T1" fmla="*/ 6 h 186"/>
                <a:gd name="T2" fmla="*/ 70 w 103"/>
                <a:gd name="T3" fmla="*/ 27 h 186"/>
                <a:gd name="T4" fmla="*/ 75 w 103"/>
                <a:gd name="T5" fmla="*/ 43 h 186"/>
                <a:gd name="T6" fmla="*/ 89 w 103"/>
                <a:gd name="T7" fmla="*/ 49 h 186"/>
                <a:gd name="T8" fmla="*/ 100 w 103"/>
                <a:gd name="T9" fmla="*/ 57 h 186"/>
                <a:gd name="T10" fmla="*/ 89 w 103"/>
                <a:gd name="T11" fmla="*/ 61 h 186"/>
                <a:gd name="T12" fmla="*/ 69 w 103"/>
                <a:gd name="T13" fmla="*/ 83 h 186"/>
                <a:gd name="T14" fmla="*/ 74 w 103"/>
                <a:gd name="T15" fmla="*/ 101 h 186"/>
                <a:gd name="T16" fmla="*/ 94 w 103"/>
                <a:gd name="T17" fmla="*/ 109 h 186"/>
                <a:gd name="T18" fmla="*/ 90 w 103"/>
                <a:gd name="T19" fmla="*/ 128 h 186"/>
                <a:gd name="T20" fmla="*/ 72 w 103"/>
                <a:gd name="T21" fmla="*/ 148 h 186"/>
                <a:gd name="T22" fmla="*/ 68 w 103"/>
                <a:gd name="T23" fmla="*/ 155 h 186"/>
                <a:gd name="T24" fmla="*/ 77 w 103"/>
                <a:gd name="T25" fmla="*/ 158 h 186"/>
                <a:gd name="T26" fmla="*/ 94 w 103"/>
                <a:gd name="T27" fmla="*/ 162 h 186"/>
                <a:gd name="T28" fmla="*/ 100 w 103"/>
                <a:gd name="T29" fmla="*/ 165 h 186"/>
                <a:gd name="T30" fmla="*/ 101 w 103"/>
                <a:gd name="T31" fmla="*/ 175 h 186"/>
                <a:gd name="T32" fmla="*/ 82 w 103"/>
                <a:gd name="T33" fmla="*/ 178 h 186"/>
                <a:gd name="T34" fmla="*/ 46 w 103"/>
                <a:gd name="T35" fmla="*/ 180 h 186"/>
                <a:gd name="T36" fmla="*/ 24 w 103"/>
                <a:gd name="T37" fmla="*/ 184 h 186"/>
                <a:gd name="T38" fmla="*/ 16 w 103"/>
                <a:gd name="T39" fmla="*/ 186 h 186"/>
                <a:gd name="T40" fmla="*/ 12 w 103"/>
                <a:gd name="T41" fmla="*/ 180 h 186"/>
                <a:gd name="T42" fmla="*/ 11 w 103"/>
                <a:gd name="T43" fmla="*/ 164 h 186"/>
                <a:gd name="T44" fmla="*/ 37 w 103"/>
                <a:gd name="T45" fmla="*/ 149 h 186"/>
                <a:gd name="T46" fmla="*/ 37 w 103"/>
                <a:gd name="T47" fmla="*/ 145 h 186"/>
                <a:gd name="T48" fmla="*/ 20 w 103"/>
                <a:gd name="T49" fmla="*/ 136 h 186"/>
                <a:gd name="T50" fmla="*/ 14 w 103"/>
                <a:gd name="T51" fmla="*/ 130 h 186"/>
                <a:gd name="T52" fmla="*/ 24 w 103"/>
                <a:gd name="T53" fmla="*/ 122 h 186"/>
                <a:gd name="T54" fmla="*/ 49 w 103"/>
                <a:gd name="T55" fmla="*/ 108 h 186"/>
                <a:gd name="T56" fmla="*/ 56 w 103"/>
                <a:gd name="T57" fmla="*/ 89 h 186"/>
                <a:gd name="T58" fmla="*/ 58 w 103"/>
                <a:gd name="T59" fmla="*/ 70 h 186"/>
                <a:gd name="T60" fmla="*/ 54 w 103"/>
                <a:gd name="T61" fmla="*/ 69 h 186"/>
                <a:gd name="T62" fmla="*/ 40 w 103"/>
                <a:gd name="T63" fmla="*/ 77 h 186"/>
                <a:gd name="T64" fmla="*/ 34 w 103"/>
                <a:gd name="T65" fmla="*/ 80 h 186"/>
                <a:gd name="T66" fmla="*/ 28 w 103"/>
                <a:gd name="T67" fmla="*/ 85 h 186"/>
                <a:gd name="T68" fmla="*/ 24 w 103"/>
                <a:gd name="T69" fmla="*/ 89 h 186"/>
                <a:gd name="T70" fmla="*/ 18 w 103"/>
                <a:gd name="T71" fmla="*/ 106 h 186"/>
                <a:gd name="T72" fmla="*/ 13 w 103"/>
                <a:gd name="T73" fmla="*/ 109 h 186"/>
                <a:gd name="T74" fmla="*/ 5 w 103"/>
                <a:gd name="T75" fmla="*/ 100 h 186"/>
                <a:gd name="T76" fmla="*/ 2 w 103"/>
                <a:gd name="T77" fmla="*/ 80 h 186"/>
                <a:gd name="T78" fmla="*/ 11 w 103"/>
                <a:gd name="T79" fmla="*/ 65 h 186"/>
                <a:gd name="T80" fmla="*/ 15 w 103"/>
                <a:gd name="T81" fmla="*/ 57 h 186"/>
                <a:gd name="T82" fmla="*/ 27 w 103"/>
                <a:gd name="T83" fmla="*/ 39 h 186"/>
                <a:gd name="T84" fmla="*/ 34 w 103"/>
                <a:gd name="T85" fmla="*/ 43 h 186"/>
                <a:gd name="T86" fmla="*/ 34 w 103"/>
                <a:gd name="T87" fmla="*/ 56 h 186"/>
                <a:gd name="T88" fmla="*/ 33 w 103"/>
                <a:gd name="T89" fmla="*/ 62 h 186"/>
                <a:gd name="T90" fmla="*/ 53 w 103"/>
                <a:gd name="T91" fmla="*/ 55 h 186"/>
                <a:gd name="T92" fmla="*/ 60 w 103"/>
                <a:gd name="T93" fmla="*/ 52 h 186"/>
                <a:gd name="T94" fmla="*/ 61 w 103"/>
                <a:gd name="T95" fmla="*/ 11 h 186"/>
                <a:gd name="T96" fmla="*/ 54 w 103"/>
                <a:gd name="T97" fmla="*/ 117 h 186"/>
                <a:gd name="T98" fmla="*/ 53 w 103"/>
                <a:gd name="T99" fmla="*/ 114 h 186"/>
                <a:gd name="T100" fmla="*/ 31 w 103"/>
                <a:gd name="T101" fmla="*/ 123 h 186"/>
                <a:gd name="T102" fmla="*/ 27 w 103"/>
                <a:gd name="T103" fmla="*/ 131 h 186"/>
                <a:gd name="T104" fmla="*/ 43 w 103"/>
                <a:gd name="T105" fmla="*/ 136 h 186"/>
                <a:gd name="T106" fmla="*/ 53 w 103"/>
                <a:gd name="T107" fmla="*/ 128 h 186"/>
                <a:gd name="T108" fmla="*/ 77 w 103"/>
                <a:gd name="T109" fmla="*/ 111 h 186"/>
                <a:gd name="T110" fmla="*/ 74 w 103"/>
                <a:gd name="T111" fmla="*/ 109 h 186"/>
                <a:gd name="T112" fmla="*/ 69 w 103"/>
                <a:gd name="T113" fmla="*/ 117 h 186"/>
                <a:gd name="T114" fmla="*/ 72 w 103"/>
                <a:gd name="T115" fmla="*/ 121 h 186"/>
                <a:gd name="T116" fmla="*/ 77 w 103"/>
                <a:gd name="T117" fmla="*/ 1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3" h="186">
                  <a:moveTo>
                    <a:pt x="64" y="3"/>
                  </a:moveTo>
                  <a:cubicBezTo>
                    <a:pt x="66" y="0"/>
                    <a:pt x="67" y="1"/>
                    <a:pt x="68" y="6"/>
                  </a:cubicBezTo>
                  <a:cubicBezTo>
                    <a:pt x="68" y="9"/>
                    <a:pt x="68" y="11"/>
                    <a:pt x="69" y="13"/>
                  </a:cubicBezTo>
                  <a:cubicBezTo>
                    <a:pt x="70" y="14"/>
                    <a:pt x="70" y="19"/>
                    <a:pt x="70" y="27"/>
                  </a:cubicBezTo>
                  <a:cubicBezTo>
                    <a:pt x="70" y="36"/>
                    <a:pt x="71" y="40"/>
                    <a:pt x="71" y="41"/>
                  </a:cubicBezTo>
                  <a:cubicBezTo>
                    <a:pt x="71" y="42"/>
                    <a:pt x="73" y="43"/>
                    <a:pt x="75" y="43"/>
                  </a:cubicBezTo>
                  <a:cubicBezTo>
                    <a:pt x="78" y="44"/>
                    <a:pt x="80" y="45"/>
                    <a:pt x="83" y="47"/>
                  </a:cubicBezTo>
                  <a:cubicBezTo>
                    <a:pt x="86" y="48"/>
                    <a:pt x="88" y="49"/>
                    <a:pt x="89" y="49"/>
                  </a:cubicBezTo>
                  <a:cubicBezTo>
                    <a:pt x="91" y="49"/>
                    <a:pt x="93" y="50"/>
                    <a:pt x="96" y="52"/>
                  </a:cubicBezTo>
                  <a:cubicBezTo>
                    <a:pt x="99" y="54"/>
                    <a:pt x="100" y="55"/>
                    <a:pt x="100" y="57"/>
                  </a:cubicBezTo>
                  <a:cubicBezTo>
                    <a:pt x="101" y="58"/>
                    <a:pt x="100" y="59"/>
                    <a:pt x="100" y="59"/>
                  </a:cubicBezTo>
                  <a:cubicBezTo>
                    <a:pt x="99" y="60"/>
                    <a:pt x="96" y="60"/>
                    <a:pt x="89" y="61"/>
                  </a:cubicBezTo>
                  <a:cubicBezTo>
                    <a:pt x="78" y="61"/>
                    <a:pt x="72" y="62"/>
                    <a:pt x="70" y="64"/>
                  </a:cubicBezTo>
                  <a:cubicBezTo>
                    <a:pt x="70" y="64"/>
                    <a:pt x="69" y="71"/>
                    <a:pt x="69" y="83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81" y="101"/>
                    <a:pt x="86" y="102"/>
                    <a:pt x="90" y="105"/>
                  </a:cubicBezTo>
                  <a:cubicBezTo>
                    <a:pt x="91" y="105"/>
                    <a:pt x="93" y="107"/>
                    <a:pt x="94" y="109"/>
                  </a:cubicBezTo>
                  <a:cubicBezTo>
                    <a:pt x="96" y="114"/>
                    <a:pt x="96" y="118"/>
                    <a:pt x="93" y="122"/>
                  </a:cubicBezTo>
                  <a:cubicBezTo>
                    <a:pt x="92" y="124"/>
                    <a:pt x="91" y="126"/>
                    <a:pt x="90" y="128"/>
                  </a:cubicBezTo>
                  <a:cubicBezTo>
                    <a:pt x="89" y="130"/>
                    <a:pt x="85" y="133"/>
                    <a:pt x="80" y="139"/>
                  </a:cubicBezTo>
                  <a:cubicBezTo>
                    <a:pt x="75" y="145"/>
                    <a:pt x="72" y="148"/>
                    <a:pt x="72" y="148"/>
                  </a:cubicBezTo>
                  <a:cubicBezTo>
                    <a:pt x="71" y="148"/>
                    <a:pt x="70" y="149"/>
                    <a:pt x="69" y="150"/>
                  </a:cubicBezTo>
                  <a:cubicBezTo>
                    <a:pt x="68" y="152"/>
                    <a:pt x="68" y="153"/>
                    <a:pt x="68" y="155"/>
                  </a:cubicBezTo>
                  <a:cubicBezTo>
                    <a:pt x="69" y="156"/>
                    <a:pt x="69" y="156"/>
                    <a:pt x="70" y="157"/>
                  </a:cubicBezTo>
                  <a:cubicBezTo>
                    <a:pt x="71" y="157"/>
                    <a:pt x="73" y="158"/>
                    <a:pt x="77" y="158"/>
                  </a:cubicBezTo>
                  <a:cubicBezTo>
                    <a:pt x="82" y="160"/>
                    <a:pt x="87" y="160"/>
                    <a:pt x="89" y="161"/>
                  </a:cubicBezTo>
                  <a:cubicBezTo>
                    <a:pt x="92" y="161"/>
                    <a:pt x="94" y="161"/>
                    <a:pt x="94" y="162"/>
                  </a:cubicBezTo>
                  <a:cubicBezTo>
                    <a:pt x="95" y="162"/>
                    <a:pt x="95" y="163"/>
                    <a:pt x="96" y="163"/>
                  </a:cubicBezTo>
                  <a:cubicBezTo>
                    <a:pt x="98" y="163"/>
                    <a:pt x="99" y="163"/>
                    <a:pt x="100" y="165"/>
                  </a:cubicBezTo>
                  <a:cubicBezTo>
                    <a:pt x="101" y="166"/>
                    <a:pt x="102" y="167"/>
                    <a:pt x="102" y="169"/>
                  </a:cubicBezTo>
                  <a:cubicBezTo>
                    <a:pt x="103" y="171"/>
                    <a:pt x="102" y="173"/>
                    <a:pt x="101" y="175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82" y="178"/>
                    <a:pt x="82" y="178"/>
                    <a:pt x="82" y="178"/>
                  </a:cubicBezTo>
                  <a:cubicBezTo>
                    <a:pt x="72" y="178"/>
                    <a:pt x="64" y="178"/>
                    <a:pt x="60" y="178"/>
                  </a:cubicBezTo>
                  <a:cubicBezTo>
                    <a:pt x="56" y="178"/>
                    <a:pt x="51" y="179"/>
                    <a:pt x="46" y="180"/>
                  </a:cubicBezTo>
                  <a:cubicBezTo>
                    <a:pt x="41" y="181"/>
                    <a:pt x="38" y="182"/>
                    <a:pt x="37" y="182"/>
                  </a:cubicBezTo>
                  <a:cubicBezTo>
                    <a:pt x="37" y="182"/>
                    <a:pt x="32" y="183"/>
                    <a:pt x="24" y="184"/>
                  </a:cubicBezTo>
                  <a:cubicBezTo>
                    <a:pt x="21" y="184"/>
                    <a:pt x="19" y="185"/>
                    <a:pt x="18" y="185"/>
                  </a:cubicBezTo>
                  <a:cubicBezTo>
                    <a:pt x="17" y="186"/>
                    <a:pt x="16" y="186"/>
                    <a:pt x="16" y="186"/>
                  </a:cubicBezTo>
                  <a:cubicBezTo>
                    <a:pt x="16" y="186"/>
                    <a:pt x="15" y="185"/>
                    <a:pt x="14" y="184"/>
                  </a:cubicBezTo>
                  <a:cubicBezTo>
                    <a:pt x="13" y="182"/>
                    <a:pt x="12" y="181"/>
                    <a:pt x="12" y="180"/>
                  </a:cubicBezTo>
                  <a:cubicBezTo>
                    <a:pt x="11" y="179"/>
                    <a:pt x="11" y="176"/>
                    <a:pt x="11" y="173"/>
                  </a:cubicBezTo>
                  <a:cubicBezTo>
                    <a:pt x="11" y="168"/>
                    <a:pt x="11" y="165"/>
                    <a:pt x="11" y="164"/>
                  </a:cubicBezTo>
                  <a:cubicBezTo>
                    <a:pt x="12" y="162"/>
                    <a:pt x="14" y="161"/>
                    <a:pt x="18" y="160"/>
                  </a:cubicBezTo>
                  <a:cubicBezTo>
                    <a:pt x="24" y="158"/>
                    <a:pt x="30" y="154"/>
                    <a:pt x="37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7" y="145"/>
                    <a:pt x="37" y="145"/>
                    <a:pt x="37" y="145"/>
                  </a:cubicBezTo>
                  <a:cubicBezTo>
                    <a:pt x="35" y="143"/>
                    <a:pt x="32" y="141"/>
                    <a:pt x="29" y="139"/>
                  </a:cubicBezTo>
                  <a:cubicBezTo>
                    <a:pt x="25" y="137"/>
                    <a:pt x="22" y="136"/>
                    <a:pt x="20" y="136"/>
                  </a:cubicBezTo>
                  <a:cubicBezTo>
                    <a:pt x="17" y="135"/>
                    <a:pt x="15" y="135"/>
                    <a:pt x="15" y="134"/>
                  </a:cubicBezTo>
                  <a:cubicBezTo>
                    <a:pt x="14" y="133"/>
                    <a:pt x="14" y="131"/>
                    <a:pt x="14" y="130"/>
                  </a:cubicBezTo>
                  <a:cubicBezTo>
                    <a:pt x="15" y="128"/>
                    <a:pt x="16" y="127"/>
                    <a:pt x="18" y="126"/>
                  </a:cubicBezTo>
                  <a:cubicBezTo>
                    <a:pt x="21" y="125"/>
                    <a:pt x="23" y="123"/>
                    <a:pt x="24" y="122"/>
                  </a:cubicBezTo>
                  <a:cubicBezTo>
                    <a:pt x="26" y="120"/>
                    <a:pt x="30" y="118"/>
                    <a:pt x="35" y="115"/>
                  </a:cubicBezTo>
                  <a:cubicBezTo>
                    <a:pt x="40" y="112"/>
                    <a:pt x="45" y="110"/>
                    <a:pt x="49" y="108"/>
                  </a:cubicBezTo>
                  <a:cubicBezTo>
                    <a:pt x="53" y="107"/>
                    <a:pt x="55" y="106"/>
                    <a:pt x="55" y="105"/>
                  </a:cubicBezTo>
                  <a:cubicBezTo>
                    <a:pt x="55" y="104"/>
                    <a:pt x="56" y="98"/>
                    <a:pt x="56" y="89"/>
                  </a:cubicBezTo>
                  <a:cubicBezTo>
                    <a:pt x="57" y="79"/>
                    <a:pt x="58" y="74"/>
                    <a:pt x="58" y="72"/>
                  </a:cubicBezTo>
                  <a:cubicBezTo>
                    <a:pt x="58" y="71"/>
                    <a:pt x="58" y="70"/>
                    <a:pt x="58" y="70"/>
                  </a:cubicBezTo>
                  <a:cubicBezTo>
                    <a:pt x="58" y="69"/>
                    <a:pt x="58" y="69"/>
                    <a:pt x="57" y="69"/>
                  </a:cubicBezTo>
                  <a:cubicBezTo>
                    <a:pt x="56" y="69"/>
                    <a:pt x="56" y="69"/>
                    <a:pt x="54" y="69"/>
                  </a:cubicBezTo>
                  <a:cubicBezTo>
                    <a:pt x="53" y="70"/>
                    <a:pt x="52" y="70"/>
                    <a:pt x="50" y="71"/>
                  </a:cubicBezTo>
                  <a:cubicBezTo>
                    <a:pt x="45" y="74"/>
                    <a:pt x="41" y="76"/>
                    <a:pt x="40" y="77"/>
                  </a:cubicBezTo>
                  <a:cubicBezTo>
                    <a:pt x="38" y="78"/>
                    <a:pt x="37" y="79"/>
                    <a:pt x="36" y="79"/>
                  </a:cubicBezTo>
                  <a:cubicBezTo>
                    <a:pt x="35" y="79"/>
                    <a:pt x="34" y="79"/>
                    <a:pt x="34" y="80"/>
                  </a:cubicBezTo>
                  <a:cubicBezTo>
                    <a:pt x="34" y="80"/>
                    <a:pt x="33" y="81"/>
                    <a:pt x="31" y="82"/>
                  </a:cubicBezTo>
                  <a:cubicBezTo>
                    <a:pt x="29" y="84"/>
                    <a:pt x="28" y="85"/>
                    <a:pt x="28" y="85"/>
                  </a:cubicBezTo>
                  <a:cubicBezTo>
                    <a:pt x="28" y="85"/>
                    <a:pt x="27" y="86"/>
                    <a:pt x="26" y="87"/>
                  </a:cubicBezTo>
                  <a:cubicBezTo>
                    <a:pt x="24" y="87"/>
                    <a:pt x="24" y="88"/>
                    <a:pt x="24" y="89"/>
                  </a:cubicBezTo>
                  <a:cubicBezTo>
                    <a:pt x="24" y="90"/>
                    <a:pt x="23" y="93"/>
                    <a:pt x="21" y="97"/>
                  </a:cubicBezTo>
                  <a:cubicBezTo>
                    <a:pt x="20" y="102"/>
                    <a:pt x="19" y="105"/>
                    <a:pt x="18" y="106"/>
                  </a:cubicBezTo>
                  <a:cubicBezTo>
                    <a:pt x="17" y="107"/>
                    <a:pt x="16" y="108"/>
                    <a:pt x="16" y="109"/>
                  </a:cubicBezTo>
                  <a:cubicBezTo>
                    <a:pt x="15" y="109"/>
                    <a:pt x="14" y="109"/>
                    <a:pt x="13" y="109"/>
                  </a:cubicBezTo>
                  <a:cubicBezTo>
                    <a:pt x="11" y="109"/>
                    <a:pt x="9" y="109"/>
                    <a:pt x="8" y="108"/>
                  </a:cubicBezTo>
                  <a:cubicBezTo>
                    <a:pt x="7" y="106"/>
                    <a:pt x="6" y="104"/>
                    <a:pt x="5" y="100"/>
                  </a:cubicBezTo>
                  <a:cubicBezTo>
                    <a:pt x="4" y="96"/>
                    <a:pt x="3" y="93"/>
                    <a:pt x="3" y="89"/>
                  </a:cubicBezTo>
                  <a:cubicBezTo>
                    <a:pt x="3" y="84"/>
                    <a:pt x="3" y="81"/>
                    <a:pt x="2" y="80"/>
                  </a:cubicBezTo>
                  <a:cubicBezTo>
                    <a:pt x="0" y="77"/>
                    <a:pt x="1" y="74"/>
                    <a:pt x="5" y="71"/>
                  </a:cubicBezTo>
                  <a:cubicBezTo>
                    <a:pt x="6" y="70"/>
                    <a:pt x="8" y="68"/>
                    <a:pt x="11" y="65"/>
                  </a:cubicBezTo>
                  <a:cubicBezTo>
                    <a:pt x="13" y="61"/>
                    <a:pt x="15" y="59"/>
                    <a:pt x="15" y="58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6" y="57"/>
                    <a:pt x="16" y="55"/>
                    <a:pt x="17" y="51"/>
                  </a:cubicBezTo>
                  <a:cubicBezTo>
                    <a:pt x="19" y="44"/>
                    <a:pt x="22" y="40"/>
                    <a:pt x="27" y="39"/>
                  </a:cubicBezTo>
                  <a:cubicBezTo>
                    <a:pt x="29" y="39"/>
                    <a:pt x="31" y="39"/>
                    <a:pt x="33" y="40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4"/>
                    <a:pt x="35" y="46"/>
                    <a:pt x="35" y="49"/>
                  </a:cubicBezTo>
                  <a:cubicBezTo>
                    <a:pt x="35" y="53"/>
                    <a:pt x="34" y="55"/>
                    <a:pt x="34" y="56"/>
                  </a:cubicBezTo>
                  <a:cubicBezTo>
                    <a:pt x="33" y="57"/>
                    <a:pt x="33" y="58"/>
                    <a:pt x="33" y="59"/>
                  </a:cubicBezTo>
                  <a:cubicBezTo>
                    <a:pt x="33" y="60"/>
                    <a:pt x="33" y="61"/>
                    <a:pt x="33" y="62"/>
                  </a:cubicBezTo>
                  <a:cubicBezTo>
                    <a:pt x="34" y="62"/>
                    <a:pt x="36" y="61"/>
                    <a:pt x="41" y="60"/>
                  </a:cubicBezTo>
                  <a:cubicBezTo>
                    <a:pt x="45" y="58"/>
                    <a:pt x="49" y="56"/>
                    <a:pt x="53" y="55"/>
                  </a:cubicBezTo>
                  <a:cubicBezTo>
                    <a:pt x="56" y="53"/>
                    <a:pt x="57" y="53"/>
                    <a:pt x="58" y="53"/>
                  </a:cubicBezTo>
                  <a:cubicBezTo>
                    <a:pt x="59" y="53"/>
                    <a:pt x="60" y="52"/>
                    <a:pt x="60" y="52"/>
                  </a:cubicBezTo>
                  <a:cubicBezTo>
                    <a:pt x="60" y="52"/>
                    <a:pt x="60" y="47"/>
                    <a:pt x="61" y="40"/>
                  </a:cubicBezTo>
                  <a:cubicBezTo>
                    <a:pt x="62" y="23"/>
                    <a:pt x="62" y="13"/>
                    <a:pt x="61" y="11"/>
                  </a:cubicBezTo>
                  <a:cubicBezTo>
                    <a:pt x="61" y="9"/>
                    <a:pt x="61" y="6"/>
                    <a:pt x="64" y="3"/>
                  </a:cubicBezTo>
                  <a:close/>
                  <a:moveTo>
                    <a:pt x="54" y="117"/>
                  </a:moveTo>
                  <a:cubicBezTo>
                    <a:pt x="54" y="116"/>
                    <a:pt x="54" y="115"/>
                    <a:pt x="54" y="115"/>
                  </a:cubicBezTo>
                  <a:cubicBezTo>
                    <a:pt x="54" y="114"/>
                    <a:pt x="54" y="114"/>
                    <a:pt x="53" y="114"/>
                  </a:cubicBezTo>
                  <a:cubicBezTo>
                    <a:pt x="51" y="114"/>
                    <a:pt x="46" y="116"/>
                    <a:pt x="38" y="120"/>
                  </a:cubicBezTo>
                  <a:cubicBezTo>
                    <a:pt x="35" y="121"/>
                    <a:pt x="33" y="122"/>
                    <a:pt x="31" y="123"/>
                  </a:cubicBezTo>
                  <a:cubicBezTo>
                    <a:pt x="28" y="124"/>
                    <a:pt x="26" y="125"/>
                    <a:pt x="25" y="128"/>
                  </a:cubicBezTo>
                  <a:cubicBezTo>
                    <a:pt x="24" y="130"/>
                    <a:pt x="25" y="131"/>
                    <a:pt x="27" y="131"/>
                  </a:cubicBezTo>
                  <a:cubicBezTo>
                    <a:pt x="29" y="132"/>
                    <a:pt x="30" y="132"/>
                    <a:pt x="31" y="133"/>
                  </a:cubicBezTo>
                  <a:cubicBezTo>
                    <a:pt x="35" y="134"/>
                    <a:pt x="39" y="136"/>
                    <a:pt x="43" y="136"/>
                  </a:cubicBezTo>
                  <a:cubicBezTo>
                    <a:pt x="47" y="137"/>
                    <a:pt x="50" y="137"/>
                    <a:pt x="51" y="136"/>
                  </a:cubicBezTo>
                  <a:cubicBezTo>
                    <a:pt x="52" y="135"/>
                    <a:pt x="52" y="132"/>
                    <a:pt x="53" y="128"/>
                  </a:cubicBezTo>
                  <a:cubicBezTo>
                    <a:pt x="53" y="123"/>
                    <a:pt x="53" y="119"/>
                    <a:pt x="54" y="117"/>
                  </a:cubicBezTo>
                  <a:close/>
                  <a:moveTo>
                    <a:pt x="77" y="111"/>
                  </a:moveTo>
                  <a:cubicBezTo>
                    <a:pt x="77" y="110"/>
                    <a:pt x="77" y="110"/>
                    <a:pt x="76" y="110"/>
                  </a:cubicBezTo>
                  <a:cubicBezTo>
                    <a:pt x="76" y="109"/>
                    <a:pt x="75" y="109"/>
                    <a:pt x="74" y="109"/>
                  </a:cubicBezTo>
                  <a:cubicBezTo>
                    <a:pt x="71" y="109"/>
                    <a:pt x="70" y="110"/>
                    <a:pt x="69" y="111"/>
                  </a:cubicBezTo>
                  <a:cubicBezTo>
                    <a:pt x="69" y="111"/>
                    <a:pt x="69" y="113"/>
                    <a:pt x="69" y="117"/>
                  </a:cubicBezTo>
                  <a:cubicBezTo>
                    <a:pt x="69" y="121"/>
                    <a:pt x="69" y="123"/>
                    <a:pt x="69" y="123"/>
                  </a:cubicBezTo>
                  <a:cubicBezTo>
                    <a:pt x="70" y="123"/>
                    <a:pt x="71" y="122"/>
                    <a:pt x="72" y="121"/>
                  </a:cubicBezTo>
                  <a:cubicBezTo>
                    <a:pt x="74" y="119"/>
                    <a:pt x="75" y="117"/>
                    <a:pt x="76" y="116"/>
                  </a:cubicBezTo>
                  <a:cubicBezTo>
                    <a:pt x="76" y="115"/>
                    <a:pt x="77" y="113"/>
                    <a:pt x="77" y="1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8"/>
            <p:cNvSpPr>
              <a:spLocks noEditPoints="1"/>
            </p:cNvSpPr>
            <p:nvPr/>
          </p:nvSpPr>
          <p:spPr bwMode="auto">
            <a:xfrm>
              <a:off x="4262655" y="4092575"/>
              <a:ext cx="587375" cy="504825"/>
            </a:xfrm>
            <a:custGeom>
              <a:avLst/>
              <a:gdLst>
                <a:gd name="T0" fmla="*/ 12 w 154"/>
                <a:gd name="T1" fmla="*/ 104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3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9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6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5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3 h 134"/>
                <a:gd name="T58" fmla="*/ 81 w 154"/>
                <a:gd name="T59" fmla="*/ 88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2 h 134"/>
                <a:gd name="T66" fmla="*/ 36 w 154"/>
                <a:gd name="T67" fmla="*/ 112 h 134"/>
                <a:gd name="T68" fmla="*/ 99 w 154"/>
                <a:gd name="T69" fmla="*/ 6 h 134"/>
                <a:gd name="T70" fmla="*/ 121 w 154"/>
                <a:gd name="T71" fmla="*/ 25 h 134"/>
                <a:gd name="T72" fmla="*/ 115 w 154"/>
                <a:gd name="T73" fmla="*/ 35 h 134"/>
                <a:gd name="T74" fmla="*/ 81 w 154"/>
                <a:gd name="T75" fmla="*/ 42 h 134"/>
                <a:gd name="T76" fmla="*/ 50 w 154"/>
                <a:gd name="T77" fmla="*/ 36 h 134"/>
                <a:gd name="T78" fmla="*/ 43 w 154"/>
                <a:gd name="T79" fmla="*/ 3 h 134"/>
                <a:gd name="T80" fmla="*/ 58 w 154"/>
                <a:gd name="T81" fmla="*/ 11 h 134"/>
                <a:gd name="T82" fmla="*/ 81 w 154"/>
                <a:gd name="T83" fmla="*/ 11 h 134"/>
                <a:gd name="T84" fmla="*/ 90 w 154"/>
                <a:gd name="T85" fmla="*/ 2 h 134"/>
                <a:gd name="T86" fmla="*/ 48 w 154"/>
                <a:gd name="T87" fmla="*/ 109 h 134"/>
                <a:gd name="T88" fmla="*/ 55 w 154"/>
                <a:gd name="T89" fmla="*/ 107 h 134"/>
                <a:gd name="T90" fmla="*/ 65 w 154"/>
                <a:gd name="T91" fmla="*/ 106 h 134"/>
                <a:gd name="T92" fmla="*/ 65 w 154"/>
                <a:gd name="T93" fmla="*/ 106 h 134"/>
                <a:gd name="T94" fmla="*/ 69 w 154"/>
                <a:gd name="T95" fmla="*/ 59 h 134"/>
                <a:gd name="T96" fmla="*/ 72 w 154"/>
                <a:gd name="T97" fmla="*/ 57 h 134"/>
                <a:gd name="T98" fmla="*/ 76 w 154"/>
                <a:gd name="T99" fmla="*/ 103 h 134"/>
                <a:gd name="T100" fmla="*/ 75 w 154"/>
                <a:gd name="T101" fmla="*/ 104 h 134"/>
                <a:gd name="T102" fmla="*/ 96 w 154"/>
                <a:gd name="T103" fmla="*/ 10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8"/>
                  </a:moveTo>
                  <a:cubicBezTo>
                    <a:pt x="17" y="96"/>
                    <a:pt x="18" y="96"/>
                    <a:pt x="18" y="96"/>
                  </a:cubicBezTo>
                  <a:cubicBezTo>
                    <a:pt x="18" y="97"/>
                    <a:pt x="17" y="98"/>
                    <a:pt x="15" y="99"/>
                  </a:cubicBezTo>
                  <a:cubicBezTo>
                    <a:pt x="13" y="101"/>
                    <a:pt x="12" y="103"/>
                    <a:pt x="12" y="104"/>
                  </a:cubicBezTo>
                  <a:cubicBezTo>
                    <a:pt x="12" y="105"/>
                    <a:pt x="12" y="106"/>
                    <a:pt x="11" y="107"/>
                  </a:cubicBezTo>
                  <a:cubicBezTo>
                    <a:pt x="10" y="108"/>
                    <a:pt x="9" y="109"/>
                    <a:pt x="9" y="112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5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7"/>
                  </a:cubicBezTo>
                  <a:cubicBezTo>
                    <a:pt x="16" y="118"/>
                    <a:pt x="17" y="118"/>
                    <a:pt x="19" y="118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7"/>
                    <a:pt x="20" y="116"/>
                    <a:pt x="20" y="116"/>
                  </a:cubicBezTo>
                  <a:cubicBezTo>
                    <a:pt x="19" y="116"/>
                    <a:pt x="19" y="115"/>
                    <a:pt x="21" y="115"/>
                  </a:cubicBezTo>
                  <a:cubicBezTo>
                    <a:pt x="22" y="115"/>
                    <a:pt x="23" y="114"/>
                    <a:pt x="26" y="114"/>
                  </a:cubicBezTo>
                  <a:cubicBezTo>
                    <a:pt x="28" y="113"/>
                    <a:pt x="29" y="113"/>
                    <a:pt x="29" y="114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5"/>
                    <a:pt x="35" y="114"/>
                  </a:cubicBezTo>
                  <a:cubicBezTo>
                    <a:pt x="39" y="113"/>
                    <a:pt x="40" y="113"/>
                    <a:pt x="41" y="113"/>
                  </a:cubicBezTo>
                  <a:cubicBezTo>
                    <a:pt x="42" y="113"/>
                    <a:pt x="42" y="113"/>
                    <a:pt x="43" y="113"/>
                  </a:cubicBezTo>
                  <a:cubicBezTo>
                    <a:pt x="44" y="112"/>
                    <a:pt x="49" y="111"/>
                    <a:pt x="57" y="110"/>
                  </a:cubicBezTo>
                  <a:cubicBezTo>
                    <a:pt x="60" y="110"/>
                    <a:pt x="62" y="109"/>
                    <a:pt x="63" y="109"/>
                  </a:cubicBezTo>
                  <a:cubicBezTo>
                    <a:pt x="64" y="108"/>
                    <a:pt x="64" y="108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10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9"/>
                    <a:pt x="77" y="109"/>
                  </a:cubicBezTo>
                  <a:cubicBezTo>
                    <a:pt x="78" y="109"/>
                    <a:pt x="79" y="108"/>
                    <a:pt x="79" y="107"/>
                  </a:cubicBezTo>
                  <a:cubicBezTo>
                    <a:pt x="79" y="107"/>
                    <a:pt x="80" y="107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7"/>
                    <a:pt x="82" y="107"/>
                  </a:cubicBezTo>
                  <a:cubicBezTo>
                    <a:pt x="82" y="108"/>
                    <a:pt x="83" y="108"/>
                    <a:pt x="84" y="107"/>
                  </a:cubicBezTo>
                  <a:cubicBezTo>
                    <a:pt x="86" y="106"/>
                    <a:pt x="95" y="106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2"/>
                    <a:pt x="122" y="101"/>
                    <a:pt x="121" y="100"/>
                  </a:cubicBezTo>
                  <a:cubicBezTo>
                    <a:pt x="120" y="100"/>
                    <a:pt x="120" y="99"/>
                    <a:pt x="120" y="99"/>
                  </a:cubicBezTo>
                  <a:cubicBezTo>
                    <a:pt x="121" y="98"/>
                    <a:pt x="122" y="99"/>
                    <a:pt x="124" y="101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4"/>
                    <a:pt x="131" y="105"/>
                  </a:cubicBezTo>
                  <a:cubicBezTo>
                    <a:pt x="132" y="106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7"/>
                  </a:cubicBezTo>
                  <a:cubicBezTo>
                    <a:pt x="150" y="118"/>
                    <a:pt x="150" y="118"/>
                    <a:pt x="151" y="118"/>
                  </a:cubicBezTo>
                  <a:cubicBezTo>
                    <a:pt x="152" y="118"/>
                    <a:pt x="153" y="119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6"/>
                    <a:pt x="152" y="127"/>
                    <a:pt x="151" y="128"/>
                  </a:cubicBezTo>
                  <a:cubicBezTo>
                    <a:pt x="150" y="129"/>
                    <a:pt x="148" y="130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7"/>
                    <a:pt x="129" y="126"/>
                  </a:cubicBezTo>
                  <a:cubicBezTo>
                    <a:pt x="128" y="125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7"/>
                    <a:pt x="44" y="128"/>
                    <a:pt x="38" y="130"/>
                  </a:cubicBezTo>
                  <a:cubicBezTo>
                    <a:pt x="22" y="134"/>
                    <a:pt x="12" y="134"/>
                    <a:pt x="6" y="128"/>
                  </a:cubicBezTo>
                  <a:cubicBezTo>
                    <a:pt x="4" y="126"/>
                    <a:pt x="3" y="124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9"/>
                    <a:pt x="1" y="107"/>
                    <a:pt x="2" y="106"/>
                  </a:cubicBezTo>
                  <a:cubicBezTo>
                    <a:pt x="2" y="105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1"/>
                    <a:pt x="14" y="99"/>
                    <a:pt x="15" y="98"/>
                  </a:cubicBezTo>
                  <a:close/>
                  <a:moveTo>
                    <a:pt x="16" y="116"/>
                  </a:moveTo>
                  <a:cubicBezTo>
                    <a:pt x="16" y="116"/>
                    <a:pt x="16" y="116"/>
                    <a:pt x="16" y="116"/>
                  </a:cubicBezTo>
                  <a:cubicBezTo>
                    <a:pt x="16" y="115"/>
                    <a:pt x="17" y="115"/>
                    <a:pt x="17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1"/>
                    <a:pt x="27" y="90"/>
                    <a:pt x="27" y="91"/>
                  </a:cubicBezTo>
                  <a:cubicBezTo>
                    <a:pt x="27" y="92"/>
                    <a:pt x="26" y="92"/>
                    <a:pt x="24" y="93"/>
                  </a:cubicBezTo>
                  <a:cubicBezTo>
                    <a:pt x="21" y="95"/>
                    <a:pt x="21" y="95"/>
                    <a:pt x="21" y="95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5"/>
                    <a:pt x="28" y="115"/>
                  </a:cubicBezTo>
                  <a:cubicBezTo>
                    <a:pt x="28" y="115"/>
                    <a:pt x="28" y="115"/>
                    <a:pt x="27" y="115"/>
                  </a:cubicBezTo>
                  <a:cubicBezTo>
                    <a:pt x="25" y="114"/>
                    <a:pt x="25" y="115"/>
                    <a:pt x="24" y="115"/>
                  </a:cubicBezTo>
                  <a:cubicBezTo>
                    <a:pt x="24" y="116"/>
                    <a:pt x="24" y="117"/>
                    <a:pt x="25" y="116"/>
                  </a:cubicBezTo>
                  <a:cubicBezTo>
                    <a:pt x="26" y="116"/>
                    <a:pt x="26" y="116"/>
                    <a:pt x="27" y="115"/>
                  </a:cubicBezTo>
                  <a:close/>
                  <a:moveTo>
                    <a:pt x="44" y="56"/>
                  </a:moveTo>
                  <a:cubicBezTo>
                    <a:pt x="44" y="56"/>
                    <a:pt x="44" y="55"/>
                    <a:pt x="44" y="55"/>
                  </a:cubicBezTo>
                  <a:cubicBezTo>
                    <a:pt x="45" y="54"/>
                    <a:pt x="45" y="54"/>
                    <a:pt x="45" y="55"/>
                  </a:cubicBezTo>
                  <a:cubicBezTo>
                    <a:pt x="45" y="56"/>
                    <a:pt x="45" y="57"/>
                    <a:pt x="44" y="58"/>
                  </a:cubicBezTo>
                  <a:cubicBezTo>
                    <a:pt x="43" y="60"/>
                    <a:pt x="43" y="61"/>
                    <a:pt x="43" y="62"/>
                  </a:cubicBezTo>
                  <a:cubicBezTo>
                    <a:pt x="44" y="62"/>
                    <a:pt x="44" y="63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60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2"/>
                    <a:pt x="60" y="62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4"/>
                    <a:pt x="57" y="64"/>
                    <a:pt x="57" y="66"/>
                  </a:cubicBezTo>
                  <a:cubicBezTo>
                    <a:pt x="58" y="67"/>
                    <a:pt x="59" y="67"/>
                    <a:pt x="59" y="67"/>
                  </a:cubicBezTo>
                  <a:cubicBezTo>
                    <a:pt x="60" y="67"/>
                    <a:pt x="61" y="67"/>
                    <a:pt x="64" y="66"/>
                  </a:cubicBezTo>
                  <a:cubicBezTo>
                    <a:pt x="67" y="65"/>
                    <a:pt x="69" y="64"/>
                    <a:pt x="70" y="63"/>
                  </a:cubicBezTo>
                  <a:cubicBezTo>
                    <a:pt x="72" y="63"/>
                    <a:pt x="73" y="63"/>
                    <a:pt x="74" y="63"/>
                  </a:cubicBezTo>
                  <a:cubicBezTo>
                    <a:pt x="75" y="63"/>
                    <a:pt x="76" y="62"/>
                    <a:pt x="77" y="60"/>
                  </a:cubicBezTo>
                  <a:cubicBezTo>
                    <a:pt x="79" y="59"/>
                    <a:pt x="80" y="58"/>
                    <a:pt x="80" y="57"/>
                  </a:cubicBezTo>
                  <a:cubicBezTo>
                    <a:pt x="80" y="56"/>
                    <a:pt x="79" y="56"/>
                    <a:pt x="77" y="57"/>
                  </a:cubicBezTo>
                  <a:cubicBezTo>
                    <a:pt x="76" y="57"/>
                    <a:pt x="75" y="57"/>
                    <a:pt x="75" y="57"/>
                  </a:cubicBezTo>
                  <a:cubicBezTo>
                    <a:pt x="75" y="57"/>
                    <a:pt x="76" y="56"/>
                    <a:pt x="76" y="56"/>
                  </a:cubicBezTo>
                  <a:cubicBezTo>
                    <a:pt x="78" y="54"/>
                    <a:pt x="82" y="55"/>
                    <a:pt x="86" y="59"/>
                  </a:cubicBezTo>
                  <a:cubicBezTo>
                    <a:pt x="89" y="61"/>
                    <a:pt x="92" y="63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7"/>
                    <a:pt x="99" y="67"/>
                  </a:cubicBezTo>
                  <a:cubicBezTo>
                    <a:pt x="101" y="68"/>
                    <a:pt x="103" y="70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1"/>
                    <a:pt x="104" y="81"/>
                    <a:pt x="102" y="83"/>
                  </a:cubicBezTo>
                  <a:cubicBezTo>
                    <a:pt x="99" y="84"/>
                    <a:pt x="97" y="85"/>
                    <a:pt x="96" y="85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7"/>
                    <a:pt x="83" y="87"/>
                  </a:cubicBezTo>
                  <a:cubicBezTo>
                    <a:pt x="83" y="88"/>
                    <a:pt x="82" y="88"/>
                    <a:pt x="81" y="88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1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1"/>
                    <a:pt x="52" y="90"/>
                  </a:cubicBezTo>
                  <a:cubicBezTo>
                    <a:pt x="51" y="90"/>
                    <a:pt x="49" y="89"/>
                    <a:pt x="47" y="88"/>
                  </a:cubicBezTo>
                  <a:cubicBezTo>
                    <a:pt x="44" y="86"/>
                    <a:pt x="42" y="84"/>
                    <a:pt x="41" y="82"/>
                  </a:cubicBezTo>
                  <a:cubicBezTo>
                    <a:pt x="40" y="79"/>
                    <a:pt x="39" y="76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60"/>
                    <a:pt x="40" y="59"/>
                  </a:cubicBezTo>
                  <a:cubicBezTo>
                    <a:pt x="43" y="57"/>
                    <a:pt x="44" y="56"/>
                    <a:pt x="44" y="56"/>
                  </a:cubicBezTo>
                  <a:close/>
                  <a:moveTo>
                    <a:pt x="36" y="112"/>
                  </a:moveTo>
                  <a:cubicBezTo>
                    <a:pt x="37" y="111"/>
                    <a:pt x="38" y="111"/>
                    <a:pt x="39" y="111"/>
                  </a:cubicBezTo>
                  <a:cubicBezTo>
                    <a:pt x="40" y="111"/>
                    <a:pt x="41" y="111"/>
                    <a:pt x="41" y="111"/>
                  </a:cubicBezTo>
                  <a:cubicBezTo>
                    <a:pt x="41" y="111"/>
                    <a:pt x="40" y="111"/>
                    <a:pt x="39" y="112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close/>
                  <a:moveTo>
                    <a:pt x="89" y="1"/>
                  </a:moveTo>
                  <a:cubicBezTo>
                    <a:pt x="89" y="1"/>
                    <a:pt x="89" y="0"/>
                    <a:pt x="91" y="0"/>
                  </a:cubicBezTo>
                  <a:cubicBezTo>
                    <a:pt x="93" y="0"/>
                    <a:pt x="96" y="2"/>
                    <a:pt x="99" y="6"/>
                  </a:cubicBezTo>
                  <a:cubicBezTo>
                    <a:pt x="103" y="9"/>
                    <a:pt x="107" y="12"/>
                    <a:pt x="111" y="15"/>
                  </a:cubicBezTo>
                  <a:cubicBezTo>
                    <a:pt x="114" y="16"/>
                    <a:pt x="115" y="17"/>
                    <a:pt x="115" y="17"/>
                  </a:cubicBezTo>
                  <a:cubicBezTo>
                    <a:pt x="115" y="18"/>
                    <a:pt x="116" y="19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9"/>
                    <a:pt x="121" y="30"/>
                  </a:cubicBezTo>
                  <a:cubicBezTo>
                    <a:pt x="120" y="32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5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40"/>
                  </a:cubicBezTo>
                  <a:cubicBezTo>
                    <a:pt x="87" y="40"/>
                    <a:pt x="84" y="41"/>
                    <a:pt x="81" y="42"/>
                  </a:cubicBezTo>
                  <a:cubicBezTo>
                    <a:pt x="78" y="43"/>
                    <a:pt x="74" y="44"/>
                    <a:pt x="69" y="44"/>
                  </a:cubicBezTo>
                  <a:cubicBezTo>
                    <a:pt x="63" y="45"/>
                    <a:pt x="61" y="44"/>
                    <a:pt x="60" y="44"/>
                  </a:cubicBezTo>
                  <a:cubicBezTo>
                    <a:pt x="60" y="43"/>
                    <a:pt x="59" y="43"/>
                    <a:pt x="58" y="43"/>
                  </a:cubicBezTo>
                  <a:cubicBezTo>
                    <a:pt x="56" y="43"/>
                    <a:pt x="53" y="41"/>
                    <a:pt x="50" y="36"/>
                  </a:cubicBezTo>
                  <a:cubicBezTo>
                    <a:pt x="47" y="32"/>
                    <a:pt x="44" y="28"/>
                    <a:pt x="43" y="23"/>
                  </a:cubicBezTo>
                  <a:cubicBezTo>
                    <a:pt x="42" y="19"/>
                    <a:pt x="41" y="14"/>
                    <a:pt x="40" y="10"/>
                  </a:cubicBezTo>
                  <a:cubicBezTo>
                    <a:pt x="40" y="6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8"/>
                  </a:cubicBezTo>
                  <a:cubicBezTo>
                    <a:pt x="49" y="10"/>
                    <a:pt x="50" y="11"/>
                    <a:pt x="50" y="11"/>
                  </a:cubicBezTo>
                  <a:cubicBezTo>
                    <a:pt x="51" y="12"/>
                    <a:pt x="52" y="12"/>
                    <a:pt x="54" y="11"/>
                  </a:cubicBezTo>
                  <a:cubicBezTo>
                    <a:pt x="57" y="11"/>
                    <a:pt x="58" y="11"/>
                    <a:pt x="58" y="11"/>
                  </a:cubicBezTo>
                  <a:cubicBezTo>
                    <a:pt x="58" y="11"/>
                    <a:pt x="57" y="12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1"/>
                  </a:cubicBezTo>
                  <a:cubicBezTo>
                    <a:pt x="84" y="10"/>
                    <a:pt x="86" y="9"/>
                    <a:pt x="87" y="10"/>
                  </a:cubicBezTo>
                  <a:cubicBezTo>
                    <a:pt x="88" y="10"/>
                    <a:pt x="89" y="10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10"/>
                  </a:moveTo>
                  <a:cubicBezTo>
                    <a:pt x="44" y="109"/>
                    <a:pt x="45" y="109"/>
                    <a:pt x="46" y="109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10"/>
                  </a:cubicBezTo>
                  <a:cubicBezTo>
                    <a:pt x="44" y="111"/>
                    <a:pt x="43" y="111"/>
                    <a:pt x="43" y="110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7"/>
                    <a:pt x="55" y="107"/>
                  </a:cubicBezTo>
                  <a:cubicBezTo>
                    <a:pt x="55" y="107"/>
                    <a:pt x="55" y="108"/>
                    <a:pt x="54" y="108"/>
                  </a:cubicBezTo>
                  <a:cubicBezTo>
                    <a:pt x="53" y="108"/>
                    <a:pt x="53" y="109"/>
                    <a:pt x="52" y="109"/>
                  </a:cubicBezTo>
                  <a:cubicBezTo>
                    <a:pt x="51" y="109"/>
                    <a:pt x="51" y="109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7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6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9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9"/>
                    <a:pt x="71" y="58"/>
                    <a:pt x="71" y="58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8"/>
                    <a:pt x="74" y="58"/>
                    <a:pt x="72" y="58"/>
                  </a:cubicBezTo>
                  <a:close/>
                  <a:moveTo>
                    <a:pt x="75" y="104"/>
                  </a:moveTo>
                  <a:cubicBezTo>
                    <a:pt x="75" y="104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4"/>
                  </a:cubicBezTo>
                  <a:cubicBezTo>
                    <a:pt x="77" y="104"/>
                    <a:pt x="77" y="104"/>
                    <a:pt x="77" y="104"/>
                  </a:cubicBezTo>
                  <a:cubicBezTo>
                    <a:pt x="76" y="104"/>
                    <a:pt x="76" y="104"/>
                    <a:pt x="75" y="104"/>
                  </a:cubicBezTo>
                  <a:close/>
                  <a:moveTo>
                    <a:pt x="94" y="102"/>
                  </a:moveTo>
                  <a:cubicBezTo>
                    <a:pt x="93" y="102"/>
                    <a:pt x="93" y="102"/>
                    <a:pt x="94" y="102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2"/>
                    <a:pt x="96" y="102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9"/>
            <p:cNvSpPr>
              <a:spLocks noEditPoints="1"/>
            </p:cNvSpPr>
            <p:nvPr/>
          </p:nvSpPr>
          <p:spPr bwMode="auto">
            <a:xfrm>
              <a:off x="4180105" y="4835525"/>
              <a:ext cx="741363" cy="533400"/>
            </a:xfrm>
            <a:custGeom>
              <a:avLst/>
              <a:gdLst>
                <a:gd name="T0" fmla="*/ 73 w 195"/>
                <a:gd name="T1" fmla="*/ 0 h 142"/>
                <a:gd name="T2" fmla="*/ 73 w 195"/>
                <a:gd name="T3" fmla="*/ 8 h 142"/>
                <a:gd name="T4" fmla="*/ 102 w 195"/>
                <a:gd name="T5" fmla="*/ 29 h 142"/>
                <a:gd name="T6" fmla="*/ 132 w 195"/>
                <a:gd name="T7" fmla="*/ 24 h 142"/>
                <a:gd name="T8" fmla="*/ 121 w 195"/>
                <a:gd name="T9" fmla="*/ 13 h 142"/>
                <a:gd name="T10" fmla="*/ 128 w 195"/>
                <a:gd name="T11" fmla="*/ 13 h 142"/>
                <a:gd name="T12" fmla="*/ 129 w 195"/>
                <a:gd name="T13" fmla="*/ 8 h 142"/>
                <a:gd name="T14" fmla="*/ 124 w 195"/>
                <a:gd name="T15" fmla="*/ 8 h 142"/>
                <a:gd name="T16" fmla="*/ 136 w 195"/>
                <a:gd name="T17" fmla="*/ 8 h 142"/>
                <a:gd name="T18" fmla="*/ 150 w 195"/>
                <a:gd name="T19" fmla="*/ 14 h 142"/>
                <a:gd name="T20" fmla="*/ 175 w 195"/>
                <a:gd name="T21" fmla="*/ 20 h 142"/>
                <a:gd name="T22" fmla="*/ 188 w 195"/>
                <a:gd name="T23" fmla="*/ 28 h 142"/>
                <a:gd name="T24" fmla="*/ 195 w 195"/>
                <a:gd name="T25" fmla="*/ 39 h 142"/>
                <a:gd name="T26" fmla="*/ 190 w 195"/>
                <a:gd name="T27" fmla="*/ 44 h 142"/>
                <a:gd name="T28" fmla="*/ 151 w 195"/>
                <a:gd name="T29" fmla="*/ 43 h 142"/>
                <a:gd name="T30" fmla="*/ 135 w 195"/>
                <a:gd name="T31" fmla="*/ 57 h 142"/>
                <a:gd name="T32" fmla="*/ 121 w 195"/>
                <a:gd name="T33" fmla="*/ 78 h 142"/>
                <a:gd name="T34" fmla="*/ 117 w 195"/>
                <a:gd name="T35" fmla="*/ 89 h 142"/>
                <a:gd name="T36" fmla="*/ 90 w 195"/>
                <a:gd name="T37" fmla="*/ 100 h 142"/>
                <a:gd name="T38" fmla="*/ 77 w 195"/>
                <a:gd name="T39" fmla="*/ 69 h 142"/>
                <a:gd name="T40" fmla="*/ 75 w 195"/>
                <a:gd name="T41" fmla="*/ 61 h 142"/>
                <a:gd name="T42" fmla="*/ 58 w 195"/>
                <a:gd name="T43" fmla="*/ 68 h 142"/>
                <a:gd name="T44" fmla="*/ 69 w 195"/>
                <a:gd name="T45" fmla="*/ 117 h 142"/>
                <a:gd name="T46" fmla="*/ 93 w 195"/>
                <a:gd name="T47" fmla="*/ 119 h 142"/>
                <a:gd name="T48" fmla="*/ 113 w 195"/>
                <a:gd name="T49" fmla="*/ 114 h 142"/>
                <a:gd name="T50" fmla="*/ 126 w 195"/>
                <a:gd name="T51" fmla="*/ 107 h 142"/>
                <a:gd name="T52" fmla="*/ 158 w 195"/>
                <a:gd name="T53" fmla="*/ 118 h 142"/>
                <a:gd name="T54" fmla="*/ 150 w 195"/>
                <a:gd name="T55" fmla="*/ 131 h 142"/>
                <a:gd name="T56" fmla="*/ 116 w 195"/>
                <a:gd name="T57" fmla="*/ 138 h 142"/>
                <a:gd name="T58" fmla="*/ 65 w 195"/>
                <a:gd name="T59" fmla="*/ 135 h 142"/>
                <a:gd name="T60" fmla="*/ 51 w 195"/>
                <a:gd name="T61" fmla="*/ 85 h 142"/>
                <a:gd name="T62" fmla="*/ 42 w 195"/>
                <a:gd name="T63" fmla="*/ 71 h 142"/>
                <a:gd name="T64" fmla="*/ 22 w 195"/>
                <a:gd name="T65" fmla="*/ 78 h 142"/>
                <a:gd name="T66" fmla="*/ 0 w 195"/>
                <a:gd name="T67" fmla="*/ 74 h 142"/>
                <a:gd name="T68" fmla="*/ 1 w 195"/>
                <a:gd name="T69" fmla="*/ 52 h 142"/>
                <a:gd name="T70" fmla="*/ 15 w 195"/>
                <a:gd name="T71" fmla="*/ 51 h 142"/>
                <a:gd name="T72" fmla="*/ 27 w 195"/>
                <a:gd name="T73" fmla="*/ 52 h 142"/>
                <a:gd name="T74" fmla="*/ 33 w 195"/>
                <a:gd name="T75" fmla="*/ 48 h 142"/>
                <a:gd name="T76" fmla="*/ 46 w 195"/>
                <a:gd name="T77" fmla="*/ 45 h 142"/>
                <a:gd name="T78" fmla="*/ 48 w 195"/>
                <a:gd name="T79" fmla="*/ 31 h 142"/>
                <a:gd name="T80" fmla="*/ 55 w 195"/>
                <a:gd name="T81" fmla="*/ 43 h 142"/>
                <a:gd name="T82" fmla="*/ 67 w 195"/>
                <a:gd name="T83" fmla="*/ 39 h 142"/>
                <a:gd name="T84" fmla="*/ 71 w 195"/>
                <a:gd name="T85" fmla="*/ 19 h 142"/>
                <a:gd name="T86" fmla="*/ 122 w 195"/>
                <a:gd name="T87" fmla="*/ 48 h 142"/>
                <a:gd name="T88" fmla="*/ 97 w 195"/>
                <a:gd name="T89" fmla="*/ 54 h 142"/>
                <a:gd name="T90" fmla="*/ 101 w 195"/>
                <a:gd name="T91" fmla="*/ 68 h 142"/>
                <a:gd name="T92" fmla="*/ 112 w 195"/>
                <a:gd name="T93" fmla="*/ 9 h 142"/>
                <a:gd name="T94" fmla="*/ 113 w 195"/>
                <a:gd name="T95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5" h="142">
                  <a:moveTo>
                    <a:pt x="67" y="5"/>
                  </a:moveTo>
                  <a:cubicBezTo>
                    <a:pt x="67" y="2"/>
                    <a:pt x="67" y="1"/>
                    <a:pt x="68" y="0"/>
                  </a:cubicBezTo>
                  <a:cubicBezTo>
                    <a:pt x="68" y="0"/>
                    <a:pt x="69" y="0"/>
                    <a:pt x="71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0"/>
                    <a:pt x="73" y="0"/>
                    <a:pt x="72" y="1"/>
                  </a:cubicBezTo>
                  <a:cubicBezTo>
                    <a:pt x="71" y="1"/>
                    <a:pt x="71" y="2"/>
                    <a:pt x="71" y="2"/>
                  </a:cubicBezTo>
                  <a:cubicBezTo>
                    <a:pt x="71" y="3"/>
                    <a:pt x="71" y="4"/>
                    <a:pt x="71" y="5"/>
                  </a:cubicBezTo>
                  <a:cubicBezTo>
                    <a:pt x="72" y="7"/>
                    <a:pt x="73" y="8"/>
                    <a:pt x="73" y="8"/>
                  </a:cubicBezTo>
                  <a:cubicBezTo>
                    <a:pt x="74" y="9"/>
                    <a:pt x="76" y="15"/>
                    <a:pt x="79" y="25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5" y="34"/>
                    <a:pt x="85" y="34"/>
                    <a:pt x="85" y="34"/>
                  </a:cubicBezTo>
                  <a:cubicBezTo>
                    <a:pt x="88" y="33"/>
                    <a:pt x="94" y="32"/>
                    <a:pt x="102" y="29"/>
                  </a:cubicBezTo>
                  <a:cubicBezTo>
                    <a:pt x="102" y="29"/>
                    <a:pt x="104" y="28"/>
                    <a:pt x="106" y="28"/>
                  </a:cubicBezTo>
                  <a:cubicBezTo>
                    <a:pt x="108" y="28"/>
                    <a:pt x="112" y="28"/>
                    <a:pt x="117" y="27"/>
                  </a:cubicBezTo>
                  <a:cubicBezTo>
                    <a:pt x="123" y="26"/>
                    <a:pt x="127" y="25"/>
                    <a:pt x="128" y="25"/>
                  </a:cubicBezTo>
                  <a:cubicBezTo>
                    <a:pt x="130" y="25"/>
                    <a:pt x="132" y="25"/>
                    <a:pt x="132" y="24"/>
                  </a:cubicBezTo>
                  <a:cubicBezTo>
                    <a:pt x="133" y="23"/>
                    <a:pt x="133" y="23"/>
                    <a:pt x="133" y="22"/>
                  </a:cubicBezTo>
                  <a:cubicBezTo>
                    <a:pt x="133" y="22"/>
                    <a:pt x="133" y="22"/>
                    <a:pt x="132" y="21"/>
                  </a:cubicBezTo>
                  <a:cubicBezTo>
                    <a:pt x="130" y="20"/>
                    <a:pt x="129" y="19"/>
                    <a:pt x="127" y="17"/>
                  </a:cubicBezTo>
                  <a:cubicBezTo>
                    <a:pt x="125" y="15"/>
                    <a:pt x="123" y="14"/>
                    <a:pt x="121" y="13"/>
                  </a:cubicBezTo>
                  <a:cubicBezTo>
                    <a:pt x="119" y="12"/>
                    <a:pt x="118" y="11"/>
                    <a:pt x="118" y="11"/>
                  </a:cubicBezTo>
                  <a:cubicBezTo>
                    <a:pt x="118" y="10"/>
                    <a:pt x="118" y="10"/>
                    <a:pt x="119" y="10"/>
                  </a:cubicBezTo>
                  <a:cubicBezTo>
                    <a:pt x="120" y="10"/>
                    <a:pt x="120" y="10"/>
                    <a:pt x="121" y="11"/>
                  </a:cubicBezTo>
                  <a:cubicBezTo>
                    <a:pt x="121" y="11"/>
                    <a:pt x="123" y="12"/>
                    <a:pt x="128" y="13"/>
                  </a:cubicBezTo>
                  <a:cubicBezTo>
                    <a:pt x="132" y="14"/>
                    <a:pt x="134" y="14"/>
                    <a:pt x="134" y="14"/>
                  </a:cubicBezTo>
                  <a:cubicBezTo>
                    <a:pt x="135" y="13"/>
                    <a:pt x="135" y="12"/>
                    <a:pt x="134" y="11"/>
                  </a:cubicBezTo>
                  <a:cubicBezTo>
                    <a:pt x="133" y="10"/>
                    <a:pt x="132" y="10"/>
                    <a:pt x="131" y="9"/>
                  </a:cubicBezTo>
                  <a:cubicBezTo>
                    <a:pt x="130" y="9"/>
                    <a:pt x="129" y="8"/>
                    <a:pt x="129" y="8"/>
                  </a:cubicBezTo>
                  <a:cubicBezTo>
                    <a:pt x="128" y="8"/>
                    <a:pt x="128" y="7"/>
                    <a:pt x="128" y="7"/>
                  </a:cubicBezTo>
                  <a:cubicBezTo>
                    <a:pt x="129" y="7"/>
                    <a:pt x="128" y="7"/>
                    <a:pt x="128" y="7"/>
                  </a:cubicBezTo>
                  <a:cubicBezTo>
                    <a:pt x="128" y="7"/>
                    <a:pt x="127" y="7"/>
                    <a:pt x="127" y="7"/>
                  </a:cubicBezTo>
                  <a:cubicBezTo>
                    <a:pt x="125" y="8"/>
                    <a:pt x="124" y="8"/>
                    <a:pt x="124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4" y="7"/>
                    <a:pt x="125" y="7"/>
                  </a:cubicBezTo>
                  <a:cubicBezTo>
                    <a:pt x="126" y="5"/>
                    <a:pt x="128" y="4"/>
                    <a:pt x="130" y="4"/>
                  </a:cubicBezTo>
                  <a:cubicBezTo>
                    <a:pt x="132" y="5"/>
                    <a:pt x="134" y="6"/>
                    <a:pt x="136" y="8"/>
                  </a:cubicBezTo>
                  <a:cubicBezTo>
                    <a:pt x="137" y="9"/>
                    <a:pt x="138" y="10"/>
                    <a:pt x="139" y="10"/>
                  </a:cubicBezTo>
                  <a:cubicBezTo>
                    <a:pt x="139" y="9"/>
                    <a:pt x="140" y="10"/>
                    <a:pt x="141" y="12"/>
                  </a:cubicBezTo>
                  <a:cubicBezTo>
                    <a:pt x="141" y="13"/>
                    <a:pt x="142" y="14"/>
                    <a:pt x="143" y="14"/>
                  </a:cubicBezTo>
                  <a:cubicBezTo>
                    <a:pt x="144" y="14"/>
                    <a:pt x="146" y="14"/>
                    <a:pt x="150" y="14"/>
                  </a:cubicBezTo>
                  <a:cubicBezTo>
                    <a:pt x="156" y="14"/>
                    <a:pt x="160" y="13"/>
                    <a:pt x="162" y="13"/>
                  </a:cubicBezTo>
                  <a:cubicBezTo>
                    <a:pt x="164" y="12"/>
                    <a:pt x="165" y="12"/>
                    <a:pt x="165" y="12"/>
                  </a:cubicBezTo>
                  <a:cubicBezTo>
                    <a:pt x="166" y="12"/>
                    <a:pt x="166" y="12"/>
                    <a:pt x="166" y="13"/>
                  </a:cubicBezTo>
                  <a:cubicBezTo>
                    <a:pt x="166" y="14"/>
                    <a:pt x="169" y="16"/>
                    <a:pt x="175" y="20"/>
                  </a:cubicBezTo>
                  <a:cubicBezTo>
                    <a:pt x="182" y="24"/>
                    <a:pt x="185" y="26"/>
                    <a:pt x="186" y="26"/>
                  </a:cubicBezTo>
                  <a:cubicBezTo>
                    <a:pt x="187" y="26"/>
                    <a:pt x="187" y="26"/>
                    <a:pt x="187" y="26"/>
                  </a:cubicBezTo>
                  <a:cubicBezTo>
                    <a:pt x="187" y="26"/>
                    <a:pt x="187" y="27"/>
                    <a:pt x="187" y="27"/>
                  </a:cubicBezTo>
                  <a:cubicBezTo>
                    <a:pt x="187" y="28"/>
                    <a:pt x="188" y="28"/>
                    <a:pt x="188" y="28"/>
                  </a:cubicBezTo>
                  <a:cubicBezTo>
                    <a:pt x="189" y="28"/>
                    <a:pt x="190" y="29"/>
                    <a:pt x="192" y="30"/>
                  </a:cubicBezTo>
                  <a:cubicBezTo>
                    <a:pt x="193" y="32"/>
                    <a:pt x="194" y="32"/>
                    <a:pt x="195" y="32"/>
                  </a:cubicBezTo>
                  <a:cubicBezTo>
                    <a:pt x="195" y="32"/>
                    <a:pt x="195" y="33"/>
                    <a:pt x="195" y="34"/>
                  </a:cubicBezTo>
                  <a:cubicBezTo>
                    <a:pt x="195" y="36"/>
                    <a:pt x="195" y="37"/>
                    <a:pt x="195" y="39"/>
                  </a:cubicBezTo>
                  <a:cubicBezTo>
                    <a:pt x="195" y="40"/>
                    <a:pt x="195" y="41"/>
                    <a:pt x="194" y="42"/>
                  </a:cubicBezTo>
                  <a:cubicBezTo>
                    <a:pt x="194" y="42"/>
                    <a:pt x="193" y="43"/>
                    <a:pt x="192" y="43"/>
                  </a:cubicBezTo>
                  <a:cubicBezTo>
                    <a:pt x="191" y="43"/>
                    <a:pt x="191" y="43"/>
                    <a:pt x="191" y="44"/>
                  </a:cubicBezTo>
                  <a:cubicBezTo>
                    <a:pt x="191" y="45"/>
                    <a:pt x="190" y="45"/>
                    <a:pt x="190" y="44"/>
                  </a:cubicBezTo>
                  <a:cubicBezTo>
                    <a:pt x="189" y="44"/>
                    <a:pt x="186" y="43"/>
                    <a:pt x="180" y="43"/>
                  </a:cubicBezTo>
                  <a:cubicBezTo>
                    <a:pt x="174" y="43"/>
                    <a:pt x="171" y="43"/>
                    <a:pt x="171" y="43"/>
                  </a:cubicBezTo>
                  <a:cubicBezTo>
                    <a:pt x="170" y="42"/>
                    <a:pt x="169" y="42"/>
                    <a:pt x="166" y="42"/>
                  </a:cubicBezTo>
                  <a:cubicBezTo>
                    <a:pt x="163" y="43"/>
                    <a:pt x="158" y="43"/>
                    <a:pt x="151" y="43"/>
                  </a:cubicBezTo>
                  <a:cubicBezTo>
                    <a:pt x="147" y="43"/>
                    <a:pt x="144" y="43"/>
                    <a:pt x="143" y="43"/>
                  </a:cubicBezTo>
                  <a:cubicBezTo>
                    <a:pt x="142" y="43"/>
                    <a:pt x="141" y="44"/>
                    <a:pt x="141" y="44"/>
                  </a:cubicBezTo>
                  <a:cubicBezTo>
                    <a:pt x="139" y="50"/>
                    <a:pt x="138" y="53"/>
                    <a:pt x="136" y="54"/>
                  </a:cubicBezTo>
                  <a:cubicBezTo>
                    <a:pt x="135" y="55"/>
                    <a:pt x="135" y="56"/>
                    <a:pt x="135" y="57"/>
                  </a:cubicBezTo>
                  <a:cubicBezTo>
                    <a:pt x="135" y="57"/>
                    <a:pt x="134" y="59"/>
                    <a:pt x="133" y="60"/>
                  </a:cubicBezTo>
                  <a:cubicBezTo>
                    <a:pt x="132" y="61"/>
                    <a:pt x="130" y="63"/>
                    <a:pt x="129" y="65"/>
                  </a:cubicBezTo>
                  <a:cubicBezTo>
                    <a:pt x="128" y="67"/>
                    <a:pt x="127" y="70"/>
                    <a:pt x="125" y="72"/>
                  </a:cubicBezTo>
                  <a:cubicBezTo>
                    <a:pt x="122" y="74"/>
                    <a:pt x="121" y="76"/>
                    <a:pt x="121" y="78"/>
                  </a:cubicBezTo>
                  <a:cubicBezTo>
                    <a:pt x="120" y="79"/>
                    <a:pt x="121" y="80"/>
                    <a:pt x="121" y="81"/>
                  </a:cubicBezTo>
                  <a:cubicBezTo>
                    <a:pt x="122" y="82"/>
                    <a:pt x="122" y="83"/>
                    <a:pt x="122" y="84"/>
                  </a:cubicBezTo>
                  <a:cubicBezTo>
                    <a:pt x="122" y="84"/>
                    <a:pt x="121" y="85"/>
                    <a:pt x="120" y="86"/>
                  </a:cubicBezTo>
                  <a:cubicBezTo>
                    <a:pt x="119" y="88"/>
                    <a:pt x="117" y="89"/>
                    <a:pt x="117" y="89"/>
                  </a:cubicBezTo>
                  <a:cubicBezTo>
                    <a:pt x="116" y="89"/>
                    <a:pt x="114" y="90"/>
                    <a:pt x="111" y="92"/>
                  </a:cubicBezTo>
                  <a:cubicBezTo>
                    <a:pt x="107" y="93"/>
                    <a:pt x="105" y="94"/>
                    <a:pt x="105" y="95"/>
                  </a:cubicBezTo>
                  <a:cubicBezTo>
                    <a:pt x="101" y="99"/>
                    <a:pt x="98" y="101"/>
                    <a:pt x="95" y="101"/>
                  </a:cubicBezTo>
                  <a:cubicBezTo>
                    <a:pt x="93" y="101"/>
                    <a:pt x="91" y="101"/>
                    <a:pt x="90" y="100"/>
                  </a:cubicBezTo>
                  <a:cubicBezTo>
                    <a:pt x="89" y="99"/>
                    <a:pt x="88" y="97"/>
                    <a:pt x="88" y="96"/>
                  </a:cubicBezTo>
                  <a:cubicBezTo>
                    <a:pt x="88" y="95"/>
                    <a:pt x="87" y="92"/>
                    <a:pt x="84" y="88"/>
                  </a:cubicBezTo>
                  <a:cubicBezTo>
                    <a:pt x="83" y="85"/>
                    <a:pt x="81" y="82"/>
                    <a:pt x="79" y="78"/>
                  </a:cubicBezTo>
                  <a:cubicBezTo>
                    <a:pt x="78" y="74"/>
                    <a:pt x="77" y="71"/>
                    <a:pt x="77" y="69"/>
                  </a:cubicBezTo>
                  <a:cubicBezTo>
                    <a:pt x="77" y="68"/>
                    <a:pt x="77" y="68"/>
                    <a:pt x="76" y="67"/>
                  </a:cubicBezTo>
                  <a:cubicBezTo>
                    <a:pt x="75" y="67"/>
                    <a:pt x="75" y="66"/>
                    <a:pt x="76" y="66"/>
                  </a:cubicBezTo>
                  <a:cubicBezTo>
                    <a:pt x="76" y="65"/>
                    <a:pt x="77" y="64"/>
                    <a:pt x="76" y="63"/>
                  </a:cubicBezTo>
                  <a:cubicBezTo>
                    <a:pt x="76" y="61"/>
                    <a:pt x="76" y="61"/>
                    <a:pt x="75" y="61"/>
                  </a:cubicBezTo>
                  <a:cubicBezTo>
                    <a:pt x="75" y="61"/>
                    <a:pt x="72" y="61"/>
                    <a:pt x="68" y="62"/>
                  </a:cubicBezTo>
                  <a:cubicBezTo>
                    <a:pt x="63" y="64"/>
                    <a:pt x="61" y="64"/>
                    <a:pt x="59" y="64"/>
                  </a:cubicBezTo>
                  <a:cubicBezTo>
                    <a:pt x="59" y="65"/>
                    <a:pt x="58" y="65"/>
                    <a:pt x="58" y="65"/>
                  </a:cubicBezTo>
                  <a:cubicBezTo>
                    <a:pt x="58" y="66"/>
                    <a:pt x="58" y="67"/>
                    <a:pt x="58" y="68"/>
                  </a:cubicBezTo>
                  <a:cubicBezTo>
                    <a:pt x="58" y="73"/>
                    <a:pt x="59" y="81"/>
                    <a:pt x="62" y="92"/>
                  </a:cubicBezTo>
                  <a:cubicBezTo>
                    <a:pt x="64" y="99"/>
                    <a:pt x="65" y="103"/>
                    <a:pt x="65" y="104"/>
                  </a:cubicBezTo>
                  <a:cubicBezTo>
                    <a:pt x="65" y="105"/>
                    <a:pt x="66" y="107"/>
                    <a:pt x="66" y="110"/>
                  </a:cubicBezTo>
                  <a:cubicBezTo>
                    <a:pt x="67" y="113"/>
                    <a:pt x="68" y="115"/>
                    <a:pt x="69" y="117"/>
                  </a:cubicBezTo>
                  <a:cubicBezTo>
                    <a:pt x="70" y="119"/>
                    <a:pt x="72" y="120"/>
                    <a:pt x="74" y="121"/>
                  </a:cubicBezTo>
                  <a:cubicBezTo>
                    <a:pt x="76" y="121"/>
                    <a:pt x="78" y="121"/>
                    <a:pt x="78" y="121"/>
                  </a:cubicBezTo>
                  <a:cubicBezTo>
                    <a:pt x="79" y="121"/>
                    <a:pt x="80" y="121"/>
                    <a:pt x="82" y="121"/>
                  </a:cubicBezTo>
                  <a:cubicBezTo>
                    <a:pt x="87" y="120"/>
                    <a:pt x="90" y="119"/>
                    <a:pt x="93" y="119"/>
                  </a:cubicBezTo>
                  <a:cubicBezTo>
                    <a:pt x="94" y="118"/>
                    <a:pt x="96" y="118"/>
                    <a:pt x="97" y="118"/>
                  </a:cubicBezTo>
                  <a:cubicBezTo>
                    <a:pt x="98" y="118"/>
                    <a:pt x="99" y="118"/>
                    <a:pt x="99" y="118"/>
                  </a:cubicBezTo>
                  <a:cubicBezTo>
                    <a:pt x="99" y="117"/>
                    <a:pt x="100" y="117"/>
                    <a:pt x="103" y="116"/>
                  </a:cubicBezTo>
                  <a:cubicBezTo>
                    <a:pt x="106" y="116"/>
                    <a:pt x="110" y="115"/>
                    <a:pt x="113" y="114"/>
                  </a:cubicBezTo>
                  <a:cubicBezTo>
                    <a:pt x="117" y="113"/>
                    <a:pt x="120" y="112"/>
                    <a:pt x="122" y="112"/>
                  </a:cubicBezTo>
                  <a:cubicBezTo>
                    <a:pt x="123" y="112"/>
                    <a:pt x="123" y="112"/>
                    <a:pt x="124" y="111"/>
                  </a:cubicBezTo>
                  <a:cubicBezTo>
                    <a:pt x="124" y="111"/>
                    <a:pt x="124" y="111"/>
                    <a:pt x="124" y="110"/>
                  </a:cubicBezTo>
                  <a:cubicBezTo>
                    <a:pt x="124" y="109"/>
                    <a:pt x="124" y="108"/>
                    <a:pt x="126" y="107"/>
                  </a:cubicBezTo>
                  <a:cubicBezTo>
                    <a:pt x="127" y="106"/>
                    <a:pt x="129" y="106"/>
                    <a:pt x="130" y="107"/>
                  </a:cubicBezTo>
                  <a:cubicBezTo>
                    <a:pt x="132" y="108"/>
                    <a:pt x="134" y="109"/>
                    <a:pt x="135" y="109"/>
                  </a:cubicBezTo>
                  <a:cubicBezTo>
                    <a:pt x="142" y="110"/>
                    <a:pt x="147" y="112"/>
                    <a:pt x="150" y="113"/>
                  </a:cubicBezTo>
                  <a:cubicBezTo>
                    <a:pt x="154" y="114"/>
                    <a:pt x="156" y="116"/>
                    <a:pt x="158" y="118"/>
                  </a:cubicBezTo>
                  <a:cubicBezTo>
                    <a:pt x="159" y="119"/>
                    <a:pt x="160" y="121"/>
                    <a:pt x="160" y="124"/>
                  </a:cubicBezTo>
                  <a:cubicBezTo>
                    <a:pt x="160" y="126"/>
                    <a:pt x="160" y="127"/>
                    <a:pt x="159" y="128"/>
                  </a:cubicBezTo>
                  <a:cubicBezTo>
                    <a:pt x="158" y="128"/>
                    <a:pt x="158" y="129"/>
                    <a:pt x="157" y="130"/>
                  </a:cubicBezTo>
                  <a:cubicBezTo>
                    <a:pt x="157" y="131"/>
                    <a:pt x="155" y="131"/>
                    <a:pt x="150" y="131"/>
                  </a:cubicBezTo>
                  <a:cubicBezTo>
                    <a:pt x="146" y="131"/>
                    <a:pt x="141" y="131"/>
                    <a:pt x="137" y="133"/>
                  </a:cubicBezTo>
                  <a:cubicBezTo>
                    <a:pt x="132" y="134"/>
                    <a:pt x="129" y="134"/>
                    <a:pt x="128" y="135"/>
                  </a:cubicBezTo>
                  <a:cubicBezTo>
                    <a:pt x="126" y="135"/>
                    <a:pt x="125" y="135"/>
                    <a:pt x="123" y="136"/>
                  </a:cubicBezTo>
                  <a:cubicBezTo>
                    <a:pt x="121" y="137"/>
                    <a:pt x="118" y="137"/>
                    <a:pt x="116" y="138"/>
                  </a:cubicBezTo>
                  <a:cubicBezTo>
                    <a:pt x="113" y="138"/>
                    <a:pt x="109" y="139"/>
                    <a:pt x="104" y="140"/>
                  </a:cubicBezTo>
                  <a:cubicBezTo>
                    <a:pt x="97" y="142"/>
                    <a:pt x="89" y="142"/>
                    <a:pt x="81" y="142"/>
                  </a:cubicBezTo>
                  <a:cubicBezTo>
                    <a:pt x="78" y="142"/>
                    <a:pt x="75" y="141"/>
                    <a:pt x="72" y="140"/>
                  </a:cubicBezTo>
                  <a:cubicBezTo>
                    <a:pt x="69" y="138"/>
                    <a:pt x="67" y="137"/>
                    <a:pt x="65" y="135"/>
                  </a:cubicBezTo>
                  <a:cubicBezTo>
                    <a:pt x="63" y="133"/>
                    <a:pt x="62" y="131"/>
                    <a:pt x="61" y="128"/>
                  </a:cubicBezTo>
                  <a:cubicBezTo>
                    <a:pt x="60" y="125"/>
                    <a:pt x="59" y="123"/>
                    <a:pt x="58" y="121"/>
                  </a:cubicBezTo>
                  <a:cubicBezTo>
                    <a:pt x="56" y="117"/>
                    <a:pt x="54" y="109"/>
                    <a:pt x="53" y="97"/>
                  </a:cubicBezTo>
                  <a:cubicBezTo>
                    <a:pt x="52" y="91"/>
                    <a:pt x="51" y="87"/>
                    <a:pt x="51" y="85"/>
                  </a:cubicBezTo>
                  <a:cubicBezTo>
                    <a:pt x="50" y="83"/>
                    <a:pt x="50" y="80"/>
                    <a:pt x="49" y="76"/>
                  </a:cubicBezTo>
                  <a:cubicBezTo>
                    <a:pt x="49" y="72"/>
                    <a:pt x="49" y="69"/>
                    <a:pt x="48" y="69"/>
                  </a:cubicBezTo>
                  <a:cubicBezTo>
                    <a:pt x="47" y="69"/>
                    <a:pt x="46" y="69"/>
                    <a:pt x="45" y="70"/>
                  </a:cubicBezTo>
                  <a:cubicBezTo>
                    <a:pt x="44" y="71"/>
                    <a:pt x="43" y="71"/>
                    <a:pt x="42" y="71"/>
                  </a:cubicBezTo>
                  <a:cubicBezTo>
                    <a:pt x="41" y="71"/>
                    <a:pt x="39" y="72"/>
                    <a:pt x="37" y="73"/>
                  </a:cubicBezTo>
                  <a:cubicBezTo>
                    <a:pt x="35" y="74"/>
                    <a:pt x="34" y="75"/>
                    <a:pt x="33" y="74"/>
                  </a:cubicBezTo>
                  <a:cubicBezTo>
                    <a:pt x="33" y="74"/>
                    <a:pt x="31" y="74"/>
                    <a:pt x="28" y="75"/>
                  </a:cubicBezTo>
                  <a:cubicBezTo>
                    <a:pt x="25" y="76"/>
                    <a:pt x="23" y="77"/>
                    <a:pt x="22" y="78"/>
                  </a:cubicBezTo>
                  <a:cubicBezTo>
                    <a:pt x="22" y="78"/>
                    <a:pt x="20" y="79"/>
                    <a:pt x="17" y="81"/>
                  </a:cubicBezTo>
                  <a:cubicBezTo>
                    <a:pt x="13" y="83"/>
                    <a:pt x="11" y="84"/>
                    <a:pt x="11" y="84"/>
                  </a:cubicBezTo>
                  <a:cubicBezTo>
                    <a:pt x="10" y="84"/>
                    <a:pt x="9" y="83"/>
                    <a:pt x="6" y="82"/>
                  </a:cubicBezTo>
                  <a:cubicBezTo>
                    <a:pt x="2" y="80"/>
                    <a:pt x="0" y="77"/>
                    <a:pt x="0" y="74"/>
                  </a:cubicBezTo>
                  <a:cubicBezTo>
                    <a:pt x="0" y="72"/>
                    <a:pt x="0" y="70"/>
                    <a:pt x="0" y="65"/>
                  </a:cubicBezTo>
                  <a:cubicBezTo>
                    <a:pt x="1" y="61"/>
                    <a:pt x="1" y="59"/>
                    <a:pt x="2" y="58"/>
                  </a:cubicBezTo>
                  <a:cubicBezTo>
                    <a:pt x="2" y="57"/>
                    <a:pt x="2" y="56"/>
                    <a:pt x="2" y="54"/>
                  </a:cubicBezTo>
                  <a:cubicBezTo>
                    <a:pt x="1" y="53"/>
                    <a:pt x="1" y="53"/>
                    <a:pt x="1" y="52"/>
                  </a:cubicBezTo>
                  <a:cubicBezTo>
                    <a:pt x="1" y="52"/>
                    <a:pt x="2" y="51"/>
                    <a:pt x="3" y="50"/>
                  </a:cubicBezTo>
                  <a:cubicBezTo>
                    <a:pt x="4" y="49"/>
                    <a:pt x="6" y="48"/>
                    <a:pt x="9" y="48"/>
                  </a:cubicBezTo>
                  <a:cubicBezTo>
                    <a:pt x="12" y="47"/>
                    <a:pt x="14" y="47"/>
                    <a:pt x="15" y="48"/>
                  </a:cubicBezTo>
                  <a:cubicBezTo>
                    <a:pt x="16" y="49"/>
                    <a:pt x="16" y="50"/>
                    <a:pt x="15" y="51"/>
                  </a:cubicBezTo>
                  <a:cubicBezTo>
                    <a:pt x="14" y="52"/>
                    <a:pt x="15" y="53"/>
                    <a:pt x="17" y="53"/>
                  </a:cubicBezTo>
                  <a:cubicBezTo>
                    <a:pt x="18" y="53"/>
                    <a:pt x="20" y="53"/>
                    <a:pt x="22" y="52"/>
                  </a:cubicBezTo>
                  <a:cubicBezTo>
                    <a:pt x="24" y="51"/>
                    <a:pt x="25" y="51"/>
                    <a:pt x="26" y="51"/>
                  </a:cubicBezTo>
                  <a:cubicBezTo>
                    <a:pt x="26" y="51"/>
                    <a:pt x="27" y="51"/>
                    <a:pt x="27" y="52"/>
                  </a:cubicBezTo>
                  <a:cubicBezTo>
                    <a:pt x="28" y="53"/>
                    <a:pt x="28" y="53"/>
                    <a:pt x="29" y="53"/>
                  </a:cubicBezTo>
                  <a:cubicBezTo>
                    <a:pt x="29" y="53"/>
                    <a:pt x="29" y="52"/>
                    <a:pt x="30" y="51"/>
                  </a:cubicBezTo>
                  <a:cubicBezTo>
                    <a:pt x="32" y="50"/>
                    <a:pt x="32" y="49"/>
                    <a:pt x="31" y="49"/>
                  </a:cubicBezTo>
                  <a:cubicBezTo>
                    <a:pt x="32" y="49"/>
                    <a:pt x="32" y="48"/>
                    <a:pt x="33" y="48"/>
                  </a:cubicBezTo>
                  <a:cubicBezTo>
                    <a:pt x="34" y="48"/>
                    <a:pt x="36" y="48"/>
                    <a:pt x="37" y="48"/>
                  </a:cubicBezTo>
                  <a:cubicBezTo>
                    <a:pt x="39" y="47"/>
                    <a:pt x="40" y="47"/>
                    <a:pt x="40" y="47"/>
                  </a:cubicBezTo>
                  <a:cubicBezTo>
                    <a:pt x="41" y="48"/>
                    <a:pt x="42" y="48"/>
                    <a:pt x="44" y="47"/>
                  </a:cubicBezTo>
                  <a:cubicBezTo>
                    <a:pt x="45" y="47"/>
                    <a:pt x="46" y="46"/>
                    <a:pt x="46" y="45"/>
                  </a:cubicBezTo>
                  <a:cubicBezTo>
                    <a:pt x="46" y="45"/>
                    <a:pt x="46" y="43"/>
                    <a:pt x="46" y="41"/>
                  </a:cubicBezTo>
                  <a:cubicBezTo>
                    <a:pt x="46" y="38"/>
                    <a:pt x="46" y="37"/>
                    <a:pt x="45" y="36"/>
                  </a:cubicBezTo>
                  <a:cubicBezTo>
                    <a:pt x="45" y="35"/>
                    <a:pt x="45" y="34"/>
                    <a:pt x="46" y="33"/>
                  </a:cubicBezTo>
                  <a:cubicBezTo>
                    <a:pt x="46" y="32"/>
                    <a:pt x="47" y="31"/>
                    <a:pt x="48" y="31"/>
                  </a:cubicBezTo>
                  <a:cubicBezTo>
                    <a:pt x="49" y="31"/>
                    <a:pt x="49" y="32"/>
                    <a:pt x="49" y="33"/>
                  </a:cubicBezTo>
                  <a:cubicBezTo>
                    <a:pt x="49" y="34"/>
                    <a:pt x="49" y="34"/>
                    <a:pt x="50" y="34"/>
                  </a:cubicBezTo>
                  <a:cubicBezTo>
                    <a:pt x="50" y="34"/>
                    <a:pt x="51" y="36"/>
                    <a:pt x="52" y="38"/>
                  </a:cubicBezTo>
                  <a:cubicBezTo>
                    <a:pt x="54" y="41"/>
                    <a:pt x="55" y="43"/>
                    <a:pt x="55" y="43"/>
                  </a:cubicBezTo>
                  <a:cubicBezTo>
                    <a:pt x="55" y="43"/>
                    <a:pt x="56" y="42"/>
                    <a:pt x="57" y="41"/>
                  </a:cubicBezTo>
                  <a:cubicBezTo>
                    <a:pt x="59" y="40"/>
                    <a:pt x="60" y="40"/>
                    <a:pt x="60" y="40"/>
                  </a:cubicBezTo>
                  <a:cubicBezTo>
                    <a:pt x="60" y="41"/>
                    <a:pt x="61" y="41"/>
                    <a:pt x="63" y="40"/>
                  </a:cubicBezTo>
                  <a:cubicBezTo>
                    <a:pt x="64" y="40"/>
                    <a:pt x="66" y="39"/>
                    <a:pt x="67" y="39"/>
                  </a:cubicBezTo>
                  <a:cubicBezTo>
                    <a:pt x="68" y="39"/>
                    <a:pt x="69" y="39"/>
                    <a:pt x="71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3" y="26"/>
                    <a:pt x="72" y="22"/>
                    <a:pt x="71" y="19"/>
                  </a:cubicBezTo>
                  <a:cubicBezTo>
                    <a:pt x="70" y="15"/>
                    <a:pt x="69" y="13"/>
                    <a:pt x="69" y="12"/>
                  </a:cubicBezTo>
                  <a:cubicBezTo>
                    <a:pt x="69" y="12"/>
                    <a:pt x="69" y="11"/>
                    <a:pt x="68" y="11"/>
                  </a:cubicBezTo>
                  <a:cubicBezTo>
                    <a:pt x="67" y="10"/>
                    <a:pt x="67" y="8"/>
                    <a:pt x="67" y="5"/>
                  </a:cubicBezTo>
                  <a:close/>
                  <a:moveTo>
                    <a:pt x="122" y="48"/>
                  </a:moveTo>
                  <a:cubicBezTo>
                    <a:pt x="122" y="47"/>
                    <a:pt x="122" y="47"/>
                    <a:pt x="122" y="47"/>
                  </a:cubicBezTo>
                  <a:cubicBezTo>
                    <a:pt x="122" y="47"/>
                    <a:pt x="122" y="47"/>
                    <a:pt x="121" y="47"/>
                  </a:cubicBezTo>
                  <a:cubicBezTo>
                    <a:pt x="119" y="47"/>
                    <a:pt x="113" y="48"/>
                    <a:pt x="102" y="51"/>
                  </a:cubicBezTo>
                  <a:cubicBezTo>
                    <a:pt x="100" y="52"/>
                    <a:pt x="98" y="53"/>
                    <a:pt x="97" y="54"/>
                  </a:cubicBezTo>
                  <a:cubicBezTo>
                    <a:pt x="97" y="55"/>
                    <a:pt x="95" y="58"/>
                    <a:pt x="94" y="62"/>
                  </a:cubicBezTo>
                  <a:cubicBezTo>
                    <a:pt x="92" y="65"/>
                    <a:pt x="92" y="67"/>
                    <a:pt x="93" y="68"/>
                  </a:cubicBezTo>
                  <a:cubicBezTo>
                    <a:pt x="93" y="68"/>
                    <a:pt x="95" y="68"/>
                    <a:pt x="97" y="68"/>
                  </a:cubicBezTo>
                  <a:cubicBezTo>
                    <a:pt x="99" y="68"/>
                    <a:pt x="100" y="68"/>
                    <a:pt x="101" y="68"/>
                  </a:cubicBezTo>
                  <a:cubicBezTo>
                    <a:pt x="101" y="68"/>
                    <a:pt x="102" y="68"/>
                    <a:pt x="102" y="69"/>
                  </a:cubicBezTo>
                  <a:cubicBezTo>
                    <a:pt x="102" y="70"/>
                    <a:pt x="104" y="68"/>
                    <a:pt x="109" y="63"/>
                  </a:cubicBezTo>
                  <a:cubicBezTo>
                    <a:pt x="115" y="56"/>
                    <a:pt x="120" y="51"/>
                    <a:pt x="122" y="48"/>
                  </a:cubicBezTo>
                  <a:close/>
                  <a:moveTo>
                    <a:pt x="112" y="9"/>
                  </a:moveTo>
                  <a:cubicBezTo>
                    <a:pt x="112" y="8"/>
                    <a:pt x="112" y="8"/>
                    <a:pt x="114" y="9"/>
                  </a:cubicBezTo>
                  <a:cubicBezTo>
                    <a:pt x="114" y="9"/>
                    <a:pt x="115" y="9"/>
                    <a:pt x="115" y="10"/>
                  </a:cubicBezTo>
                  <a:cubicBezTo>
                    <a:pt x="115" y="10"/>
                    <a:pt x="115" y="10"/>
                    <a:pt x="115" y="10"/>
                  </a:cubicBezTo>
                  <a:cubicBezTo>
                    <a:pt x="114" y="11"/>
                    <a:pt x="114" y="11"/>
                    <a:pt x="113" y="10"/>
                  </a:cubicBezTo>
                  <a:cubicBezTo>
                    <a:pt x="112" y="10"/>
                    <a:pt x="112" y="10"/>
                    <a:pt x="11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7" name="Group 12"/>
          <p:cNvGrpSpPr>
            <a:grpSpLocks noChangeAspect="1"/>
          </p:cNvGrpSpPr>
          <p:nvPr/>
        </p:nvGrpSpPr>
        <p:grpSpPr bwMode="auto">
          <a:xfrm>
            <a:off x="9875463" y="1649257"/>
            <a:ext cx="378945" cy="1592721"/>
            <a:chOff x="3842" y="1660"/>
            <a:chExt cx="527" cy="2215"/>
          </a:xfrm>
        </p:grpSpPr>
        <p:sp>
          <p:nvSpPr>
            <p:cNvPr id="38" name="Freeform 13"/>
            <p:cNvSpPr>
              <a:spLocks noEditPoints="1"/>
            </p:cNvSpPr>
            <p:nvPr/>
          </p:nvSpPr>
          <p:spPr bwMode="auto">
            <a:xfrm>
              <a:off x="3885" y="1660"/>
              <a:ext cx="433" cy="587"/>
            </a:xfrm>
            <a:custGeom>
              <a:avLst/>
              <a:gdLst>
                <a:gd name="T0" fmla="*/ 84 w 181"/>
                <a:gd name="T1" fmla="*/ 3 h 248"/>
                <a:gd name="T2" fmla="*/ 90 w 181"/>
                <a:gd name="T3" fmla="*/ 6 h 248"/>
                <a:gd name="T4" fmla="*/ 92 w 181"/>
                <a:gd name="T5" fmla="*/ 8 h 248"/>
                <a:gd name="T6" fmla="*/ 106 w 181"/>
                <a:gd name="T7" fmla="*/ 23 h 248"/>
                <a:gd name="T8" fmla="*/ 107 w 181"/>
                <a:gd name="T9" fmla="*/ 52 h 248"/>
                <a:gd name="T10" fmla="*/ 106 w 181"/>
                <a:gd name="T11" fmla="*/ 78 h 248"/>
                <a:gd name="T12" fmla="*/ 112 w 181"/>
                <a:gd name="T13" fmla="*/ 77 h 248"/>
                <a:gd name="T14" fmla="*/ 120 w 181"/>
                <a:gd name="T15" fmla="*/ 76 h 248"/>
                <a:gd name="T16" fmla="*/ 131 w 181"/>
                <a:gd name="T17" fmla="*/ 75 h 248"/>
                <a:gd name="T18" fmla="*/ 140 w 181"/>
                <a:gd name="T19" fmla="*/ 73 h 248"/>
                <a:gd name="T20" fmla="*/ 138 w 181"/>
                <a:gd name="T21" fmla="*/ 70 h 248"/>
                <a:gd name="T22" fmla="*/ 137 w 181"/>
                <a:gd name="T23" fmla="*/ 70 h 248"/>
                <a:gd name="T24" fmla="*/ 131 w 181"/>
                <a:gd name="T25" fmla="*/ 68 h 248"/>
                <a:gd name="T26" fmla="*/ 130 w 181"/>
                <a:gd name="T27" fmla="*/ 67 h 248"/>
                <a:gd name="T28" fmla="*/ 136 w 181"/>
                <a:gd name="T29" fmla="*/ 66 h 248"/>
                <a:gd name="T30" fmla="*/ 142 w 181"/>
                <a:gd name="T31" fmla="*/ 67 h 248"/>
                <a:gd name="T32" fmla="*/ 149 w 181"/>
                <a:gd name="T33" fmla="*/ 69 h 248"/>
                <a:gd name="T34" fmla="*/ 156 w 181"/>
                <a:gd name="T35" fmla="*/ 72 h 248"/>
                <a:gd name="T36" fmla="*/ 164 w 181"/>
                <a:gd name="T37" fmla="*/ 77 h 248"/>
                <a:gd name="T38" fmla="*/ 170 w 181"/>
                <a:gd name="T39" fmla="*/ 79 h 248"/>
                <a:gd name="T40" fmla="*/ 177 w 181"/>
                <a:gd name="T41" fmla="*/ 84 h 248"/>
                <a:gd name="T42" fmla="*/ 181 w 181"/>
                <a:gd name="T43" fmla="*/ 91 h 248"/>
                <a:gd name="T44" fmla="*/ 177 w 181"/>
                <a:gd name="T45" fmla="*/ 97 h 248"/>
                <a:gd name="T46" fmla="*/ 168 w 181"/>
                <a:gd name="T47" fmla="*/ 100 h 248"/>
                <a:gd name="T48" fmla="*/ 118 w 181"/>
                <a:gd name="T49" fmla="*/ 103 h 248"/>
                <a:gd name="T50" fmla="*/ 109 w 181"/>
                <a:gd name="T51" fmla="*/ 106 h 248"/>
                <a:gd name="T52" fmla="*/ 107 w 181"/>
                <a:gd name="T53" fmla="*/ 129 h 248"/>
                <a:gd name="T54" fmla="*/ 104 w 181"/>
                <a:gd name="T55" fmla="*/ 197 h 248"/>
                <a:gd name="T56" fmla="*/ 103 w 181"/>
                <a:gd name="T57" fmla="*/ 206 h 248"/>
                <a:gd name="T58" fmla="*/ 101 w 181"/>
                <a:gd name="T59" fmla="*/ 220 h 248"/>
                <a:gd name="T60" fmla="*/ 100 w 181"/>
                <a:gd name="T61" fmla="*/ 230 h 248"/>
                <a:gd name="T62" fmla="*/ 98 w 181"/>
                <a:gd name="T63" fmla="*/ 239 h 248"/>
                <a:gd name="T64" fmla="*/ 96 w 181"/>
                <a:gd name="T65" fmla="*/ 244 h 248"/>
                <a:gd name="T66" fmla="*/ 94 w 181"/>
                <a:gd name="T67" fmla="*/ 248 h 248"/>
                <a:gd name="T68" fmla="*/ 92 w 181"/>
                <a:gd name="T69" fmla="*/ 241 h 248"/>
                <a:gd name="T70" fmla="*/ 92 w 181"/>
                <a:gd name="T71" fmla="*/ 218 h 248"/>
                <a:gd name="T72" fmla="*/ 90 w 181"/>
                <a:gd name="T73" fmla="*/ 115 h 248"/>
                <a:gd name="T74" fmla="*/ 81 w 181"/>
                <a:gd name="T75" fmla="*/ 116 h 248"/>
                <a:gd name="T76" fmla="*/ 72 w 181"/>
                <a:gd name="T77" fmla="*/ 120 h 248"/>
                <a:gd name="T78" fmla="*/ 57 w 181"/>
                <a:gd name="T79" fmla="*/ 125 h 248"/>
                <a:gd name="T80" fmla="*/ 43 w 181"/>
                <a:gd name="T81" fmla="*/ 130 h 248"/>
                <a:gd name="T82" fmla="*/ 21 w 181"/>
                <a:gd name="T83" fmla="*/ 130 h 248"/>
                <a:gd name="T84" fmla="*/ 6 w 181"/>
                <a:gd name="T85" fmla="*/ 123 h 248"/>
                <a:gd name="T86" fmla="*/ 2 w 181"/>
                <a:gd name="T87" fmla="*/ 114 h 248"/>
                <a:gd name="T88" fmla="*/ 0 w 181"/>
                <a:gd name="T89" fmla="*/ 104 h 248"/>
                <a:gd name="T90" fmla="*/ 1 w 181"/>
                <a:gd name="T91" fmla="*/ 100 h 248"/>
                <a:gd name="T92" fmla="*/ 4 w 181"/>
                <a:gd name="T93" fmla="*/ 97 h 248"/>
                <a:gd name="T94" fmla="*/ 8 w 181"/>
                <a:gd name="T95" fmla="*/ 102 h 248"/>
                <a:gd name="T96" fmla="*/ 12 w 181"/>
                <a:gd name="T97" fmla="*/ 106 h 248"/>
                <a:gd name="T98" fmla="*/ 17 w 181"/>
                <a:gd name="T99" fmla="*/ 107 h 248"/>
                <a:gd name="T100" fmla="*/ 36 w 181"/>
                <a:gd name="T101" fmla="*/ 102 h 248"/>
                <a:gd name="T102" fmla="*/ 70 w 181"/>
                <a:gd name="T103" fmla="*/ 90 h 248"/>
                <a:gd name="T104" fmla="*/ 89 w 181"/>
                <a:gd name="T105" fmla="*/ 81 h 248"/>
                <a:gd name="T106" fmla="*/ 90 w 181"/>
                <a:gd name="T107" fmla="*/ 70 h 248"/>
                <a:gd name="T108" fmla="*/ 90 w 181"/>
                <a:gd name="T109" fmla="*/ 24 h 248"/>
                <a:gd name="T110" fmla="*/ 89 w 181"/>
                <a:gd name="T111" fmla="*/ 16 h 248"/>
                <a:gd name="T112" fmla="*/ 87 w 181"/>
                <a:gd name="T113" fmla="*/ 10 h 248"/>
                <a:gd name="T114" fmla="*/ 84 w 181"/>
                <a:gd name="T115" fmla="*/ 3 h 248"/>
                <a:gd name="T116" fmla="*/ 82 w 181"/>
                <a:gd name="T117" fmla="*/ 3 h 248"/>
                <a:gd name="T118" fmla="*/ 82 w 181"/>
                <a:gd name="T119" fmla="*/ 1 h 248"/>
                <a:gd name="T120" fmla="*/ 83 w 181"/>
                <a:gd name="T121" fmla="*/ 0 h 248"/>
                <a:gd name="T122" fmla="*/ 83 w 181"/>
                <a:gd name="T123" fmla="*/ 1 h 248"/>
                <a:gd name="T124" fmla="*/ 82 w 181"/>
                <a:gd name="T125" fmla="*/ 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" h="248">
                  <a:moveTo>
                    <a:pt x="84" y="3"/>
                  </a:moveTo>
                  <a:cubicBezTo>
                    <a:pt x="84" y="2"/>
                    <a:pt x="86" y="3"/>
                    <a:pt x="90" y="6"/>
                  </a:cubicBezTo>
                  <a:cubicBezTo>
                    <a:pt x="91" y="6"/>
                    <a:pt x="92" y="7"/>
                    <a:pt x="92" y="8"/>
                  </a:cubicBezTo>
                  <a:cubicBezTo>
                    <a:pt x="100" y="14"/>
                    <a:pt x="104" y="20"/>
                    <a:pt x="106" y="23"/>
                  </a:cubicBezTo>
                  <a:cubicBezTo>
                    <a:pt x="107" y="25"/>
                    <a:pt x="107" y="34"/>
                    <a:pt x="107" y="52"/>
                  </a:cubicBezTo>
                  <a:cubicBezTo>
                    <a:pt x="106" y="78"/>
                    <a:pt x="106" y="78"/>
                    <a:pt x="106" y="78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6" y="76"/>
                    <a:pt x="119" y="76"/>
                    <a:pt x="120" y="76"/>
                  </a:cubicBezTo>
                  <a:cubicBezTo>
                    <a:pt x="123" y="76"/>
                    <a:pt x="126" y="75"/>
                    <a:pt x="131" y="75"/>
                  </a:cubicBezTo>
                  <a:cubicBezTo>
                    <a:pt x="136" y="74"/>
                    <a:pt x="139" y="73"/>
                    <a:pt x="140" y="73"/>
                  </a:cubicBezTo>
                  <a:cubicBezTo>
                    <a:pt x="141" y="72"/>
                    <a:pt x="140" y="71"/>
                    <a:pt x="138" y="70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34" y="69"/>
                    <a:pt x="132" y="68"/>
                    <a:pt x="131" y="68"/>
                  </a:cubicBezTo>
                  <a:cubicBezTo>
                    <a:pt x="130" y="68"/>
                    <a:pt x="129" y="68"/>
                    <a:pt x="130" y="67"/>
                  </a:cubicBezTo>
                  <a:cubicBezTo>
                    <a:pt x="130" y="66"/>
                    <a:pt x="132" y="66"/>
                    <a:pt x="136" y="66"/>
                  </a:cubicBezTo>
                  <a:cubicBezTo>
                    <a:pt x="139" y="66"/>
                    <a:pt x="141" y="66"/>
                    <a:pt x="142" y="67"/>
                  </a:cubicBezTo>
                  <a:cubicBezTo>
                    <a:pt x="142" y="68"/>
                    <a:pt x="144" y="69"/>
                    <a:pt x="149" y="69"/>
                  </a:cubicBezTo>
                  <a:cubicBezTo>
                    <a:pt x="153" y="70"/>
                    <a:pt x="155" y="71"/>
                    <a:pt x="156" y="72"/>
                  </a:cubicBezTo>
                  <a:cubicBezTo>
                    <a:pt x="158" y="73"/>
                    <a:pt x="160" y="75"/>
                    <a:pt x="164" y="77"/>
                  </a:cubicBezTo>
                  <a:cubicBezTo>
                    <a:pt x="167" y="79"/>
                    <a:pt x="169" y="79"/>
                    <a:pt x="170" y="79"/>
                  </a:cubicBezTo>
                  <a:cubicBezTo>
                    <a:pt x="171" y="79"/>
                    <a:pt x="173" y="81"/>
                    <a:pt x="177" y="84"/>
                  </a:cubicBezTo>
                  <a:cubicBezTo>
                    <a:pt x="180" y="88"/>
                    <a:pt x="181" y="90"/>
                    <a:pt x="181" y="91"/>
                  </a:cubicBezTo>
                  <a:cubicBezTo>
                    <a:pt x="181" y="93"/>
                    <a:pt x="180" y="95"/>
                    <a:pt x="177" y="97"/>
                  </a:cubicBezTo>
                  <a:cubicBezTo>
                    <a:pt x="174" y="99"/>
                    <a:pt x="171" y="100"/>
                    <a:pt x="168" y="100"/>
                  </a:cubicBezTo>
                  <a:cubicBezTo>
                    <a:pt x="142" y="100"/>
                    <a:pt x="126" y="101"/>
                    <a:pt x="118" y="103"/>
                  </a:cubicBezTo>
                  <a:cubicBezTo>
                    <a:pt x="112" y="105"/>
                    <a:pt x="109" y="106"/>
                    <a:pt x="109" y="106"/>
                  </a:cubicBezTo>
                  <a:cubicBezTo>
                    <a:pt x="108" y="107"/>
                    <a:pt x="108" y="115"/>
                    <a:pt x="107" y="129"/>
                  </a:cubicBezTo>
                  <a:cubicBezTo>
                    <a:pt x="106" y="173"/>
                    <a:pt x="105" y="196"/>
                    <a:pt x="104" y="197"/>
                  </a:cubicBezTo>
                  <a:cubicBezTo>
                    <a:pt x="104" y="198"/>
                    <a:pt x="103" y="201"/>
                    <a:pt x="103" y="206"/>
                  </a:cubicBezTo>
                  <a:cubicBezTo>
                    <a:pt x="102" y="214"/>
                    <a:pt x="101" y="218"/>
                    <a:pt x="101" y="220"/>
                  </a:cubicBezTo>
                  <a:cubicBezTo>
                    <a:pt x="100" y="221"/>
                    <a:pt x="100" y="224"/>
                    <a:pt x="100" y="230"/>
                  </a:cubicBezTo>
                  <a:cubicBezTo>
                    <a:pt x="99" y="235"/>
                    <a:pt x="99" y="238"/>
                    <a:pt x="98" y="239"/>
                  </a:cubicBezTo>
                  <a:cubicBezTo>
                    <a:pt x="98" y="239"/>
                    <a:pt x="97" y="241"/>
                    <a:pt x="96" y="244"/>
                  </a:cubicBezTo>
                  <a:cubicBezTo>
                    <a:pt x="96" y="246"/>
                    <a:pt x="95" y="248"/>
                    <a:pt x="94" y="248"/>
                  </a:cubicBezTo>
                  <a:cubicBezTo>
                    <a:pt x="93" y="248"/>
                    <a:pt x="92" y="246"/>
                    <a:pt x="92" y="241"/>
                  </a:cubicBezTo>
                  <a:cubicBezTo>
                    <a:pt x="92" y="237"/>
                    <a:pt x="92" y="229"/>
                    <a:pt x="92" y="218"/>
                  </a:cubicBezTo>
                  <a:cubicBezTo>
                    <a:pt x="91" y="196"/>
                    <a:pt x="91" y="162"/>
                    <a:pt x="90" y="115"/>
                  </a:cubicBezTo>
                  <a:cubicBezTo>
                    <a:pt x="90" y="113"/>
                    <a:pt x="87" y="113"/>
                    <a:pt x="81" y="116"/>
                  </a:cubicBezTo>
                  <a:cubicBezTo>
                    <a:pt x="78" y="117"/>
                    <a:pt x="75" y="119"/>
                    <a:pt x="72" y="120"/>
                  </a:cubicBezTo>
                  <a:cubicBezTo>
                    <a:pt x="70" y="121"/>
                    <a:pt x="65" y="123"/>
                    <a:pt x="57" y="125"/>
                  </a:cubicBezTo>
                  <a:cubicBezTo>
                    <a:pt x="50" y="128"/>
                    <a:pt x="45" y="129"/>
                    <a:pt x="43" y="130"/>
                  </a:cubicBezTo>
                  <a:cubicBezTo>
                    <a:pt x="36" y="131"/>
                    <a:pt x="29" y="131"/>
                    <a:pt x="21" y="130"/>
                  </a:cubicBezTo>
                  <a:cubicBezTo>
                    <a:pt x="14" y="128"/>
                    <a:pt x="9" y="126"/>
                    <a:pt x="6" y="123"/>
                  </a:cubicBezTo>
                  <a:cubicBezTo>
                    <a:pt x="5" y="122"/>
                    <a:pt x="4" y="119"/>
                    <a:pt x="2" y="114"/>
                  </a:cubicBezTo>
                  <a:cubicBezTo>
                    <a:pt x="0" y="109"/>
                    <a:pt x="0" y="106"/>
                    <a:pt x="0" y="104"/>
                  </a:cubicBezTo>
                  <a:cubicBezTo>
                    <a:pt x="0" y="103"/>
                    <a:pt x="0" y="101"/>
                    <a:pt x="1" y="100"/>
                  </a:cubicBezTo>
                  <a:cubicBezTo>
                    <a:pt x="2" y="98"/>
                    <a:pt x="3" y="97"/>
                    <a:pt x="4" y="97"/>
                  </a:cubicBezTo>
                  <a:cubicBezTo>
                    <a:pt x="4" y="97"/>
                    <a:pt x="6" y="99"/>
                    <a:pt x="8" y="102"/>
                  </a:cubicBezTo>
                  <a:cubicBezTo>
                    <a:pt x="10" y="104"/>
                    <a:pt x="11" y="105"/>
                    <a:pt x="12" y="106"/>
                  </a:cubicBezTo>
                  <a:cubicBezTo>
                    <a:pt x="13" y="106"/>
                    <a:pt x="14" y="107"/>
                    <a:pt x="17" y="107"/>
                  </a:cubicBezTo>
                  <a:cubicBezTo>
                    <a:pt x="22" y="107"/>
                    <a:pt x="29" y="105"/>
                    <a:pt x="36" y="102"/>
                  </a:cubicBezTo>
                  <a:cubicBezTo>
                    <a:pt x="39" y="101"/>
                    <a:pt x="50" y="97"/>
                    <a:pt x="70" y="90"/>
                  </a:cubicBezTo>
                  <a:cubicBezTo>
                    <a:pt x="82" y="85"/>
                    <a:pt x="89" y="83"/>
                    <a:pt x="89" y="81"/>
                  </a:cubicBezTo>
                  <a:cubicBezTo>
                    <a:pt x="90" y="80"/>
                    <a:pt x="90" y="77"/>
                    <a:pt x="90" y="70"/>
                  </a:cubicBezTo>
                  <a:cubicBezTo>
                    <a:pt x="89" y="59"/>
                    <a:pt x="89" y="43"/>
                    <a:pt x="90" y="24"/>
                  </a:cubicBezTo>
                  <a:cubicBezTo>
                    <a:pt x="90" y="20"/>
                    <a:pt x="90" y="18"/>
                    <a:pt x="89" y="16"/>
                  </a:cubicBezTo>
                  <a:cubicBezTo>
                    <a:pt x="89" y="14"/>
                    <a:pt x="88" y="12"/>
                    <a:pt x="87" y="10"/>
                  </a:cubicBezTo>
                  <a:cubicBezTo>
                    <a:pt x="85" y="6"/>
                    <a:pt x="84" y="4"/>
                    <a:pt x="84" y="3"/>
                  </a:cubicBezTo>
                  <a:close/>
                  <a:moveTo>
                    <a:pt x="82" y="3"/>
                  </a:moveTo>
                  <a:cubicBezTo>
                    <a:pt x="82" y="3"/>
                    <a:pt x="82" y="2"/>
                    <a:pt x="82" y="1"/>
                  </a:cubicBezTo>
                  <a:cubicBezTo>
                    <a:pt x="82" y="1"/>
                    <a:pt x="82" y="0"/>
                    <a:pt x="83" y="0"/>
                  </a:cubicBezTo>
                  <a:cubicBezTo>
                    <a:pt x="84" y="0"/>
                    <a:pt x="84" y="1"/>
                    <a:pt x="83" y="1"/>
                  </a:cubicBezTo>
                  <a:cubicBezTo>
                    <a:pt x="83" y="2"/>
                    <a:pt x="83" y="3"/>
                    <a:pt x="8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14"/>
            <p:cNvSpPr>
              <a:spLocks noEditPoints="1"/>
            </p:cNvSpPr>
            <p:nvPr/>
          </p:nvSpPr>
          <p:spPr bwMode="auto">
            <a:xfrm>
              <a:off x="3933" y="2264"/>
              <a:ext cx="349" cy="512"/>
            </a:xfrm>
            <a:custGeom>
              <a:avLst/>
              <a:gdLst>
                <a:gd name="T0" fmla="*/ 127 w 146"/>
                <a:gd name="T1" fmla="*/ 9 h 216"/>
                <a:gd name="T2" fmla="*/ 138 w 146"/>
                <a:gd name="T3" fmla="*/ 34 h 216"/>
                <a:gd name="T4" fmla="*/ 130 w 146"/>
                <a:gd name="T5" fmla="*/ 66 h 216"/>
                <a:gd name="T6" fmla="*/ 118 w 146"/>
                <a:gd name="T7" fmla="*/ 86 h 216"/>
                <a:gd name="T8" fmla="*/ 87 w 146"/>
                <a:gd name="T9" fmla="*/ 118 h 216"/>
                <a:gd name="T10" fmla="*/ 109 w 146"/>
                <a:gd name="T11" fmla="*/ 131 h 216"/>
                <a:gd name="T12" fmla="*/ 112 w 146"/>
                <a:gd name="T13" fmla="*/ 155 h 216"/>
                <a:gd name="T14" fmla="*/ 89 w 146"/>
                <a:gd name="T15" fmla="*/ 164 h 216"/>
                <a:gd name="T16" fmla="*/ 86 w 146"/>
                <a:gd name="T17" fmla="*/ 182 h 216"/>
                <a:gd name="T18" fmla="*/ 109 w 146"/>
                <a:gd name="T19" fmla="*/ 177 h 216"/>
                <a:gd name="T20" fmla="*/ 146 w 146"/>
                <a:gd name="T21" fmla="*/ 196 h 216"/>
                <a:gd name="T22" fmla="*/ 112 w 146"/>
                <a:gd name="T23" fmla="*/ 203 h 216"/>
                <a:gd name="T24" fmla="*/ 74 w 146"/>
                <a:gd name="T25" fmla="*/ 207 h 216"/>
                <a:gd name="T26" fmla="*/ 65 w 146"/>
                <a:gd name="T27" fmla="*/ 200 h 216"/>
                <a:gd name="T28" fmla="*/ 1 w 146"/>
                <a:gd name="T29" fmla="*/ 212 h 216"/>
                <a:gd name="T30" fmla="*/ 19 w 146"/>
                <a:gd name="T31" fmla="*/ 186 h 216"/>
                <a:gd name="T32" fmla="*/ 42 w 146"/>
                <a:gd name="T33" fmla="*/ 172 h 216"/>
                <a:gd name="T34" fmla="*/ 47 w 146"/>
                <a:gd name="T35" fmla="*/ 162 h 216"/>
                <a:gd name="T36" fmla="*/ 18 w 146"/>
                <a:gd name="T37" fmla="*/ 155 h 216"/>
                <a:gd name="T38" fmla="*/ 43 w 146"/>
                <a:gd name="T39" fmla="*/ 138 h 216"/>
                <a:gd name="T40" fmla="*/ 66 w 146"/>
                <a:gd name="T41" fmla="*/ 121 h 216"/>
                <a:gd name="T42" fmla="*/ 44 w 146"/>
                <a:gd name="T43" fmla="*/ 125 h 216"/>
                <a:gd name="T44" fmla="*/ 39 w 146"/>
                <a:gd name="T45" fmla="*/ 112 h 216"/>
                <a:gd name="T46" fmla="*/ 18 w 146"/>
                <a:gd name="T47" fmla="*/ 94 h 216"/>
                <a:gd name="T48" fmla="*/ 6 w 146"/>
                <a:gd name="T49" fmla="*/ 58 h 216"/>
                <a:gd name="T50" fmla="*/ 17 w 146"/>
                <a:gd name="T51" fmla="*/ 23 h 216"/>
                <a:gd name="T52" fmla="*/ 32 w 146"/>
                <a:gd name="T53" fmla="*/ 8 h 216"/>
                <a:gd name="T54" fmla="*/ 64 w 146"/>
                <a:gd name="T55" fmla="*/ 16 h 216"/>
                <a:gd name="T56" fmla="*/ 67 w 146"/>
                <a:gd name="T57" fmla="*/ 26 h 216"/>
                <a:gd name="T58" fmla="*/ 33 w 146"/>
                <a:gd name="T59" fmla="*/ 58 h 216"/>
                <a:gd name="T60" fmla="*/ 60 w 146"/>
                <a:gd name="T61" fmla="*/ 50 h 216"/>
                <a:gd name="T62" fmla="*/ 70 w 146"/>
                <a:gd name="T63" fmla="*/ 27 h 216"/>
                <a:gd name="T64" fmla="*/ 35 w 146"/>
                <a:gd name="T65" fmla="*/ 77 h 216"/>
                <a:gd name="T66" fmla="*/ 56 w 146"/>
                <a:gd name="T67" fmla="*/ 92 h 216"/>
                <a:gd name="T68" fmla="*/ 51 w 146"/>
                <a:gd name="T69" fmla="*/ 74 h 216"/>
                <a:gd name="T70" fmla="*/ 46 w 146"/>
                <a:gd name="T71" fmla="*/ 183 h 216"/>
                <a:gd name="T72" fmla="*/ 46 w 146"/>
                <a:gd name="T73" fmla="*/ 187 h 216"/>
                <a:gd name="T74" fmla="*/ 57 w 146"/>
                <a:gd name="T75" fmla="*/ 181 h 216"/>
                <a:gd name="T76" fmla="*/ 48 w 146"/>
                <a:gd name="T77" fmla="*/ 146 h 216"/>
                <a:gd name="T78" fmla="*/ 62 w 146"/>
                <a:gd name="T79" fmla="*/ 161 h 216"/>
                <a:gd name="T80" fmla="*/ 70 w 146"/>
                <a:gd name="T81" fmla="*/ 65 h 216"/>
                <a:gd name="T82" fmla="*/ 66 w 146"/>
                <a:gd name="T83" fmla="*/ 69 h 216"/>
                <a:gd name="T84" fmla="*/ 66 w 146"/>
                <a:gd name="T85" fmla="*/ 98 h 216"/>
                <a:gd name="T86" fmla="*/ 67 w 146"/>
                <a:gd name="T87" fmla="*/ 100 h 216"/>
                <a:gd name="T88" fmla="*/ 80 w 146"/>
                <a:gd name="T89" fmla="*/ 20 h 216"/>
                <a:gd name="T90" fmla="*/ 87 w 146"/>
                <a:gd name="T91" fmla="*/ 42 h 216"/>
                <a:gd name="T92" fmla="*/ 95 w 146"/>
                <a:gd name="T93" fmla="*/ 65 h 216"/>
                <a:gd name="T94" fmla="*/ 109 w 146"/>
                <a:gd name="T95" fmla="*/ 54 h 216"/>
                <a:gd name="T96" fmla="*/ 119 w 146"/>
                <a:gd name="T97" fmla="*/ 28 h 216"/>
                <a:gd name="T98" fmla="*/ 84 w 146"/>
                <a:gd name="T99" fmla="*/ 58 h 216"/>
                <a:gd name="T100" fmla="*/ 101 w 146"/>
                <a:gd name="T101" fmla="*/ 140 h 216"/>
                <a:gd name="T102" fmla="*/ 85 w 146"/>
                <a:gd name="T103" fmla="*/ 145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6" h="216">
                  <a:moveTo>
                    <a:pt x="89" y="6"/>
                  </a:moveTo>
                  <a:cubicBezTo>
                    <a:pt x="102" y="1"/>
                    <a:pt x="111" y="0"/>
                    <a:pt x="115" y="3"/>
                  </a:cubicBezTo>
                  <a:cubicBezTo>
                    <a:pt x="118" y="4"/>
                    <a:pt x="119" y="5"/>
                    <a:pt x="120" y="5"/>
                  </a:cubicBezTo>
                  <a:cubicBezTo>
                    <a:pt x="121" y="5"/>
                    <a:pt x="123" y="6"/>
                    <a:pt x="127" y="9"/>
                  </a:cubicBezTo>
                  <a:cubicBezTo>
                    <a:pt x="130" y="11"/>
                    <a:pt x="132" y="13"/>
                    <a:pt x="132" y="14"/>
                  </a:cubicBezTo>
                  <a:cubicBezTo>
                    <a:pt x="132" y="15"/>
                    <a:pt x="132" y="15"/>
                    <a:pt x="133" y="15"/>
                  </a:cubicBezTo>
                  <a:cubicBezTo>
                    <a:pt x="133" y="15"/>
                    <a:pt x="134" y="17"/>
                    <a:pt x="136" y="20"/>
                  </a:cubicBezTo>
                  <a:cubicBezTo>
                    <a:pt x="137" y="23"/>
                    <a:pt x="138" y="28"/>
                    <a:pt x="138" y="34"/>
                  </a:cubicBezTo>
                  <a:cubicBezTo>
                    <a:pt x="138" y="40"/>
                    <a:pt x="137" y="45"/>
                    <a:pt x="136" y="48"/>
                  </a:cubicBezTo>
                  <a:cubicBezTo>
                    <a:pt x="135" y="50"/>
                    <a:pt x="134" y="52"/>
                    <a:pt x="134" y="53"/>
                  </a:cubicBezTo>
                  <a:cubicBezTo>
                    <a:pt x="134" y="54"/>
                    <a:pt x="133" y="57"/>
                    <a:pt x="132" y="60"/>
                  </a:cubicBezTo>
                  <a:cubicBezTo>
                    <a:pt x="130" y="63"/>
                    <a:pt x="130" y="65"/>
                    <a:pt x="130" y="66"/>
                  </a:cubicBezTo>
                  <a:cubicBezTo>
                    <a:pt x="130" y="68"/>
                    <a:pt x="129" y="69"/>
                    <a:pt x="129" y="69"/>
                  </a:cubicBezTo>
                  <a:cubicBezTo>
                    <a:pt x="128" y="69"/>
                    <a:pt x="127" y="70"/>
                    <a:pt x="126" y="73"/>
                  </a:cubicBezTo>
                  <a:cubicBezTo>
                    <a:pt x="125" y="76"/>
                    <a:pt x="124" y="78"/>
                    <a:pt x="123" y="79"/>
                  </a:cubicBezTo>
                  <a:cubicBezTo>
                    <a:pt x="122" y="79"/>
                    <a:pt x="120" y="82"/>
                    <a:pt x="118" y="86"/>
                  </a:cubicBezTo>
                  <a:cubicBezTo>
                    <a:pt x="114" y="93"/>
                    <a:pt x="109" y="100"/>
                    <a:pt x="101" y="108"/>
                  </a:cubicBezTo>
                  <a:cubicBezTo>
                    <a:pt x="98" y="111"/>
                    <a:pt x="96" y="114"/>
                    <a:pt x="95" y="115"/>
                  </a:cubicBezTo>
                  <a:cubicBezTo>
                    <a:pt x="93" y="117"/>
                    <a:pt x="92" y="118"/>
                    <a:pt x="89" y="117"/>
                  </a:cubicBezTo>
                  <a:cubicBezTo>
                    <a:pt x="88" y="117"/>
                    <a:pt x="87" y="117"/>
                    <a:pt x="87" y="118"/>
                  </a:cubicBezTo>
                  <a:cubicBezTo>
                    <a:pt x="86" y="118"/>
                    <a:pt x="86" y="119"/>
                    <a:pt x="86" y="122"/>
                  </a:cubicBezTo>
                  <a:cubicBezTo>
                    <a:pt x="86" y="128"/>
                    <a:pt x="86" y="128"/>
                    <a:pt x="86" y="128"/>
                  </a:cubicBezTo>
                  <a:cubicBezTo>
                    <a:pt x="95" y="128"/>
                    <a:pt x="95" y="128"/>
                    <a:pt x="95" y="128"/>
                  </a:cubicBezTo>
                  <a:cubicBezTo>
                    <a:pt x="100" y="129"/>
                    <a:pt x="105" y="130"/>
                    <a:pt x="109" y="131"/>
                  </a:cubicBezTo>
                  <a:cubicBezTo>
                    <a:pt x="113" y="132"/>
                    <a:pt x="116" y="134"/>
                    <a:pt x="118" y="135"/>
                  </a:cubicBezTo>
                  <a:cubicBezTo>
                    <a:pt x="119" y="136"/>
                    <a:pt x="120" y="138"/>
                    <a:pt x="120" y="141"/>
                  </a:cubicBezTo>
                  <a:cubicBezTo>
                    <a:pt x="121" y="143"/>
                    <a:pt x="120" y="146"/>
                    <a:pt x="118" y="149"/>
                  </a:cubicBezTo>
                  <a:cubicBezTo>
                    <a:pt x="116" y="151"/>
                    <a:pt x="114" y="153"/>
                    <a:pt x="112" y="155"/>
                  </a:cubicBezTo>
                  <a:cubicBezTo>
                    <a:pt x="109" y="157"/>
                    <a:pt x="107" y="157"/>
                    <a:pt x="105" y="158"/>
                  </a:cubicBezTo>
                  <a:cubicBezTo>
                    <a:pt x="103" y="158"/>
                    <a:pt x="102" y="158"/>
                    <a:pt x="100" y="159"/>
                  </a:cubicBezTo>
                  <a:cubicBezTo>
                    <a:pt x="99" y="160"/>
                    <a:pt x="97" y="161"/>
                    <a:pt x="96" y="161"/>
                  </a:cubicBezTo>
                  <a:cubicBezTo>
                    <a:pt x="95" y="161"/>
                    <a:pt x="93" y="162"/>
                    <a:pt x="89" y="164"/>
                  </a:cubicBezTo>
                  <a:cubicBezTo>
                    <a:pt x="83" y="167"/>
                    <a:pt x="83" y="167"/>
                    <a:pt x="83" y="167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82"/>
                    <a:pt x="83" y="182"/>
                    <a:pt x="83" y="182"/>
                  </a:cubicBezTo>
                  <a:cubicBezTo>
                    <a:pt x="86" y="182"/>
                    <a:pt x="86" y="182"/>
                    <a:pt x="86" y="182"/>
                  </a:cubicBezTo>
                  <a:cubicBezTo>
                    <a:pt x="89" y="182"/>
                    <a:pt x="91" y="182"/>
                    <a:pt x="91" y="182"/>
                  </a:cubicBezTo>
                  <a:cubicBezTo>
                    <a:pt x="92" y="182"/>
                    <a:pt x="94" y="182"/>
                    <a:pt x="97" y="182"/>
                  </a:cubicBezTo>
                  <a:cubicBezTo>
                    <a:pt x="101" y="181"/>
                    <a:pt x="103" y="181"/>
                    <a:pt x="106" y="179"/>
                  </a:cubicBezTo>
                  <a:cubicBezTo>
                    <a:pt x="107" y="178"/>
                    <a:pt x="108" y="178"/>
                    <a:pt x="109" y="177"/>
                  </a:cubicBezTo>
                  <a:cubicBezTo>
                    <a:pt x="109" y="177"/>
                    <a:pt x="111" y="178"/>
                    <a:pt x="112" y="179"/>
                  </a:cubicBezTo>
                  <a:cubicBezTo>
                    <a:pt x="115" y="180"/>
                    <a:pt x="120" y="182"/>
                    <a:pt x="127" y="183"/>
                  </a:cubicBezTo>
                  <a:cubicBezTo>
                    <a:pt x="134" y="185"/>
                    <a:pt x="139" y="187"/>
                    <a:pt x="142" y="189"/>
                  </a:cubicBezTo>
                  <a:cubicBezTo>
                    <a:pt x="144" y="191"/>
                    <a:pt x="146" y="193"/>
                    <a:pt x="146" y="196"/>
                  </a:cubicBezTo>
                  <a:cubicBezTo>
                    <a:pt x="146" y="199"/>
                    <a:pt x="145" y="201"/>
                    <a:pt x="144" y="203"/>
                  </a:cubicBezTo>
                  <a:cubicBezTo>
                    <a:pt x="142" y="204"/>
                    <a:pt x="141" y="205"/>
                    <a:pt x="140" y="205"/>
                  </a:cubicBezTo>
                  <a:cubicBezTo>
                    <a:pt x="138" y="205"/>
                    <a:pt x="134" y="205"/>
                    <a:pt x="127" y="205"/>
                  </a:cubicBezTo>
                  <a:cubicBezTo>
                    <a:pt x="118" y="204"/>
                    <a:pt x="113" y="203"/>
                    <a:pt x="112" y="203"/>
                  </a:cubicBezTo>
                  <a:cubicBezTo>
                    <a:pt x="111" y="202"/>
                    <a:pt x="106" y="202"/>
                    <a:pt x="97" y="202"/>
                  </a:cubicBezTo>
                  <a:cubicBezTo>
                    <a:pt x="91" y="203"/>
                    <a:pt x="87" y="203"/>
                    <a:pt x="85" y="203"/>
                  </a:cubicBezTo>
                  <a:cubicBezTo>
                    <a:pt x="82" y="204"/>
                    <a:pt x="81" y="204"/>
                    <a:pt x="79" y="206"/>
                  </a:cubicBezTo>
                  <a:cubicBezTo>
                    <a:pt x="76" y="207"/>
                    <a:pt x="75" y="207"/>
                    <a:pt x="74" y="207"/>
                  </a:cubicBezTo>
                  <a:cubicBezTo>
                    <a:pt x="73" y="206"/>
                    <a:pt x="72" y="205"/>
                    <a:pt x="70" y="205"/>
                  </a:cubicBezTo>
                  <a:cubicBezTo>
                    <a:pt x="69" y="205"/>
                    <a:pt x="68" y="205"/>
                    <a:pt x="68" y="205"/>
                  </a:cubicBezTo>
                  <a:cubicBezTo>
                    <a:pt x="68" y="204"/>
                    <a:pt x="68" y="204"/>
                    <a:pt x="68" y="203"/>
                  </a:cubicBezTo>
                  <a:cubicBezTo>
                    <a:pt x="69" y="201"/>
                    <a:pt x="68" y="200"/>
                    <a:pt x="65" y="200"/>
                  </a:cubicBezTo>
                  <a:cubicBezTo>
                    <a:pt x="63" y="200"/>
                    <a:pt x="59" y="201"/>
                    <a:pt x="54" y="202"/>
                  </a:cubicBezTo>
                  <a:cubicBezTo>
                    <a:pt x="47" y="204"/>
                    <a:pt x="43" y="206"/>
                    <a:pt x="42" y="206"/>
                  </a:cubicBezTo>
                  <a:cubicBezTo>
                    <a:pt x="40" y="206"/>
                    <a:pt x="37" y="207"/>
                    <a:pt x="32" y="209"/>
                  </a:cubicBezTo>
                  <a:cubicBezTo>
                    <a:pt x="13" y="215"/>
                    <a:pt x="3" y="216"/>
                    <a:pt x="1" y="212"/>
                  </a:cubicBezTo>
                  <a:cubicBezTo>
                    <a:pt x="1" y="210"/>
                    <a:pt x="0" y="208"/>
                    <a:pt x="1" y="203"/>
                  </a:cubicBezTo>
                  <a:cubicBezTo>
                    <a:pt x="1" y="198"/>
                    <a:pt x="2" y="195"/>
                    <a:pt x="3" y="194"/>
                  </a:cubicBezTo>
                  <a:cubicBezTo>
                    <a:pt x="3" y="192"/>
                    <a:pt x="5" y="191"/>
                    <a:pt x="8" y="191"/>
                  </a:cubicBezTo>
                  <a:cubicBezTo>
                    <a:pt x="11" y="190"/>
                    <a:pt x="14" y="189"/>
                    <a:pt x="19" y="186"/>
                  </a:cubicBezTo>
                  <a:cubicBezTo>
                    <a:pt x="23" y="183"/>
                    <a:pt x="27" y="181"/>
                    <a:pt x="30" y="180"/>
                  </a:cubicBezTo>
                  <a:cubicBezTo>
                    <a:pt x="33" y="178"/>
                    <a:pt x="35" y="177"/>
                    <a:pt x="35" y="176"/>
                  </a:cubicBezTo>
                  <a:cubicBezTo>
                    <a:pt x="35" y="176"/>
                    <a:pt x="35" y="175"/>
                    <a:pt x="36" y="175"/>
                  </a:cubicBezTo>
                  <a:cubicBezTo>
                    <a:pt x="37" y="175"/>
                    <a:pt x="39" y="174"/>
                    <a:pt x="42" y="172"/>
                  </a:cubicBezTo>
                  <a:cubicBezTo>
                    <a:pt x="46" y="170"/>
                    <a:pt x="48" y="169"/>
                    <a:pt x="48" y="169"/>
                  </a:cubicBezTo>
                  <a:cubicBezTo>
                    <a:pt x="49" y="169"/>
                    <a:pt x="49" y="168"/>
                    <a:pt x="49" y="167"/>
                  </a:cubicBezTo>
                  <a:cubicBezTo>
                    <a:pt x="49" y="165"/>
                    <a:pt x="49" y="165"/>
                    <a:pt x="48" y="165"/>
                  </a:cubicBezTo>
                  <a:cubicBezTo>
                    <a:pt x="48" y="165"/>
                    <a:pt x="47" y="164"/>
                    <a:pt x="47" y="162"/>
                  </a:cubicBezTo>
                  <a:cubicBezTo>
                    <a:pt x="47" y="161"/>
                    <a:pt x="45" y="159"/>
                    <a:pt x="41" y="157"/>
                  </a:cubicBezTo>
                  <a:cubicBezTo>
                    <a:pt x="37" y="155"/>
                    <a:pt x="34" y="154"/>
                    <a:pt x="32" y="154"/>
                  </a:cubicBezTo>
                  <a:cubicBezTo>
                    <a:pt x="30" y="154"/>
                    <a:pt x="27" y="155"/>
                    <a:pt x="25" y="156"/>
                  </a:cubicBezTo>
                  <a:cubicBezTo>
                    <a:pt x="21" y="158"/>
                    <a:pt x="19" y="158"/>
                    <a:pt x="18" y="155"/>
                  </a:cubicBezTo>
                  <a:cubicBezTo>
                    <a:pt x="16" y="153"/>
                    <a:pt x="17" y="151"/>
                    <a:pt x="20" y="148"/>
                  </a:cubicBezTo>
                  <a:cubicBezTo>
                    <a:pt x="21" y="146"/>
                    <a:pt x="23" y="145"/>
                    <a:pt x="25" y="144"/>
                  </a:cubicBezTo>
                  <a:cubicBezTo>
                    <a:pt x="28" y="143"/>
                    <a:pt x="30" y="142"/>
                    <a:pt x="32" y="142"/>
                  </a:cubicBezTo>
                  <a:cubicBezTo>
                    <a:pt x="33" y="142"/>
                    <a:pt x="36" y="141"/>
                    <a:pt x="43" y="138"/>
                  </a:cubicBezTo>
                  <a:cubicBezTo>
                    <a:pt x="45" y="137"/>
                    <a:pt x="49" y="136"/>
                    <a:pt x="55" y="134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6" y="123"/>
                    <a:pt x="66" y="122"/>
                    <a:pt x="66" y="121"/>
                  </a:cubicBezTo>
                  <a:cubicBezTo>
                    <a:pt x="65" y="121"/>
                    <a:pt x="65" y="120"/>
                    <a:pt x="64" y="120"/>
                  </a:cubicBezTo>
                  <a:cubicBezTo>
                    <a:pt x="63" y="120"/>
                    <a:pt x="61" y="121"/>
                    <a:pt x="60" y="122"/>
                  </a:cubicBezTo>
                  <a:cubicBezTo>
                    <a:pt x="58" y="123"/>
                    <a:pt x="55" y="124"/>
                    <a:pt x="51" y="125"/>
                  </a:cubicBezTo>
                  <a:cubicBezTo>
                    <a:pt x="47" y="125"/>
                    <a:pt x="45" y="125"/>
                    <a:pt x="44" y="125"/>
                  </a:cubicBezTo>
                  <a:cubicBezTo>
                    <a:pt x="44" y="125"/>
                    <a:pt x="43" y="124"/>
                    <a:pt x="42" y="122"/>
                  </a:cubicBezTo>
                  <a:cubicBezTo>
                    <a:pt x="40" y="120"/>
                    <a:pt x="39" y="119"/>
                    <a:pt x="39" y="118"/>
                  </a:cubicBezTo>
                  <a:cubicBezTo>
                    <a:pt x="40" y="117"/>
                    <a:pt x="40" y="116"/>
                    <a:pt x="40" y="114"/>
                  </a:cubicBezTo>
                  <a:cubicBezTo>
                    <a:pt x="40" y="113"/>
                    <a:pt x="39" y="112"/>
                    <a:pt x="39" y="112"/>
                  </a:cubicBezTo>
                  <a:cubicBezTo>
                    <a:pt x="39" y="111"/>
                    <a:pt x="38" y="111"/>
                    <a:pt x="38" y="111"/>
                  </a:cubicBezTo>
                  <a:cubicBezTo>
                    <a:pt x="36" y="112"/>
                    <a:pt x="34" y="111"/>
                    <a:pt x="31" y="110"/>
                  </a:cubicBezTo>
                  <a:cubicBezTo>
                    <a:pt x="28" y="109"/>
                    <a:pt x="26" y="107"/>
                    <a:pt x="24" y="105"/>
                  </a:cubicBezTo>
                  <a:cubicBezTo>
                    <a:pt x="21" y="102"/>
                    <a:pt x="19" y="98"/>
                    <a:pt x="18" y="94"/>
                  </a:cubicBezTo>
                  <a:cubicBezTo>
                    <a:pt x="17" y="90"/>
                    <a:pt x="17" y="87"/>
                    <a:pt x="16" y="86"/>
                  </a:cubicBezTo>
                  <a:cubicBezTo>
                    <a:pt x="15" y="84"/>
                    <a:pt x="14" y="81"/>
                    <a:pt x="13" y="75"/>
                  </a:cubicBezTo>
                  <a:cubicBezTo>
                    <a:pt x="12" y="70"/>
                    <a:pt x="10" y="66"/>
                    <a:pt x="9" y="63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11" y="54"/>
                    <a:pt x="12" y="52"/>
                    <a:pt x="12" y="51"/>
                  </a:cubicBezTo>
                  <a:cubicBezTo>
                    <a:pt x="12" y="49"/>
                    <a:pt x="13" y="46"/>
                    <a:pt x="13" y="41"/>
                  </a:cubicBezTo>
                  <a:cubicBezTo>
                    <a:pt x="14" y="34"/>
                    <a:pt x="15" y="28"/>
                    <a:pt x="17" y="23"/>
                  </a:cubicBezTo>
                  <a:cubicBezTo>
                    <a:pt x="18" y="19"/>
                    <a:pt x="19" y="15"/>
                    <a:pt x="19" y="13"/>
                  </a:cubicBezTo>
                  <a:cubicBezTo>
                    <a:pt x="19" y="11"/>
                    <a:pt x="21" y="8"/>
                    <a:pt x="23" y="6"/>
                  </a:cubicBezTo>
                  <a:cubicBezTo>
                    <a:pt x="26" y="3"/>
                    <a:pt x="28" y="2"/>
                    <a:pt x="30" y="3"/>
                  </a:cubicBezTo>
                  <a:cubicBezTo>
                    <a:pt x="32" y="3"/>
                    <a:pt x="33" y="5"/>
                    <a:pt x="32" y="8"/>
                  </a:cubicBezTo>
                  <a:cubicBezTo>
                    <a:pt x="32" y="10"/>
                    <a:pt x="32" y="15"/>
                    <a:pt x="32" y="22"/>
                  </a:cubicBezTo>
                  <a:cubicBezTo>
                    <a:pt x="33" y="29"/>
                    <a:pt x="33" y="33"/>
                    <a:pt x="34" y="33"/>
                  </a:cubicBezTo>
                  <a:cubicBezTo>
                    <a:pt x="35" y="33"/>
                    <a:pt x="37" y="31"/>
                    <a:pt x="41" y="29"/>
                  </a:cubicBezTo>
                  <a:cubicBezTo>
                    <a:pt x="47" y="25"/>
                    <a:pt x="54" y="21"/>
                    <a:pt x="64" y="16"/>
                  </a:cubicBezTo>
                  <a:cubicBezTo>
                    <a:pt x="74" y="11"/>
                    <a:pt x="82" y="8"/>
                    <a:pt x="89" y="6"/>
                  </a:cubicBezTo>
                  <a:close/>
                  <a:moveTo>
                    <a:pt x="70" y="27"/>
                  </a:moveTo>
                  <a:cubicBezTo>
                    <a:pt x="70" y="25"/>
                    <a:pt x="70" y="25"/>
                    <a:pt x="70" y="25"/>
                  </a:cubicBezTo>
                  <a:cubicBezTo>
                    <a:pt x="69" y="25"/>
                    <a:pt x="68" y="25"/>
                    <a:pt x="67" y="26"/>
                  </a:cubicBezTo>
                  <a:cubicBezTo>
                    <a:pt x="58" y="31"/>
                    <a:pt x="50" y="37"/>
                    <a:pt x="42" y="45"/>
                  </a:cubicBezTo>
                  <a:cubicBezTo>
                    <a:pt x="37" y="50"/>
                    <a:pt x="34" y="53"/>
                    <a:pt x="34" y="53"/>
                  </a:cubicBezTo>
                  <a:cubicBezTo>
                    <a:pt x="33" y="53"/>
                    <a:pt x="33" y="54"/>
                    <a:pt x="32" y="56"/>
                  </a:cubicBezTo>
                  <a:cubicBezTo>
                    <a:pt x="32" y="57"/>
                    <a:pt x="32" y="58"/>
                    <a:pt x="33" y="58"/>
                  </a:cubicBezTo>
                  <a:cubicBezTo>
                    <a:pt x="33" y="58"/>
                    <a:pt x="34" y="58"/>
                    <a:pt x="36" y="58"/>
                  </a:cubicBezTo>
                  <a:cubicBezTo>
                    <a:pt x="39" y="58"/>
                    <a:pt x="41" y="57"/>
                    <a:pt x="42" y="56"/>
                  </a:cubicBezTo>
                  <a:cubicBezTo>
                    <a:pt x="42" y="56"/>
                    <a:pt x="45" y="55"/>
                    <a:pt x="50" y="53"/>
                  </a:cubicBezTo>
                  <a:cubicBezTo>
                    <a:pt x="55" y="51"/>
                    <a:pt x="58" y="50"/>
                    <a:pt x="60" y="50"/>
                  </a:cubicBezTo>
                  <a:cubicBezTo>
                    <a:pt x="60" y="49"/>
                    <a:pt x="62" y="49"/>
                    <a:pt x="65" y="48"/>
                  </a:cubicBezTo>
                  <a:cubicBezTo>
                    <a:pt x="68" y="47"/>
                    <a:pt x="69" y="46"/>
                    <a:pt x="70" y="46"/>
                  </a:cubicBezTo>
                  <a:cubicBezTo>
                    <a:pt x="70" y="45"/>
                    <a:pt x="71" y="42"/>
                    <a:pt x="70" y="37"/>
                  </a:cubicBezTo>
                  <a:cubicBezTo>
                    <a:pt x="70" y="31"/>
                    <a:pt x="70" y="28"/>
                    <a:pt x="70" y="27"/>
                  </a:cubicBezTo>
                  <a:close/>
                  <a:moveTo>
                    <a:pt x="45" y="70"/>
                  </a:moveTo>
                  <a:cubicBezTo>
                    <a:pt x="44" y="69"/>
                    <a:pt x="42" y="68"/>
                    <a:pt x="40" y="68"/>
                  </a:cubicBezTo>
                  <a:cubicBezTo>
                    <a:pt x="38" y="68"/>
                    <a:pt x="36" y="68"/>
                    <a:pt x="35" y="69"/>
                  </a:cubicBezTo>
                  <a:cubicBezTo>
                    <a:pt x="34" y="70"/>
                    <a:pt x="34" y="72"/>
                    <a:pt x="35" y="77"/>
                  </a:cubicBezTo>
                  <a:cubicBezTo>
                    <a:pt x="36" y="82"/>
                    <a:pt x="38" y="87"/>
                    <a:pt x="40" y="92"/>
                  </a:cubicBezTo>
                  <a:cubicBezTo>
                    <a:pt x="44" y="100"/>
                    <a:pt x="44" y="100"/>
                    <a:pt x="44" y="100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50" y="97"/>
                    <a:pt x="53" y="95"/>
                    <a:pt x="56" y="92"/>
                  </a:cubicBezTo>
                  <a:cubicBezTo>
                    <a:pt x="59" y="89"/>
                    <a:pt x="61" y="87"/>
                    <a:pt x="62" y="87"/>
                  </a:cubicBezTo>
                  <a:cubicBezTo>
                    <a:pt x="63" y="86"/>
                    <a:pt x="64" y="85"/>
                    <a:pt x="63" y="85"/>
                  </a:cubicBezTo>
                  <a:cubicBezTo>
                    <a:pt x="63" y="84"/>
                    <a:pt x="62" y="83"/>
                    <a:pt x="60" y="81"/>
                  </a:cubicBezTo>
                  <a:cubicBezTo>
                    <a:pt x="56" y="77"/>
                    <a:pt x="53" y="75"/>
                    <a:pt x="51" y="74"/>
                  </a:cubicBezTo>
                  <a:cubicBezTo>
                    <a:pt x="49" y="72"/>
                    <a:pt x="47" y="71"/>
                    <a:pt x="45" y="70"/>
                  </a:cubicBezTo>
                  <a:close/>
                  <a:moveTo>
                    <a:pt x="57" y="181"/>
                  </a:moveTo>
                  <a:cubicBezTo>
                    <a:pt x="56" y="180"/>
                    <a:pt x="54" y="180"/>
                    <a:pt x="52" y="180"/>
                  </a:cubicBezTo>
                  <a:cubicBezTo>
                    <a:pt x="50" y="180"/>
                    <a:pt x="48" y="181"/>
                    <a:pt x="46" y="183"/>
                  </a:cubicBezTo>
                  <a:cubicBezTo>
                    <a:pt x="45" y="184"/>
                    <a:pt x="43" y="185"/>
                    <a:pt x="41" y="186"/>
                  </a:cubicBezTo>
                  <a:cubicBezTo>
                    <a:pt x="38" y="186"/>
                    <a:pt x="37" y="187"/>
                    <a:pt x="37" y="188"/>
                  </a:cubicBezTo>
                  <a:cubicBezTo>
                    <a:pt x="37" y="189"/>
                    <a:pt x="38" y="189"/>
                    <a:pt x="39" y="188"/>
                  </a:cubicBezTo>
                  <a:cubicBezTo>
                    <a:pt x="40" y="188"/>
                    <a:pt x="43" y="188"/>
                    <a:pt x="46" y="187"/>
                  </a:cubicBezTo>
                  <a:cubicBezTo>
                    <a:pt x="52" y="185"/>
                    <a:pt x="52" y="185"/>
                    <a:pt x="52" y="185"/>
                  </a:cubicBezTo>
                  <a:cubicBezTo>
                    <a:pt x="54" y="185"/>
                    <a:pt x="55" y="184"/>
                    <a:pt x="56" y="184"/>
                  </a:cubicBezTo>
                  <a:cubicBezTo>
                    <a:pt x="57" y="183"/>
                    <a:pt x="58" y="183"/>
                    <a:pt x="58" y="182"/>
                  </a:cubicBezTo>
                  <a:cubicBezTo>
                    <a:pt x="58" y="182"/>
                    <a:pt x="57" y="182"/>
                    <a:pt x="57" y="181"/>
                  </a:cubicBezTo>
                  <a:close/>
                  <a:moveTo>
                    <a:pt x="64" y="146"/>
                  </a:moveTo>
                  <a:cubicBezTo>
                    <a:pt x="64" y="144"/>
                    <a:pt x="63" y="143"/>
                    <a:pt x="63" y="143"/>
                  </a:cubicBezTo>
                  <a:cubicBezTo>
                    <a:pt x="62" y="142"/>
                    <a:pt x="59" y="143"/>
                    <a:pt x="56" y="144"/>
                  </a:cubicBezTo>
                  <a:cubicBezTo>
                    <a:pt x="54" y="144"/>
                    <a:pt x="51" y="145"/>
                    <a:pt x="48" y="146"/>
                  </a:cubicBezTo>
                  <a:cubicBezTo>
                    <a:pt x="45" y="147"/>
                    <a:pt x="44" y="147"/>
                    <a:pt x="44" y="148"/>
                  </a:cubicBezTo>
                  <a:cubicBezTo>
                    <a:pt x="44" y="149"/>
                    <a:pt x="46" y="150"/>
                    <a:pt x="49" y="152"/>
                  </a:cubicBezTo>
                  <a:cubicBezTo>
                    <a:pt x="53" y="153"/>
                    <a:pt x="56" y="155"/>
                    <a:pt x="58" y="158"/>
                  </a:cubicBezTo>
                  <a:cubicBezTo>
                    <a:pt x="60" y="160"/>
                    <a:pt x="62" y="161"/>
                    <a:pt x="62" y="161"/>
                  </a:cubicBezTo>
                  <a:cubicBezTo>
                    <a:pt x="62" y="161"/>
                    <a:pt x="63" y="159"/>
                    <a:pt x="63" y="156"/>
                  </a:cubicBezTo>
                  <a:cubicBezTo>
                    <a:pt x="64" y="152"/>
                    <a:pt x="64" y="151"/>
                    <a:pt x="64" y="150"/>
                  </a:cubicBezTo>
                  <a:cubicBezTo>
                    <a:pt x="64" y="149"/>
                    <a:pt x="64" y="148"/>
                    <a:pt x="64" y="146"/>
                  </a:cubicBezTo>
                  <a:close/>
                  <a:moveTo>
                    <a:pt x="70" y="65"/>
                  </a:moveTo>
                  <a:cubicBezTo>
                    <a:pt x="70" y="62"/>
                    <a:pt x="70" y="60"/>
                    <a:pt x="70" y="59"/>
                  </a:cubicBezTo>
                  <a:cubicBezTo>
                    <a:pt x="69" y="59"/>
                    <a:pt x="66" y="59"/>
                    <a:pt x="61" y="61"/>
                  </a:cubicBezTo>
                  <a:cubicBezTo>
                    <a:pt x="56" y="62"/>
                    <a:pt x="53" y="63"/>
                    <a:pt x="52" y="64"/>
                  </a:cubicBezTo>
                  <a:cubicBezTo>
                    <a:pt x="52" y="65"/>
                    <a:pt x="56" y="67"/>
                    <a:pt x="66" y="69"/>
                  </a:cubicBezTo>
                  <a:cubicBezTo>
                    <a:pt x="68" y="70"/>
                    <a:pt x="69" y="70"/>
                    <a:pt x="69" y="69"/>
                  </a:cubicBezTo>
                  <a:cubicBezTo>
                    <a:pt x="69" y="69"/>
                    <a:pt x="70" y="68"/>
                    <a:pt x="70" y="65"/>
                  </a:cubicBezTo>
                  <a:close/>
                  <a:moveTo>
                    <a:pt x="67" y="100"/>
                  </a:moveTo>
                  <a:cubicBezTo>
                    <a:pt x="67" y="98"/>
                    <a:pt x="67" y="98"/>
                    <a:pt x="66" y="98"/>
                  </a:cubicBezTo>
                  <a:cubicBezTo>
                    <a:pt x="65" y="98"/>
                    <a:pt x="64" y="100"/>
                    <a:pt x="61" y="103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62" y="104"/>
                    <a:pt x="63" y="103"/>
                    <a:pt x="65" y="102"/>
                  </a:cubicBezTo>
                  <a:cubicBezTo>
                    <a:pt x="66" y="101"/>
                    <a:pt x="67" y="100"/>
                    <a:pt x="67" y="100"/>
                  </a:cubicBezTo>
                  <a:close/>
                  <a:moveTo>
                    <a:pt x="119" y="13"/>
                  </a:moveTo>
                  <a:cubicBezTo>
                    <a:pt x="118" y="12"/>
                    <a:pt x="113" y="11"/>
                    <a:pt x="105" y="12"/>
                  </a:cubicBezTo>
                  <a:cubicBezTo>
                    <a:pt x="97" y="13"/>
                    <a:pt x="90" y="15"/>
                    <a:pt x="84" y="18"/>
                  </a:cubicBezTo>
                  <a:cubicBezTo>
                    <a:pt x="81" y="19"/>
                    <a:pt x="80" y="20"/>
                    <a:pt x="80" y="20"/>
                  </a:cubicBezTo>
                  <a:cubicBezTo>
                    <a:pt x="80" y="21"/>
                    <a:pt x="80" y="22"/>
                    <a:pt x="81" y="24"/>
                  </a:cubicBezTo>
                  <a:cubicBezTo>
                    <a:pt x="82" y="26"/>
                    <a:pt x="83" y="30"/>
                    <a:pt x="83" y="35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92" y="42"/>
                    <a:pt x="96" y="43"/>
                    <a:pt x="100" y="45"/>
                  </a:cubicBezTo>
                  <a:cubicBezTo>
                    <a:pt x="104" y="47"/>
                    <a:pt x="106" y="49"/>
                    <a:pt x="106" y="51"/>
                  </a:cubicBezTo>
                  <a:cubicBezTo>
                    <a:pt x="106" y="52"/>
                    <a:pt x="106" y="53"/>
                    <a:pt x="104" y="55"/>
                  </a:cubicBezTo>
                  <a:cubicBezTo>
                    <a:pt x="103" y="56"/>
                    <a:pt x="100" y="60"/>
                    <a:pt x="95" y="65"/>
                  </a:cubicBezTo>
                  <a:cubicBezTo>
                    <a:pt x="90" y="71"/>
                    <a:pt x="87" y="74"/>
                    <a:pt x="87" y="76"/>
                  </a:cubicBezTo>
                  <a:cubicBezTo>
                    <a:pt x="87" y="78"/>
                    <a:pt x="88" y="79"/>
                    <a:pt x="88" y="80"/>
                  </a:cubicBezTo>
                  <a:cubicBezTo>
                    <a:pt x="89" y="80"/>
                    <a:pt x="92" y="77"/>
                    <a:pt x="97" y="72"/>
                  </a:cubicBezTo>
                  <a:cubicBezTo>
                    <a:pt x="102" y="65"/>
                    <a:pt x="106" y="59"/>
                    <a:pt x="109" y="54"/>
                  </a:cubicBezTo>
                  <a:cubicBezTo>
                    <a:pt x="110" y="52"/>
                    <a:pt x="110" y="51"/>
                    <a:pt x="111" y="50"/>
                  </a:cubicBezTo>
                  <a:cubicBezTo>
                    <a:pt x="112" y="50"/>
                    <a:pt x="113" y="48"/>
                    <a:pt x="114" y="47"/>
                  </a:cubicBezTo>
                  <a:cubicBezTo>
                    <a:pt x="115" y="46"/>
                    <a:pt x="115" y="44"/>
                    <a:pt x="116" y="40"/>
                  </a:cubicBezTo>
                  <a:cubicBezTo>
                    <a:pt x="116" y="36"/>
                    <a:pt x="117" y="32"/>
                    <a:pt x="119" y="28"/>
                  </a:cubicBezTo>
                  <a:cubicBezTo>
                    <a:pt x="122" y="22"/>
                    <a:pt x="122" y="17"/>
                    <a:pt x="119" y="13"/>
                  </a:cubicBezTo>
                  <a:close/>
                  <a:moveTo>
                    <a:pt x="93" y="52"/>
                  </a:moveTo>
                  <a:cubicBezTo>
                    <a:pt x="92" y="51"/>
                    <a:pt x="90" y="51"/>
                    <a:pt x="86" y="53"/>
                  </a:cubicBezTo>
                  <a:cubicBezTo>
                    <a:pt x="85" y="54"/>
                    <a:pt x="84" y="55"/>
                    <a:pt x="84" y="58"/>
                  </a:cubicBezTo>
                  <a:cubicBezTo>
                    <a:pt x="84" y="61"/>
                    <a:pt x="84" y="63"/>
                    <a:pt x="85" y="63"/>
                  </a:cubicBezTo>
                  <a:cubicBezTo>
                    <a:pt x="86" y="63"/>
                    <a:pt x="88" y="62"/>
                    <a:pt x="90" y="59"/>
                  </a:cubicBezTo>
                  <a:cubicBezTo>
                    <a:pt x="93" y="55"/>
                    <a:pt x="94" y="53"/>
                    <a:pt x="93" y="52"/>
                  </a:cubicBezTo>
                  <a:close/>
                  <a:moveTo>
                    <a:pt x="101" y="140"/>
                  </a:moveTo>
                  <a:cubicBezTo>
                    <a:pt x="101" y="139"/>
                    <a:pt x="100" y="138"/>
                    <a:pt x="98" y="138"/>
                  </a:cubicBezTo>
                  <a:cubicBezTo>
                    <a:pt x="95" y="138"/>
                    <a:pt x="92" y="138"/>
                    <a:pt x="89" y="138"/>
                  </a:cubicBezTo>
                  <a:cubicBezTo>
                    <a:pt x="87" y="139"/>
                    <a:pt x="86" y="139"/>
                    <a:pt x="86" y="140"/>
                  </a:cubicBezTo>
                  <a:cubicBezTo>
                    <a:pt x="85" y="140"/>
                    <a:pt x="85" y="142"/>
                    <a:pt x="85" y="145"/>
                  </a:cubicBezTo>
                  <a:cubicBezTo>
                    <a:pt x="85" y="151"/>
                    <a:pt x="85" y="151"/>
                    <a:pt x="85" y="151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9" y="143"/>
                    <a:pt x="101" y="141"/>
                    <a:pt x="101" y="1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15"/>
            <p:cNvSpPr>
              <a:spLocks noEditPoints="1"/>
            </p:cNvSpPr>
            <p:nvPr/>
          </p:nvSpPr>
          <p:spPr bwMode="auto">
            <a:xfrm>
              <a:off x="3842" y="2833"/>
              <a:ext cx="527" cy="488"/>
            </a:xfrm>
            <a:custGeom>
              <a:avLst/>
              <a:gdLst>
                <a:gd name="T0" fmla="*/ 68 w 220"/>
                <a:gd name="T1" fmla="*/ 15 h 206"/>
                <a:gd name="T2" fmla="*/ 75 w 220"/>
                <a:gd name="T3" fmla="*/ 60 h 206"/>
                <a:gd name="T4" fmla="*/ 73 w 220"/>
                <a:gd name="T5" fmla="*/ 76 h 206"/>
                <a:gd name="T6" fmla="*/ 65 w 220"/>
                <a:gd name="T7" fmla="*/ 124 h 206"/>
                <a:gd name="T8" fmla="*/ 108 w 220"/>
                <a:gd name="T9" fmla="*/ 70 h 206"/>
                <a:gd name="T10" fmla="*/ 131 w 220"/>
                <a:gd name="T11" fmla="*/ 68 h 206"/>
                <a:gd name="T12" fmla="*/ 136 w 220"/>
                <a:gd name="T13" fmla="*/ 135 h 206"/>
                <a:gd name="T14" fmla="*/ 113 w 220"/>
                <a:gd name="T15" fmla="*/ 163 h 206"/>
                <a:gd name="T16" fmla="*/ 101 w 220"/>
                <a:gd name="T17" fmla="*/ 143 h 206"/>
                <a:gd name="T18" fmla="*/ 98 w 220"/>
                <a:gd name="T19" fmla="*/ 98 h 206"/>
                <a:gd name="T20" fmla="*/ 115 w 220"/>
                <a:gd name="T21" fmla="*/ 107 h 206"/>
                <a:gd name="T22" fmla="*/ 120 w 220"/>
                <a:gd name="T23" fmla="*/ 71 h 206"/>
                <a:gd name="T24" fmla="*/ 102 w 220"/>
                <a:gd name="T25" fmla="*/ 81 h 206"/>
                <a:gd name="T26" fmla="*/ 86 w 220"/>
                <a:gd name="T27" fmla="*/ 123 h 206"/>
                <a:gd name="T28" fmla="*/ 72 w 220"/>
                <a:gd name="T29" fmla="*/ 141 h 206"/>
                <a:gd name="T30" fmla="*/ 70 w 220"/>
                <a:gd name="T31" fmla="*/ 188 h 206"/>
                <a:gd name="T32" fmla="*/ 58 w 220"/>
                <a:gd name="T33" fmla="*/ 204 h 206"/>
                <a:gd name="T34" fmla="*/ 43 w 220"/>
                <a:gd name="T35" fmla="*/ 163 h 206"/>
                <a:gd name="T36" fmla="*/ 52 w 220"/>
                <a:gd name="T37" fmla="*/ 175 h 206"/>
                <a:gd name="T38" fmla="*/ 48 w 220"/>
                <a:gd name="T39" fmla="*/ 134 h 206"/>
                <a:gd name="T40" fmla="*/ 10 w 220"/>
                <a:gd name="T41" fmla="*/ 159 h 206"/>
                <a:gd name="T42" fmla="*/ 1 w 220"/>
                <a:gd name="T43" fmla="*/ 136 h 206"/>
                <a:gd name="T44" fmla="*/ 16 w 220"/>
                <a:gd name="T45" fmla="*/ 123 h 206"/>
                <a:gd name="T46" fmla="*/ 50 w 220"/>
                <a:gd name="T47" fmla="*/ 87 h 206"/>
                <a:gd name="T48" fmla="*/ 17 w 220"/>
                <a:gd name="T49" fmla="*/ 67 h 206"/>
                <a:gd name="T50" fmla="*/ 39 w 220"/>
                <a:gd name="T51" fmla="*/ 63 h 206"/>
                <a:gd name="T52" fmla="*/ 52 w 220"/>
                <a:gd name="T53" fmla="*/ 46 h 206"/>
                <a:gd name="T54" fmla="*/ 51 w 220"/>
                <a:gd name="T55" fmla="*/ 40 h 206"/>
                <a:gd name="T56" fmla="*/ 4 w 220"/>
                <a:gd name="T57" fmla="*/ 131 h 206"/>
                <a:gd name="T58" fmla="*/ 51 w 220"/>
                <a:gd name="T59" fmla="*/ 115 h 206"/>
                <a:gd name="T60" fmla="*/ 42 w 220"/>
                <a:gd name="T61" fmla="*/ 118 h 206"/>
                <a:gd name="T62" fmla="*/ 47 w 220"/>
                <a:gd name="T63" fmla="*/ 125 h 206"/>
                <a:gd name="T64" fmla="*/ 52 w 220"/>
                <a:gd name="T65" fmla="*/ 32 h 206"/>
                <a:gd name="T66" fmla="*/ 97 w 220"/>
                <a:gd name="T67" fmla="*/ 114 h 206"/>
                <a:gd name="T68" fmla="*/ 121 w 220"/>
                <a:gd name="T69" fmla="*/ 102 h 206"/>
                <a:gd name="T70" fmla="*/ 114 w 220"/>
                <a:gd name="T71" fmla="*/ 115 h 206"/>
                <a:gd name="T72" fmla="*/ 111 w 220"/>
                <a:gd name="T73" fmla="*/ 134 h 206"/>
                <a:gd name="T74" fmla="*/ 175 w 220"/>
                <a:gd name="T75" fmla="*/ 23 h 206"/>
                <a:gd name="T76" fmla="*/ 180 w 220"/>
                <a:gd name="T77" fmla="*/ 39 h 206"/>
                <a:gd name="T78" fmla="*/ 173 w 220"/>
                <a:gd name="T79" fmla="*/ 81 h 206"/>
                <a:gd name="T80" fmla="*/ 189 w 220"/>
                <a:gd name="T81" fmla="*/ 63 h 206"/>
                <a:gd name="T82" fmla="*/ 195 w 220"/>
                <a:gd name="T83" fmla="*/ 88 h 206"/>
                <a:gd name="T84" fmla="*/ 194 w 220"/>
                <a:gd name="T85" fmla="*/ 104 h 206"/>
                <a:gd name="T86" fmla="*/ 205 w 220"/>
                <a:gd name="T87" fmla="*/ 128 h 206"/>
                <a:gd name="T88" fmla="*/ 220 w 220"/>
                <a:gd name="T89" fmla="*/ 156 h 206"/>
                <a:gd name="T90" fmla="*/ 206 w 220"/>
                <a:gd name="T91" fmla="*/ 174 h 206"/>
                <a:gd name="T92" fmla="*/ 153 w 220"/>
                <a:gd name="T93" fmla="*/ 150 h 206"/>
                <a:gd name="T94" fmla="*/ 152 w 220"/>
                <a:gd name="T95" fmla="*/ 115 h 206"/>
                <a:gd name="T96" fmla="*/ 158 w 220"/>
                <a:gd name="T97" fmla="*/ 68 h 206"/>
                <a:gd name="T98" fmla="*/ 160 w 220"/>
                <a:gd name="T99" fmla="*/ 33 h 206"/>
                <a:gd name="T100" fmla="*/ 161 w 220"/>
                <a:gd name="T101" fmla="*/ 29 h 206"/>
                <a:gd name="T102" fmla="*/ 173 w 220"/>
                <a:gd name="T103" fmla="*/ 120 h 206"/>
                <a:gd name="T104" fmla="*/ 170 w 220"/>
                <a:gd name="T105" fmla="*/ 153 h 206"/>
                <a:gd name="T106" fmla="*/ 188 w 220"/>
                <a:gd name="T107" fmla="*/ 146 h 206"/>
                <a:gd name="T108" fmla="*/ 186 w 220"/>
                <a:gd name="T109" fmla="*/ 10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0" h="206">
                  <a:moveTo>
                    <a:pt x="55" y="4"/>
                  </a:moveTo>
                  <a:cubicBezTo>
                    <a:pt x="57" y="2"/>
                    <a:pt x="58" y="1"/>
                    <a:pt x="59" y="0"/>
                  </a:cubicBezTo>
                  <a:cubicBezTo>
                    <a:pt x="60" y="0"/>
                    <a:pt x="61" y="0"/>
                    <a:pt x="64" y="1"/>
                  </a:cubicBezTo>
                  <a:cubicBezTo>
                    <a:pt x="65" y="2"/>
                    <a:pt x="66" y="3"/>
                    <a:pt x="67" y="4"/>
                  </a:cubicBezTo>
                  <a:cubicBezTo>
                    <a:pt x="67" y="6"/>
                    <a:pt x="67" y="9"/>
                    <a:pt x="68" y="15"/>
                  </a:cubicBezTo>
                  <a:cubicBezTo>
                    <a:pt x="68" y="22"/>
                    <a:pt x="68" y="26"/>
                    <a:pt x="69" y="28"/>
                  </a:cubicBezTo>
                  <a:cubicBezTo>
                    <a:pt x="70" y="31"/>
                    <a:pt x="70" y="34"/>
                    <a:pt x="70" y="38"/>
                  </a:cubicBezTo>
                  <a:cubicBezTo>
                    <a:pt x="71" y="49"/>
                    <a:pt x="72" y="54"/>
                    <a:pt x="73" y="54"/>
                  </a:cubicBezTo>
                  <a:cubicBezTo>
                    <a:pt x="74" y="54"/>
                    <a:pt x="74" y="55"/>
                    <a:pt x="74" y="56"/>
                  </a:cubicBezTo>
                  <a:cubicBezTo>
                    <a:pt x="74" y="57"/>
                    <a:pt x="74" y="59"/>
                    <a:pt x="75" y="60"/>
                  </a:cubicBezTo>
                  <a:cubicBezTo>
                    <a:pt x="76" y="61"/>
                    <a:pt x="77" y="62"/>
                    <a:pt x="78" y="62"/>
                  </a:cubicBezTo>
                  <a:cubicBezTo>
                    <a:pt x="79" y="62"/>
                    <a:pt x="79" y="63"/>
                    <a:pt x="80" y="64"/>
                  </a:cubicBezTo>
                  <a:cubicBezTo>
                    <a:pt x="81" y="65"/>
                    <a:pt x="82" y="67"/>
                    <a:pt x="82" y="68"/>
                  </a:cubicBezTo>
                  <a:cubicBezTo>
                    <a:pt x="83" y="69"/>
                    <a:pt x="82" y="71"/>
                    <a:pt x="80" y="73"/>
                  </a:cubicBezTo>
                  <a:cubicBezTo>
                    <a:pt x="78" y="74"/>
                    <a:pt x="76" y="75"/>
                    <a:pt x="73" y="76"/>
                  </a:cubicBezTo>
                  <a:cubicBezTo>
                    <a:pt x="72" y="76"/>
                    <a:pt x="72" y="76"/>
                    <a:pt x="71" y="76"/>
                  </a:cubicBezTo>
                  <a:cubicBezTo>
                    <a:pt x="69" y="76"/>
                    <a:pt x="67" y="78"/>
                    <a:pt x="67" y="79"/>
                  </a:cubicBezTo>
                  <a:cubicBezTo>
                    <a:pt x="66" y="81"/>
                    <a:pt x="66" y="87"/>
                    <a:pt x="66" y="97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5" y="124"/>
                    <a:pt x="65" y="124"/>
                    <a:pt x="65" y="124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70" y="120"/>
                    <a:pt x="75" y="115"/>
                    <a:pt x="81" y="106"/>
                  </a:cubicBezTo>
                  <a:cubicBezTo>
                    <a:pt x="88" y="98"/>
                    <a:pt x="93" y="91"/>
                    <a:pt x="97" y="85"/>
                  </a:cubicBezTo>
                  <a:cubicBezTo>
                    <a:pt x="99" y="82"/>
                    <a:pt x="102" y="79"/>
                    <a:pt x="104" y="76"/>
                  </a:cubicBezTo>
                  <a:cubicBezTo>
                    <a:pt x="107" y="73"/>
                    <a:pt x="108" y="71"/>
                    <a:pt x="108" y="70"/>
                  </a:cubicBezTo>
                  <a:cubicBezTo>
                    <a:pt x="108" y="70"/>
                    <a:pt x="109" y="69"/>
                    <a:pt x="109" y="69"/>
                  </a:cubicBezTo>
                  <a:cubicBezTo>
                    <a:pt x="109" y="69"/>
                    <a:pt x="110" y="68"/>
                    <a:pt x="110" y="67"/>
                  </a:cubicBezTo>
                  <a:cubicBezTo>
                    <a:pt x="111" y="65"/>
                    <a:pt x="113" y="64"/>
                    <a:pt x="115" y="64"/>
                  </a:cubicBezTo>
                  <a:cubicBezTo>
                    <a:pt x="117" y="63"/>
                    <a:pt x="120" y="63"/>
                    <a:pt x="123" y="64"/>
                  </a:cubicBezTo>
                  <a:cubicBezTo>
                    <a:pt x="126" y="64"/>
                    <a:pt x="129" y="66"/>
                    <a:pt x="131" y="68"/>
                  </a:cubicBezTo>
                  <a:cubicBezTo>
                    <a:pt x="133" y="71"/>
                    <a:pt x="135" y="74"/>
                    <a:pt x="135" y="76"/>
                  </a:cubicBezTo>
                  <a:cubicBezTo>
                    <a:pt x="136" y="78"/>
                    <a:pt x="136" y="84"/>
                    <a:pt x="137" y="92"/>
                  </a:cubicBezTo>
                  <a:cubicBezTo>
                    <a:pt x="138" y="100"/>
                    <a:pt x="138" y="106"/>
                    <a:pt x="138" y="109"/>
                  </a:cubicBezTo>
                  <a:cubicBezTo>
                    <a:pt x="138" y="113"/>
                    <a:pt x="138" y="118"/>
                    <a:pt x="137" y="124"/>
                  </a:cubicBezTo>
                  <a:cubicBezTo>
                    <a:pt x="137" y="129"/>
                    <a:pt x="136" y="133"/>
                    <a:pt x="136" y="135"/>
                  </a:cubicBezTo>
                  <a:cubicBezTo>
                    <a:pt x="135" y="138"/>
                    <a:pt x="133" y="142"/>
                    <a:pt x="132" y="148"/>
                  </a:cubicBezTo>
                  <a:cubicBezTo>
                    <a:pt x="131" y="152"/>
                    <a:pt x="130" y="154"/>
                    <a:pt x="129" y="156"/>
                  </a:cubicBezTo>
                  <a:cubicBezTo>
                    <a:pt x="128" y="157"/>
                    <a:pt x="127" y="158"/>
                    <a:pt x="126" y="159"/>
                  </a:cubicBezTo>
                  <a:cubicBezTo>
                    <a:pt x="123" y="160"/>
                    <a:pt x="121" y="161"/>
                    <a:pt x="118" y="162"/>
                  </a:cubicBezTo>
                  <a:cubicBezTo>
                    <a:pt x="115" y="163"/>
                    <a:pt x="114" y="164"/>
                    <a:pt x="113" y="163"/>
                  </a:cubicBezTo>
                  <a:cubicBezTo>
                    <a:pt x="113" y="163"/>
                    <a:pt x="112" y="163"/>
                    <a:pt x="111" y="163"/>
                  </a:cubicBezTo>
                  <a:cubicBezTo>
                    <a:pt x="110" y="164"/>
                    <a:pt x="110" y="163"/>
                    <a:pt x="109" y="162"/>
                  </a:cubicBezTo>
                  <a:cubicBezTo>
                    <a:pt x="108" y="160"/>
                    <a:pt x="107" y="156"/>
                    <a:pt x="105" y="152"/>
                  </a:cubicBezTo>
                  <a:cubicBezTo>
                    <a:pt x="103" y="147"/>
                    <a:pt x="102" y="144"/>
                    <a:pt x="102" y="144"/>
                  </a:cubicBezTo>
                  <a:cubicBezTo>
                    <a:pt x="102" y="143"/>
                    <a:pt x="101" y="143"/>
                    <a:pt x="101" y="143"/>
                  </a:cubicBezTo>
                  <a:cubicBezTo>
                    <a:pt x="100" y="143"/>
                    <a:pt x="100" y="142"/>
                    <a:pt x="99" y="140"/>
                  </a:cubicBezTo>
                  <a:cubicBezTo>
                    <a:pt x="99" y="138"/>
                    <a:pt x="98" y="137"/>
                    <a:pt x="98" y="137"/>
                  </a:cubicBezTo>
                  <a:cubicBezTo>
                    <a:pt x="97" y="136"/>
                    <a:pt x="96" y="130"/>
                    <a:pt x="96" y="119"/>
                  </a:cubicBezTo>
                  <a:cubicBezTo>
                    <a:pt x="96" y="108"/>
                    <a:pt x="96" y="102"/>
                    <a:pt x="97" y="100"/>
                  </a:cubicBezTo>
                  <a:cubicBezTo>
                    <a:pt x="97" y="99"/>
                    <a:pt x="98" y="98"/>
                    <a:pt x="98" y="98"/>
                  </a:cubicBezTo>
                  <a:cubicBezTo>
                    <a:pt x="99" y="97"/>
                    <a:pt x="100" y="97"/>
                    <a:pt x="102" y="97"/>
                  </a:cubicBezTo>
                  <a:cubicBezTo>
                    <a:pt x="104" y="97"/>
                    <a:pt x="106" y="98"/>
                    <a:pt x="108" y="99"/>
                  </a:cubicBezTo>
                  <a:cubicBezTo>
                    <a:pt x="109" y="100"/>
                    <a:pt x="111" y="101"/>
                    <a:pt x="112" y="104"/>
                  </a:cubicBezTo>
                  <a:cubicBezTo>
                    <a:pt x="112" y="105"/>
                    <a:pt x="113" y="106"/>
                    <a:pt x="113" y="107"/>
                  </a:cubicBezTo>
                  <a:cubicBezTo>
                    <a:pt x="114" y="107"/>
                    <a:pt x="114" y="107"/>
                    <a:pt x="115" y="107"/>
                  </a:cubicBezTo>
                  <a:cubicBezTo>
                    <a:pt x="115" y="106"/>
                    <a:pt x="116" y="106"/>
                    <a:pt x="117" y="105"/>
                  </a:cubicBezTo>
                  <a:cubicBezTo>
                    <a:pt x="117" y="104"/>
                    <a:pt x="118" y="102"/>
                    <a:pt x="119" y="100"/>
                  </a:cubicBezTo>
                  <a:cubicBezTo>
                    <a:pt x="121" y="96"/>
                    <a:pt x="122" y="93"/>
                    <a:pt x="122" y="91"/>
                  </a:cubicBezTo>
                  <a:cubicBezTo>
                    <a:pt x="122" y="88"/>
                    <a:pt x="121" y="83"/>
                    <a:pt x="121" y="75"/>
                  </a:cubicBezTo>
                  <a:cubicBezTo>
                    <a:pt x="120" y="71"/>
                    <a:pt x="120" y="71"/>
                    <a:pt x="120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4" y="72"/>
                    <a:pt x="113" y="71"/>
                    <a:pt x="113" y="71"/>
                  </a:cubicBezTo>
                  <a:cubicBezTo>
                    <a:pt x="112" y="70"/>
                    <a:pt x="112" y="70"/>
                    <a:pt x="112" y="71"/>
                  </a:cubicBezTo>
                  <a:cubicBezTo>
                    <a:pt x="112" y="72"/>
                    <a:pt x="111" y="72"/>
                    <a:pt x="110" y="73"/>
                  </a:cubicBezTo>
                  <a:cubicBezTo>
                    <a:pt x="108" y="73"/>
                    <a:pt x="106" y="76"/>
                    <a:pt x="102" y="81"/>
                  </a:cubicBezTo>
                  <a:cubicBezTo>
                    <a:pt x="98" y="86"/>
                    <a:pt x="96" y="89"/>
                    <a:pt x="96" y="91"/>
                  </a:cubicBezTo>
                  <a:cubicBezTo>
                    <a:pt x="95" y="95"/>
                    <a:pt x="93" y="99"/>
                    <a:pt x="91" y="104"/>
                  </a:cubicBezTo>
                  <a:cubicBezTo>
                    <a:pt x="90" y="107"/>
                    <a:pt x="89" y="109"/>
                    <a:pt x="89" y="110"/>
                  </a:cubicBezTo>
                  <a:cubicBezTo>
                    <a:pt x="90" y="111"/>
                    <a:pt x="89" y="112"/>
                    <a:pt x="88" y="114"/>
                  </a:cubicBezTo>
                  <a:cubicBezTo>
                    <a:pt x="88" y="116"/>
                    <a:pt x="87" y="119"/>
                    <a:pt x="86" y="123"/>
                  </a:cubicBezTo>
                  <a:cubicBezTo>
                    <a:pt x="85" y="127"/>
                    <a:pt x="85" y="129"/>
                    <a:pt x="85" y="130"/>
                  </a:cubicBezTo>
                  <a:cubicBezTo>
                    <a:pt x="86" y="130"/>
                    <a:pt x="85" y="131"/>
                    <a:pt x="84" y="132"/>
                  </a:cubicBezTo>
                  <a:cubicBezTo>
                    <a:pt x="84" y="133"/>
                    <a:pt x="83" y="134"/>
                    <a:pt x="83" y="135"/>
                  </a:cubicBezTo>
                  <a:cubicBezTo>
                    <a:pt x="83" y="137"/>
                    <a:pt x="82" y="139"/>
                    <a:pt x="80" y="140"/>
                  </a:cubicBezTo>
                  <a:cubicBezTo>
                    <a:pt x="78" y="141"/>
                    <a:pt x="75" y="141"/>
                    <a:pt x="72" y="141"/>
                  </a:cubicBezTo>
                  <a:cubicBezTo>
                    <a:pt x="67" y="141"/>
                    <a:pt x="67" y="141"/>
                    <a:pt x="67" y="141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7" y="147"/>
                    <a:pt x="67" y="152"/>
                    <a:pt x="68" y="159"/>
                  </a:cubicBezTo>
                  <a:cubicBezTo>
                    <a:pt x="68" y="166"/>
                    <a:pt x="68" y="170"/>
                    <a:pt x="69" y="171"/>
                  </a:cubicBezTo>
                  <a:cubicBezTo>
                    <a:pt x="69" y="172"/>
                    <a:pt x="70" y="178"/>
                    <a:pt x="70" y="188"/>
                  </a:cubicBezTo>
                  <a:cubicBezTo>
                    <a:pt x="70" y="194"/>
                    <a:pt x="70" y="197"/>
                    <a:pt x="70" y="199"/>
                  </a:cubicBezTo>
                  <a:cubicBezTo>
                    <a:pt x="70" y="200"/>
                    <a:pt x="69" y="201"/>
                    <a:pt x="68" y="203"/>
                  </a:cubicBezTo>
                  <a:cubicBezTo>
                    <a:pt x="67" y="204"/>
                    <a:pt x="66" y="205"/>
                    <a:pt x="66" y="206"/>
                  </a:cubicBezTo>
                  <a:cubicBezTo>
                    <a:pt x="65" y="206"/>
                    <a:pt x="64" y="206"/>
                    <a:pt x="62" y="206"/>
                  </a:cubicBezTo>
                  <a:cubicBezTo>
                    <a:pt x="60" y="205"/>
                    <a:pt x="58" y="205"/>
                    <a:pt x="58" y="204"/>
                  </a:cubicBezTo>
                  <a:cubicBezTo>
                    <a:pt x="57" y="204"/>
                    <a:pt x="56" y="201"/>
                    <a:pt x="53" y="196"/>
                  </a:cubicBezTo>
                  <a:cubicBezTo>
                    <a:pt x="51" y="191"/>
                    <a:pt x="48" y="187"/>
                    <a:pt x="46" y="185"/>
                  </a:cubicBezTo>
                  <a:cubicBezTo>
                    <a:pt x="42" y="180"/>
                    <a:pt x="40" y="173"/>
                    <a:pt x="41" y="166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43" y="163"/>
                    <a:pt x="43" y="163"/>
                    <a:pt x="43" y="163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5" y="167"/>
                    <a:pt x="45" y="167"/>
                    <a:pt x="45" y="167"/>
                  </a:cubicBezTo>
                  <a:cubicBezTo>
                    <a:pt x="46" y="167"/>
                    <a:pt x="46" y="168"/>
                    <a:pt x="46" y="168"/>
                  </a:cubicBezTo>
                  <a:cubicBezTo>
                    <a:pt x="49" y="174"/>
                    <a:pt x="50" y="176"/>
                    <a:pt x="52" y="175"/>
                  </a:cubicBezTo>
                  <a:cubicBezTo>
                    <a:pt x="52" y="174"/>
                    <a:pt x="52" y="170"/>
                    <a:pt x="52" y="162"/>
                  </a:cubicBezTo>
                  <a:cubicBezTo>
                    <a:pt x="52" y="154"/>
                    <a:pt x="52" y="148"/>
                    <a:pt x="51" y="145"/>
                  </a:cubicBezTo>
                  <a:cubicBezTo>
                    <a:pt x="51" y="144"/>
                    <a:pt x="51" y="142"/>
                    <a:pt x="52" y="141"/>
                  </a:cubicBezTo>
                  <a:cubicBezTo>
                    <a:pt x="52" y="139"/>
                    <a:pt x="52" y="137"/>
                    <a:pt x="50" y="136"/>
                  </a:cubicBezTo>
                  <a:cubicBezTo>
                    <a:pt x="50" y="135"/>
                    <a:pt x="49" y="134"/>
                    <a:pt x="48" y="134"/>
                  </a:cubicBezTo>
                  <a:cubicBezTo>
                    <a:pt x="47" y="134"/>
                    <a:pt x="45" y="134"/>
                    <a:pt x="41" y="134"/>
                  </a:cubicBezTo>
                  <a:cubicBezTo>
                    <a:pt x="37" y="134"/>
                    <a:pt x="34" y="135"/>
                    <a:pt x="33" y="136"/>
                  </a:cubicBezTo>
                  <a:cubicBezTo>
                    <a:pt x="31" y="137"/>
                    <a:pt x="29" y="139"/>
                    <a:pt x="28" y="142"/>
                  </a:cubicBezTo>
                  <a:cubicBezTo>
                    <a:pt x="27" y="144"/>
                    <a:pt x="25" y="146"/>
                    <a:pt x="23" y="148"/>
                  </a:cubicBezTo>
                  <a:cubicBezTo>
                    <a:pt x="20" y="151"/>
                    <a:pt x="16" y="154"/>
                    <a:pt x="10" y="159"/>
                  </a:cubicBezTo>
                  <a:cubicBezTo>
                    <a:pt x="8" y="160"/>
                    <a:pt x="6" y="159"/>
                    <a:pt x="5" y="155"/>
                  </a:cubicBezTo>
                  <a:cubicBezTo>
                    <a:pt x="4" y="153"/>
                    <a:pt x="3" y="152"/>
                    <a:pt x="2" y="152"/>
                  </a:cubicBezTo>
                  <a:cubicBezTo>
                    <a:pt x="2" y="152"/>
                    <a:pt x="1" y="150"/>
                    <a:pt x="2" y="148"/>
                  </a:cubicBezTo>
                  <a:cubicBezTo>
                    <a:pt x="2" y="145"/>
                    <a:pt x="2" y="143"/>
                    <a:pt x="1" y="141"/>
                  </a:cubicBezTo>
                  <a:cubicBezTo>
                    <a:pt x="0" y="139"/>
                    <a:pt x="0" y="137"/>
                    <a:pt x="1" y="136"/>
                  </a:cubicBezTo>
                  <a:cubicBezTo>
                    <a:pt x="1" y="135"/>
                    <a:pt x="1" y="135"/>
                    <a:pt x="2" y="135"/>
                  </a:cubicBezTo>
                  <a:cubicBezTo>
                    <a:pt x="5" y="137"/>
                    <a:pt x="8" y="135"/>
                    <a:pt x="13" y="130"/>
                  </a:cubicBezTo>
                  <a:cubicBezTo>
                    <a:pt x="17" y="127"/>
                    <a:pt x="18" y="125"/>
                    <a:pt x="18" y="124"/>
                  </a:cubicBezTo>
                  <a:cubicBezTo>
                    <a:pt x="18" y="124"/>
                    <a:pt x="18" y="123"/>
                    <a:pt x="17" y="124"/>
                  </a:cubicBezTo>
                  <a:cubicBezTo>
                    <a:pt x="17" y="124"/>
                    <a:pt x="16" y="124"/>
                    <a:pt x="16" y="123"/>
                  </a:cubicBezTo>
                  <a:cubicBezTo>
                    <a:pt x="16" y="123"/>
                    <a:pt x="16" y="122"/>
                    <a:pt x="17" y="122"/>
                  </a:cubicBezTo>
                  <a:cubicBezTo>
                    <a:pt x="18" y="122"/>
                    <a:pt x="20" y="120"/>
                    <a:pt x="24" y="115"/>
                  </a:cubicBezTo>
                  <a:cubicBezTo>
                    <a:pt x="39" y="99"/>
                    <a:pt x="47" y="91"/>
                    <a:pt x="49" y="91"/>
                  </a:cubicBezTo>
                  <a:cubicBezTo>
                    <a:pt x="51" y="91"/>
                    <a:pt x="52" y="91"/>
                    <a:pt x="52" y="89"/>
                  </a:cubicBezTo>
                  <a:cubicBezTo>
                    <a:pt x="52" y="88"/>
                    <a:pt x="51" y="87"/>
                    <a:pt x="50" y="87"/>
                  </a:cubicBezTo>
                  <a:cubicBezTo>
                    <a:pt x="49" y="87"/>
                    <a:pt x="48" y="87"/>
                    <a:pt x="45" y="89"/>
                  </a:cubicBezTo>
                  <a:cubicBezTo>
                    <a:pt x="39" y="90"/>
                    <a:pt x="34" y="91"/>
                    <a:pt x="29" y="89"/>
                  </a:cubicBezTo>
                  <a:cubicBezTo>
                    <a:pt x="25" y="89"/>
                    <a:pt x="21" y="86"/>
                    <a:pt x="18" y="82"/>
                  </a:cubicBezTo>
                  <a:cubicBezTo>
                    <a:pt x="14" y="78"/>
                    <a:pt x="12" y="75"/>
                    <a:pt x="13" y="72"/>
                  </a:cubicBezTo>
                  <a:cubicBezTo>
                    <a:pt x="13" y="71"/>
                    <a:pt x="15" y="70"/>
                    <a:pt x="17" y="67"/>
                  </a:cubicBezTo>
                  <a:cubicBezTo>
                    <a:pt x="18" y="65"/>
                    <a:pt x="20" y="64"/>
                    <a:pt x="20" y="64"/>
                  </a:cubicBezTo>
                  <a:cubicBezTo>
                    <a:pt x="21" y="64"/>
                    <a:pt x="21" y="65"/>
                    <a:pt x="21" y="66"/>
                  </a:cubicBezTo>
                  <a:cubicBezTo>
                    <a:pt x="21" y="67"/>
                    <a:pt x="21" y="68"/>
                    <a:pt x="22" y="69"/>
                  </a:cubicBezTo>
                  <a:cubicBezTo>
                    <a:pt x="23" y="69"/>
                    <a:pt x="26" y="69"/>
                    <a:pt x="30" y="67"/>
                  </a:cubicBezTo>
                  <a:cubicBezTo>
                    <a:pt x="34" y="66"/>
                    <a:pt x="37" y="65"/>
                    <a:pt x="39" y="63"/>
                  </a:cubicBezTo>
                  <a:cubicBezTo>
                    <a:pt x="41" y="62"/>
                    <a:pt x="42" y="61"/>
                    <a:pt x="43" y="61"/>
                  </a:cubicBezTo>
                  <a:cubicBezTo>
                    <a:pt x="43" y="61"/>
                    <a:pt x="45" y="60"/>
                    <a:pt x="48" y="58"/>
                  </a:cubicBezTo>
                  <a:cubicBezTo>
                    <a:pt x="49" y="57"/>
                    <a:pt x="50" y="56"/>
                    <a:pt x="51" y="55"/>
                  </a:cubicBezTo>
                  <a:cubicBezTo>
                    <a:pt x="51" y="54"/>
                    <a:pt x="52" y="53"/>
                    <a:pt x="52" y="52"/>
                  </a:cubicBezTo>
                  <a:cubicBezTo>
                    <a:pt x="52" y="49"/>
                    <a:pt x="52" y="47"/>
                    <a:pt x="52" y="46"/>
                  </a:cubicBezTo>
                  <a:cubicBezTo>
                    <a:pt x="53" y="45"/>
                    <a:pt x="53" y="43"/>
                    <a:pt x="52" y="41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2" y="39"/>
                    <a:pt x="52" y="40"/>
                    <a:pt x="51" y="40"/>
                  </a:cubicBezTo>
                  <a:cubicBezTo>
                    <a:pt x="51" y="41"/>
                    <a:pt x="51" y="42"/>
                    <a:pt x="51" y="41"/>
                  </a:cubicBezTo>
                  <a:cubicBezTo>
                    <a:pt x="51" y="41"/>
                    <a:pt x="51" y="41"/>
                    <a:pt x="51" y="40"/>
                  </a:cubicBezTo>
                  <a:cubicBezTo>
                    <a:pt x="52" y="37"/>
                    <a:pt x="52" y="31"/>
                    <a:pt x="52" y="24"/>
                  </a:cubicBezTo>
                  <a:cubicBezTo>
                    <a:pt x="53" y="17"/>
                    <a:pt x="53" y="12"/>
                    <a:pt x="52" y="11"/>
                  </a:cubicBezTo>
                  <a:cubicBezTo>
                    <a:pt x="52" y="9"/>
                    <a:pt x="53" y="7"/>
                    <a:pt x="55" y="4"/>
                  </a:cubicBezTo>
                  <a:close/>
                  <a:moveTo>
                    <a:pt x="3" y="132"/>
                  </a:moveTo>
                  <a:cubicBezTo>
                    <a:pt x="3" y="131"/>
                    <a:pt x="4" y="131"/>
                    <a:pt x="4" y="131"/>
                  </a:cubicBezTo>
                  <a:cubicBezTo>
                    <a:pt x="5" y="131"/>
                    <a:pt x="5" y="132"/>
                    <a:pt x="5" y="133"/>
                  </a:cubicBezTo>
                  <a:cubicBezTo>
                    <a:pt x="5" y="134"/>
                    <a:pt x="5" y="135"/>
                    <a:pt x="4" y="135"/>
                  </a:cubicBezTo>
                  <a:cubicBezTo>
                    <a:pt x="4" y="135"/>
                    <a:pt x="3" y="135"/>
                    <a:pt x="3" y="134"/>
                  </a:cubicBezTo>
                  <a:cubicBezTo>
                    <a:pt x="3" y="133"/>
                    <a:pt x="3" y="133"/>
                    <a:pt x="3" y="132"/>
                  </a:cubicBezTo>
                  <a:close/>
                  <a:moveTo>
                    <a:pt x="51" y="115"/>
                  </a:moveTo>
                  <a:cubicBezTo>
                    <a:pt x="51" y="108"/>
                    <a:pt x="51" y="105"/>
                    <a:pt x="50" y="104"/>
                  </a:cubicBezTo>
                  <a:cubicBezTo>
                    <a:pt x="50" y="104"/>
                    <a:pt x="49" y="105"/>
                    <a:pt x="48" y="107"/>
                  </a:cubicBezTo>
                  <a:cubicBezTo>
                    <a:pt x="47" y="109"/>
                    <a:pt x="45" y="111"/>
                    <a:pt x="44" y="113"/>
                  </a:cubicBezTo>
                  <a:cubicBezTo>
                    <a:pt x="43" y="115"/>
                    <a:pt x="43" y="117"/>
                    <a:pt x="43" y="117"/>
                  </a:cubicBezTo>
                  <a:cubicBezTo>
                    <a:pt x="43" y="118"/>
                    <a:pt x="43" y="118"/>
                    <a:pt x="42" y="118"/>
                  </a:cubicBezTo>
                  <a:cubicBezTo>
                    <a:pt x="42" y="118"/>
                    <a:pt x="41" y="119"/>
                    <a:pt x="41" y="120"/>
                  </a:cubicBezTo>
                  <a:cubicBezTo>
                    <a:pt x="41" y="121"/>
                    <a:pt x="41" y="122"/>
                    <a:pt x="40" y="122"/>
                  </a:cubicBezTo>
                  <a:cubicBezTo>
                    <a:pt x="39" y="123"/>
                    <a:pt x="39" y="124"/>
                    <a:pt x="39" y="124"/>
                  </a:cubicBezTo>
                  <a:cubicBezTo>
                    <a:pt x="39" y="124"/>
                    <a:pt x="39" y="124"/>
                    <a:pt x="41" y="124"/>
                  </a:cubicBezTo>
                  <a:cubicBezTo>
                    <a:pt x="42" y="125"/>
                    <a:pt x="44" y="125"/>
                    <a:pt x="47" y="125"/>
                  </a:cubicBezTo>
                  <a:cubicBezTo>
                    <a:pt x="51" y="125"/>
                    <a:pt x="51" y="125"/>
                    <a:pt x="51" y="125"/>
                  </a:cubicBezTo>
                  <a:lnTo>
                    <a:pt x="51" y="115"/>
                  </a:lnTo>
                  <a:close/>
                  <a:moveTo>
                    <a:pt x="53" y="34"/>
                  </a:moveTo>
                  <a:cubicBezTo>
                    <a:pt x="53" y="33"/>
                    <a:pt x="53" y="33"/>
                    <a:pt x="53" y="32"/>
                  </a:cubicBezTo>
                  <a:cubicBezTo>
                    <a:pt x="53" y="31"/>
                    <a:pt x="53" y="31"/>
                    <a:pt x="52" y="32"/>
                  </a:cubicBezTo>
                  <a:cubicBezTo>
                    <a:pt x="53" y="33"/>
                    <a:pt x="53" y="34"/>
                    <a:pt x="53" y="34"/>
                  </a:cubicBezTo>
                  <a:close/>
                  <a:moveTo>
                    <a:pt x="99" y="108"/>
                  </a:moveTo>
                  <a:cubicBezTo>
                    <a:pt x="100" y="105"/>
                    <a:pt x="100" y="103"/>
                    <a:pt x="99" y="103"/>
                  </a:cubicBezTo>
                  <a:cubicBezTo>
                    <a:pt x="98" y="103"/>
                    <a:pt x="98" y="105"/>
                    <a:pt x="97" y="108"/>
                  </a:cubicBezTo>
                  <a:cubicBezTo>
                    <a:pt x="97" y="112"/>
                    <a:pt x="97" y="114"/>
                    <a:pt x="97" y="114"/>
                  </a:cubicBezTo>
                  <a:cubicBezTo>
                    <a:pt x="98" y="115"/>
                    <a:pt x="98" y="115"/>
                    <a:pt x="99" y="113"/>
                  </a:cubicBezTo>
                  <a:cubicBezTo>
                    <a:pt x="99" y="112"/>
                    <a:pt x="99" y="110"/>
                    <a:pt x="99" y="108"/>
                  </a:cubicBezTo>
                  <a:close/>
                  <a:moveTo>
                    <a:pt x="121" y="106"/>
                  </a:moveTo>
                  <a:cubicBezTo>
                    <a:pt x="121" y="104"/>
                    <a:pt x="121" y="104"/>
                    <a:pt x="121" y="104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0" y="103"/>
                    <a:pt x="119" y="104"/>
                  </a:cubicBezTo>
                  <a:cubicBezTo>
                    <a:pt x="118" y="105"/>
                    <a:pt x="117" y="106"/>
                    <a:pt x="117" y="107"/>
                  </a:cubicBezTo>
                  <a:cubicBezTo>
                    <a:pt x="117" y="107"/>
                    <a:pt x="117" y="108"/>
                    <a:pt x="116" y="111"/>
                  </a:cubicBezTo>
                  <a:cubicBezTo>
                    <a:pt x="114" y="113"/>
                    <a:pt x="114" y="115"/>
                    <a:pt x="114" y="115"/>
                  </a:cubicBezTo>
                  <a:cubicBezTo>
                    <a:pt x="115" y="115"/>
                    <a:pt x="114" y="117"/>
                    <a:pt x="113" y="119"/>
                  </a:cubicBezTo>
                  <a:cubicBezTo>
                    <a:pt x="112" y="121"/>
                    <a:pt x="112" y="123"/>
                    <a:pt x="112" y="125"/>
                  </a:cubicBezTo>
                  <a:cubicBezTo>
                    <a:pt x="112" y="126"/>
                    <a:pt x="111" y="127"/>
                    <a:pt x="111" y="129"/>
                  </a:cubicBezTo>
                  <a:cubicBezTo>
                    <a:pt x="108" y="134"/>
                    <a:pt x="107" y="137"/>
                    <a:pt x="108" y="138"/>
                  </a:cubicBezTo>
                  <a:cubicBezTo>
                    <a:pt x="108" y="138"/>
                    <a:pt x="109" y="137"/>
                    <a:pt x="111" y="134"/>
                  </a:cubicBezTo>
                  <a:cubicBezTo>
                    <a:pt x="113" y="132"/>
                    <a:pt x="115" y="128"/>
                    <a:pt x="117" y="124"/>
                  </a:cubicBezTo>
                  <a:cubicBezTo>
                    <a:pt x="118" y="120"/>
                    <a:pt x="119" y="117"/>
                    <a:pt x="120" y="115"/>
                  </a:cubicBezTo>
                  <a:cubicBezTo>
                    <a:pt x="120" y="112"/>
                    <a:pt x="120" y="109"/>
                    <a:pt x="121" y="106"/>
                  </a:cubicBezTo>
                  <a:close/>
                  <a:moveTo>
                    <a:pt x="167" y="23"/>
                  </a:moveTo>
                  <a:cubicBezTo>
                    <a:pt x="171" y="23"/>
                    <a:pt x="174" y="22"/>
                    <a:pt x="175" y="23"/>
                  </a:cubicBezTo>
                  <a:cubicBezTo>
                    <a:pt x="177" y="23"/>
                    <a:pt x="178" y="24"/>
                    <a:pt x="179" y="25"/>
                  </a:cubicBezTo>
                  <a:cubicBezTo>
                    <a:pt x="179" y="26"/>
                    <a:pt x="180" y="27"/>
                    <a:pt x="180" y="27"/>
                  </a:cubicBezTo>
                  <a:cubicBezTo>
                    <a:pt x="181" y="27"/>
                    <a:pt x="182" y="28"/>
                    <a:pt x="182" y="30"/>
                  </a:cubicBezTo>
                  <a:cubicBezTo>
                    <a:pt x="182" y="32"/>
                    <a:pt x="182" y="34"/>
                    <a:pt x="181" y="35"/>
                  </a:cubicBezTo>
                  <a:cubicBezTo>
                    <a:pt x="181" y="36"/>
                    <a:pt x="180" y="38"/>
                    <a:pt x="180" y="39"/>
                  </a:cubicBezTo>
                  <a:cubicBezTo>
                    <a:pt x="179" y="41"/>
                    <a:pt x="179" y="43"/>
                    <a:pt x="178" y="46"/>
                  </a:cubicBezTo>
                  <a:cubicBezTo>
                    <a:pt x="178" y="49"/>
                    <a:pt x="177" y="51"/>
                    <a:pt x="177" y="52"/>
                  </a:cubicBezTo>
                  <a:cubicBezTo>
                    <a:pt x="176" y="53"/>
                    <a:pt x="176" y="55"/>
                    <a:pt x="175" y="59"/>
                  </a:cubicBezTo>
                  <a:cubicBezTo>
                    <a:pt x="174" y="63"/>
                    <a:pt x="174" y="66"/>
                    <a:pt x="173" y="69"/>
                  </a:cubicBezTo>
                  <a:cubicBezTo>
                    <a:pt x="173" y="72"/>
                    <a:pt x="173" y="76"/>
                    <a:pt x="173" y="81"/>
                  </a:cubicBezTo>
                  <a:cubicBezTo>
                    <a:pt x="172" y="86"/>
                    <a:pt x="172" y="88"/>
                    <a:pt x="173" y="88"/>
                  </a:cubicBezTo>
                  <a:cubicBezTo>
                    <a:pt x="173" y="88"/>
                    <a:pt x="174" y="88"/>
                    <a:pt x="174" y="87"/>
                  </a:cubicBezTo>
                  <a:cubicBezTo>
                    <a:pt x="179" y="82"/>
                    <a:pt x="182" y="78"/>
                    <a:pt x="185" y="73"/>
                  </a:cubicBezTo>
                  <a:cubicBezTo>
                    <a:pt x="188" y="69"/>
                    <a:pt x="189" y="66"/>
                    <a:pt x="188" y="64"/>
                  </a:cubicBezTo>
                  <a:cubicBezTo>
                    <a:pt x="188" y="63"/>
                    <a:pt x="188" y="63"/>
                    <a:pt x="189" y="63"/>
                  </a:cubicBezTo>
                  <a:cubicBezTo>
                    <a:pt x="189" y="62"/>
                    <a:pt x="190" y="62"/>
                    <a:pt x="192" y="63"/>
                  </a:cubicBezTo>
                  <a:cubicBezTo>
                    <a:pt x="194" y="63"/>
                    <a:pt x="197" y="64"/>
                    <a:pt x="199" y="65"/>
                  </a:cubicBezTo>
                  <a:cubicBezTo>
                    <a:pt x="202" y="67"/>
                    <a:pt x="203" y="69"/>
                    <a:pt x="203" y="71"/>
                  </a:cubicBezTo>
                  <a:cubicBezTo>
                    <a:pt x="204" y="73"/>
                    <a:pt x="203" y="75"/>
                    <a:pt x="202" y="77"/>
                  </a:cubicBezTo>
                  <a:cubicBezTo>
                    <a:pt x="201" y="80"/>
                    <a:pt x="199" y="83"/>
                    <a:pt x="195" y="88"/>
                  </a:cubicBezTo>
                  <a:cubicBezTo>
                    <a:pt x="193" y="91"/>
                    <a:pt x="192" y="93"/>
                    <a:pt x="191" y="94"/>
                  </a:cubicBezTo>
                  <a:cubicBezTo>
                    <a:pt x="191" y="95"/>
                    <a:pt x="191" y="96"/>
                    <a:pt x="191" y="97"/>
                  </a:cubicBezTo>
                  <a:cubicBezTo>
                    <a:pt x="192" y="98"/>
                    <a:pt x="192" y="99"/>
                    <a:pt x="193" y="99"/>
                  </a:cubicBezTo>
                  <a:cubicBezTo>
                    <a:pt x="193" y="99"/>
                    <a:pt x="193" y="100"/>
                    <a:pt x="193" y="101"/>
                  </a:cubicBezTo>
                  <a:cubicBezTo>
                    <a:pt x="193" y="103"/>
                    <a:pt x="194" y="104"/>
                    <a:pt x="194" y="104"/>
                  </a:cubicBezTo>
                  <a:cubicBezTo>
                    <a:pt x="195" y="104"/>
                    <a:pt x="196" y="106"/>
                    <a:pt x="197" y="108"/>
                  </a:cubicBezTo>
                  <a:cubicBezTo>
                    <a:pt x="198" y="111"/>
                    <a:pt x="199" y="113"/>
                    <a:pt x="199" y="114"/>
                  </a:cubicBezTo>
                  <a:cubicBezTo>
                    <a:pt x="199" y="116"/>
                    <a:pt x="199" y="117"/>
                    <a:pt x="200" y="117"/>
                  </a:cubicBezTo>
                  <a:cubicBezTo>
                    <a:pt x="201" y="118"/>
                    <a:pt x="202" y="119"/>
                    <a:pt x="202" y="121"/>
                  </a:cubicBezTo>
                  <a:cubicBezTo>
                    <a:pt x="203" y="123"/>
                    <a:pt x="204" y="125"/>
                    <a:pt x="205" y="128"/>
                  </a:cubicBezTo>
                  <a:cubicBezTo>
                    <a:pt x="207" y="130"/>
                    <a:pt x="208" y="131"/>
                    <a:pt x="209" y="133"/>
                  </a:cubicBezTo>
                  <a:cubicBezTo>
                    <a:pt x="210" y="134"/>
                    <a:pt x="212" y="136"/>
                    <a:pt x="213" y="138"/>
                  </a:cubicBezTo>
                  <a:cubicBezTo>
                    <a:pt x="215" y="140"/>
                    <a:pt x="216" y="143"/>
                    <a:pt x="217" y="146"/>
                  </a:cubicBezTo>
                  <a:cubicBezTo>
                    <a:pt x="218" y="149"/>
                    <a:pt x="218" y="150"/>
                    <a:pt x="219" y="151"/>
                  </a:cubicBezTo>
                  <a:cubicBezTo>
                    <a:pt x="219" y="152"/>
                    <a:pt x="220" y="154"/>
                    <a:pt x="220" y="156"/>
                  </a:cubicBezTo>
                  <a:cubicBezTo>
                    <a:pt x="220" y="158"/>
                    <a:pt x="220" y="160"/>
                    <a:pt x="219" y="160"/>
                  </a:cubicBezTo>
                  <a:cubicBezTo>
                    <a:pt x="218" y="162"/>
                    <a:pt x="217" y="163"/>
                    <a:pt x="215" y="164"/>
                  </a:cubicBezTo>
                  <a:cubicBezTo>
                    <a:pt x="213" y="165"/>
                    <a:pt x="212" y="166"/>
                    <a:pt x="212" y="167"/>
                  </a:cubicBezTo>
                  <a:cubicBezTo>
                    <a:pt x="212" y="168"/>
                    <a:pt x="211" y="169"/>
                    <a:pt x="210" y="170"/>
                  </a:cubicBezTo>
                  <a:cubicBezTo>
                    <a:pt x="209" y="172"/>
                    <a:pt x="207" y="173"/>
                    <a:pt x="206" y="174"/>
                  </a:cubicBezTo>
                  <a:cubicBezTo>
                    <a:pt x="199" y="177"/>
                    <a:pt x="192" y="179"/>
                    <a:pt x="185" y="179"/>
                  </a:cubicBezTo>
                  <a:cubicBezTo>
                    <a:pt x="180" y="179"/>
                    <a:pt x="177" y="178"/>
                    <a:pt x="176" y="178"/>
                  </a:cubicBezTo>
                  <a:cubicBezTo>
                    <a:pt x="176" y="177"/>
                    <a:pt x="175" y="177"/>
                    <a:pt x="173" y="177"/>
                  </a:cubicBezTo>
                  <a:cubicBezTo>
                    <a:pt x="170" y="177"/>
                    <a:pt x="166" y="174"/>
                    <a:pt x="162" y="169"/>
                  </a:cubicBezTo>
                  <a:cubicBezTo>
                    <a:pt x="158" y="164"/>
                    <a:pt x="155" y="157"/>
                    <a:pt x="153" y="150"/>
                  </a:cubicBezTo>
                  <a:cubicBezTo>
                    <a:pt x="152" y="147"/>
                    <a:pt x="152" y="144"/>
                    <a:pt x="152" y="140"/>
                  </a:cubicBezTo>
                  <a:cubicBezTo>
                    <a:pt x="151" y="136"/>
                    <a:pt x="152" y="134"/>
                    <a:pt x="152" y="133"/>
                  </a:cubicBezTo>
                  <a:cubicBezTo>
                    <a:pt x="153" y="132"/>
                    <a:pt x="152" y="132"/>
                    <a:pt x="152" y="131"/>
                  </a:cubicBezTo>
                  <a:cubicBezTo>
                    <a:pt x="151" y="130"/>
                    <a:pt x="151" y="128"/>
                    <a:pt x="152" y="126"/>
                  </a:cubicBezTo>
                  <a:cubicBezTo>
                    <a:pt x="152" y="124"/>
                    <a:pt x="152" y="121"/>
                    <a:pt x="152" y="115"/>
                  </a:cubicBezTo>
                  <a:cubicBezTo>
                    <a:pt x="152" y="110"/>
                    <a:pt x="152" y="107"/>
                    <a:pt x="151" y="106"/>
                  </a:cubicBezTo>
                  <a:cubicBezTo>
                    <a:pt x="151" y="106"/>
                    <a:pt x="151" y="105"/>
                    <a:pt x="152" y="103"/>
                  </a:cubicBezTo>
                  <a:cubicBezTo>
                    <a:pt x="153" y="102"/>
                    <a:pt x="154" y="98"/>
                    <a:pt x="155" y="92"/>
                  </a:cubicBezTo>
                  <a:cubicBezTo>
                    <a:pt x="155" y="87"/>
                    <a:pt x="156" y="83"/>
                    <a:pt x="157" y="80"/>
                  </a:cubicBezTo>
                  <a:cubicBezTo>
                    <a:pt x="157" y="78"/>
                    <a:pt x="158" y="74"/>
                    <a:pt x="158" y="68"/>
                  </a:cubicBezTo>
                  <a:cubicBezTo>
                    <a:pt x="158" y="63"/>
                    <a:pt x="159" y="57"/>
                    <a:pt x="160" y="51"/>
                  </a:cubicBezTo>
                  <a:cubicBezTo>
                    <a:pt x="161" y="42"/>
                    <a:pt x="162" y="37"/>
                    <a:pt x="162" y="36"/>
                  </a:cubicBezTo>
                  <a:cubicBezTo>
                    <a:pt x="162" y="34"/>
                    <a:pt x="162" y="33"/>
                    <a:pt x="161" y="32"/>
                  </a:cubicBezTo>
                  <a:cubicBezTo>
                    <a:pt x="161" y="32"/>
                    <a:pt x="160" y="31"/>
                    <a:pt x="160" y="31"/>
                  </a:cubicBezTo>
                  <a:cubicBezTo>
                    <a:pt x="160" y="31"/>
                    <a:pt x="160" y="32"/>
                    <a:pt x="160" y="33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0" y="33"/>
                    <a:pt x="160" y="33"/>
                    <a:pt x="159" y="34"/>
                  </a:cubicBezTo>
                  <a:cubicBezTo>
                    <a:pt x="159" y="31"/>
                    <a:pt x="159" y="31"/>
                    <a:pt x="159" y="31"/>
                  </a:cubicBezTo>
                  <a:cubicBezTo>
                    <a:pt x="160" y="31"/>
                    <a:pt x="160" y="30"/>
                    <a:pt x="161" y="29"/>
                  </a:cubicBezTo>
                  <a:cubicBezTo>
                    <a:pt x="162" y="27"/>
                    <a:pt x="163" y="25"/>
                    <a:pt x="163" y="25"/>
                  </a:cubicBezTo>
                  <a:cubicBezTo>
                    <a:pt x="164" y="24"/>
                    <a:pt x="165" y="23"/>
                    <a:pt x="167" y="23"/>
                  </a:cubicBezTo>
                  <a:close/>
                  <a:moveTo>
                    <a:pt x="188" y="119"/>
                  </a:moveTo>
                  <a:cubicBezTo>
                    <a:pt x="187" y="119"/>
                    <a:pt x="185" y="119"/>
                    <a:pt x="180" y="119"/>
                  </a:cubicBezTo>
                  <a:cubicBezTo>
                    <a:pt x="176" y="119"/>
                    <a:pt x="174" y="119"/>
                    <a:pt x="173" y="120"/>
                  </a:cubicBezTo>
                  <a:cubicBezTo>
                    <a:pt x="173" y="120"/>
                    <a:pt x="172" y="121"/>
                    <a:pt x="171" y="121"/>
                  </a:cubicBezTo>
                  <a:cubicBezTo>
                    <a:pt x="170" y="121"/>
                    <a:pt x="170" y="122"/>
                    <a:pt x="169" y="126"/>
                  </a:cubicBezTo>
                  <a:cubicBezTo>
                    <a:pt x="169" y="129"/>
                    <a:pt x="169" y="131"/>
                    <a:pt x="169" y="132"/>
                  </a:cubicBezTo>
                  <a:cubicBezTo>
                    <a:pt x="169" y="133"/>
                    <a:pt x="170" y="136"/>
                    <a:pt x="170" y="142"/>
                  </a:cubicBezTo>
                  <a:cubicBezTo>
                    <a:pt x="170" y="147"/>
                    <a:pt x="170" y="151"/>
                    <a:pt x="170" y="153"/>
                  </a:cubicBezTo>
                  <a:cubicBezTo>
                    <a:pt x="170" y="154"/>
                    <a:pt x="170" y="155"/>
                    <a:pt x="171" y="155"/>
                  </a:cubicBezTo>
                  <a:cubicBezTo>
                    <a:pt x="171" y="155"/>
                    <a:pt x="172" y="155"/>
                    <a:pt x="173" y="155"/>
                  </a:cubicBezTo>
                  <a:cubicBezTo>
                    <a:pt x="175" y="154"/>
                    <a:pt x="177" y="154"/>
                    <a:pt x="179" y="154"/>
                  </a:cubicBezTo>
                  <a:cubicBezTo>
                    <a:pt x="184" y="153"/>
                    <a:pt x="186" y="152"/>
                    <a:pt x="186" y="150"/>
                  </a:cubicBezTo>
                  <a:cubicBezTo>
                    <a:pt x="186" y="149"/>
                    <a:pt x="187" y="147"/>
                    <a:pt x="188" y="146"/>
                  </a:cubicBezTo>
                  <a:cubicBezTo>
                    <a:pt x="189" y="144"/>
                    <a:pt x="189" y="139"/>
                    <a:pt x="189" y="132"/>
                  </a:cubicBezTo>
                  <a:cubicBezTo>
                    <a:pt x="190" y="124"/>
                    <a:pt x="189" y="120"/>
                    <a:pt x="188" y="119"/>
                  </a:cubicBezTo>
                  <a:close/>
                  <a:moveTo>
                    <a:pt x="188" y="101"/>
                  </a:moveTo>
                  <a:cubicBezTo>
                    <a:pt x="188" y="99"/>
                    <a:pt x="188" y="98"/>
                    <a:pt x="188" y="98"/>
                  </a:cubicBezTo>
                  <a:cubicBezTo>
                    <a:pt x="187" y="98"/>
                    <a:pt x="187" y="99"/>
                    <a:pt x="186" y="100"/>
                  </a:cubicBezTo>
                  <a:cubicBezTo>
                    <a:pt x="184" y="102"/>
                    <a:pt x="184" y="103"/>
                    <a:pt x="186" y="103"/>
                  </a:cubicBezTo>
                  <a:cubicBezTo>
                    <a:pt x="187" y="103"/>
                    <a:pt x="188" y="102"/>
                    <a:pt x="188" y="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16"/>
            <p:cNvSpPr>
              <a:spLocks noEditPoints="1"/>
            </p:cNvSpPr>
            <p:nvPr/>
          </p:nvSpPr>
          <p:spPr bwMode="auto">
            <a:xfrm>
              <a:off x="3859" y="3356"/>
              <a:ext cx="490" cy="519"/>
            </a:xfrm>
            <a:custGeom>
              <a:avLst/>
              <a:gdLst>
                <a:gd name="T0" fmla="*/ 133 w 205"/>
                <a:gd name="T1" fmla="*/ 7 h 219"/>
                <a:gd name="T2" fmla="*/ 144 w 205"/>
                <a:gd name="T3" fmla="*/ 46 h 219"/>
                <a:gd name="T4" fmla="*/ 107 w 205"/>
                <a:gd name="T5" fmla="*/ 66 h 219"/>
                <a:gd name="T6" fmla="*/ 102 w 205"/>
                <a:gd name="T7" fmla="*/ 71 h 219"/>
                <a:gd name="T8" fmla="*/ 114 w 205"/>
                <a:gd name="T9" fmla="*/ 79 h 219"/>
                <a:gd name="T10" fmla="*/ 111 w 205"/>
                <a:gd name="T11" fmla="*/ 93 h 219"/>
                <a:gd name="T12" fmla="*/ 63 w 205"/>
                <a:gd name="T13" fmla="*/ 151 h 219"/>
                <a:gd name="T14" fmla="*/ 68 w 205"/>
                <a:gd name="T15" fmla="*/ 171 h 219"/>
                <a:gd name="T16" fmla="*/ 70 w 205"/>
                <a:gd name="T17" fmla="*/ 179 h 219"/>
                <a:gd name="T18" fmla="*/ 61 w 205"/>
                <a:gd name="T19" fmla="*/ 219 h 219"/>
                <a:gd name="T20" fmla="*/ 52 w 205"/>
                <a:gd name="T21" fmla="*/ 209 h 219"/>
                <a:gd name="T22" fmla="*/ 53 w 205"/>
                <a:gd name="T23" fmla="*/ 180 h 219"/>
                <a:gd name="T24" fmla="*/ 52 w 205"/>
                <a:gd name="T25" fmla="*/ 162 h 219"/>
                <a:gd name="T26" fmla="*/ 17 w 205"/>
                <a:gd name="T27" fmla="*/ 206 h 219"/>
                <a:gd name="T28" fmla="*/ 5 w 205"/>
                <a:gd name="T29" fmla="*/ 208 h 219"/>
                <a:gd name="T30" fmla="*/ 0 w 205"/>
                <a:gd name="T31" fmla="*/ 185 h 219"/>
                <a:gd name="T32" fmla="*/ 18 w 205"/>
                <a:gd name="T33" fmla="*/ 165 h 219"/>
                <a:gd name="T34" fmla="*/ 34 w 205"/>
                <a:gd name="T35" fmla="*/ 148 h 219"/>
                <a:gd name="T36" fmla="*/ 72 w 205"/>
                <a:gd name="T37" fmla="*/ 101 h 219"/>
                <a:gd name="T38" fmla="*/ 48 w 205"/>
                <a:gd name="T39" fmla="*/ 111 h 219"/>
                <a:gd name="T40" fmla="*/ 49 w 205"/>
                <a:gd name="T41" fmla="*/ 84 h 219"/>
                <a:gd name="T42" fmla="*/ 72 w 205"/>
                <a:gd name="T43" fmla="*/ 66 h 219"/>
                <a:gd name="T44" fmla="*/ 65 w 205"/>
                <a:gd name="T45" fmla="*/ 37 h 219"/>
                <a:gd name="T46" fmla="*/ 60 w 205"/>
                <a:gd name="T47" fmla="*/ 15 h 219"/>
                <a:gd name="T48" fmla="*/ 84 w 205"/>
                <a:gd name="T49" fmla="*/ 18 h 219"/>
                <a:gd name="T50" fmla="*/ 107 w 205"/>
                <a:gd name="T51" fmla="*/ 3 h 219"/>
                <a:gd name="T52" fmla="*/ 178 w 205"/>
                <a:gd name="T53" fmla="*/ 103 h 219"/>
                <a:gd name="T54" fmla="*/ 185 w 205"/>
                <a:gd name="T55" fmla="*/ 117 h 219"/>
                <a:gd name="T56" fmla="*/ 193 w 205"/>
                <a:gd name="T57" fmla="*/ 161 h 219"/>
                <a:gd name="T58" fmla="*/ 203 w 205"/>
                <a:gd name="T59" fmla="*/ 192 h 219"/>
                <a:gd name="T60" fmla="*/ 197 w 205"/>
                <a:gd name="T61" fmla="*/ 206 h 219"/>
                <a:gd name="T62" fmla="*/ 139 w 205"/>
                <a:gd name="T63" fmla="*/ 217 h 219"/>
                <a:gd name="T64" fmla="*/ 114 w 205"/>
                <a:gd name="T65" fmla="*/ 189 h 219"/>
                <a:gd name="T66" fmla="*/ 102 w 205"/>
                <a:gd name="T67" fmla="*/ 180 h 219"/>
                <a:gd name="T68" fmla="*/ 88 w 205"/>
                <a:gd name="T69" fmla="*/ 163 h 219"/>
                <a:gd name="T70" fmla="*/ 89 w 205"/>
                <a:gd name="T71" fmla="*/ 150 h 219"/>
                <a:gd name="T72" fmla="*/ 94 w 205"/>
                <a:gd name="T73" fmla="*/ 149 h 219"/>
                <a:gd name="T74" fmla="*/ 93 w 205"/>
                <a:gd name="T75" fmla="*/ 156 h 219"/>
                <a:gd name="T76" fmla="*/ 106 w 205"/>
                <a:gd name="T77" fmla="*/ 143 h 219"/>
                <a:gd name="T78" fmla="*/ 109 w 205"/>
                <a:gd name="T79" fmla="*/ 113 h 219"/>
                <a:gd name="T80" fmla="*/ 109 w 205"/>
                <a:gd name="T81" fmla="*/ 105 h 219"/>
                <a:gd name="T82" fmla="*/ 120 w 205"/>
                <a:gd name="T83" fmla="*/ 121 h 219"/>
                <a:gd name="T84" fmla="*/ 130 w 205"/>
                <a:gd name="T85" fmla="*/ 121 h 219"/>
                <a:gd name="T86" fmla="*/ 133 w 205"/>
                <a:gd name="T87" fmla="*/ 113 h 219"/>
                <a:gd name="T88" fmla="*/ 142 w 205"/>
                <a:gd name="T89" fmla="*/ 101 h 219"/>
                <a:gd name="T90" fmla="*/ 154 w 205"/>
                <a:gd name="T91" fmla="*/ 106 h 219"/>
                <a:gd name="T92" fmla="*/ 150 w 205"/>
                <a:gd name="T93" fmla="*/ 129 h 219"/>
                <a:gd name="T94" fmla="*/ 123 w 205"/>
                <a:gd name="T95" fmla="*/ 164 h 219"/>
                <a:gd name="T96" fmla="*/ 130 w 205"/>
                <a:gd name="T97" fmla="*/ 195 h 219"/>
                <a:gd name="T98" fmla="*/ 162 w 205"/>
                <a:gd name="T99" fmla="*/ 191 h 219"/>
                <a:gd name="T100" fmla="*/ 169 w 205"/>
                <a:gd name="T101" fmla="*/ 185 h 219"/>
                <a:gd name="T102" fmla="*/ 172 w 205"/>
                <a:gd name="T103" fmla="*/ 160 h 219"/>
                <a:gd name="T104" fmla="*/ 177 w 205"/>
                <a:gd name="T105" fmla="*/ 115 h 219"/>
                <a:gd name="T106" fmla="*/ 114 w 205"/>
                <a:gd name="T107" fmla="*/ 9 h 219"/>
                <a:gd name="T108" fmla="*/ 92 w 205"/>
                <a:gd name="T109" fmla="*/ 25 h 219"/>
                <a:gd name="T110" fmla="*/ 90 w 205"/>
                <a:gd name="T111" fmla="*/ 40 h 219"/>
                <a:gd name="T112" fmla="*/ 109 w 205"/>
                <a:gd name="T113" fmla="*/ 35 h 219"/>
                <a:gd name="T114" fmla="*/ 127 w 205"/>
                <a:gd name="T115" fmla="*/ 1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5" h="219">
                  <a:moveTo>
                    <a:pt x="107" y="3"/>
                  </a:moveTo>
                  <a:cubicBezTo>
                    <a:pt x="117" y="0"/>
                    <a:pt x="125" y="2"/>
                    <a:pt x="133" y="7"/>
                  </a:cubicBezTo>
                  <a:cubicBezTo>
                    <a:pt x="147" y="17"/>
                    <a:pt x="152" y="28"/>
                    <a:pt x="148" y="39"/>
                  </a:cubicBezTo>
                  <a:cubicBezTo>
                    <a:pt x="147" y="42"/>
                    <a:pt x="146" y="45"/>
                    <a:pt x="144" y="46"/>
                  </a:cubicBezTo>
                  <a:cubicBezTo>
                    <a:pt x="142" y="48"/>
                    <a:pt x="135" y="51"/>
                    <a:pt x="126" y="56"/>
                  </a:cubicBezTo>
                  <a:cubicBezTo>
                    <a:pt x="120" y="59"/>
                    <a:pt x="114" y="62"/>
                    <a:pt x="107" y="66"/>
                  </a:cubicBezTo>
                  <a:cubicBezTo>
                    <a:pt x="105" y="67"/>
                    <a:pt x="103" y="68"/>
                    <a:pt x="102" y="69"/>
                  </a:cubicBezTo>
                  <a:cubicBezTo>
                    <a:pt x="102" y="70"/>
                    <a:pt x="101" y="70"/>
                    <a:pt x="102" y="71"/>
                  </a:cubicBezTo>
                  <a:cubicBezTo>
                    <a:pt x="102" y="72"/>
                    <a:pt x="104" y="73"/>
                    <a:pt x="106" y="73"/>
                  </a:cubicBezTo>
                  <a:cubicBezTo>
                    <a:pt x="108" y="75"/>
                    <a:pt x="111" y="76"/>
                    <a:pt x="114" y="79"/>
                  </a:cubicBezTo>
                  <a:cubicBezTo>
                    <a:pt x="117" y="81"/>
                    <a:pt x="118" y="83"/>
                    <a:pt x="118" y="84"/>
                  </a:cubicBezTo>
                  <a:cubicBezTo>
                    <a:pt x="118" y="86"/>
                    <a:pt x="116" y="89"/>
                    <a:pt x="111" y="93"/>
                  </a:cubicBezTo>
                  <a:cubicBezTo>
                    <a:pt x="100" y="102"/>
                    <a:pt x="90" y="114"/>
                    <a:pt x="78" y="127"/>
                  </a:cubicBezTo>
                  <a:cubicBezTo>
                    <a:pt x="67" y="141"/>
                    <a:pt x="62" y="148"/>
                    <a:pt x="63" y="151"/>
                  </a:cubicBezTo>
                  <a:cubicBezTo>
                    <a:pt x="63" y="153"/>
                    <a:pt x="64" y="156"/>
                    <a:pt x="66" y="160"/>
                  </a:cubicBezTo>
                  <a:cubicBezTo>
                    <a:pt x="67" y="164"/>
                    <a:pt x="68" y="167"/>
                    <a:pt x="68" y="171"/>
                  </a:cubicBezTo>
                  <a:cubicBezTo>
                    <a:pt x="68" y="175"/>
                    <a:pt x="69" y="177"/>
                    <a:pt x="70" y="177"/>
                  </a:cubicBezTo>
                  <a:cubicBezTo>
                    <a:pt x="71" y="177"/>
                    <a:pt x="71" y="178"/>
                    <a:pt x="70" y="179"/>
                  </a:cubicBezTo>
                  <a:cubicBezTo>
                    <a:pt x="70" y="181"/>
                    <a:pt x="69" y="186"/>
                    <a:pt x="68" y="195"/>
                  </a:cubicBezTo>
                  <a:cubicBezTo>
                    <a:pt x="66" y="211"/>
                    <a:pt x="64" y="219"/>
                    <a:pt x="61" y="219"/>
                  </a:cubicBezTo>
                  <a:cubicBezTo>
                    <a:pt x="59" y="219"/>
                    <a:pt x="58" y="218"/>
                    <a:pt x="57" y="217"/>
                  </a:cubicBezTo>
                  <a:cubicBezTo>
                    <a:pt x="55" y="216"/>
                    <a:pt x="54" y="213"/>
                    <a:pt x="52" y="209"/>
                  </a:cubicBezTo>
                  <a:cubicBezTo>
                    <a:pt x="51" y="205"/>
                    <a:pt x="50" y="201"/>
                    <a:pt x="50" y="198"/>
                  </a:cubicBezTo>
                  <a:cubicBezTo>
                    <a:pt x="50" y="195"/>
                    <a:pt x="51" y="189"/>
                    <a:pt x="53" y="180"/>
                  </a:cubicBezTo>
                  <a:cubicBezTo>
                    <a:pt x="56" y="167"/>
                    <a:pt x="56" y="161"/>
                    <a:pt x="53" y="162"/>
                  </a:cubicBezTo>
                  <a:cubicBezTo>
                    <a:pt x="53" y="162"/>
                    <a:pt x="53" y="162"/>
                    <a:pt x="52" y="162"/>
                  </a:cubicBezTo>
                  <a:cubicBezTo>
                    <a:pt x="51" y="163"/>
                    <a:pt x="45" y="171"/>
                    <a:pt x="34" y="184"/>
                  </a:cubicBezTo>
                  <a:cubicBezTo>
                    <a:pt x="24" y="197"/>
                    <a:pt x="18" y="204"/>
                    <a:pt x="17" y="206"/>
                  </a:cubicBezTo>
                  <a:cubicBezTo>
                    <a:pt x="16" y="208"/>
                    <a:pt x="14" y="209"/>
                    <a:pt x="13" y="210"/>
                  </a:cubicBezTo>
                  <a:cubicBezTo>
                    <a:pt x="9" y="211"/>
                    <a:pt x="7" y="210"/>
                    <a:pt x="5" y="208"/>
                  </a:cubicBezTo>
                  <a:cubicBezTo>
                    <a:pt x="3" y="205"/>
                    <a:pt x="2" y="200"/>
                    <a:pt x="1" y="192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15" y="169"/>
                    <a:pt x="18" y="166"/>
                    <a:pt x="18" y="165"/>
                  </a:cubicBezTo>
                  <a:cubicBezTo>
                    <a:pt x="18" y="164"/>
                    <a:pt x="19" y="163"/>
                    <a:pt x="22" y="160"/>
                  </a:cubicBezTo>
                  <a:cubicBezTo>
                    <a:pt x="26" y="158"/>
                    <a:pt x="29" y="154"/>
                    <a:pt x="34" y="148"/>
                  </a:cubicBezTo>
                  <a:cubicBezTo>
                    <a:pt x="52" y="126"/>
                    <a:pt x="63" y="113"/>
                    <a:pt x="67" y="108"/>
                  </a:cubicBezTo>
                  <a:cubicBezTo>
                    <a:pt x="71" y="103"/>
                    <a:pt x="72" y="101"/>
                    <a:pt x="72" y="101"/>
                  </a:cubicBezTo>
                  <a:cubicBezTo>
                    <a:pt x="71" y="100"/>
                    <a:pt x="68" y="102"/>
                    <a:pt x="61" y="105"/>
                  </a:cubicBezTo>
                  <a:cubicBezTo>
                    <a:pt x="54" y="109"/>
                    <a:pt x="49" y="111"/>
                    <a:pt x="48" y="111"/>
                  </a:cubicBezTo>
                  <a:cubicBezTo>
                    <a:pt x="44" y="111"/>
                    <a:pt x="42" y="107"/>
                    <a:pt x="42" y="99"/>
                  </a:cubicBezTo>
                  <a:cubicBezTo>
                    <a:pt x="42" y="91"/>
                    <a:pt x="44" y="86"/>
                    <a:pt x="49" y="84"/>
                  </a:cubicBezTo>
                  <a:cubicBezTo>
                    <a:pt x="52" y="83"/>
                    <a:pt x="56" y="80"/>
                    <a:pt x="62" y="76"/>
                  </a:cubicBezTo>
                  <a:cubicBezTo>
                    <a:pt x="68" y="71"/>
                    <a:pt x="71" y="68"/>
                    <a:pt x="72" y="66"/>
                  </a:cubicBezTo>
                  <a:cubicBezTo>
                    <a:pt x="72" y="65"/>
                    <a:pt x="71" y="60"/>
                    <a:pt x="69" y="53"/>
                  </a:cubicBezTo>
                  <a:cubicBezTo>
                    <a:pt x="66" y="46"/>
                    <a:pt x="65" y="40"/>
                    <a:pt x="65" y="37"/>
                  </a:cubicBezTo>
                  <a:cubicBezTo>
                    <a:pt x="65" y="33"/>
                    <a:pt x="64" y="30"/>
                    <a:pt x="63" y="28"/>
                  </a:cubicBezTo>
                  <a:cubicBezTo>
                    <a:pt x="58" y="22"/>
                    <a:pt x="57" y="17"/>
                    <a:pt x="60" y="15"/>
                  </a:cubicBezTo>
                  <a:cubicBezTo>
                    <a:pt x="64" y="12"/>
                    <a:pt x="69" y="13"/>
                    <a:pt x="76" y="17"/>
                  </a:cubicBezTo>
                  <a:cubicBezTo>
                    <a:pt x="80" y="19"/>
                    <a:pt x="83" y="19"/>
                    <a:pt x="84" y="18"/>
                  </a:cubicBezTo>
                  <a:cubicBezTo>
                    <a:pt x="86" y="17"/>
                    <a:pt x="89" y="15"/>
                    <a:pt x="94" y="10"/>
                  </a:cubicBezTo>
                  <a:cubicBezTo>
                    <a:pt x="100" y="6"/>
                    <a:pt x="104" y="3"/>
                    <a:pt x="107" y="3"/>
                  </a:cubicBezTo>
                  <a:close/>
                  <a:moveTo>
                    <a:pt x="177" y="115"/>
                  </a:moveTo>
                  <a:cubicBezTo>
                    <a:pt x="177" y="110"/>
                    <a:pt x="177" y="106"/>
                    <a:pt x="178" y="103"/>
                  </a:cubicBezTo>
                  <a:cubicBezTo>
                    <a:pt x="179" y="100"/>
                    <a:pt x="179" y="99"/>
                    <a:pt x="180" y="99"/>
                  </a:cubicBezTo>
                  <a:cubicBezTo>
                    <a:pt x="182" y="99"/>
                    <a:pt x="184" y="105"/>
                    <a:pt x="185" y="117"/>
                  </a:cubicBezTo>
                  <a:cubicBezTo>
                    <a:pt x="185" y="124"/>
                    <a:pt x="186" y="133"/>
                    <a:pt x="188" y="142"/>
                  </a:cubicBezTo>
                  <a:cubicBezTo>
                    <a:pt x="190" y="151"/>
                    <a:pt x="191" y="158"/>
                    <a:pt x="193" y="161"/>
                  </a:cubicBezTo>
                  <a:cubicBezTo>
                    <a:pt x="197" y="169"/>
                    <a:pt x="200" y="176"/>
                    <a:pt x="201" y="182"/>
                  </a:cubicBezTo>
                  <a:cubicBezTo>
                    <a:pt x="201" y="187"/>
                    <a:pt x="202" y="190"/>
                    <a:pt x="203" y="192"/>
                  </a:cubicBezTo>
                  <a:cubicBezTo>
                    <a:pt x="204" y="194"/>
                    <a:pt x="205" y="196"/>
                    <a:pt x="203" y="199"/>
                  </a:cubicBezTo>
                  <a:cubicBezTo>
                    <a:pt x="202" y="202"/>
                    <a:pt x="200" y="204"/>
                    <a:pt x="197" y="206"/>
                  </a:cubicBezTo>
                  <a:cubicBezTo>
                    <a:pt x="188" y="211"/>
                    <a:pt x="177" y="215"/>
                    <a:pt x="166" y="217"/>
                  </a:cubicBezTo>
                  <a:cubicBezTo>
                    <a:pt x="155" y="219"/>
                    <a:pt x="146" y="219"/>
                    <a:pt x="139" y="217"/>
                  </a:cubicBezTo>
                  <a:cubicBezTo>
                    <a:pt x="134" y="215"/>
                    <a:pt x="129" y="212"/>
                    <a:pt x="125" y="207"/>
                  </a:cubicBezTo>
                  <a:cubicBezTo>
                    <a:pt x="120" y="202"/>
                    <a:pt x="117" y="196"/>
                    <a:pt x="114" y="189"/>
                  </a:cubicBezTo>
                  <a:cubicBezTo>
                    <a:pt x="111" y="183"/>
                    <a:pt x="109" y="179"/>
                    <a:pt x="107" y="179"/>
                  </a:cubicBezTo>
                  <a:cubicBezTo>
                    <a:pt x="106" y="178"/>
                    <a:pt x="104" y="179"/>
                    <a:pt x="102" y="180"/>
                  </a:cubicBezTo>
                  <a:cubicBezTo>
                    <a:pt x="99" y="182"/>
                    <a:pt x="97" y="182"/>
                    <a:pt x="96" y="182"/>
                  </a:cubicBezTo>
                  <a:cubicBezTo>
                    <a:pt x="92" y="181"/>
                    <a:pt x="90" y="174"/>
                    <a:pt x="88" y="163"/>
                  </a:cubicBezTo>
                  <a:cubicBezTo>
                    <a:pt x="87" y="158"/>
                    <a:pt x="87" y="155"/>
                    <a:pt x="87" y="154"/>
                  </a:cubicBezTo>
                  <a:cubicBezTo>
                    <a:pt x="87" y="152"/>
                    <a:pt x="88" y="151"/>
                    <a:pt x="89" y="150"/>
                  </a:cubicBezTo>
                  <a:cubicBezTo>
                    <a:pt x="90" y="149"/>
                    <a:pt x="91" y="148"/>
                    <a:pt x="91" y="148"/>
                  </a:cubicBezTo>
                  <a:cubicBezTo>
                    <a:pt x="92" y="148"/>
                    <a:pt x="92" y="148"/>
                    <a:pt x="94" y="149"/>
                  </a:cubicBezTo>
                  <a:cubicBezTo>
                    <a:pt x="95" y="151"/>
                    <a:pt x="95" y="152"/>
                    <a:pt x="94" y="154"/>
                  </a:cubicBezTo>
                  <a:cubicBezTo>
                    <a:pt x="93" y="155"/>
                    <a:pt x="92" y="156"/>
                    <a:pt x="93" y="156"/>
                  </a:cubicBezTo>
                  <a:cubicBezTo>
                    <a:pt x="94" y="156"/>
                    <a:pt x="96" y="155"/>
                    <a:pt x="99" y="152"/>
                  </a:cubicBezTo>
                  <a:cubicBezTo>
                    <a:pt x="102" y="149"/>
                    <a:pt x="105" y="146"/>
                    <a:pt x="106" y="143"/>
                  </a:cubicBezTo>
                  <a:cubicBezTo>
                    <a:pt x="108" y="139"/>
                    <a:pt x="109" y="134"/>
                    <a:pt x="110" y="127"/>
                  </a:cubicBezTo>
                  <a:cubicBezTo>
                    <a:pt x="111" y="119"/>
                    <a:pt x="110" y="114"/>
                    <a:pt x="109" y="113"/>
                  </a:cubicBezTo>
                  <a:cubicBezTo>
                    <a:pt x="107" y="112"/>
                    <a:pt x="106" y="110"/>
                    <a:pt x="107" y="108"/>
                  </a:cubicBezTo>
                  <a:cubicBezTo>
                    <a:pt x="107" y="106"/>
                    <a:pt x="108" y="105"/>
                    <a:pt x="109" y="105"/>
                  </a:cubicBezTo>
                  <a:cubicBezTo>
                    <a:pt x="111" y="105"/>
                    <a:pt x="113" y="106"/>
                    <a:pt x="115" y="109"/>
                  </a:cubicBezTo>
                  <a:cubicBezTo>
                    <a:pt x="117" y="112"/>
                    <a:pt x="119" y="116"/>
                    <a:pt x="120" y="121"/>
                  </a:cubicBezTo>
                  <a:cubicBezTo>
                    <a:pt x="121" y="125"/>
                    <a:pt x="122" y="127"/>
                    <a:pt x="123" y="127"/>
                  </a:cubicBezTo>
                  <a:cubicBezTo>
                    <a:pt x="124" y="127"/>
                    <a:pt x="126" y="125"/>
                    <a:pt x="130" y="121"/>
                  </a:cubicBezTo>
                  <a:cubicBezTo>
                    <a:pt x="133" y="117"/>
                    <a:pt x="135" y="115"/>
                    <a:pt x="135" y="114"/>
                  </a:cubicBezTo>
                  <a:cubicBezTo>
                    <a:pt x="135" y="113"/>
                    <a:pt x="135" y="113"/>
                    <a:pt x="133" y="113"/>
                  </a:cubicBezTo>
                  <a:cubicBezTo>
                    <a:pt x="132" y="113"/>
                    <a:pt x="132" y="113"/>
                    <a:pt x="133" y="112"/>
                  </a:cubicBezTo>
                  <a:cubicBezTo>
                    <a:pt x="135" y="108"/>
                    <a:pt x="138" y="105"/>
                    <a:pt x="142" y="101"/>
                  </a:cubicBezTo>
                  <a:cubicBezTo>
                    <a:pt x="143" y="100"/>
                    <a:pt x="145" y="100"/>
                    <a:pt x="147" y="101"/>
                  </a:cubicBezTo>
                  <a:cubicBezTo>
                    <a:pt x="150" y="102"/>
                    <a:pt x="152" y="104"/>
                    <a:pt x="154" y="106"/>
                  </a:cubicBezTo>
                  <a:cubicBezTo>
                    <a:pt x="158" y="110"/>
                    <a:pt x="158" y="116"/>
                    <a:pt x="153" y="122"/>
                  </a:cubicBezTo>
                  <a:cubicBezTo>
                    <a:pt x="151" y="126"/>
                    <a:pt x="150" y="128"/>
                    <a:pt x="150" y="129"/>
                  </a:cubicBezTo>
                  <a:cubicBezTo>
                    <a:pt x="150" y="130"/>
                    <a:pt x="146" y="136"/>
                    <a:pt x="137" y="146"/>
                  </a:cubicBezTo>
                  <a:cubicBezTo>
                    <a:pt x="129" y="156"/>
                    <a:pt x="124" y="162"/>
                    <a:pt x="123" y="164"/>
                  </a:cubicBezTo>
                  <a:cubicBezTo>
                    <a:pt x="121" y="168"/>
                    <a:pt x="121" y="173"/>
                    <a:pt x="123" y="180"/>
                  </a:cubicBezTo>
                  <a:cubicBezTo>
                    <a:pt x="125" y="187"/>
                    <a:pt x="127" y="192"/>
                    <a:pt x="130" y="195"/>
                  </a:cubicBezTo>
                  <a:cubicBezTo>
                    <a:pt x="132" y="196"/>
                    <a:pt x="136" y="196"/>
                    <a:pt x="144" y="195"/>
                  </a:cubicBezTo>
                  <a:cubicBezTo>
                    <a:pt x="151" y="194"/>
                    <a:pt x="157" y="193"/>
                    <a:pt x="162" y="191"/>
                  </a:cubicBezTo>
                  <a:cubicBezTo>
                    <a:pt x="162" y="190"/>
                    <a:pt x="162" y="190"/>
                    <a:pt x="163" y="190"/>
                  </a:cubicBezTo>
                  <a:cubicBezTo>
                    <a:pt x="166" y="189"/>
                    <a:pt x="168" y="187"/>
                    <a:pt x="169" y="185"/>
                  </a:cubicBezTo>
                  <a:cubicBezTo>
                    <a:pt x="169" y="182"/>
                    <a:pt x="170" y="175"/>
                    <a:pt x="172" y="162"/>
                  </a:cubicBezTo>
                  <a:cubicBezTo>
                    <a:pt x="172" y="162"/>
                    <a:pt x="172" y="161"/>
                    <a:pt x="172" y="160"/>
                  </a:cubicBezTo>
                  <a:cubicBezTo>
                    <a:pt x="174" y="148"/>
                    <a:pt x="175" y="138"/>
                    <a:pt x="176" y="131"/>
                  </a:cubicBezTo>
                  <a:cubicBezTo>
                    <a:pt x="177" y="125"/>
                    <a:pt x="177" y="119"/>
                    <a:pt x="177" y="115"/>
                  </a:cubicBezTo>
                  <a:close/>
                  <a:moveTo>
                    <a:pt x="123" y="11"/>
                  </a:moveTo>
                  <a:cubicBezTo>
                    <a:pt x="120" y="9"/>
                    <a:pt x="117" y="9"/>
                    <a:pt x="114" y="9"/>
                  </a:cubicBezTo>
                  <a:cubicBezTo>
                    <a:pt x="111" y="9"/>
                    <a:pt x="108" y="10"/>
                    <a:pt x="103" y="14"/>
                  </a:cubicBezTo>
                  <a:cubicBezTo>
                    <a:pt x="98" y="17"/>
                    <a:pt x="95" y="21"/>
                    <a:pt x="92" y="25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91" y="46"/>
                    <a:pt x="92" y="49"/>
                    <a:pt x="94" y="49"/>
                  </a:cubicBezTo>
                  <a:cubicBezTo>
                    <a:pt x="95" y="49"/>
                    <a:pt x="100" y="44"/>
                    <a:pt x="109" y="35"/>
                  </a:cubicBezTo>
                  <a:cubicBezTo>
                    <a:pt x="118" y="26"/>
                    <a:pt x="123" y="21"/>
                    <a:pt x="124" y="18"/>
                  </a:cubicBezTo>
                  <a:cubicBezTo>
                    <a:pt x="127" y="13"/>
                    <a:pt x="127" y="13"/>
                    <a:pt x="127" y="13"/>
                  </a:cubicBezTo>
                  <a:lnTo>
                    <a:pt x="12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2" name="矩形 41"/>
          <p:cNvSpPr/>
          <p:nvPr/>
        </p:nvSpPr>
        <p:spPr>
          <a:xfrm>
            <a:off x="6382264" y="1424109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输入标题文字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43" name="文本框 6"/>
          <p:cNvSpPr txBox="1"/>
          <p:nvPr/>
        </p:nvSpPr>
        <p:spPr>
          <a:xfrm>
            <a:off x="2200657" y="1386410"/>
            <a:ext cx="4299254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或者通过复制您的文本后，在此框中选择粘贴，并选择只保留文字。您的内容打在这里，或者通过复制您的文本后，在此框中选择粘贴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者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复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973" y="2074778"/>
            <a:ext cx="831951" cy="701035"/>
          </a:xfrm>
          <a:prstGeom prst="rect">
            <a:avLst/>
          </a:prstGeom>
        </p:spPr>
      </p:pic>
      <p:sp>
        <p:nvSpPr>
          <p:cNvPr id="45" name="矩形 44"/>
          <p:cNvSpPr/>
          <p:nvPr/>
        </p:nvSpPr>
        <p:spPr>
          <a:xfrm>
            <a:off x="5071004" y="4150509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输入标题文字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46" name="文本框 6"/>
          <p:cNvSpPr txBox="1"/>
          <p:nvPr/>
        </p:nvSpPr>
        <p:spPr>
          <a:xfrm>
            <a:off x="889397" y="4112810"/>
            <a:ext cx="4299254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或者通过复制您的文本后，在此框中选择粘贴，并选择只保留文字。您的内容打在这里，或者通过复制您的文本后，在此框中选择粘贴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者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复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580" y="5474662"/>
            <a:ext cx="831951" cy="70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706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2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2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4" presetID="2" presetClass="entr" presetSubtype="1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6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7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0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1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3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4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4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5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5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42" grpId="0"/>
          <p:bldP spid="43" grpId="0"/>
          <p:bldP spid="45" grpId="0"/>
          <p:bldP spid="4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2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4" presetID="2" presetClass="entr" presetSubtype="1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3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4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4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5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5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42" grpId="0"/>
          <p:bldP spid="43" grpId="0"/>
          <p:bldP spid="45" grpId="0"/>
          <p:bldP spid="46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7092" y="368447"/>
            <a:ext cx="584649" cy="27133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443186" y="514770"/>
            <a:ext cx="430887" cy="2648245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bg1"/>
                </a:solidFill>
                <a:latin typeface="+mn-ea"/>
              </a:rPr>
              <a:t>请输入标题</a:t>
            </a:r>
            <a:endParaRPr lang="zh-CN" altLang="en-US" sz="1600" b="1" spc="3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0328" y="2040761"/>
            <a:ext cx="831951" cy="701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0000">
            <a:off x="3315976" y="2528469"/>
            <a:ext cx="6146556" cy="27239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274" y="2496154"/>
            <a:ext cx="583028" cy="49128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256" y="466352"/>
            <a:ext cx="831951" cy="701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32" y="5618303"/>
            <a:ext cx="3307961" cy="11629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841" y="5618302"/>
            <a:ext cx="3307961" cy="116297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123187" y="1315470"/>
            <a:ext cx="1533054" cy="153305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159281" y="1430851"/>
            <a:ext cx="1533054" cy="1533054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2966993" y="3284413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输入标题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17" name="文本框 6"/>
          <p:cNvSpPr txBox="1"/>
          <p:nvPr/>
        </p:nvSpPr>
        <p:spPr>
          <a:xfrm>
            <a:off x="1151373" y="3285610"/>
            <a:ext cx="1754326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复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553119" y="3876739"/>
            <a:ext cx="1533054" cy="153305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8589213" y="3992120"/>
            <a:ext cx="1533054" cy="1533054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10041505" y="1444466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输入标题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1" name="文本框 6"/>
          <p:cNvSpPr txBox="1"/>
          <p:nvPr/>
        </p:nvSpPr>
        <p:spPr>
          <a:xfrm>
            <a:off x="8225885" y="1445663"/>
            <a:ext cx="1754326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复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5666050" y="572390"/>
            <a:ext cx="335802" cy="1210899"/>
            <a:chOff x="4180105" y="2695575"/>
            <a:chExt cx="741363" cy="2673350"/>
          </a:xfrm>
        </p:grpSpPr>
        <p:sp>
          <p:nvSpPr>
            <p:cNvPr id="23" name="Freeform 6"/>
            <p:cNvSpPr>
              <a:spLocks noEditPoints="1"/>
            </p:cNvSpPr>
            <p:nvPr/>
          </p:nvSpPr>
          <p:spPr bwMode="auto">
            <a:xfrm>
              <a:off x="4262655" y="2695575"/>
              <a:ext cx="587375" cy="504825"/>
            </a:xfrm>
            <a:custGeom>
              <a:avLst/>
              <a:gdLst>
                <a:gd name="T0" fmla="*/ 12 w 154"/>
                <a:gd name="T1" fmla="*/ 103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2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8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5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4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2 h 134"/>
                <a:gd name="T58" fmla="*/ 81 w 154"/>
                <a:gd name="T59" fmla="*/ 87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1 h 134"/>
                <a:gd name="T66" fmla="*/ 36 w 154"/>
                <a:gd name="T67" fmla="*/ 112 h 134"/>
                <a:gd name="T68" fmla="*/ 91 w 154"/>
                <a:gd name="T69" fmla="*/ 0 h 134"/>
                <a:gd name="T70" fmla="*/ 118 w 154"/>
                <a:gd name="T71" fmla="*/ 20 h 134"/>
                <a:gd name="T72" fmla="*/ 117 w 154"/>
                <a:gd name="T73" fmla="*/ 34 h 134"/>
                <a:gd name="T74" fmla="*/ 88 w 154"/>
                <a:gd name="T75" fmla="*/ 39 h 134"/>
                <a:gd name="T76" fmla="*/ 58 w 154"/>
                <a:gd name="T77" fmla="*/ 42 h 134"/>
                <a:gd name="T78" fmla="*/ 40 w 154"/>
                <a:gd name="T79" fmla="*/ 3 h 134"/>
                <a:gd name="T80" fmla="*/ 54 w 154"/>
                <a:gd name="T81" fmla="*/ 11 h 134"/>
                <a:gd name="T82" fmla="*/ 58 w 154"/>
                <a:gd name="T83" fmla="*/ 16 h 134"/>
                <a:gd name="T84" fmla="*/ 91 w 154"/>
                <a:gd name="T85" fmla="*/ 7 h 134"/>
                <a:gd name="T86" fmla="*/ 46 w 154"/>
                <a:gd name="T87" fmla="*/ 108 h 134"/>
                <a:gd name="T88" fmla="*/ 52 w 154"/>
                <a:gd name="T89" fmla="*/ 108 h 134"/>
                <a:gd name="T90" fmla="*/ 52 w 154"/>
                <a:gd name="T91" fmla="*/ 108 h 134"/>
                <a:gd name="T92" fmla="*/ 67 w 154"/>
                <a:gd name="T93" fmla="*/ 105 h 134"/>
                <a:gd name="T94" fmla="*/ 68 w 154"/>
                <a:gd name="T95" fmla="*/ 58 h 134"/>
                <a:gd name="T96" fmla="*/ 71 w 154"/>
                <a:gd name="T97" fmla="*/ 57 h 134"/>
                <a:gd name="T98" fmla="*/ 75 w 154"/>
                <a:gd name="T99" fmla="*/ 103 h 134"/>
                <a:gd name="T100" fmla="*/ 77 w 154"/>
                <a:gd name="T101" fmla="*/ 103 h 134"/>
                <a:gd name="T102" fmla="*/ 95 w 154"/>
                <a:gd name="T103" fmla="*/ 10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7"/>
                  </a:moveTo>
                  <a:cubicBezTo>
                    <a:pt x="17" y="96"/>
                    <a:pt x="18" y="95"/>
                    <a:pt x="18" y="96"/>
                  </a:cubicBezTo>
                  <a:cubicBezTo>
                    <a:pt x="18" y="96"/>
                    <a:pt x="17" y="98"/>
                    <a:pt x="15" y="99"/>
                  </a:cubicBezTo>
                  <a:cubicBezTo>
                    <a:pt x="13" y="101"/>
                    <a:pt x="12" y="103"/>
                    <a:pt x="12" y="103"/>
                  </a:cubicBezTo>
                  <a:cubicBezTo>
                    <a:pt x="12" y="104"/>
                    <a:pt x="12" y="105"/>
                    <a:pt x="11" y="106"/>
                  </a:cubicBezTo>
                  <a:cubicBezTo>
                    <a:pt x="10" y="108"/>
                    <a:pt x="9" y="109"/>
                    <a:pt x="9" y="111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4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6"/>
                  </a:cubicBezTo>
                  <a:cubicBezTo>
                    <a:pt x="16" y="117"/>
                    <a:pt x="17" y="118"/>
                    <a:pt x="19" y="117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6"/>
                    <a:pt x="20" y="116"/>
                    <a:pt x="20" y="116"/>
                  </a:cubicBezTo>
                  <a:cubicBezTo>
                    <a:pt x="19" y="115"/>
                    <a:pt x="19" y="115"/>
                    <a:pt x="21" y="114"/>
                  </a:cubicBezTo>
                  <a:cubicBezTo>
                    <a:pt x="22" y="114"/>
                    <a:pt x="23" y="114"/>
                    <a:pt x="26" y="113"/>
                  </a:cubicBezTo>
                  <a:cubicBezTo>
                    <a:pt x="28" y="113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4"/>
                    <a:pt x="35" y="114"/>
                  </a:cubicBezTo>
                  <a:cubicBezTo>
                    <a:pt x="39" y="113"/>
                    <a:pt x="40" y="112"/>
                    <a:pt x="41" y="113"/>
                  </a:cubicBezTo>
                  <a:cubicBezTo>
                    <a:pt x="42" y="113"/>
                    <a:pt x="42" y="113"/>
                    <a:pt x="43" y="112"/>
                  </a:cubicBezTo>
                  <a:cubicBezTo>
                    <a:pt x="44" y="111"/>
                    <a:pt x="49" y="111"/>
                    <a:pt x="57" y="110"/>
                  </a:cubicBezTo>
                  <a:cubicBezTo>
                    <a:pt x="60" y="109"/>
                    <a:pt x="62" y="109"/>
                    <a:pt x="63" y="108"/>
                  </a:cubicBezTo>
                  <a:cubicBezTo>
                    <a:pt x="64" y="108"/>
                    <a:pt x="64" y="107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09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8"/>
                    <a:pt x="77" y="108"/>
                  </a:cubicBezTo>
                  <a:cubicBezTo>
                    <a:pt x="78" y="108"/>
                    <a:pt x="79" y="108"/>
                    <a:pt x="79" y="107"/>
                  </a:cubicBezTo>
                  <a:cubicBezTo>
                    <a:pt x="79" y="107"/>
                    <a:pt x="80" y="106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6"/>
                    <a:pt x="82" y="107"/>
                  </a:cubicBezTo>
                  <a:cubicBezTo>
                    <a:pt x="82" y="107"/>
                    <a:pt x="83" y="107"/>
                    <a:pt x="84" y="107"/>
                  </a:cubicBezTo>
                  <a:cubicBezTo>
                    <a:pt x="86" y="106"/>
                    <a:pt x="95" y="105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1"/>
                    <a:pt x="122" y="101"/>
                    <a:pt x="121" y="100"/>
                  </a:cubicBezTo>
                  <a:cubicBezTo>
                    <a:pt x="120" y="99"/>
                    <a:pt x="120" y="99"/>
                    <a:pt x="120" y="98"/>
                  </a:cubicBezTo>
                  <a:cubicBezTo>
                    <a:pt x="121" y="98"/>
                    <a:pt x="122" y="99"/>
                    <a:pt x="124" y="100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3"/>
                    <a:pt x="131" y="104"/>
                  </a:cubicBezTo>
                  <a:cubicBezTo>
                    <a:pt x="132" y="105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6"/>
                  </a:cubicBezTo>
                  <a:cubicBezTo>
                    <a:pt x="150" y="117"/>
                    <a:pt x="150" y="118"/>
                    <a:pt x="151" y="118"/>
                  </a:cubicBezTo>
                  <a:cubicBezTo>
                    <a:pt x="152" y="118"/>
                    <a:pt x="153" y="118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5"/>
                    <a:pt x="152" y="127"/>
                    <a:pt x="151" y="128"/>
                  </a:cubicBezTo>
                  <a:cubicBezTo>
                    <a:pt x="150" y="129"/>
                    <a:pt x="148" y="129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6"/>
                    <a:pt x="129" y="125"/>
                  </a:cubicBezTo>
                  <a:cubicBezTo>
                    <a:pt x="128" y="124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6"/>
                    <a:pt x="44" y="128"/>
                    <a:pt x="38" y="130"/>
                  </a:cubicBezTo>
                  <a:cubicBezTo>
                    <a:pt x="22" y="134"/>
                    <a:pt x="12" y="133"/>
                    <a:pt x="6" y="128"/>
                  </a:cubicBezTo>
                  <a:cubicBezTo>
                    <a:pt x="4" y="126"/>
                    <a:pt x="3" y="123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8"/>
                    <a:pt x="1" y="107"/>
                    <a:pt x="2" y="106"/>
                  </a:cubicBezTo>
                  <a:cubicBezTo>
                    <a:pt x="2" y="104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5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0"/>
                    <a:pt x="14" y="99"/>
                    <a:pt x="15" y="97"/>
                  </a:cubicBezTo>
                  <a:close/>
                  <a:moveTo>
                    <a:pt x="16" y="116"/>
                  </a:moveTo>
                  <a:cubicBezTo>
                    <a:pt x="16" y="115"/>
                    <a:pt x="16" y="115"/>
                    <a:pt x="16" y="115"/>
                  </a:cubicBezTo>
                  <a:cubicBezTo>
                    <a:pt x="16" y="115"/>
                    <a:pt x="17" y="115"/>
                    <a:pt x="17" y="115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0"/>
                    <a:pt x="27" y="90"/>
                    <a:pt x="27" y="91"/>
                  </a:cubicBezTo>
                  <a:cubicBezTo>
                    <a:pt x="27" y="91"/>
                    <a:pt x="26" y="92"/>
                    <a:pt x="24" y="93"/>
                  </a:cubicBezTo>
                  <a:cubicBezTo>
                    <a:pt x="21" y="94"/>
                    <a:pt x="21" y="94"/>
                    <a:pt x="21" y="94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4"/>
                    <a:pt x="28" y="114"/>
                  </a:cubicBezTo>
                  <a:cubicBezTo>
                    <a:pt x="28" y="114"/>
                    <a:pt x="28" y="114"/>
                    <a:pt x="27" y="114"/>
                  </a:cubicBezTo>
                  <a:cubicBezTo>
                    <a:pt x="25" y="114"/>
                    <a:pt x="25" y="114"/>
                    <a:pt x="24" y="115"/>
                  </a:cubicBezTo>
                  <a:cubicBezTo>
                    <a:pt x="24" y="116"/>
                    <a:pt x="24" y="116"/>
                    <a:pt x="25" y="116"/>
                  </a:cubicBezTo>
                  <a:cubicBezTo>
                    <a:pt x="26" y="116"/>
                    <a:pt x="26" y="115"/>
                    <a:pt x="27" y="115"/>
                  </a:cubicBezTo>
                  <a:close/>
                  <a:moveTo>
                    <a:pt x="44" y="55"/>
                  </a:moveTo>
                  <a:cubicBezTo>
                    <a:pt x="44" y="55"/>
                    <a:pt x="44" y="55"/>
                    <a:pt x="44" y="54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5" y="55"/>
                    <a:pt x="45" y="56"/>
                    <a:pt x="44" y="58"/>
                  </a:cubicBezTo>
                  <a:cubicBezTo>
                    <a:pt x="43" y="60"/>
                    <a:pt x="43" y="61"/>
                    <a:pt x="43" y="61"/>
                  </a:cubicBezTo>
                  <a:cubicBezTo>
                    <a:pt x="44" y="62"/>
                    <a:pt x="44" y="62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59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1"/>
                    <a:pt x="60" y="61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3"/>
                    <a:pt x="57" y="64"/>
                    <a:pt x="57" y="65"/>
                  </a:cubicBezTo>
                  <a:cubicBezTo>
                    <a:pt x="58" y="66"/>
                    <a:pt x="59" y="67"/>
                    <a:pt x="59" y="67"/>
                  </a:cubicBezTo>
                  <a:cubicBezTo>
                    <a:pt x="60" y="67"/>
                    <a:pt x="61" y="66"/>
                    <a:pt x="64" y="66"/>
                  </a:cubicBezTo>
                  <a:cubicBezTo>
                    <a:pt x="67" y="64"/>
                    <a:pt x="69" y="64"/>
                    <a:pt x="70" y="63"/>
                  </a:cubicBezTo>
                  <a:cubicBezTo>
                    <a:pt x="72" y="63"/>
                    <a:pt x="73" y="62"/>
                    <a:pt x="74" y="62"/>
                  </a:cubicBezTo>
                  <a:cubicBezTo>
                    <a:pt x="75" y="62"/>
                    <a:pt x="76" y="61"/>
                    <a:pt x="77" y="60"/>
                  </a:cubicBezTo>
                  <a:cubicBezTo>
                    <a:pt x="79" y="58"/>
                    <a:pt x="80" y="57"/>
                    <a:pt x="80" y="57"/>
                  </a:cubicBezTo>
                  <a:cubicBezTo>
                    <a:pt x="80" y="56"/>
                    <a:pt x="79" y="56"/>
                    <a:pt x="77" y="56"/>
                  </a:cubicBezTo>
                  <a:cubicBezTo>
                    <a:pt x="76" y="56"/>
                    <a:pt x="75" y="57"/>
                    <a:pt x="75" y="56"/>
                  </a:cubicBezTo>
                  <a:cubicBezTo>
                    <a:pt x="75" y="56"/>
                    <a:pt x="76" y="56"/>
                    <a:pt x="76" y="56"/>
                  </a:cubicBezTo>
                  <a:cubicBezTo>
                    <a:pt x="78" y="54"/>
                    <a:pt x="82" y="55"/>
                    <a:pt x="86" y="58"/>
                  </a:cubicBezTo>
                  <a:cubicBezTo>
                    <a:pt x="89" y="61"/>
                    <a:pt x="92" y="62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6"/>
                    <a:pt x="99" y="67"/>
                  </a:cubicBezTo>
                  <a:cubicBezTo>
                    <a:pt x="101" y="68"/>
                    <a:pt x="103" y="69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0"/>
                    <a:pt x="104" y="81"/>
                    <a:pt x="102" y="82"/>
                  </a:cubicBezTo>
                  <a:cubicBezTo>
                    <a:pt x="99" y="84"/>
                    <a:pt x="97" y="85"/>
                    <a:pt x="96" y="84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6"/>
                    <a:pt x="83" y="87"/>
                  </a:cubicBezTo>
                  <a:cubicBezTo>
                    <a:pt x="83" y="88"/>
                    <a:pt x="82" y="88"/>
                    <a:pt x="81" y="87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0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0"/>
                    <a:pt x="52" y="90"/>
                  </a:cubicBezTo>
                  <a:cubicBezTo>
                    <a:pt x="51" y="90"/>
                    <a:pt x="49" y="89"/>
                    <a:pt x="47" y="87"/>
                  </a:cubicBezTo>
                  <a:cubicBezTo>
                    <a:pt x="44" y="86"/>
                    <a:pt x="42" y="84"/>
                    <a:pt x="41" y="81"/>
                  </a:cubicBezTo>
                  <a:cubicBezTo>
                    <a:pt x="40" y="79"/>
                    <a:pt x="39" y="75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59"/>
                    <a:pt x="40" y="59"/>
                  </a:cubicBezTo>
                  <a:cubicBezTo>
                    <a:pt x="43" y="56"/>
                    <a:pt x="44" y="55"/>
                    <a:pt x="44" y="55"/>
                  </a:cubicBezTo>
                  <a:close/>
                  <a:moveTo>
                    <a:pt x="36" y="111"/>
                  </a:moveTo>
                  <a:cubicBezTo>
                    <a:pt x="37" y="111"/>
                    <a:pt x="38" y="110"/>
                    <a:pt x="39" y="110"/>
                  </a:cubicBezTo>
                  <a:cubicBezTo>
                    <a:pt x="40" y="110"/>
                    <a:pt x="41" y="110"/>
                    <a:pt x="41" y="110"/>
                  </a:cubicBezTo>
                  <a:cubicBezTo>
                    <a:pt x="41" y="111"/>
                    <a:pt x="40" y="111"/>
                    <a:pt x="39" y="111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lnTo>
                    <a:pt x="36" y="111"/>
                  </a:lnTo>
                  <a:close/>
                  <a:moveTo>
                    <a:pt x="89" y="1"/>
                  </a:moveTo>
                  <a:cubicBezTo>
                    <a:pt x="89" y="0"/>
                    <a:pt x="89" y="0"/>
                    <a:pt x="91" y="0"/>
                  </a:cubicBezTo>
                  <a:cubicBezTo>
                    <a:pt x="93" y="0"/>
                    <a:pt x="96" y="2"/>
                    <a:pt x="99" y="5"/>
                  </a:cubicBezTo>
                  <a:cubicBezTo>
                    <a:pt x="103" y="9"/>
                    <a:pt x="107" y="12"/>
                    <a:pt x="111" y="14"/>
                  </a:cubicBezTo>
                  <a:cubicBezTo>
                    <a:pt x="114" y="15"/>
                    <a:pt x="115" y="16"/>
                    <a:pt x="115" y="17"/>
                  </a:cubicBezTo>
                  <a:cubicBezTo>
                    <a:pt x="115" y="17"/>
                    <a:pt x="116" y="18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8"/>
                    <a:pt x="121" y="30"/>
                  </a:cubicBezTo>
                  <a:cubicBezTo>
                    <a:pt x="120" y="31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4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39"/>
                  </a:cubicBezTo>
                  <a:cubicBezTo>
                    <a:pt x="87" y="40"/>
                    <a:pt x="84" y="40"/>
                    <a:pt x="81" y="42"/>
                  </a:cubicBezTo>
                  <a:cubicBezTo>
                    <a:pt x="78" y="43"/>
                    <a:pt x="74" y="43"/>
                    <a:pt x="69" y="44"/>
                  </a:cubicBezTo>
                  <a:cubicBezTo>
                    <a:pt x="63" y="44"/>
                    <a:pt x="61" y="44"/>
                    <a:pt x="60" y="43"/>
                  </a:cubicBezTo>
                  <a:cubicBezTo>
                    <a:pt x="60" y="43"/>
                    <a:pt x="59" y="42"/>
                    <a:pt x="58" y="42"/>
                  </a:cubicBezTo>
                  <a:cubicBezTo>
                    <a:pt x="56" y="42"/>
                    <a:pt x="53" y="40"/>
                    <a:pt x="50" y="36"/>
                  </a:cubicBezTo>
                  <a:cubicBezTo>
                    <a:pt x="47" y="32"/>
                    <a:pt x="44" y="27"/>
                    <a:pt x="43" y="23"/>
                  </a:cubicBezTo>
                  <a:cubicBezTo>
                    <a:pt x="42" y="18"/>
                    <a:pt x="41" y="14"/>
                    <a:pt x="40" y="10"/>
                  </a:cubicBezTo>
                  <a:cubicBezTo>
                    <a:pt x="40" y="5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7"/>
                  </a:cubicBezTo>
                  <a:cubicBezTo>
                    <a:pt x="49" y="9"/>
                    <a:pt x="50" y="11"/>
                    <a:pt x="50" y="11"/>
                  </a:cubicBezTo>
                  <a:cubicBezTo>
                    <a:pt x="51" y="11"/>
                    <a:pt x="52" y="11"/>
                    <a:pt x="54" y="11"/>
                  </a:cubicBezTo>
                  <a:cubicBezTo>
                    <a:pt x="57" y="11"/>
                    <a:pt x="58" y="10"/>
                    <a:pt x="58" y="11"/>
                  </a:cubicBezTo>
                  <a:cubicBezTo>
                    <a:pt x="58" y="11"/>
                    <a:pt x="57" y="11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0"/>
                  </a:cubicBezTo>
                  <a:cubicBezTo>
                    <a:pt x="84" y="9"/>
                    <a:pt x="86" y="9"/>
                    <a:pt x="87" y="9"/>
                  </a:cubicBezTo>
                  <a:cubicBezTo>
                    <a:pt x="88" y="9"/>
                    <a:pt x="89" y="9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09"/>
                  </a:moveTo>
                  <a:cubicBezTo>
                    <a:pt x="44" y="109"/>
                    <a:pt x="45" y="108"/>
                    <a:pt x="46" y="108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09"/>
                  </a:cubicBezTo>
                  <a:cubicBezTo>
                    <a:pt x="44" y="110"/>
                    <a:pt x="43" y="110"/>
                    <a:pt x="43" y="109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6"/>
                    <a:pt x="55" y="107"/>
                  </a:cubicBezTo>
                  <a:cubicBezTo>
                    <a:pt x="55" y="107"/>
                    <a:pt x="55" y="107"/>
                    <a:pt x="54" y="107"/>
                  </a:cubicBezTo>
                  <a:cubicBezTo>
                    <a:pt x="53" y="108"/>
                    <a:pt x="53" y="108"/>
                    <a:pt x="52" y="108"/>
                  </a:cubicBezTo>
                  <a:cubicBezTo>
                    <a:pt x="51" y="108"/>
                    <a:pt x="51" y="108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6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5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8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8"/>
                    <a:pt x="71" y="58"/>
                    <a:pt x="71" y="57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7"/>
                    <a:pt x="74" y="58"/>
                    <a:pt x="72" y="58"/>
                  </a:cubicBezTo>
                  <a:close/>
                  <a:moveTo>
                    <a:pt x="75" y="103"/>
                  </a:moveTo>
                  <a:cubicBezTo>
                    <a:pt x="75" y="103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6" y="104"/>
                    <a:pt x="76" y="104"/>
                    <a:pt x="75" y="103"/>
                  </a:cubicBezTo>
                  <a:close/>
                  <a:moveTo>
                    <a:pt x="94" y="102"/>
                  </a:moveTo>
                  <a:cubicBezTo>
                    <a:pt x="93" y="101"/>
                    <a:pt x="93" y="101"/>
                    <a:pt x="94" y="101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1"/>
                    <a:pt x="96" y="101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7"/>
            <p:cNvSpPr>
              <a:spLocks noEditPoints="1"/>
            </p:cNvSpPr>
            <p:nvPr/>
          </p:nvSpPr>
          <p:spPr bwMode="auto">
            <a:xfrm>
              <a:off x="4354730" y="3263900"/>
              <a:ext cx="392113" cy="701675"/>
            </a:xfrm>
            <a:custGeom>
              <a:avLst/>
              <a:gdLst>
                <a:gd name="T0" fmla="*/ 68 w 103"/>
                <a:gd name="T1" fmla="*/ 6 h 186"/>
                <a:gd name="T2" fmla="*/ 70 w 103"/>
                <a:gd name="T3" fmla="*/ 27 h 186"/>
                <a:gd name="T4" fmla="*/ 75 w 103"/>
                <a:gd name="T5" fmla="*/ 43 h 186"/>
                <a:gd name="T6" fmla="*/ 89 w 103"/>
                <a:gd name="T7" fmla="*/ 49 h 186"/>
                <a:gd name="T8" fmla="*/ 100 w 103"/>
                <a:gd name="T9" fmla="*/ 57 h 186"/>
                <a:gd name="T10" fmla="*/ 89 w 103"/>
                <a:gd name="T11" fmla="*/ 61 h 186"/>
                <a:gd name="T12" fmla="*/ 69 w 103"/>
                <a:gd name="T13" fmla="*/ 83 h 186"/>
                <a:gd name="T14" fmla="*/ 74 w 103"/>
                <a:gd name="T15" fmla="*/ 101 h 186"/>
                <a:gd name="T16" fmla="*/ 94 w 103"/>
                <a:gd name="T17" fmla="*/ 109 h 186"/>
                <a:gd name="T18" fmla="*/ 90 w 103"/>
                <a:gd name="T19" fmla="*/ 128 h 186"/>
                <a:gd name="T20" fmla="*/ 72 w 103"/>
                <a:gd name="T21" fmla="*/ 148 h 186"/>
                <a:gd name="T22" fmla="*/ 68 w 103"/>
                <a:gd name="T23" fmla="*/ 155 h 186"/>
                <a:gd name="T24" fmla="*/ 77 w 103"/>
                <a:gd name="T25" fmla="*/ 158 h 186"/>
                <a:gd name="T26" fmla="*/ 94 w 103"/>
                <a:gd name="T27" fmla="*/ 162 h 186"/>
                <a:gd name="T28" fmla="*/ 100 w 103"/>
                <a:gd name="T29" fmla="*/ 165 h 186"/>
                <a:gd name="T30" fmla="*/ 101 w 103"/>
                <a:gd name="T31" fmla="*/ 175 h 186"/>
                <a:gd name="T32" fmla="*/ 82 w 103"/>
                <a:gd name="T33" fmla="*/ 178 h 186"/>
                <a:gd name="T34" fmla="*/ 46 w 103"/>
                <a:gd name="T35" fmla="*/ 180 h 186"/>
                <a:gd name="T36" fmla="*/ 24 w 103"/>
                <a:gd name="T37" fmla="*/ 184 h 186"/>
                <a:gd name="T38" fmla="*/ 16 w 103"/>
                <a:gd name="T39" fmla="*/ 186 h 186"/>
                <a:gd name="T40" fmla="*/ 12 w 103"/>
                <a:gd name="T41" fmla="*/ 180 h 186"/>
                <a:gd name="T42" fmla="*/ 11 w 103"/>
                <a:gd name="T43" fmla="*/ 164 h 186"/>
                <a:gd name="T44" fmla="*/ 37 w 103"/>
                <a:gd name="T45" fmla="*/ 149 h 186"/>
                <a:gd name="T46" fmla="*/ 37 w 103"/>
                <a:gd name="T47" fmla="*/ 145 h 186"/>
                <a:gd name="T48" fmla="*/ 20 w 103"/>
                <a:gd name="T49" fmla="*/ 136 h 186"/>
                <a:gd name="T50" fmla="*/ 14 w 103"/>
                <a:gd name="T51" fmla="*/ 130 h 186"/>
                <a:gd name="T52" fmla="*/ 24 w 103"/>
                <a:gd name="T53" fmla="*/ 122 h 186"/>
                <a:gd name="T54" fmla="*/ 49 w 103"/>
                <a:gd name="T55" fmla="*/ 108 h 186"/>
                <a:gd name="T56" fmla="*/ 56 w 103"/>
                <a:gd name="T57" fmla="*/ 89 h 186"/>
                <a:gd name="T58" fmla="*/ 58 w 103"/>
                <a:gd name="T59" fmla="*/ 70 h 186"/>
                <a:gd name="T60" fmla="*/ 54 w 103"/>
                <a:gd name="T61" fmla="*/ 69 h 186"/>
                <a:gd name="T62" fmla="*/ 40 w 103"/>
                <a:gd name="T63" fmla="*/ 77 h 186"/>
                <a:gd name="T64" fmla="*/ 34 w 103"/>
                <a:gd name="T65" fmla="*/ 80 h 186"/>
                <a:gd name="T66" fmla="*/ 28 w 103"/>
                <a:gd name="T67" fmla="*/ 85 h 186"/>
                <a:gd name="T68" fmla="*/ 24 w 103"/>
                <a:gd name="T69" fmla="*/ 89 h 186"/>
                <a:gd name="T70" fmla="*/ 18 w 103"/>
                <a:gd name="T71" fmla="*/ 106 h 186"/>
                <a:gd name="T72" fmla="*/ 13 w 103"/>
                <a:gd name="T73" fmla="*/ 109 h 186"/>
                <a:gd name="T74" fmla="*/ 5 w 103"/>
                <a:gd name="T75" fmla="*/ 100 h 186"/>
                <a:gd name="T76" fmla="*/ 2 w 103"/>
                <a:gd name="T77" fmla="*/ 80 h 186"/>
                <a:gd name="T78" fmla="*/ 11 w 103"/>
                <a:gd name="T79" fmla="*/ 65 h 186"/>
                <a:gd name="T80" fmla="*/ 15 w 103"/>
                <a:gd name="T81" fmla="*/ 57 h 186"/>
                <a:gd name="T82" fmla="*/ 27 w 103"/>
                <a:gd name="T83" fmla="*/ 39 h 186"/>
                <a:gd name="T84" fmla="*/ 34 w 103"/>
                <a:gd name="T85" fmla="*/ 43 h 186"/>
                <a:gd name="T86" fmla="*/ 34 w 103"/>
                <a:gd name="T87" fmla="*/ 56 h 186"/>
                <a:gd name="T88" fmla="*/ 33 w 103"/>
                <a:gd name="T89" fmla="*/ 62 h 186"/>
                <a:gd name="T90" fmla="*/ 53 w 103"/>
                <a:gd name="T91" fmla="*/ 55 h 186"/>
                <a:gd name="T92" fmla="*/ 60 w 103"/>
                <a:gd name="T93" fmla="*/ 52 h 186"/>
                <a:gd name="T94" fmla="*/ 61 w 103"/>
                <a:gd name="T95" fmla="*/ 11 h 186"/>
                <a:gd name="T96" fmla="*/ 54 w 103"/>
                <a:gd name="T97" fmla="*/ 117 h 186"/>
                <a:gd name="T98" fmla="*/ 53 w 103"/>
                <a:gd name="T99" fmla="*/ 114 h 186"/>
                <a:gd name="T100" fmla="*/ 31 w 103"/>
                <a:gd name="T101" fmla="*/ 123 h 186"/>
                <a:gd name="T102" fmla="*/ 27 w 103"/>
                <a:gd name="T103" fmla="*/ 131 h 186"/>
                <a:gd name="T104" fmla="*/ 43 w 103"/>
                <a:gd name="T105" fmla="*/ 136 h 186"/>
                <a:gd name="T106" fmla="*/ 53 w 103"/>
                <a:gd name="T107" fmla="*/ 128 h 186"/>
                <a:gd name="T108" fmla="*/ 77 w 103"/>
                <a:gd name="T109" fmla="*/ 111 h 186"/>
                <a:gd name="T110" fmla="*/ 74 w 103"/>
                <a:gd name="T111" fmla="*/ 109 h 186"/>
                <a:gd name="T112" fmla="*/ 69 w 103"/>
                <a:gd name="T113" fmla="*/ 117 h 186"/>
                <a:gd name="T114" fmla="*/ 72 w 103"/>
                <a:gd name="T115" fmla="*/ 121 h 186"/>
                <a:gd name="T116" fmla="*/ 77 w 103"/>
                <a:gd name="T117" fmla="*/ 1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3" h="186">
                  <a:moveTo>
                    <a:pt x="64" y="3"/>
                  </a:moveTo>
                  <a:cubicBezTo>
                    <a:pt x="66" y="0"/>
                    <a:pt x="67" y="1"/>
                    <a:pt x="68" y="6"/>
                  </a:cubicBezTo>
                  <a:cubicBezTo>
                    <a:pt x="68" y="9"/>
                    <a:pt x="68" y="11"/>
                    <a:pt x="69" y="13"/>
                  </a:cubicBezTo>
                  <a:cubicBezTo>
                    <a:pt x="70" y="14"/>
                    <a:pt x="70" y="19"/>
                    <a:pt x="70" y="27"/>
                  </a:cubicBezTo>
                  <a:cubicBezTo>
                    <a:pt x="70" y="36"/>
                    <a:pt x="71" y="40"/>
                    <a:pt x="71" y="41"/>
                  </a:cubicBezTo>
                  <a:cubicBezTo>
                    <a:pt x="71" y="42"/>
                    <a:pt x="73" y="43"/>
                    <a:pt x="75" y="43"/>
                  </a:cubicBezTo>
                  <a:cubicBezTo>
                    <a:pt x="78" y="44"/>
                    <a:pt x="80" y="45"/>
                    <a:pt x="83" y="47"/>
                  </a:cubicBezTo>
                  <a:cubicBezTo>
                    <a:pt x="86" y="48"/>
                    <a:pt x="88" y="49"/>
                    <a:pt x="89" y="49"/>
                  </a:cubicBezTo>
                  <a:cubicBezTo>
                    <a:pt x="91" y="49"/>
                    <a:pt x="93" y="50"/>
                    <a:pt x="96" y="52"/>
                  </a:cubicBezTo>
                  <a:cubicBezTo>
                    <a:pt x="99" y="54"/>
                    <a:pt x="100" y="55"/>
                    <a:pt x="100" y="57"/>
                  </a:cubicBezTo>
                  <a:cubicBezTo>
                    <a:pt x="101" y="58"/>
                    <a:pt x="100" y="59"/>
                    <a:pt x="100" y="59"/>
                  </a:cubicBezTo>
                  <a:cubicBezTo>
                    <a:pt x="99" y="60"/>
                    <a:pt x="96" y="60"/>
                    <a:pt x="89" y="61"/>
                  </a:cubicBezTo>
                  <a:cubicBezTo>
                    <a:pt x="78" y="61"/>
                    <a:pt x="72" y="62"/>
                    <a:pt x="70" y="64"/>
                  </a:cubicBezTo>
                  <a:cubicBezTo>
                    <a:pt x="70" y="64"/>
                    <a:pt x="69" y="71"/>
                    <a:pt x="69" y="83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81" y="101"/>
                    <a:pt x="86" y="102"/>
                    <a:pt x="90" y="105"/>
                  </a:cubicBezTo>
                  <a:cubicBezTo>
                    <a:pt x="91" y="105"/>
                    <a:pt x="93" y="107"/>
                    <a:pt x="94" y="109"/>
                  </a:cubicBezTo>
                  <a:cubicBezTo>
                    <a:pt x="96" y="114"/>
                    <a:pt x="96" y="118"/>
                    <a:pt x="93" y="122"/>
                  </a:cubicBezTo>
                  <a:cubicBezTo>
                    <a:pt x="92" y="124"/>
                    <a:pt x="91" y="126"/>
                    <a:pt x="90" y="128"/>
                  </a:cubicBezTo>
                  <a:cubicBezTo>
                    <a:pt x="89" y="130"/>
                    <a:pt x="85" y="133"/>
                    <a:pt x="80" y="139"/>
                  </a:cubicBezTo>
                  <a:cubicBezTo>
                    <a:pt x="75" y="145"/>
                    <a:pt x="72" y="148"/>
                    <a:pt x="72" y="148"/>
                  </a:cubicBezTo>
                  <a:cubicBezTo>
                    <a:pt x="71" y="148"/>
                    <a:pt x="70" y="149"/>
                    <a:pt x="69" y="150"/>
                  </a:cubicBezTo>
                  <a:cubicBezTo>
                    <a:pt x="68" y="152"/>
                    <a:pt x="68" y="153"/>
                    <a:pt x="68" y="155"/>
                  </a:cubicBezTo>
                  <a:cubicBezTo>
                    <a:pt x="69" y="156"/>
                    <a:pt x="69" y="156"/>
                    <a:pt x="70" y="157"/>
                  </a:cubicBezTo>
                  <a:cubicBezTo>
                    <a:pt x="71" y="157"/>
                    <a:pt x="73" y="158"/>
                    <a:pt x="77" y="158"/>
                  </a:cubicBezTo>
                  <a:cubicBezTo>
                    <a:pt x="82" y="160"/>
                    <a:pt x="87" y="160"/>
                    <a:pt x="89" y="161"/>
                  </a:cubicBezTo>
                  <a:cubicBezTo>
                    <a:pt x="92" y="161"/>
                    <a:pt x="94" y="161"/>
                    <a:pt x="94" y="162"/>
                  </a:cubicBezTo>
                  <a:cubicBezTo>
                    <a:pt x="95" y="162"/>
                    <a:pt x="95" y="163"/>
                    <a:pt x="96" y="163"/>
                  </a:cubicBezTo>
                  <a:cubicBezTo>
                    <a:pt x="98" y="163"/>
                    <a:pt x="99" y="163"/>
                    <a:pt x="100" y="165"/>
                  </a:cubicBezTo>
                  <a:cubicBezTo>
                    <a:pt x="101" y="166"/>
                    <a:pt x="102" y="167"/>
                    <a:pt x="102" y="169"/>
                  </a:cubicBezTo>
                  <a:cubicBezTo>
                    <a:pt x="103" y="171"/>
                    <a:pt x="102" y="173"/>
                    <a:pt x="101" y="175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82" y="178"/>
                    <a:pt x="82" y="178"/>
                    <a:pt x="82" y="178"/>
                  </a:cubicBezTo>
                  <a:cubicBezTo>
                    <a:pt x="72" y="178"/>
                    <a:pt x="64" y="178"/>
                    <a:pt x="60" y="178"/>
                  </a:cubicBezTo>
                  <a:cubicBezTo>
                    <a:pt x="56" y="178"/>
                    <a:pt x="51" y="179"/>
                    <a:pt x="46" y="180"/>
                  </a:cubicBezTo>
                  <a:cubicBezTo>
                    <a:pt x="41" y="181"/>
                    <a:pt x="38" y="182"/>
                    <a:pt x="37" y="182"/>
                  </a:cubicBezTo>
                  <a:cubicBezTo>
                    <a:pt x="37" y="182"/>
                    <a:pt x="32" y="183"/>
                    <a:pt x="24" y="184"/>
                  </a:cubicBezTo>
                  <a:cubicBezTo>
                    <a:pt x="21" y="184"/>
                    <a:pt x="19" y="185"/>
                    <a:pt x="18" y="185"/>
                  </a:cubicBezTo>
                  <a:cubicBezTo>
                    <a:pt x="17" y="186"/>
                    <a:pt x="16" y="186"/>
                    <a:pt x="16" y="186"/>
                  </a:cubicBezTo>
                  <a:cubicBezTo>
                    <a:pt x="16" y="186"/>
                    <a:pt x="15" y="185"/>
                    <a:pt x="14" y="184"/>
                  </a:cubicBezTo>
                  <a:cubicBezTo>
                    <a:pt x="13" y="182"/>
                    <a:pt x="12" y="181"/>
                    <a:pt x="12" y="180"/>
                  </a:cubicBezTo>
                  <a:cubicBezTo>
                    <a:pt x="11" y="179"/>
                    <a:pt x="11" y="176"/>
                    <a:pt x="11" y="173"/>
                  </a:cubicBezTo>
                  <a:cubicBezTo>
                    <a:pt x="11" y="168"/>
                    <a:pt x="11" y="165"/>
                    <a:pt x="11" y="164"/>
                  </a:cubicBezTo>
                  <a:cubicBezTo>
                    <a:pt x="12" y="162"/>
                    <a:pt x="14" y="161"/>
                    <a:pt x="18" y="160"/>
                  </a:cubicBezTo>
                  <a:cubicBezTo>
                    <a:pt x="24" y="158"/>
                    <a:pt x="30" y="154"/>
                    <a:pt x="37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7" y="145"/>
                    <a:pt x="37" y="145"/>
                    <a:pt x="37" y="145"/>
                  </a:cubicBezTo>
                  <a:cubicBezTo>
                    <a:pt x="35" y="143"/>
                    <a:pt x="32" y="141"/>
                    <a:pt x="29" y="139"/>
                  </a:cubicBezTo>
                  <a:cubicBezTo>
                    <a:pt x="25" y="137"/>
                    <a:pt x="22" y="136"/>
                    <a:pt x="20" y="136"/>
                  </a:cubicBezTo>
                  <a:cubicBezTo>
                    <a:pt x="17" y="135"/>
                    <a:pt x="15" y="135"/>
                    <a:pt x="15" y="134"/>
                  </a:cubicBezTo>
                  <a:cubicBezTo>
                    <a:pt x="14" y="133"/>
                    <a:pt x="14" y="131"/>
                    <a:pt x="14" y="130"/>
                  </a:cubicBezTo>
                  <a:cubicBezTo>
                    <a:pt x="15" y="128"/>
                    <a:pt x="16" y="127"/>
                    <a:pt x="18" y="126"/>
                  </a:cubicBezTo>
                  <a:cubicBezTo>
                    <a:pt x="21" y="125"/>
                    <a:pt x="23" y="123"/>
                    <a:pt x="24" y="122"/>
                  </a:cubicBezTo>
                  <a:cubicBezTo>
                    <a:pt x="26" y="120"/>
                    <a:pt x="30" y="118"/>
                    <a:pt x="35" y="115"/>
                  </a:cubicBezTo>
                  <a:cubicBezTo>
                    <a:pt x="40" y="112"/>
                    <a:pt x="45" y="110"/>
                    <a:pt x="49" y="108"/>
                  </a:cubicBezTo>
                  <a:cubicBezTo>
                    <a:pt x="53" y="107"/>
                    <a:pt x="55" y="106"/>
                    <a:pt x="55" y="105"/>
                  </a:cubicBezTo>
                  <a:cubicBezTo>
                    <a:pt x="55" y="104"/>
                    <a:pt x="56" y="98"/>
                    <a:pt x="56" y="89"/>
                  </a:cubicBezTo>
                  <a:cubicBezTo>
                    <a:pt x="57" y="79"/>
                    <a:pt x="58" y="74"/>
                    <a:pt x="58" y="72"/>
                  </a:cubicBezTo>
                  <a:cubicBezTo>
                    <a:pt x="58" y="71"/>
                    <a:pt x="58" y="70"/>
                    <a:pt x="58" y="70"/>
                  </a:cubicBezTo>
                  <a:cubicBezTo>
                    <a:pt x="58" y="69"/>
                    <a:pt x="58" y="69"/>
                    <a:pt x="57" y="69"/>
                  </a:cubicBezTo>
                  <a:cubicBezTo>
                    <a:pt x="56" y="69"/>
                    <a:pt x="56" y="69"/>
                    <a:pt x="54" y="69"/>
                  </a:cubicBezTo>
                  <a:cubicBezTo>
                    <a:pt x="53" y="70"/>
                    <a:pt x="52" y="70"/>
                    <a:pt x="50" y="71"/>
                  </a:cubicBezTo>
                  <a:cubicBezTo>
                    <a:pt x="45" y="74"/>
                    <a:pt x="41" y="76"/>
                    <a:pt x="40" y="77"/>
                  </a:cubicBezTo>
                  <a:cubicBezTo>
                    <a:pt x="38" y="78"/>
                    <a:pt x="37" y="79"/>
                    <a:pt x="36" y="79"/>
                  </a:cubicBezTo>
                  <a:cubicBezTo>
                    <a:pt x="35" y="79"/>
                    <a:pt x="34" y="79"/>
                    <a:pt x="34" y="80"/>
                  </a:cubicBezTo>
                  <a:cubicBezTo>
                    <a:pt x="34" y="80"/>
                    <a:pt x="33" y="81"/>
                    <a:pt x="31" y="82"/>
                  </a:cubicBezTo>
                  <a:cubicBezTo>
                    <a:pt x="29" y="84"/>
                    <a:pt x="28" y="85"/>
                    <a:pt x="28" y="85"/>
                  </a:cubicBezTo>
                  <a:cubicBezTo>
                    <a:pt x="28" y="85"/>
                    <a:pt x="27" y="86"/>
                    <a:pt x="26" y="87"/>
                  </a:cubicBezTo>
                  <a:cubicBezTo>
                    <a:pt x="24" y="87"/>
                    <a:pt x="24" y="88"/>
                    <a:pt x="24" y="89"/>
                  </a:cubicBezTo>
                  <a:cubicBezTo>
                    <a:pt x="24" y="90"/>
                    <a:pt x="23" y="93"/>
                    <a:pt x="21" y="97"/>
                  </a:cubicBezTo>
                  <a:cubicBezTo>
                    <a:pt x="20" y="102"/>
                    <a:pt x="19" y="105"/>
                    <a:pt x="18" y="106"/>
                  </a:cubicBezTo>
                  <a:cubicBezTo>
                    <a:pt x="17" y="107"/>
                    <a:pt x="16" y="108"/>
                    <a:pt x="16" y="109"/>
                  </a:cubicBezTo>
                  <a:cubicBezTo>
                    <a:pt x="15" y="109"/>
                    <a:pt x="14" y="109"/>
                    <a:pt x="13" y="109"/>
                  </a:cubicBezTo>
                  <a:cubicBezTo>
                    <a:pt x="11" y="109"/>
                    <a:pt x="9" y="109"/>
                    <a:pt x="8" y="108"/>
                  </a:cubicBezTo>
                  <a:cubicBezTo>
                    <a:pt x="7" y="106"/>
                    <a:pt x="6" y="104"/>
                    <a:pt x="5" y="100"/>
                  </a:cubicBezTo>
                  <a:cubicBezTo>
                    <a:pt x="4" y="96"/>
                    <a:pt x="3" y="93"/>
                    <a:pt x="3" y="89"/>
                  </a:cubicBezTo>
                  <a:cubicBezTo>
                    <a:pt x="3" y="84"/>
                    <a:pt x="3" y="81"/>
                    <a:pt x="2" y="80"/>
                  </a:cubicBezTo>
                  <a:cubicBezTo>
                    <a:pt x="0" y="77"/>
                    <a:pt x="1" y="74"/>
                    <a:pt x="5" y="71"/>
                  </a:cubicBezTo>
                  <a:cubicBezTo>
                    <a:pt x="6" y="70"/>
                    <a:pt x="8" y="68"/>
                    <a:pt x="11" y="65"/>
                  </a:cubicBezTo>
                  <a:cubicBezTo>
                    <a:pt x="13" y="61"/>
                    <a:pt x="15" y="59"/>
                    <a:pt x="15" y="58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6" y="57"/>
                    <a:pt x="16" y="55"/>
                    <a:pt x="17" y="51"/>
                  </a:cubicBezTo>
                  <a:cubicBezTo>
                    <a:pt x="19" y="44"/>
                    <a:pt x="22" y="40"/>
                    <a:pt x="27" y="39"/>
                  </a:cubicBezTo>
                  <a:cubicBezTo>
                    <a:pt x="29" y="39"/>
                    <a:pt x="31" y="39"/>
                    <a:pt x="33" y="40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4"/>
                    <a:pt x="35" y="46"/>
                    <a:pt x="35" y="49"/>
                  </a:cubicBezTo>
                  <a:cubicBezTo>
                    <a:pt x="35" y="53"/>
                    <a:pt x="34" y="55"/>
                    <a:pt x="34" y="56"/>
                  </a:cubicBezTo>
                  <a:cubicBezTo>
                    <a:pt x="33" y="57"/>
                    <a:pt x="33" y="58"/>
                    <a:pt x="33" y="59"/>
                  </a:cubicBezTo>
                  <a:cubicBezTo>
                    <a:pt x="33" y="60"/>
                    <a:pt x="33" y="61"/>
                    <a:pt x="33" y="62"/>
                  </a:cubicBezTo>
                  <a:cubicBezTo>
                    <a:pt x="34" y="62"/>
                    <a:pt x="36" y="61"/>
                    <a:pt x="41" y="60"/>
                  </a:cubicBezTo>
                  <a:cubicBezTo>
                    <a:pt x="45" y="58"/>
                    <a:pt x="49" y="56"/>
                    <a:pt x="53" y="55"/>
                  </a:cubicBezTo>
                  <a:cubicBezTo>
                    <a:pt x="56" y="53"/>
                    <a:pt x="57" y="53"/>
                    <a:pt x="58" y="53"/>
                  </a:cubicBezTo>
                  <a:cubicBezTo>
                    <a:pt x="59" y="53"/>
                    <a:pt x="60" y="52"/>
                    <a:pt x="60" y="52"/>
                  </a:cubicBezTo>
                  <a:cubicBezTo>
                    <a:pt x="60" y="52"/>
                    <a:pt x="60" y="47"/>
                    <a:pt x="61" y="40"/>
                  </a:cubicBezTo>
                  <a:cubicBezTo>
                    <a:pt x="62" y="23"/>
                    <a:pt x="62" y="13"/>
                    <a:pt x="61" y="11"/>
                  </a:cubicBezTo>
                  <a:cubicBezTo>
                    <a:pt x="61" y="9"/>
                    <a:pt x="61" y="6"/>
                    <a:pt x="64" y="3"/>
                  </a:cubicBezTo>
                  <a:close/>
                  <a:moveTo>
                    <a:pt x="54" y="117"/>
                  </a:moveTo>
                  <a:cubicBezTo>
                    <a:pt x="54" y="116"/>
                    <a:pt x="54" y="115"/>
                    <a:pt x="54" y="115"/>
                  </a:cubicBezTo>
                  <a:cubicBezTo>
                    <a:pt x="54" y="114"/>
                    <a:pt x="54" y="114"/>
                    <a:pt x="53" y="114"/>
                  </a:cubicBezTo>
                  <a:cubicBezTo>
                    <a:pt x="51" y="114"/>
                    <a:pt x="46" y="116"/>
                    <a:pt x="38" y="120"/>
                  </a:cubicBezTo>
                  <a:cubicBezTo>
                    <a:pt x="35" y="121"/>
                    <a:pt x="33" y="122"/>
                    <a:pt x="31" y="123"/>
                  </a:cubicBezTo>
                  <a:cubicBezTo>
                    <a:pt x="28" y="124"/>
                    <a:pt x="26" y="125"/>
                    <a:pt x="25" y="128"/>
                  </a:cubicBezTo>
                  <a:cubicBezTo>
                    <a:pt x="24" y="130"/>
                    <a:pt x="25" y="131"/>
                    <a:pt x="27" y="131"/>
                  </a:cubicBezTo>
                  <a:cubicBezTo>
                    <a:pt x="29" y="132"/>
                    <a:pt x="30" y="132"/>
                    <a:pt x="31" y="133"/>
                  </a:cubicBezTo>
                  <a:cubicBezTo>
                    <a:pt x="35" y="134"/>
                    <a:pt x="39" y="136"/>
                    <a:pt x="43" y="136"/>
                  </a:cubicBezTo>
                  <a:cubicBezTo>
                    <a:pt x="47" y="137"/>
                    <a:pt x="50" y="137"/>
                    <a:pt x="51" y="136"/>
                  </a:cubicBezTo>
                  <a:cubicBezTo>
                    <a:pt x="52" y="135"/>
                    <a:pt x="52" y="132"/>
                    <a:pt x="53" y="128"/>
                  </a:cubicBezTo>
                  <a:cubicBezTo>
                    <a:pt x="53" y="123"/>
                    <a:pt x="53" y="119"/>
                    <a:pt x="54" y="117"/>
                  </a:cubicBezTo>
                  <a:close/>
                  <a:moveTo>
                    <a:pt x="77" y="111"/>
                  </a:moveTo>
                  <a:cubicBezTo>
                    <a:pt x="77" y="110"/>
                    <a:pt x="77" y="110"/>
                    <a:pt x="76" y="110"/>
                  </a:cubicBezTo>
                  <a:cubicBezTo>
                    <a:pt x="76" y="109"/>
                    <a:pt x="75" y="109"/>
                    <a:pt x="74" y="109"/>
                  </a:cubicBezTo>
                  <a:cubicBezTo>
                    <a:pt x="71" y="109"/>
                    <a:pt x="70" y="110"/>
                    <a:pt x="69" y="111"/>
                  </a:cubicBezTo>
                  <a:cubicBezTo>
                    <a:pt x="69" y="111"/>
                    <a:pt x="69" y="113"/>
                    <a:pt x="69" y="117"/>
                  </a:cubicBezTo>
                  <a:cubicBezTo>
                    <a:pt x="69" y="121"/>
                    <a:pt x="69" y="123"/>
                    <a:pt x="69" y="123"/>
                  </a:cubicBezTo>
                  <a:cubicBezTo>
                    <a:pt x="70" y="123"/>
                    <a:pt x="71" y="122"/>
                    <a:pt x="72" y="121"/>
                  </a:cubicBezTo>
                  <a:cubicBezTo>
                    <a:pt x="74" y="119"/>
                    <a:pt x="75" y="117"/>
                    <a:pt x="76" y="116"/>
                  </a:cubicBezTo>
                  <a:cubicBezTo>
                    <a:pt x="76" y="115"/>
                    <a:pt x="77" y="113"/>
                    <a:pt x="77" y="1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8"/>
            <p:cNvSpPr>
              <a:spLocks noEditPoints="1"/>
            </p:cNvSpPr>
            <p:nvPr/>
          </p:nvSpPr>
          <p:spPr bwMode="auto">
            <a:xfrm>
              <a:off x="4262655" y="4092575"/>
              <a:ext cx="587375" cy="504825"/>
            </a:xfrm>
            <a:custGeom>
              <a:avLst/>
              <a:gdLst>
                <a:gd name="T0" fmla="*/ 12 w 154"/>
                <a:gd name="T1" fmla="*/ 104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3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9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6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5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3 h 134"/>
                <a:gd name="T58" fmla="*/ 81 w 154"/>
                <a:gd name="T59" fmla="*/ 88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2 h 134"/>
                <a:gd name="T66" fmla="*/ 36 w 154"/>
                <a:gd name="T67" fmla="*/ 112 h 134"/>
                <a:gd name="T68" fmla="*/ 99 w 154"/>
                <a:gd name="T69" fmla="*/ 6 h 134"/>
                <a:gd name="T70" fmla="*/ 121 w 154"/>
                <a:gd name="T71" fmla="*/ 25 h 134"/>
                <a:gd name="T72" fmla="*/ 115 w 154"/>
                <a:gd name="T73" fmla="*/ 35 h 134"/>
                <a:gd name="T74" fmla="*/ 81 w 154"/>
                <a:gd name="T75" fmla="*/ 42 h 134"/>
                <a:gd name="T76" fmla="*/ 50 w 154"/>
                <a:gd name="T77" fmla="*/ 36 h 134"/>
                <a:gd name="T78" fmla="*/ 43 w 154"/>
                <a:gd name="T79" fmla="*/ 3 h 134"/>
                <a:gd name="T80" fmla="*/ 58 w 154"/>
                <a:gd name="T81" fmla="*/ 11 h 134"/>
                <a:gd name="T82" fmla="*/ 81 w 154"/>
                <a:gd name="T83" fmla="*/ 11 h 134"/>
                <a:gd name="T84" fmla="*/ 90 w 154"/>
                <a:gd name="T85" fmla="*/ 2 h 134"/>
                <a:gd name="T86" fmla="*/ 48 w 154"/>
                <a:gd name="T87" fmla="*/ 109 h 134"/>
                <a:gd name="T88" fmla="*/ 55 w 154"/>
                <a:gd name="T89" fmla="*/ 107 h 134"/>
                <a:gd name="T90" fmla="*/ 65 w 154"/>
                <a:gd name="T91" fmla="*/ 106 h 134"/>
                <a:gd name="T92" fmla="*/ 65 w 154"/>
                <a:gd name="T93" fmla="*/ 106 h 134"/>
                <a:gd name="T94" fmla="*/ 69 w 154"/>
                <a:gd name="T95" fmla="*/ 59 h 134"/>
                <a:gd name="T96" fmla="*/ 72 w 154"/>
                <a:gd name="T97" fmla="*/ 57 h 134"/>
                <a:gd name="T98" fmla="*/ 76 w 154"/>
                <a:gd name="T99" fmla="*/ 103 h 134"/>
                <a:gd name="T100" fmla="*/ 75 w 154"/>
                <a:gd name="T101" fmla="*/ 104 h 134"/>
                <a:gd name="T102" fmla="*/ 96 w 154"/>
                <a:gd name="T103" fmla="*/ 10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8"/>
                  </a:moveTo>
                  <a:cubicBezTo>
                    <a:pt x="17" y="96"/>
                    <a:pt x="18" y="96"/>
                    <a:pt x="18" y="96"/>
                  </a:cubicBezTo>
                  <a:cubicBezTo>
                    <a:pt x="18" y="97"/>
                    <a:pt x="17" y="98"/>
                    <a:pt x="15" y="99"/>
                  </a:cubicBezTo>
                  <a:cubicBezTo>
                    <a:pt x="13" y="101"/>
                    <a:pt x="12" y="103"/>
                    <a:pt x="12" y="104"/>
                  </a:cubicBezTo>
                  <a:cubicBezTo>
                    <a:pt x="12" y="105"/>
                    <a:pt x="12" y="106"/>
                    <a:pt x="11" y="107"/>
                  </a:cubicBezTo>
                  <a:cubicBezTo>
                    <a:pt x="10" y="108"/>
                    <a:pt x="9" y="109"/>
                    <a:pt x="9" y="112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5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7"/>
                  </a:cubicBezTo>
                  <a:cubicBezTo>
                    <a:pt x="16" y="118"/>
                    <a:pt x="17" y="118"/>
                    <a:pt x="19" y="118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7"/>
                    <a:pt x="20" y="116"/>
                    <a:pt x="20" y="116"/>
                  </a:cubicBezTo>
                  <a:cubicBezTo>
                    <a:pt x="19" y="116"/>
                    <a:pt x="19" y="115"/>
                    <a:pt x="21" y="115"/>
                  </a:cubicBezTo>
                  <a:cubicBezTo>
                    <a:pt x="22" y="115"/>
                    <a:pt x="23" y="114"/>
                    <a:pt x="26" y="114"/>
                  </a:cubicBezTo>
                  <a:cubicBezTo>
                    <a:pt x="28" y="113"/>
                    <a:pt x="29" y="113"/>
                    <a:pt x="29" y="114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5"/>
                    <a:pt x="35" y="114"/>
                  </a:cubicBezTo>
                  <a:cubicBezTo>
                    <a:pt x="39" y="113"/>
                    <a:pt x="40" y="113"/>
                    <a:pt x="41" y="113"/>
                  </a:cubicBezTo>
                  <a:cubicBezTo>
                    <a:pt x="42" y="113"/>
                    <a:pt x="42" y="113"/>
                    <a:pt x="43" y="113"/>
                  </a:cubicBezTo>
                  <a:cubicBezTo>
                    <a:pt x="44" y="112"/>
                    <a:pt x="49" y="111"/>
                    <a:pt x="57" y="110"/>
                  </a:cubicBezTo>
                  <a:cubicBezTo>
                    <a:pt x="60" y="110"/>
                    <a:pt x="62" y="109"/>
                    <a:pt x="63" y="109"/>
                  </a:cubicBezTo>
                  <a:cubicBezTo>
                    <a:pt x="64" y="108"/>
                    <a:pt x="64" y="108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10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9"/>
                    <a:pt x="77" y="109"/>
                  </a:cubicBezTo>
                  <a:cubicBezTo>
                    <a:pt x="78" y="109"/>
                    <a:pt x="79" y="108"/>
                    <a:pt x="79" y="107"/>
                  </a:cubicBezTo>
                  <a:cubicBezTo>
                    <a:pt x="79" y="107"/>
                    <a:pt x="80" y="107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7"/>
                    <a:pt x="82" y="107"/>
                  </a:cubicBezTo>
                  <a:cubicBezTo>
                    <a:pt x="82" y="108"/>
                    <a:pt x="83" y="108"/>
                    <a:pt x="84" y="107"/>
                  </a:cubicBezTo>
                  <a:cubicBezTo>
                    <a:pt x="86" y="106"/>
                    <a:pt x="95" y="106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2"/>
                    <a:pt x="122" y="101"/>
                    <a:pt x="121" y="100"/>
                  </a:cubicBezTo>
                  <a:cubicBezTo>
                    <a:pt x="120" y="100"/>
                    <a:pt x="120" y="99"/>
                    <a:pt x="120" y="99"/>
                  </a:cubicBezTo>
                  <a:cubicBezTo>
                    <a:pt x="121" y="98"/>
                    <a:pt x="122" y="99"/>
                    <a:pt x="124" y="101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4"/>
                    <a:pt x="131" y="105"/>
                  </a:cubicBezTo>
                  <a:cubicBezTo>
                    <a:pt x="132" y="106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7"/>
                  </a:cubicBezTo>
                  <a:cubicBezTo>
                    <a:pt x="150" y="118"/>
                    <a:pt x="150" y="118"/>
                    <a:pt x="151" y="118"/>
                  </a:cubicBezTo>
                  <a:cubicBezTo>
                    <a:pt x="152" y="118"/>
                    <a:pt x="153" y="119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6"/>
                    <a:pt x="152" y="127"/>
                    <a:pt x="151" y="128"/>
                  </a:cubicBezTo>
                  <a:cubicBezTo>
                    <a:pt x="150" y="129"/>
                    <a:pt x="148" y="130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7"/>
                    <a:pt x="129" y="126"/>
                  </a:cubicBezTo>
                  <a:cubicBezTo>
                    <a:pt x="128" y="125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7"/>
                    <a:pt x="44" y="128"/>
                    <a:pt x="38" y="130"/>
                  </a:cubicBezTo>
                  <a:cubicBezTo>
                    <a:pt x="22" y="134"/>
                    <a:pt x="12" y="134"/>
                    <a:pt x="6" y="128"/>
                  </a:cubicBezTo>
                  <a:cubicBezTo>
                    <a:pt x="4" y="126"/>
                    <a:pt x="3" y="124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9"/>
                    <a:pt x="1" y="107"/>
                    <a:pt x="2" y="106"/>
                  </a:cubicBezTo>
                  <a:cubicBezTo>
                    <a:pt x="2" y="105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1"/>
                    <a:pt x="14" y="99"/>
                    <a:pt x="15" y="98"/>
                  </a:cubicBezTo>
                  <a:close/>
                  <a:moveTo>
                    <a:pt x="16" y="116"/>
                  </a:moveTo>
                  <a:cubicBezTo>
                    <a:pt x="16" y="116"/>
                    <a:pt x="16" y="116"/>
                    <a:pt x="16" y="116"/>
                  </a:cubicBezTo>
                  <a:cubicBezTo>
                    <a:pt x="16" y="115"/>
                    <a:pt x="17" y="115"/>
                    <a:pt x="17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1"/>
                    <a:pt x="27" y="90"/>
                    <a:pt x="27" y="91"/>
                  </a:cubicBezTo>
                  <a:cubicBezTo>
                    <a:pt x="27" y="92"/>
                    <a:pt x="26" y="92"/>
                    <a:pt x="24" y="93"/>
                  </a:cubicBezTo>
                  <a:cubicBezTo>
                    <a:pt x="21" y="95"/>
                    <a:pt x="21" y="95"/>
                    <a:pt x="21" y="95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5"/>
                    <a:pt x="28" y="115"/>
                  </a:cubicBezTo>
                  <a:cubicBezTo>
                    <a:pt x="28" y="115"/>
                    <a:pt x="28" y="115"/>
                    <a:pt x="27" y="115"/>
                  </a:cubicBezTo>
                  <a:cubicBezTo>
                    <a:pt x="25" y="114"/>
                    <a:pt x="25" y="115"/>
                    <a:pt x="24" y="115"/>
                  </a:cubicBezTo>
                  <a:cubicBezTo>
                    <a:pt x="24" y="116"/>
                    <a:pt x="24" y="117"/>
                    <a:pt x="25" y="116"/>
                  </a:cubicBezTo>
                  <a:cubicBezTo>
                    <a:pt x="26" y="116"/>
                    <a:pt x="26" y="116"/>
                    <a:pt x="27" y="115"/>
                  </a:cubicBezTo>
                  <a:close/>
                  <a:moveTo>
                    <a:pt x="44" y="56"/>
                  </a:moveTo>
                  <a:cubicBezTo>
                    <a:pt x="44" y="56"/>
                    <a:pt x="44" y="55"/>
                    <a:pt x="44" y="55"/>
                  </a:cubicBezTo>
                  <a:cubicBezTo>
                    <a:pt x="45" y="54"/>
                    <a:pt x="45" y="54"/>
                    <a:pt x="45" y="55"/>
                  </a:cubicBezTo>
                  <a:cubicBezTo>
                    <a:pt x="45" y="56"/>
                    <a:pt x="45" y="57"/>
                    <a:pt x="44" y="58"/>
                  </a:cubicBezTo>
                  <a:cubicBezTo>
                    <a:pt x="43" y="60"/>
                    <a:pt x="43" y="61"/>
                    <a:pt x="43" y="62"/>
                  </a:cubicBezTo>
                  <a:cubicBezTo>
                    <a:pt x="44" y="62"/>
                    <a:pt x="44" y="63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60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2"/>
                    <a:pt x="60" y="62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4"/>
                    <a:pt x="57" y="64"/>
                    <a:pt x="57" y="66"/>
                  </a:cubicBezTo>
                  <a:cubicBezTo>
                    <a:pt x="58" y="67"/>
                    <a:pt x="59" y="67"/>
                    <a:pt x="59" y="67"/>
                  </a:cubicBezTo>
                  <a:cubicBezTo>
                    <a:pt x="60" y="67"/>
                    <a:pt x="61" y="67"/>
                    <a:pt x="64" y="66"/>
                  </a:cubicBezTo>
                  <a:cubicBezTo>
                    <a:pt x="67" y="65"/>
                    <a:pt x="69" y="64"/>
                    <a:pt x="70" y="63"/>
                  </a:cubicBezTo>
                  <a:cubicBezTo>
                    <a:pt x="72" y="63"/>
                    <a:pt x="73" y="63"/>
                    <a:pt x="74" y="63"/>
                  </a:cubicBezTo>
                  <a:cubicBezTo>
                    <a:pt x="75" y="63"/>
                    <a:pt x="76" y="62"/>
                    <a:pt x="77" y="60"/>
                  </a:cubicBezTo>
                  <a:cubicBezTo>
                    <a:pt x="79" y="59"/>
                    <a:pt x="80" y="58"/>
                    <a:pt x="80" y="57"/>
                  </a:cubicBezTo>
                  <a:cubicBezTo>
                    <a:pt x="80" y="56"/>
                    <a:pt x="79" y="56"/>
                    <a:pt x="77" y="57"/>
                  </a:cubicBezTo>
                  <a:cubicBezTo>
                    <a:pt x="76" y="57"/>
                    <a:pt x="75" y="57"/>
                    <a:pt x="75" y="57"/>
                  </a:cubicBezTo>
                  <a:cubicBezTo>
                    <a:pt x="75" y="57"/>
                    <a:pt x="76" y="56"/>
                    <a:pt x="76" y="56"/>
                  </a:cubicBezTo>
                  <a:cubicBezTo>
                    <a:pt x="78" y="54"/>
                    <a:pt x="82" y="55"/>
                    <a:pt x="86" y="59"/>
                  </a:cubicBezTo>
                  <a:cubicBezTo>
                    <a:pt x="89" y="61"/>
                    <a:pt x="92" y="63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7"/>
                    <a:pt x="99" y="67"/>
                  </a:cubicBezTo>
                  <a:cubicBezTo>
                    <a:pt x="101" y="68"/>
                    <a:pt x="103" y="70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1"/>
                    <a:pt x="104" y="81"/>
                    <a:pt x="102" y="83"/>
                  </a:cubicBezTo>
                  <a:cubicBezTo>
                    <a:pt x="99" y="84"/>
                    <a:pt x="97" y="85"/>
                    <a:pt x="96" y="85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7"/>
                    <a:pt x="83" y="87"/>
                  </a:cubicBezTo>
                  <a:cubicBezTo>
                    <a:pt x="83" y="88"/>
                    <a:pt x="82" y="88"/>
                    <a:pt x="81" y="88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1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1"/>
                    <a:pt x="52" y="90"/>
                  </a:cubicBezTo>
                  <a:cubicBezTo>
                    <a:pt x="51" y="90"/>
                    <a:pt x="49" y="89"/>
                    <a:pt x="47" y="88"/>
                  </a:cubicBezTo>
                  <a:cubicBezTo>
                    <a:pt x="44" y="86"/>
                    <a:pt x="42" y="84"/>
                    <a:pt x="41" y="82"/>
                  </a:cubicBezTo>
                  <a:cubicBezTo>
                    <a:pt x="40" y="79"/>
                    <a:pt x="39" y="76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60"/>
                    <a:pt x="40" y="59"/>
                  </a:cubicBezTo>
                  <a:cubicBezTo>
                    <a:pt x="43" y="57"/>
                    <a:pt x="44" y="56"/>
                    <a:pt x="44" y="56"/>
                  </a:cubicBezTo>
                  <a:close/>
                  <a:moveTo>
                    <a:pt x="36" y="112"/>
                  </a:moveTo>
                  <a:cubicBezTo>
                    <a:pt x="37" y="111"/>
                    <a:pt x="38" y="111"/>
                    <a:pt x="39" y="111"/>
                  </a:cubicBezTo>
                  <a:cubicBezTo>
                    <a:pt x="40" y="111"/>
                    <a:pt x="41" y="111"/>
                    <a:pt x="41" y="111"/>
                  </a:cubicBezTo>
                  <a:cubicBezTo>
                    <a:pt x="41" y="111"/>
                    <a:pt x="40" y="111"/>
                    <a:pt x="39" y="112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close/>
                  <a:moveTo>
                    <a:pt x="89" y="1"/>
                  </a:moveTo>
                  <a:cubicBezTo>
                    <a:pt x="89" y="1"/>
                    <a:pt x="89" y="0"/>
                    <a:pt x="91" y="0"/>
                  </a:cubicBezTo>
                  <a:cubicBezTo>
                    <a:pt x="93" y="0"/>
                    <a:pt x="96" y="2"/>
                    <a:pt x="99" y="6"/>
                  </a:cubicBezTo>
                  <a:cubicBezTo>
                    <a:pt x="103" y="9"/>
                    <a:pt x="107" y="12"/>
                    <a:pt x="111" y="15"/>
                  </a:cubicBezTo>
                  <a:cubicBezTo>
                    <a:pt x="114" y="16"/>
                    <a:pt x="115" y="17"/>
                    <a:pt x="115" y="17"/>
                  </a:cubicBezTo>
                  <a:cubicBezTo>
                    <a:pt x="115" y="18"/>
                    <a:pt x="116" y="19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9"/>
                    <a:pt x="121" y="30"/>
                  </a:cubicBezTo>
                  <a:cubicBezTo>
                    <a:pt x="120" y="32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5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40"/>
                  </a:cubicBezTo>
                  <a:cubicBezTo>
                    <a:pt x="87" y="40"/>
                    <a:pt x="84" y="41"/>
                    <a:pt x="81" y="42"/>
                  </a:cubicBezTo>
                  <a:cubicBezTo>
                    <a:pt x="78" y="43"/>
                    <a:pt x="74" y="44"/>
                    <a:pt x="69" y="44"/>
                  </a:cubicBezTo>
                  <a:cubicBezTo>
                    <a:pt x="63" y="45"/>
                    <a:pt x="61" y="44"/>
                    <a:pt x="60" y="44"/>
                  </a:cubicBezTo>
                  <a:cubicBezTo>
                    <a:pt x="60" y="43"/>
                    <a:pt x="59" y="43"/>
                    <a:pt x="58" y="43"/>
                  </a:cubicBezTo>
                  <a:cubicBezTo>
                    <a:pt x="56" y="43"/>
                    <a:pt x="53" y="41"/>
                    <a:pt x="50" y="36"/>
                  </a:cubicBezTo>
                  <a:cubicBezTo>
                    <a:pt x="47" y="32"/>
                    <a:pt x="44" y="28"/>
                    <a:pt x="43" y="23"/>
                  </a:cubicBezTo>
                  <a:cubicBezTo>
                    <a:pt x="42" y="19"/>
                    <a:pt x="41" y="14"/>
                    <a:pt x="40" y="10"/>
                  </a:cubicBezTo>
                  <a:cubicBezTo>
                    <a:pt x="40" y="6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8"/>
                  </a:cubicBezTo>
                  <a:cubicBezTo>
                    <a:pt x="49" y="10"/>
                    <a:pt x="50" y="11"/>
                    <a:pt x="50" y="11"/>
                  </a:cubicBezTo>
                  <a:cubicBezTo>
                    <a:pt x="51" y="12"/>
                    <a:pt x="52" y="12"/>
                    <a:pt x="54" y="11"/>
                  </a:cubicBezTo>
                  <a:cubicBezTo>
                    <a:pt x="57" y="11"/>
                    <a:pt x="58" y="11"/>
                    <a:pt x="58" y="11"/>
                  </a:cubicBezTo>
                  <a:cubicBezTo>
                    <a:pt x="58" y="11"/>
                    <a:pt x="57" y="12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1"/>
                  </a:cubicBezTo>
                  <a:cubicBezTo>
                    <a:pt x="84" y="10"/>
                    <a:pt x="86" y="9"/>
                    <a:pt x="87" y="10"/>
                  </a:cubicBezTo>
                  <a:cubicBezTo>
                    <a:pt x="88" y="10"/>
                    <a:pt x="89" y="10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10"/>
                  </a:moveTo>
                  <a:cubicBezTo>
                    <a:pt x="44" y="109"/>
                    <a:pt x="45" y="109"/>
                    <a:pt x="46" y="109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10"/>
                  </a:cubicBezTo>
                  <a:cubicBezTo>
                    <a:pt x="44" y="111"/>
                    <a:pt x="43" y="111"/>
                    <a:pt x="43" y="110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7"/>
                    <a:pt x="55" y="107"/>
                  </a:cubicBezTo>
                  <a:cubicBezTo>
                    <a:pt x="55" y="107"/>
                    <a:pt x="55" y="108"/>
                    <a:pt x="54" y="108"/>
                  </a:cubicBezTo>
                  <a:cubicBezTo>
                    <a:pt x="53" y="108"/>
                    <a:pt x="53" y="109"/>
                    <a:pt x="52" y="109"/>
                  </a:cubicBezTo>
                  <a:cubicBezTo>
                    <a:pt x="51" y="109"/>
                    <a:pt x="51" y="109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7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6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9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9"/>
                    <a:pt x="71" y="58"/>
                    <a:pt x="71" y="58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8"/>
                    <a:pt x="74" y="58"/>
                    <a:pt x="72" y="58"/>
                  </a:cubicBezTo>
                  <a:close/>
                  <a:moveTo>
                    <a:pt x="75" y="104"/>
                  </a:moveTo>
                  <a:cubicBezTo>
                    <a:pt x="75" y="104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4"/>
                  </a:cubicBezTo>
                  <a:cubicBezTo>
                    <a:pt x="77" y="104"/>
                    <a:pt x="77" y="104"/>
                    <a:pt x="77" y="104"/>
                  </a:cubicBezTo>
                  <a:cubicBezTo>
                    <a:pt x="76" y="104"/>
                    <a:pt x="76" y="104"/>
                    <a:pt x="75" y="104"/>
                  </a:cubicBezTo>
                  <a:close/>
                  <a:moveTo>
                    <a:pt x="94" y="102"/>
                  </a:moveTo>
                  <a:cubicBezTo>
                    <a:pt x="93" y="102"/>
                    <a:pt x="93" y="102"/>
                    <a:pt x="94" y="102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2"/>
                    <a:pt x="96" y="102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9"/>
            <p:cNvSpPr>
              <a:spLocks noEditPoints="1"/>
            </p:cNvSpPr>
            <p:nvPr/>
          </p:nvSpPr>
          <p:spPr bwMode="auto">
            <a:xfrm>
              <a:off x="4180105" y="4835525"/>
              <a:ext cx="741363" cy="533400"/>
            </a:xfrm>
            <a:custGeom>
              <a:avLst/>
              <a:gdLst>
                <a:gd name="T0" fmla="*/ 73 w 195"/>
                <a:gd name="T1" fmla="*/ 0 h 142"/>
                <a:gd name="T2" fmla="*/ 73 w 195"/>
                <a:gd name="T3" fmla="*/ 8 h 142"/>
                <a:gd name="T4" fmla="*/ 102 w 195"/>
                <a:gd name="T5" fmla="*/ 29 h 142"/>
                <a:gd name="T6" fmla="*/ 132 w 195"/>
                <a:gd name="T7" fmla="*/ 24 h 142"/>
                <a:gd name="T8" fmla="*/ 121 w 195"/>
                <a:gd name="T9" fmla="*/ 13 h 142"/>
                <a:gd name="T10" fmla="*/ 128 w 195"/>
                <a:gd name="T11" fmla="*/ 13 h 142"/>
                <a:gd name="T12" fmla="*/ 129 w 195"/>
                <a:gd name="T13" fmla="*/ 8 h 142"/>
                <a:gd name="T14" fmla="*/ 124 w 195"/>
                <a:gd name="T15" fmla="*/ 8 h 142"/>
                <a:gd name="T16" fmla="*/ 136 w 195"/>
                <a:gd name="T17" fmla="*/ 8 h 142"/>
                <a:gd name="T18" fmla="*/ 150 w 195"/>
                <a:gd name="T19" fmla="*/ 14 h 142"/>
                <a:gd name="T20" fmla="*/ 175 w 195"/>
                <a:gd name="T21" fmla="*/ 20 h 142"/>
                <a:gd name="T22" fmla="*/ 188 w 195"/>
                <a:gd name="T23" fmla="*/ 28 h 142"/>
                <a:gd name="T24" fmla="*/ 195 w 195"/>
                <a:gd name="T25" fmla="*/ 39 h 142"/>
                <a:gd name="T26" fmla="*/ 190 w 195"/>
                <a:gd name="T27" fmla="*/ 44 h 142"/>
                <a:gd name="T28" fmla="*/ 151 w 195"/>
                <a:gd name="T29" fmla="*/ 43 h 142"/>
                <a:gd name="T30" fmla="*/ 135 w 195"/>
                <a:gd name="T31" fmla="*/ 57 h 142"/>
                <a:gd name="T32" fmla="*/ 121 w 195"/>
                <a:gd name="T33" fmla="*/ 78 h 142"/>
                <a:gd name="T34" fmla="*/ 117 w 195"/>
                <a:gd name="T35" fmla="*/ 89 h 142"/>
                <a:gd name="T36" fmla="*/ 90 w 195"/>
                <a:gd name="T37" fmla="*/ 100 h 142"/>
                <a:gd name="T38" fmla="*/ 77 w 195"/>
                <a:gd name="T39" fmla="*/ 69 h 142"/>
                <a:gd name="T40" fmla="*/ 75 w 195"/>
                <a:gd name="T41" fmla="*/ 61 h 142"/>
                <a:gd name="T42" fmla="*/ 58 w 195"/>
                <a:gd name="T43" fmla="*/ 68 h 142"/>
                <a:gd name="T44" fmla="*/ 69 w 195"/>
                <a:gd name="T45" fmla="*/ 117 h 142"/>
                <a:gd name="T46" fmla="*/ 93 w 195"/>
                <a:gd name="T47" fmla="*/ 119 h 142"/>
                <a:gd name="T48" fmla="*/ 113 w 195"/>
                <a:gd name="T49" fmla="*/ 114 h 142"/>
                <a:gd name="T50" fmla="*/ 126 w 195"/>
                <a:gd name="T51" fmla="*/ 107 h 142"/>
                <a:gd name="T52" fmla="*/ 158 w 195"/>
                <a:gd name="T53" fmla="*/ 118 h 142"/>
                <a:gd name="T54" fmla="*/ 150 w 195"/>
                <a:gd name="T55" fmla="*/ 131 h 142"/>
                <a:gd name="T56" fmla="*/ 116 w 195"/>
                <a:gd name="T57" fmla="*/ 138 h 142"/>
                <a:gd name="T58" fmla="*/ 65 w 195"/>
                <a:gd name="T59" fmla="*/ 135 h 142"/>
                <a:gd name="T60" fmla="*/ 51 w 195"/>
                <a:gd name="T61" fmla="*/ 85 h 142"/>
                <a:gd name="T62" fmla="*/ 42 w 195"/>
                <a:gd name="T63" fmla="*/ 71 h 142"/>
                <a:gd name="T64" fmla="*/ 22 w 195"/>
                <a:gd name="T65" fmla="*/ 78 h 142"/>
                <a:gd name="T66" fmla="*/ 0 w 195"/>
                <a:gd name="T67" fmla="*/ 74 h 142"/>
                <a:gd name="T68" fmla="*/ 1 w 195"/>
                <a:gd name="T69" fmla="*/ 52 h 142"/>
                <a:gd name="T70" fmla="*/ 15 w 195"/>
                <a:gd name="T71" fmla="*/ 51 h 142"/>
                <a:gd name="T72" fmla="*/ 27 w 195"/>
                <a:gd name="T73" fmla="*/ 52 h 142"/>
                <a:gd name="T74" fmla="*/ 33 w 195"/>
                <a:gd name="T75" fmla="*/ 48 h 142"/>
                <a:gd name="T76" fmla="*/ 46 w 195"/>
                <a:gd name="T77" fmla="*/ 45 h 142"/>
                <a:gd name="T78" fmla="*/ 48 w 195"/>
                <a:gd name="T79" fmla="*/ 31 h 142"/>
                <a:gd name="T80" fmla="*/ 55 w 195"/>
                <a:gd name="T81" fmla="*/ 43 h 142"/>
                <a:gd name="T82" fmla="*/ 67 w 195"/>
                <a:gd name="T83" fmla="*/ 39 h 142"/>
                <a:gd name="T84" fmla="*/ 71 w 195"/>
                <a:gd name="T85" fmla="*/ 19 h 142"/>
                <a:gd name="T86" fmla="*/ 122 w 195"/>
                <a:gd name="T87" fmla="*/ 48 h 142"/>
                <a:gd name="T88" fmla="*/ 97 w 195"/>
                <a:gd name="T89" fmla="*/ 54 h 142"/>
                <a:gd name="T90" fmla="*/ 101 w 195"/>
                <a:gd name="T91" fmla="*/ 68 h 142"/>
                <a:gd name="T92" fmla="*/ 112 w 195"/>
                <a:gd name="T93" fmla="*/ 9 h 142"/>
                <a:gd name="T94" fmla="*/ 113 w 195"/>
                <a:gd name="T95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5" h="142">
                  <a:moveTo>
                    <a:pt x="67" y="5"/>
                  </a:moveTo>
                  <a:cubicBezTo>
                    <a:pt x="67" y="2"/>
                    <a:pt x="67" y="1"/>
                    <a:pt x="68" y="0"/>
                  </a:cubicBezTo>
                  <a:cubicBezTo>
                    <a:pt x="68" y="0"/>
                    <a:pt x="69" y="0"/>
                    <a:pt x="71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0"/>
                    <a:pt x="73" y="0"/>
                    <a:pt x="72" y="1"/>
                  </a:cubicBezTo>
                  <a:cubicBezTo>
                    <a:pt x="71" y="1"/>
                    <a:pt x="71" y="2"/>
                    <a:pt x="71" y="2"/>
                  </a:cubicBezTo>
                  <a:cubicBezTo>
                    <a:pt x="71" y="3"/>
                    <a:pt x="71" y="4"/>
                    <a:pt x="71" y="5"/>
                  </a:cubicBezTo>
                  <a:cubicBezTo>
                    <a:pt x="72" y="7"/>
                    <a:pt x="73" y="8"/>
                    <a:pt x="73" y="8"/>
                  </a:cubicBezTo>
                  <a:cubicBezTo>
                    <a:pt x="74" y="9"/>
                    <a:pt x="76" y="15"/>
                    <a:pt x="79" y="25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5" y="34"/>
                    <a:pt x="85" y="34"/>
                    <a:pt x="85" y="34"/>
                  </a:cubicBezTo>
                  <a:cubicBezTo>
                    <a:pt x="88" y="33"/>
                    <a:pt x="94" y="32"/>
                    <a:pt x="102" y="29"/>
                  </a:cubicBezTo>
                  <a:cubicBezTo>
                    <a:pt x="102" y="29"/>
                    <a:pt x="104" y="28"/>
                    <a:pt x="106" y="28"/>
                  </a:cubicBezTo>
                  <a:cubicBezTo>
                    <a:pt x="108" y="28"/>
                    <a:pt x="112" y="28"/>
                    <a:pt x="117" y="27"/>
                  </a:cubicBezTo>
                  <a:cubicBezTo>
                    <a:pt x="123" y="26"/>
                    <a:pt x="127" y="25"/>
                    <a:pt x="128" y="25"/>
                  </a:cubicBezTo>
                  <a:cubicBezTo>
                    <a:pt x="130" y="25"/>
                    <a:pt x="132" y="25"/>
                    <a:pt x="132" y="24"/>
                  </a:cubicBezTo>
                  <a:cubicBezTo>
                    <a:pt x="133" y="23"/>
                    <a:pt x="133" y="23"/>
                    <a:pt x="133" y="22"/>
                  </a:cubicBezTo>
                  <a:cubicBezTo>
                    <a:pt x="133" y="22"/>
                    <a:pt x="133" y="22"/>
                    <a:pt x="132" y="21"/>
                  </a:cubicBezTo>
                  <a:cubicBezTo>
                    <a:pt x="130" y="20"/>
                    <a:pt x="129" y="19"/>
                    <a:pt x="127" y="17"/>
                  </a:cubicBezTo>
                  <a:cubicBezTo>
                    <a:pt x="125" y="15"/>
                    <a:pt x="123" y="14"/>
                    <a:pt x="121" y="13"/>
                  </a:cubicBezTo>
                  <a:cubicBezTo>
                    <a:pt x="119" y="12"/>
                    <a:pt x="118" y="11"/>
                    <a:pt x="118" y="11"/>
                  </a:cubicBezTo>
                  <a:cubicBezTo>
                    <a:pt x="118" y="10"/>
                    <a:pt x="118" y="10"/>
                    <a:pt x="119" y="10"/>
                  </a:cubicBezTo>
                  <a:cubicBezTo>
                    <a:pt x="120" y="10"/>
                    <a:pt x="120" y="10"/>
                    <a:pt x="121" y="11"/>
                  </a:cubicBezTo>
                  <a:cubicBezTo>
                    <a:pt x="121" y="11"/>
                    <a:pt x="123" y="12"/>
                    <a:pt x="128" y="13"/>
                  </a:cubicBezTo>
                  <a:cubicBezTo>
                    <a:pt x="132" y="14"/>
                    <a:pt x="134" y="14"/>
                    <a:pt x="134" y="14"/>
                  </a:cubicBezTo>
                  <a:cubicBezTo>
                    <a:pt x="135" y="13"/>
                    <a:pt x="135" y="12"/>
                    <a:pt x="134" y="11"/>
                  </a:cubicBezTo>
                  <a:cubicBezTo>
                    <a:pt x="133" y="10"/>
                    <a:pt x="132" y="10"/>
                    <a:pt x="131" y="9"/>
                  </a:cubicBezTo>
                  <a:cubicBezTo>
                    <a:pt x="130" y="9"/>
                    <a:pt x="129" y="8"/>
                    <a:pt x="129" y="8"/>
                  </a:cubicBezTo>
                  <a:cubicBezTo>
                    <a:pt x="128" y="8"/>
                    <a:pt x="128" y="7"/>
                    <a:pt x="128" y="7"/>
                  </a:cubicBezTo>
                  <a:cubicBezTo>
                    <a:pt x="129" y="7"/>
                    <a:pt x="128" y="7"/>
                    <a:pt x="128" y="7"/>
                  </a:cubicBezTo>
                  <a:cubicBezTo>
                    <a:pt x="128" y="7"/>
                    <a:pt x="127" y="7"/>
                    <a:pt x="127" y="7"/>
                  </a:cubicBezTo>
                  <a:cubicBezTo>
                    <a:pt x="125" y="8"/>
                    <a:pt x="124" y="8"/>
                    <a:pt x="124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4" y="7"/>
                    <a:pt x="125" y="7"/>
                  </a:cubicBezTo>
                  <a:cubicBezTo>
                    <a:pt x="126" y="5"/>
                    <a:pt x="128" y="4"/>
                    <a:pt x="130" y="4"/>
                  </a:cubicBezTo>
                  <a:cubicBezTo>
                    <a:pt x="132" y="5"/>
                    <a:pt x="134" y="6"/>
                    <a:pt x="136" y="8"/>
                  </a:cubicBezTo>
                  <a:cubicBezTo>
                    <a:pt x="137" y="9"/>
                    <a:pt x="138" y="10"/>
                    <a:pt x="139" y="10"/>
                  </a:cubicBezTo>
                  <a:cubicBezTo>
                    <a:pt x="139" y="9"/>
                    <a:pt x="140" y="10"/>
                    <a:pt x="141" y="12"/>
                  </a:cubicBezTo>
                  <a:cubicBezTo>
                    <a:pt x="141" y="13"/>
                    <a:pt x="142" y="14"/>
                    <a:pt x="143" y="14"/>
                  </a:cubicBezTo>
                  <a:cubicBezTo>
                    <a:pt x="144" y="14"/>
                    <a:pt x="146" y="14"/>
                    <a:pt x="150" y="14"/>
                  </a:cubicBezTo>
                  <a:cubicBezTo>
                    <a:pt x="156" y="14"/>
                    <a:pt x="160" y="13"/>
                    <a:pt x="162" y="13"/>
                  </a:cubicBezTo>
                  <a:cubicBezTo>
                    <a:pt x="164" y="12"/>
                    <a:pt x="165" y="12"/>
                    <a:pt x="165" y="12"/>
                  </a:cubicBezTo>
                  <a:cubicBezTo>
                    <a:pt x="166" y="12"/>
                    <a:pt x="166" y="12"/>
                    <a:pt x="166" y="13"/>
                  </a:cubicBezTo>
                  <a:cubicBezTo>
                    <a:pt x="166" y="14"/>
                    <a:pt x="169" y="16"/>
                    <a:pt x="175" y="20"/>
                  </a:cubicBezTo>
                  <a:cubicBezTo>
                    <a:pt x="182" y="24"/>
                    <a:pt x="185" y="26"/>
                    <a:pt x="186" y="26"/>
                  </a:cubicBezTo>
                  <a:cubicBezTo>
                    <a:pt x="187" y="26"/>
                    <a:pt x="187" y="26"/>
                    <a:pt x="187" y="26"/>
                  </a:cubicBezTo>
                  <a:cubicBezTo>
                    <a:pt x="187" y="26"/>
                    <a:pt x="187" y="27"/>
                    <a:pt x="187" y="27"/>
                  </a:cubicBezTo>
                  <a:cubicBezTo>
                    <a:pt x="187" y="28"/>
                    <a:pt x="188" y="28"/>
                    <a:pt x="188" y="28"/>
                  </a:cubicBezTo>
                  <a:cubicBezTo>
                    <a:pt x="189" y="28"/>
                    <a:pt x="190" y="29"/>
                    <a:pt x="192" y="30"/>
                  </a:cubicBezTo>
                  <a:cubicBezTo>
                    <a:pt x="193" y="32"/>
                    <a:pt x="194" y="32"/>
                    <a:pt x="195" y="32"/>
                  </a:cubicBezTo>
                  <a:cubicBezTo>
                    <a:pt x="195" y="32"/>
                    <a:pt x="195" y="33"/>
                    <a:pt x="195" y="34"/>
                  </a:cubicBezTo>
                  <a:cubicBezTo>
                    <a:pt x="195" y="36"/>
                    <a:pt x="195" y="37"/>
                    <a:pt x="195" y="39"/>
                  </a:cubicBezTo>
                  <a:cubicBezTo>
                    <a:pt x="195" y="40"/>
                    <a:pt x="195" y="41"/>
                    <a:pt x="194" y="42"/>
                  </a:cubicBezTo>
                  <a:cubicBezTo>
                    <a:pt x="194" y="42"/>
                    <a:pt x="193" y="43"/>
                    <a:pt x="192" y="43"/>
                  </a:cubicBezTo>
                  <a:cubicBezTo>
                    <a:pt x="191" y="43"/>
                    <a:pt x="191" y="43"/>
                    <a:pt x="191" y="44"/>
                  </a:cubicBezTo>
                  <a:cubicBezTo>
                    <a:pt x="191" y="45"/>
                    <a:pt x="190" y="45"/>
                    <a:pt x="190" y="44"/>
                  </a:cubicBezTo>
                  <a:cubicBezTo>
                    <a:pt x="189" y="44"/>
                    <a:pt x="186" y="43"/>
                    <a:pt x="180" y="43"/>
                  </a:cubicBezTo>
                  <a:cubicBezTo>
                    <a:pt x="174" y="43"/>
                    <a:pt x="171" y="43"/>
                    <a:pt x="171" y="43"/>
                  </a:cubicBezTo>
                  <a:cubicBezTo>
                    <a:pt x="170" y="42"/>
                    <a:pt x="169" y="42"/>
                    <a:pt x="166" y="42"/>
                  </a:cubicBezTo>
                  <a:cubicBezTo>
                    <a:pt x="163" y="43"/>
                    <a:pt x="158" y="43"/>
                    <a:pt x="151" y="43"/>
                  </a:cubicBezTo>
                  <a:cubicBezTo>
                    <a:pt x="147" y="43"/>
                    <a:pt x="144" y="43"/>
                    <a:pt x="143" y="43"/>
                  </a:cubicBezTo>
                  <a:cubicBezTo>
                    <a:pt x="142" y="43"/>
                    <a:pt x="141" y="44"/>
                    <a:pt x="141" y="44"/>
                  </a:cubicBezTo>
                  <a:cubicBezTo>
                    <a:pt x="139" y="50"/>
                    <a:pt x="138" y="53"/>
                    <a:pt x="136" y="54"/>
                  </a:cubicBezTo>
                  <a:cubicBezTo>
                    <a:pt x="135" y="55"/>
                    <a:pt x="135" y="56"/>
                    <a:pt x="135" y="57"/>
                  </a:cubicBezTo>
                  <a:cubicBezTo>
                    <a:pt x="135" y="57"/>
                    <a:pt x="134" y="59"/>
                    <a:pt x="133" y="60"/>
                  </a:cubicBezTo>
                  <a:cubicBezTo>
                    <a:pt x="132" y="61"/>
                    <a:pt x="130" y="63"/>
                    <a:pt x="129" y="65"/>
                  </a:cubicBezTo>
                  <a:cubicBezTo>
                    <a:pt x="128" y="67"/>
                    <a:pt x="127" y="70"/>
                    <a:pt x="125" y="72"/>
                  </a:cubicBezTo>
                  <a:cubicBezTo>
                    <a:pt x="122" y="74"/>
                    <a:pt x="121" y="76"/>
                    <a:pt x="121" y="78"/>
                  </a:cubicBezTo>
                  <a:cubicBezTo>
                    <a:pt x="120" y="79"/>
                    <a:pt x="121" y="80"/>
                    <a:pt x="121" y="81"/>
                  </a:cubicBezTo>
                  <a:cubicBezTo>
                    <a:pt x="122" y="82"/>
                    <a:pt x="122" y="83"/>
                    <a:pt x="122" y="84"/>
                  </a:cubicBezTo>
                  <a:cubicBezTo>
                    <a:pt x="122" y="84"/>
                    <a:pt x="121" y="85"/>
                    <a:pt x="120" y="86"/>
                  </a:cubicBezTo>
                  <a:cubicBezTo>
                    <a:pt x="119" y="88"/>
                    <a:pt x="117" y="89"/>
                    <a:pt x="117" y="89"/>
                  </a:cubicBezTo>
                  <a:cubicBezTo>
                    <a:pt x="116" y="89"/>
                    <a:pt x="114" y="90"/>
                    <a:pt x="111" y="92"/>
                  </a:cubicBezTo>
                  <a:cubicBezTo>
                    <a:pt x="107" y="93"/>
                    <a:pt x="105" y="94"/>
                    <a:pt x="105" y="95"/>
                  </a:cubicBezTo>
                  <a:cubicBezTo>
                    <a:pt x="101" y="99"/>
                    <a:pt x="98" y="101"/>
                    <a:pt x="95" y="101"/>
                  </a:cubicBezTo>
                  <a:cubicBezTo>
                    <a:pt x="93" y="101"/>
                    <a:pt x="91" y="101"/>
                    <a:pt x="90" y="100"/>
                  </a:cubicBezTo>
                  <a:cubicBezTo>
                    <a:pt x="89" y="99"/>
                    <a:pt x="88" y="97"/>
                    <a:pt x="88" y="96"/>
                  </a:cubicBezTo>
                  <a:cubicBezTo>
                    <a:pt x="88" y="95"/>
                    <a:pt x="87" y="92"/>
                    <a:pt x="84" y="88"/>
                  </a:cubicBezTo>
                  <a:cubicBezTo>
                    <a:pt x="83" y="85"/>
                    <a:pt x="81" y="82"/>
                    <a:pt x="79" y="78"/>
                  </a:cubicBezTo>
                  <a:cubicBezTo>
                    <a:pt x="78" y="74"/>
                    <a:pt x="77" y="71"/>
                    <a:pt x="77" y="69"/>
                  </a:cubicBezTo>
                  <a:cubicBezTo>
                    <a:pt x="77" y="68"/>
                    <a:pt x="77" y="68"/>
                    <a:pt x="76" y="67"/>
                  </a:cubicBezTo>
                  <a:cubicBezTo>
                    <a:pt x="75" y="67"/>
                    <a:pt x="75" y="66"/>
                    <a:pt x="76" y="66"/>
                  </a:cubicBezTo>
                  <a:cubicBezTo>
                    <a:pt x="76" y="65"/>
                    <a:pt x="77" y="64"/>
                    <a:pt x="76" y="63"/>
                  </a:cubicBezTo>
                  <a:cubicBezTo>
                    <a:pt x="76" y="61"/>
                    <a:pt x="76" y="61"/>
                    <a:pt x="75" y="61"/>
                  </a:cubicBezTo>
                  <a:cubicBezTo>
                    <a:pt x="75" y="61"/>
                    <a:pt x="72" y="61"/>
                    <a:pt x="68" y="62"/>
                  </a:cubicBezTo>
                  <a:cubicBezTo>
                    <a:pt x="63" y="64"/>
                    <a:pt x="61" y="64"/>
                    <a:pt x="59" y="64"/>
                  </a:cubicBezTo>
                  <a:cubicBezTo>
                    <a:pt x="59" y="65"/>
                    <a:pt x="58" y="65"/>
                    <a:pt x="58" y="65"/>
                  </a:cubicBezTo>
                  <a:cubicBezTo>
                    <a:pt x="58" y="66"/>
                    <a:pt x="58" y="67"/>
                    <a:pt x="58" y="68"/>
                  </a:cubicBezTo>
                  <a:cubicBezTo>
                    <a:pt x="58" y="73"/>
                    <a:pt x="59" y="81"/>
                    <a:pt x="62" y="92"/>
                  </a:cubicBezTo>
                  <a:cubicBezTo>
                    <a:pt x="64" y="99"/>
                    <a:pt x="65" y="103"/>
                    <a:pt x="65" y="104"/>
                  </a:cubicBezTo>
                  <a:cubicBezTo>
                    <a:pt x="65" y="105"/>
                    <a:pt x="66" y="107"/>
                    <a:pt x="66" y="110"/>
                  </a:cubicBezTo>
                  <a:cubicBezTo>
                    <a:pt x="67" y="113"/>
                    <a:pt x="68" y="115"/>
                    <a:pt x="69" y="117"/>
                  </a:cubicBezTo>
                  <a:cubicBezTo>
                    <a:pt x="70" y="119"/>
                    <a:pt x="72" y="120"/>
                    <a:pt x="74" y="121"/>
                  </a:cubicBezTo>
                  <a:cubicBezTo>
                    <a:pt x="76" y="121"/>
                    <a:pt x="78" y="121"/>
                    <a:pt x="78" y="121"/>
                  </a:cubicBezTo>
                  <a:cubicBezTo>
                    <a:pt x="79" y="121"/>
                    <a:pt x="80" y="121"/>
                    <a:pt x="82" y="121"/>
                  </a:cubicBezTo>
                  <a:cubicBezTo>
                    <a:pt x="87" y="120"/>
                    <a:pt x="90" y="119"/>
                    <a:pt x="93" y="119"/>
                  </a:cubicBezTo>
                  <a:cubicBezTo>
                    <a:pt x="94" y="118"/>
                    <a:pt x="96" y="118"/>
                    <a:pt x="97" y="118"/>
                  </a:cubicBezTo>
                  <a:cubicBezTo>
                    <a:pt x="98" y="118"/>
                    <a:pt x="99" y="118"/>
                    <a:pt x="99" y="118"/>
                  </a:cubicBezTo>
                  <a:cubicBezTo>
                    <a:pt x="99" y="117"/>
                    <a:pt x="100" y="117"/>
                    <a:pt x="103" y="116"/>
                  </a:cubicBezTo>
                  <a:cubicBezTo>
                    <a:pt x="106" y="116"/>
                    <a:pt x="110" y="115"/>
                    <a:pt x="113" y="114"/>
                  </a:cubicBezTo>
                  <a:cubicBezTo>
                    <a:pt x="117" y="113"/>
                    <a:pt x="120" y="112"/>
                    <a:pt x="122" y="112"/>
                  </a:cubicBezTo>
                  <a:cubicBezTo>
                    <a:pt x="123" y="112"/>
                    <a:pt x="123" y="112"/>
                    <a:pt x="124" y="111"/>
                  </a:cubicBezTo>
                  <a:cubicBezTo>
                    <a:pt x="124" y="111"/>
                    <a:pt x="124" y="111"/>
                    <a:pt x="124" y="110"/>
                  </a:cubicBezTo>
                  <a:cubicBezTo>
                    <a:pt x="124" y="109"/>
                    <a:pt x="124" y="108"/>
                    <a:pt x="126" y="107"/>
                  </a:cubicBezTo>
                  <a:cubicBezTo>
                    <a:pt x="127" y="106"/>
                    <a:pt x="129" y="106"/>
                    <a:pt x="130" y="107"/>
                  </a:cubicBezTo>
                  <a:cubicBezTo>
                    <a:pt x="132" y="108"/>
                    <a:pt x="134" y="109"/>
                    <a:pt x="135" y="109"/>
                  </a:cubicBezTo>
                  <a:cubicBezTo>
                    <a:pt x="142" y="110"/>
                    <a:pt x="147" y="112"/>
                    <a:pt x="150" y="113"/>
                  </a:cubicBezTo>
                  <a:cubicBezTo>
                    <a:pt x="154" y="114"/>
                    <a:pt x="156" y="116"/>
                    <a:pt x="158" y="118"/>
                  </a:cubicBezTo>
                  <a:cubicBezTo>
                    <a:pt x="159" y="119"/>
                    <a:pt x="160" y="121"/>
                    <a:pt x="160" y="124"/>
                  </a:cubicBezTo>
                  <a:cubicBezTo>
                    <a:pt x="160" y="126"/>
                    <a:pt x="160" y="127"/>
                    <a:pt x="159" y="128"/>
                  </a:cubicBezTo>
                  <a:cubicBezTo>
                    <a:pt x="158" y="128"/>
                    <a:pt x="158" y="129"/>
                    <a:pt x="157" y="130"/>
                  </a:cubicBezTo>
                  <a:cubicBezTo>
                    <a:pt x="157" y="131"/>
                    <a:pt x="155" y="131"/>
                    <a:pt x="150" y="131"/>
                  </a:cubicBezTo>
                  <a:cubicBezTo>
                    <a:pt x="146" y="131"/>
                    <a:pt x="141" y="131"/>
                    <a:pt x="137" y="133"/>
                  </a:cubicBezTo>
                  <a:cubicBezTo>
                    <a:pt x="132" y="134"/>
                    <a:pt x="129" y="134"/>
                    <a:pt x="128" y="135"/>
                  </a:cubicBezTo>
                  <a:cubicBezTo>
                    <a:pt x="126" y="135"/>
                    <a:pt x="125" y="135"/>
                    <a:pt x="123" y="136"/>
                  </a:cubicBezTo>
                  <a:cubicBezTo>
                    <a:pt x="121" y="137"/>
                    <a:pt x="118" y="137"/>
                    <a:pt x="116" y="138"/>
                  </a:cubicBezTo>
                  <a:cubicBezTo>
                    <a:pt x="113" y="138"/>
                    <a:pt x="109" y="139"/>
                    <a:pt x="104" y="140"/>
                  </a:cubicBezTo>
                  <a:cubicBezTo>
                    <a:pt x="97" y="142"/>
                    <a:pt x="89" y="142"/>
                    <a:pt x="81" y="142"/>
                  </a:cubicBezTo>
                  <a:cubicBezTo>
                    <a:pt x="78" y="142"/>
                    <a:pt x="75" y="141"/>
                    <a:pt x="72" y="140"/>
                  </a:cubicBezTo>
                  <a:cubicBezTo>
                    <a:pt x="69" y="138"/>
                    <a:pt x="67" y="137"/>
                    <a:pt x="65" y="135"/>
                  </a:cubicBezTo>
                  <a:cubicBezTo>
                    <a:pt x="63" y="133"/>
                    <a:pt x="62" y="131"/>
                    <a:pt x="61" y="128"/>
                  </a:cubicBezTo>
                  <a:cubicBezTo>
                    <a:pt x="60" y="125"/>
                    <a:pt x="59" y="123"/>
                    <a:pt x="58" y="121"/>
                  </a:cubicBezTo>
                  <a:cubicBezTo>
                    <a:pt x="56" y="117"/>
                    <a:pt x="54" y="109"/>
                    <a:pt x="53" y="97"/>
                  </a:cubicBezTo>
                  <a:cubicBezTo>
                    <a:pt x="52" y="91"/>
                    <a:pt x="51" y="87"/>
                    <a:pt x="51" y="85"/>
                  </a:cubicBezTo>
                  <a:cubicBezTo>
                    <a:pt x="50" y="83"/>
                    <a:pt x="50" y="80"/>
                    <a:pt x="49" y="76"/>
                  </a:cubicBezTo>
                  <a:cubicBezTo>
                    <a:pt x="49" y="72"/>
                    <a:pt x="49" y="69"/>
                    <a:pt x="48" y="69"/>
                  </a:cubicBezTo>
                  <a:cubicBezTo>
                    <a:pt x="47" y="69"/>
                    <a:pt x="46" y="69"/>
                    <a:pt x="45" y="70"/>
                  </a:cubicBezTo>
                  <a:cubicBezTo>
                    <a:pt x="44" y="71"/>
                    <a:pt x="43" y="71"/>
                    <a:pt x="42" y="71"/>
                  </a:cubicBezTo>
                  <a:cubicBezTo>
                    <a:pt x="41" y="71"/>
                    <a:pt x="39" y="72"/>
                    <a:pt x="37" y="73"/>
                  </a:cubicBezTo>
                  <a:cubicBezTo>
                    <a:pt x="35" y="74"/>
                    <a:pt x="34" y="75"/>
                    <a:pt x="33" y="74"/>
                  </a:cubicBezTo>
                  <a:cubicBezTo>
                    <a:pt x="33" y="74"/>
                    <a:pt x="31" y="74"/>
                    <a:pt x="28" y="75"/>
                  </a:cubicBezTo>
                  <a:cubicBezTo>
                    <a:pt x="25" y="76"/>
                    <a:pt x="23" y="77"/>
                    <a:pt x="22" y="78"/>
                  </a:cubicBezTo>
                  <a:cubicBezTo>
                    <a:pt x="22" y="78"/>
                    <a:pt x="20" y="79"/>
                    <a:pt x="17" y="81"/>
                  </a:cubicBezTo>
                  <a:cubicBezTo>
                    <a:pt x="13" y="83"/>
                    <a:pt x="11" y="84"/>
                    <a:pt x="11" y="84"/>
                  </a:cubicBezTo>
                  <a:cubicBezTo>
                    <a:pt x="10" y="84"/>
                    <a:pt x="9" y="83"/>
                    <a:pt x="6" y="82"/>
                  </a:cubicBezTo>
                  <a:cubicBezTo>
                    <a:pt x="2" y="80"/>
                    <a:pt x="0" y="77"/>
                    <a:pt x="0" y="74"/>
                  </a:cubicBezTo>
                  <a:cubicBezTo>
                    <a:pt x="0" y="72"/>
                    <a:pt x="0" y="70"/>
                    <a:pt x="0" y="65"/>
                  </a:cubicBezTo>
                  <a:cubicBezTo>
                    <a:pt x="1" y="61"/>
                    <a:pt x="1" y="59"/>
                    <a:pt x="2" y="58"/>
                  </a:cubicBezTo>
                  <a:cubicBezTo>
                    <a:pt x="2" y="57"/>
                    <a:pt x="2" y="56"/>
                    <a:pt x="2" y="54"/>
                  </a:cubicBezTo>
                  <a:cubicBezTo>
                    <a:pt x="1" y="53"/>
                    <a:pt x="1" y="53"/>
                    <a:pt x="1" y="52"/>
                  </a:cubicBezTo>
                  <a:cubicBezTo>
                    <a:pt x="1" y="52"/>
                    <a:pt x="2" y="51"/>
                    <a:pt x="3" y="50"/>
                  </a:cubicBezTo>
                  <a:cubicBezTo>
                    <a:pt x="4" y="49"/>
                    <a:pt x="6" y="48"/>
                    <a:pt x="9" y="48"/>
                  </a:cubicBezTo>
                  <a:cubicBezTo>
                    <a:pt x="12" y="47"/>
                    <a:pt x="14" y="47"/>
                    <a:pt x="15" y="48"/>
                  </a:cubicBezTo>
                  <a:cubicBezTo>
                    <a:pt x="16" y="49"/>
                    <a:pt x="16" y="50"/>
                    <a:pt x="15" y="51"/>
                  </a:cubicBezTo>
                  <a:cubicBezTo>
                    <a:pt x="14" y="52"/>
                    <a:pt x="15" y="53"/>
                    <a:pt x="17" y="53"/>
                  </a:cubicBezTo>
                  <a:cubicBezTo>
                    <a:pt x="18" y="53"/>
                    <a:pt x="20" y="53"/>
                    <a:pt x="22" y="52"/>
                  </a:cubicBezTo>
                  <a:cubicBezTo>
                    <a:pt x="24" y="51"/>
                    <a:pt x="25" y="51"/>
                    <a:pt x="26" y="51"/>
                  </a:cubicBezTo>
                  <a:cubicBezTo>
                    <a:pt x="26" y="51"/>
                    <a:pt x="27" y="51"/>
                    <a:pt x="27" y="52"/>
                  </a:cubicBezTo>
                  <a:cubicBezTo>
                    <a:pt x="28" y="53"/>
                    <a:pt x="28" y="53"/>
                    <a:pt x="29" y="53"/>
                  </a:cubicBezTo>
                  <a:cubicBezTo>
                    <a:pt x="29" y="53"/>
                    <a:pt x="29" y="52"/>
                    <a:pt x="30" y="51"/>
                  </a:cubicBezTo>
                  <a:cubicBezTo>
                    <a:pt x="32" y="50"/>
                    <a:pt x="32" y="49"/>
                    <a:pt x="31" y="49"/>
                  </a:cubicBezTo>
                  <a:cubicBezTo>
                    <a:pt x="32" y="49"/>
                    <a:pt x="32" y="48"/>
                    <a:pt x="33" y="48"/>
                  </a:cubicBezTo>
                  <a:cubicBezTo>
                    <a:pt x="34" y="48"/>
                    <a:pt x="36" y="48"/>
                    <a:pt x="37" y="48"/>
                  </a:cubicBezTo>
                  <a:cubicBezTo>
                    <a:pt x="39" y="47"/>
                    <a:pt x="40" y="47"/>
                    <a:pt x="40" y="47"/>
                  </a:cubicBezTo>
                  <a:cubicBezTo>
                    <a:pt x="41" y="48"/>
                    <a:pt x="42" y="48"/>
                    <a:pt x="44" y="47"/>
                  </a:cubicBezTo>
                  <a:cubicBezTo>
                    <a:pt x="45" y="47"/>
                    <a:pt x="46" y="46"/>
                    <a:pt x="46" y="45"/>
                  </a:cubicBezTo>
                  <a:cubicBezTo>
                    <a:pt x="46" y="45"/>
                    <a:pt x="46" y="43"/>
                    <a:pt x="46" y="41"/>
                  </a:cubicBezTo>
                  <a:cubicBezTo>
                    <a:pt x="46" y="38"/>
                    <a:pt x="46" y="37"/>
                    <a:pt x="45" y="36"/>
                  </a:cubicBezTo>
                  <a:cubicBezTo>
                    <a:pt x="45" y="35"/>
                    <a:pt x="45" y="34"/>
                    <a:pt x="46" y="33"/>
                  </a:cubicBezTo>
                  <a:cubicBezTo>
                    <a:pt x="46" y="32"/>
                    <a:pt x="47" y="31"/>
                    <a:pt x="48" y="31"/>
                  </a:cubicBezTo>
                  <a:cubicBezTo>
                    <a:pt x="49" y="31"/>
                    <a:pt x="49" y="32"/>
                    <a:pt x="49" y="33"/>
                  </a:cubicBezTo>
                  <a:cubicBezTo>
                    <a:pt x="49" y="34"/>
                    <a:pt x="49" y="34"/>
                    <a:pt x="50" y="34"/>
                  </a:cubicBezTo>
                  <a:cubicBezTo>
                    <a:pt x="50" y="34"/>
                    <a:pt x="51" y="36"/>
                    <a:pt x="52" y="38"/>
                  </a:cubicBezTo>
                  <a:cubicBezTo>
                    <a:pt x="54" y="41"/>
                    <a:pt x="55" y="43"/>
                    <a:pt x="55" y="43"/>
                  </a:cubicBezTo>
                  <a:cubicBezTo>
                    <a:pt x="55" y="43"/>
                    <a:pt x="56" y="42"/>
                    <a:pt x="57" y="41"/>
                  </a:cubicBezTo>
                  <a:cubicBezTo>
                    <a:pt x="59" y="40"/>
                    <a:pt x="60" y="40"/>
                    <a:pt x="60" y="40"/>
                  </a:cubicBezTo>
                  <a:cubicBezTo>
                    <a:pt x="60" y="41"/>
                    <a:pt x="61" y="41"/>
                    <a:pt x="63" y="40"/>
                  </a:cubicBezTo>
                  <a:cubicBezTo>
                    <a:pt x="64" y="40"/>
                    <a:pt x="66" y="39"/>
                    <a:pt x="67" y="39"/>
                  </a:cubicBezTo>
                  <a:cubicBezTo>
                    <a:pt x="68" y="39"/>
                    <a:pt x="69" y="39"/>
                    <a:pt x="71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3" y="26"/>
                    <a:pt x="72" y="22"/>
                    <a:pt x="71" y="19"/>
                  </a:cubicBezTo>
                  <a:cubicBezTo>
                    <a:pt x="70" y="15"/>
                    <a:pt x="69" y="13"/>
                    <a:pt x="69" y="12"/>
                  </a:cubicBezTo>
                  <a:cubicBezTo>
                    <a:pt x="69" y="12"/>
                    <a:pt x="69" y="11"/>
                    <a:pt x="68" y="11"/>
                  </a:cubicBezTo>
                  <a:cubicBezTo>
                    <a:pt x="67" y="10"/>
                    <a:pt x="67" y="8"/>
                    <a:pt x="67" y="5"/>
                  </a:cubicBezTo>
                  <a:close/>
                  <a:moveTo>
                    <a:pt x="122" y="48"/>
                  </a:moveTo>
                  <a:cubicBezTo>
                    <a:pt x="122" y="47"/>
                    <a:pt x="122" y="47"/>
                    <a:pt x="122" y="47"/>
                  </a:cubicBezTo>
                  <a:cubicBezTo>
                    <a:pt x="122" y="47"/>
                    <a:pt x="122" y="47"/>
                    <a:pt x="121" y="47"/>
                  </a:cubicBezTo>
                  <a:cubicBezTo>
                    <a:pt x="119" y="47"/>
                    <a:pt x="113" y="48"/>
                    <a:pt x="102" y="51"/>
                  </a:cubicBezTo>
                  <a:cubicBezTo>
                    <a:pt x="100" y="52"/>
                    <a:pt x="98" y="53"/>
                    <a:pt x="97" y="54"/>
                  </a:cubicBezTo>
                  <a:cubicBezTo>
                    <a:pt x="97" y="55"/>
                    <a:pt x="95" y="58"/>
                    <a:pt x="94" y="62"/>
                  </a:cubicBezTo>
                  <a:cubicBezTo>
                    <a:pt x="92" y="65"/>
                    <a:pt x="92" y="67"/>
                    <a:pt x="93" y="68"/>
                  </a:cubicBezTo>
                  <a:cubicBezTo>
                    <a:pt x="93" y="68"/>
                    <a:pt x="95" y="68"/>
                    <a:pt x="97" y="68"/>
                  </a:cubicBezTo>
                  <a:cubicBezTo>
                    <a:pt x="99" y="68"/>
                    <a:pt x="100" y="68"/>
                    <a:pt x="101" y="68"/>
                  </a:cubicBezTo>
                  <a:cubicBezTo>
                    <a:pt x="101" y="68"/>
                    <a:pt x="102" y="68"/>
                    <a:pt x="102" y="69"/>
                  </a:cubicBezTo>
                  <a:cubicBezTo>
                    <a:pt x="102" y="70"/>
                    <a:pt x="104" y="68"/>
                    <a:pt x="109" y="63"/>
                  </a:cubicBezTo>
                  <a:cubicBezTo>
                    <a:pt x="115" y="56"/>
                    <a:pt x="120" y="51"/>
                    <a:pt x="122" y="48"/>
                  </a:cubicBezTo>
                  <a:close/>
                  <a:moveTo>
                    <a:pt x="112" y="9"/>
                  </a:moveTo>
                  <a:cubicBezTo>
                    <a:pt x="112" y="8"/>
                    <a:pt x="112" y="8"/>
                    <a:pt x="114" y="9"/>
                  </a:cubicBezTo>
                  <a:cubicBezTo>
                    <a:pt x="114" y="9"/>
                    <a:pt x="115" y="9"/>
                    <a:pt x="115" y="10"/>
                  </a:cubicBezTo>
                  <a:cubicBezTo>
                    <a:pt x="115" y="10"/>
                    <a:pt x="115" y="10"/>
                    <a:pt x="115" y="10"/>
                  </a:cubicBezTo>
                  <a:cubicBezTo>
                    <a:pt x="114" y="11"/>
                    <a:pt x="114" y="11"/>
                    <a:pt x="113" y="10"/>
                  </a:cubicBezTo>
                  <a:cubicBezTo>
                    <a:pt x="112" y="10"/>
                    <a:pt x="112" y="10"/>
                    <a:pt x="11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7" name="Group 12"/>
          <p:cNvGrpSpPr>
            <a:grpSpLocks noChangeAspect="1"/>
          </p:cNvGrpSpPr>
          <p:nvPr/>
        </p:nvGrpSpPr>
        <p:grpSpPr bwMode="auto">
          <a:xfrm>
            <a:off x="6123675" y="1006154"/>
            <a:ext cx="378945" cy="1592721"/>
            <a:chOff x="3842" y="1660"/>
            <a:chExt cx="527" cy="2215"/>
          </a:xfrm>
        </p:grpSpPr>
        <p:sp>
          <p:nvSpPr>
            <p:cNvPr id="28" name="Freeform 13"/>
            <p:cNvSpPr>
              <a:spLocks noEditPoints="1"/>
            </p:cNvSpPr>
            <p:nvPr/>
          </p:nvSpPr>
          <p:spPr bwMode="auto">
            <a:xfrm>
              <a:off x="3885" y="1660"/>
              <a:ext cx="433" cy="587"/>
            </a:xfrm>
            <a:custGeom>
              <a:avLst/>
              <a:gdLst>
                <a:gd name="T0" fmla="*/ 84 w 181"/>
                <a:gd name="T1" fmla="*/ 3 h 248"/>
                <a:gd name="T2" fmla="*/ 90 w 181"/>
                <a:gd name="T3" fmla="*/ 6 h 248"/>
                <a:gd name="T4" fmla="*/ 92 w 181"/>
                <a:gd name="T5" fmla="*/ 8 h 248"/>
                <a:gd name="T6" fmla="*/ 106 w 181"/>
                <a:gd name="T7" fmla="*/ 23 h 248"/>
                <a:gd name="T8" fmla="*/ 107 w 181"/>
                <a:gd name="T9" fmla="*/ 52 h 248"/>
                <a:gd name="T10" fmla="*/ 106 w 181"/>
                <a:gd name="T11" fmla="*/ 78 h 248"/>
                <a:gd name="T12" fmla="*/ 112 w 181"/>
                <a:gd name="T13" fmla="*/ 77 h 248"/>
                <a:gd name="T14" fmla="*/ 120 w 181"/>
                <a:gd name="T15" fmla="*/ 76 h 248"/>
                <a:gd name="T16" fmla="*/ 131 w 181"/>
                <a:gd name="T17" fmla="*/ 75 h 248"/>
                <a:gd name="T18" fmla="*/ 140 w 181"/>
                <a:gd name="T19" fmla="*/ 73 h 248"/>
                <a:gd name="T20" fmla="*/ 138 w 181"/>
                <a:gd name="T21" fmla="*/ 70 h 248"/>
                <a:gd name="T22" fmla="*/ 137 w 181"/>
                <a:gd name="T23" fmla="*/ 70 h 248"/>
                <a:gd name="T24" fmla="*/ 131 w 181"/>
                <a:gd name="T25" fmla="*/ 68 h 248"/>
                <a:gd name="T26" fmla="*/ 130 w 181"/>
                <a:gd name="T27" fmla="*/ 67 h 248"/>
                <a:gd name="T28" fmla="*/ 136 w 181"/>
                <a:gd name="T29" fmla="*/ 66 h 248"/>
                <a:gd name="T30" fmla="*/ 142 w 181"/>
                <a:gd name="T31" fmla="*/ 67 h 248"/>
                <a:gd name="T32" fmla="*/ 149 w 181"/>
                <a:gd name="T33" fmla="*/ 69 h 248"/>
                <a:gd name="T34" fmla="*/ 156 w 181"/>
                <a:gd name="T35" fmla="*/ 72 h 248"/>
                <a:gd name="T36" fmla="*/ 164 w 181"/>
                <a:gd name="T37" fmla="*/ 77 h 248"/>
                <a:gd name="T38" fmla="*/ 170 w 181"/>
                <a:gd name="T39" fmla="*/ 79 h 248"/>
                <a:gd name="T40" fmla="*/ 177 w 181"/>
                <a:gd name="T41" fmla="*/ 84 h 248"/>
                <a:gd name="T42" fmla="*/ 181 w 181"/>
                <a:gd name="T43" fmla="*/ 91 h 248"/>
                <a:gd name="T44" fmla="*/ 177 w 181"/>
                <a:gd name="T45" fmla="*/ 97 h 248"/>
                <a:gd name="T46" fmla="*/ 168 w 181"/>
                <a:gd name="T47" fmla="*/ 100 h 248"/>
                <a:gd name="T48" fmla="*/ 118 w 181"/>
                <a:gd name="T49" fmla="*/ 103 h 248"/>
                <a:gd name="T50" fmla="*/ 109 w 181"/>
                <a:gd name="T51" fmla="*/ 106 h 248"/>
                <a:gd name="T52" fmla="*/ 107 w 181"/>
                <a:gd name="T53" fmla="*/ 129 h 248"/>
                <a:gd name="T54" fmla="*/ 104 w 181"/>
                <a:gd name="T55" fmla="*/ 197 h 248"/>
                <a:gd name="T56" fmla="*/ 103 w 181"/>
                <a:gd name="T57" fmla="*/ 206 h 248"/>
                <a:gd name="T58" fmla="*/ 101 w 181"/>
                <a:gd name="T59" fmla="*/ 220 h 248"/>
                <a:gd name="T60" fmla="*/ 100 w 181"/>
                <a:gd name="T61" fmla="*/ 230 h 248"/>
                <a:gd name="T62" fmla="*/ 98 w 181"/>
                <a:gd name="T63" fmla="*/ 239 h 248"/>
                <a:gd name="T64" fmla="*/ 96 w 181"/>
                <a:gd name="T65" fmla="*/ 244 h 248"/>
                <a:gd name="T66" fmla="*/ 94 w 181"/>
                <a:gd name="T67" fmla="*/ 248 h 248"/>
                <a:gd name="T68" fmla="*/ 92 w 181"/>
                <a:gd name="T69" fmla="*/ 241 h 248"/>
                <a:gd name="T70" fmla="*/ 92 w 181"/>
                <a:gd name="T71" fmla="*/ 218 h 248"/>
                <a:gd name="T72" fmla="*/ 90 w 181"/>
                <a:gd name="T73" fmla="*/ 115 h 248"/>
                <a:gd name="T74" fmla="*/ 81 w 181"/>
                <a:gd name="T75" fmla="*/ 116 h 248"/>
                <a:gd name="T76" fmla="*/ 72 w 181"/>
                <a:gd name="T77" fmla="*/ 120 h 248"/>
                <a:gd name="T78" fmla="*/ 57 w 181"/>
                <a:gd name="T79" fmla="*/ 125 h 248"/>
                <a:gd name="T80" fmla="*/ 43 w 181"/>
                <a:gd name="T81" fmla="*/ 130 h 248"/>
                <a:gd name="T82" fmla="*/ 21 w 181"/>
                <a:gd name="T83" fmla="*/ 130 h 248"/>
                <a:gd name="T84" fmla="*/ 6 w 181"/>
                <a:gd name="T85" fmla="*/ 123 h 248"/>
                <a:gd name="T86" fmla="*/ 2 w 181"/>
                <a:gd name="T87" fmla="*/ 114 h 248"/>
                <a:gd name="T88" fmla="*/ 0 w 181"/>
                <a:gd name="T89" fmla="*/ 104 h 248"/>
                <a:gd name="T90" fmla="*/ 1 w 181"/>
                <a:gd name="T91" fmla="*/ 100 h 248"/>
                <a:gd name="T92" fmla="*/ 4 w 181"/>
                <a:gd name="T93" fmla="*/ 97 h 248"/>
                <a:gd name="T94" fmla="*/ 8 w 181"/>
                <a:gd name="T95" fmla="*/ 102 h 248"/>
                <a:gd name="T96" fmla="*/ 12 w 181"/>
                <a:gd name="T97" fmla="*/ 106 h 248"/>
                <a:gd name="T98" fmla="*/ 17 w 181"/>
                <a:gd name="T99" fmla="*/ 107 h 248"/>
                <a:gd name="T100" fmla="*/ 36 w 181"/>
                <a:gd name="T101" fmla="*/ 102 h 248"/>
                <a:gd name="T102" fmla="*/ 70 w 181"/>
                <a:gd name="T103" fmla="*/ 90 h 248"/>
                <a:gd name="T104" fmla="*/ 89 w 181"/>
                <a:gd name="T105" fmla="*/ 81 h 248"/>
                <a:gd name="T106" fmla="*/ 90 w 181"/>
                <a:gd name="T107" fmla="*/ 70 h 248"/>
                <a:gd name="T108" fmla="*/ 90 w 181"/>
                <a:gd name="T109" fmla="*/ 24 h 248"/>
                <a:gd name="T110" fmla="*/ 89 w 181"/>
                <a:gd name="T111" fmla="*/ 16 h 248"/>
                <a:gd name="T112" fmla="*/ 87 w 181"/>
                <a:gd name="T113" fmla="*/ 10 h 248"/>
                <a:gd name="T114" fmla="*/ 84 w 181"/>
                <a:gd name="T115" fmla="*/ 3 h 248"/>
                <a:gd name="T116" fmla="*/ 82 w 181"/>
                <a:gd name="T117" fmla="*/ 3 h 248"/>
                <a:gd name="T118" fmla="*/ 82 w 181"/>
                <a:gd name="T119" fmla="*/ 1 h 248"/>
                <a:gd name="T120" fmla="*/ 83 w 181"/>
                <a:gd name="T121" fmla="*/ 0 h 248"/>
                <a:gd name="T122" fmla="*/ 83 w 181"/>
                <a:gd name="T123" fmla="*/ 1 h 248"/>
                <a:gd name="T124" fmla="*/ 82 w 181"/>
                <a:gd name="T125" fmla="*/ 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" h="248">
                  <a:moveTo>
                    <a:pt x="84" y="3"/>
                  </a:moveTo>
                  <a:cubicBezTo>
                    <a:pt x="84" y="2"/>
                    <a:pt x="86" y="3"/>
                    <a:pt x="90" y="6"/>
                  </a:cubicBezTo>
                  <a:cubicBezTo>
                    <a:pt x="91" y="6"/>
                    <a:pt x="92" y="7"/>
                    <a:pt x="92" y="8"/>
                  </a:cubicBezTo>
                  <a:cubicBezTo>
                    <a:pt x="100" y="14"/>
                    <a:pt x="104" y="20"/>
                    <a:pt x="106" y="23"/>
                  </a:cubicBezTo>
                  <a:cubicBezTo>
                    <a:pt x="107" y="25"/>
                    <a:pt x="107" y="34"/>
                    <a:pt x="107" y="52"/>
                  </a:cubicBezTo>
                  <a:cubicBezTo>
                    <a:pt x="106" y="78"/>
                    <a:pt x="106" y="78"/>
                    <a:pt x="106" y="78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6" y="76"/>
                    <a:pt x="119" y="76"/>
                    <a:pt x="120" y="76"/>
                  </a:cubicBezTo>
                  <a:cubicBezTo>
                    <a:pt x="123" y="76"/>
                    <a:pt x="126" y="75"/>
                    <a:pt x="131" y="75"/>
                  </a:cubicBezTo>
                  <a:cubicBezTo>
                    <a:pt x="136" y="74"/>
                    <a:pt x="139" y="73"/>
                    <a:pt x="140" y="73"/>
                  </a:cubicBezTo>
                  <a:cubicBezTo>
                    <a:pt x="141" y="72"/>
                    <a:pt x="140" y="71"/>
                    <a:pt x="138" y="70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34" y="69"/>
                    <a:pt x="132" y="68"/>
                    <a:pt x="131" y="68"/>
                  </a:cubicBezTo>
                  <a:cubicBezTo>
                    <a:pt x="130" y="68"/>
                    <a:pt x="129" y="68"/>
                    <a:pt x="130" y="67"/>
                  </a:cubicBezTo>
                  <a:cubicBezTo>
                    <a:pt x="130" y="66"/>
                    <a:pt x="132" y="66"/>
                    <a:pt x="136" y="66"/>
                  </a:cubicBezTo>
                  <a:cubicBezTo>
                    <a:pt x="139" y="66"/>
                    <a:pt x="141" y="66"/>
                    <a:pt x="142" y="67"/>
                  </a:cubicBezTo>
                  <a:cubicBezTo>
                    <a:pt x="142" y="68"/>
                    <a:pt x="144" y="69"/>
                    <a:pt x="149" y="69"/>
                  </a:cubicBezTo>
                  <a:cubicBezTo>
                    <a:pt x="153" y="70"/>
                    <a:pt x="155" y="71"/>
                    <a:pt x="156" y="72"/>
                  </a:cubicBezTo>
                  <a:cubicBezTo>
                    <a:pt x="158" y="73"/>
                    <a:pt x="160" y="75"/>
                    <a:pt x="164" y="77"/>
                  </a:cubicBezTo>
                  <a:cubicBezTo>
                    <a:pt x="167" y="79"/>
                    <a:pt x="169" y="79"/>
                    <a:pt x="170" y="79"/>
                  </a:cubicBezTo>
                  <a:cubicBezTo>
                    <a:pt x="171" y="79"/>
                    <a:pt x="173" y="81"/>
                    <a:pt x="177" y="84"/>
                  </a:cubicBezTo>
                  <a:cubicBezTo>
                    <a:pt x="180" y="88"/>
                    <a:pt x="181" y="90"/>
                    <a:pt x="181" y="91"/>
                  </a:cubicBezTo>
                  <a:cubicBezTo>
                    <a:pt x="181" y="93"/>
                    <a:pt x="180" y="95"/>
                    <a:pt x="177" y="97"/>
                  </a:cubicBezTo>
                  <a:cubicBezTo>
                    <a:pt x="174" y="99"/>
                    <a:pt x="171" y="100"/>
                    <a:pt x="168" y="100"/>
                  </a:cubicBezTo>
                  <a:cubicBezTo>
                    <a:pt x="142" y="100"/>
                    <a:pt x="126" y="101"/>
                    <a:pt x="118" y="103"/>
                  </a:cubicBezTo>
                  <a:cubicBezTo>
                    <a:pt x="112" y="105"/>
                    <a:pt x="109" y="106"/>
                    <a:pt x="109" y="106"/>
                  </a:cubicBezTo>
                  <a:cubicBezTo>
                    <a:pt x="108" y="107"/>
                    <a:pt x="108" y="115"/>
                    <a:pt x="107" y="129"/>
                  </a:cubicBezTo>
                  <a:cubicBezTo>
                    <a:pt x="106" y="173"/>
                    <a:pt x="105" y="196"/>
                    <a:pt x="104" y="197"/>
                  </a:cubicBezTo>
                  <a:cubicBezTo>
                    <a:pt x="104" y="198"/>
                    <a:pt x="103" y="201"/>
                    <a:pt x="103" y="206"/>
                  </a:cubicBezTo>
                  <a:cubicBezTo>
                    <a:pt x="102" y="214"/>
                    <a:pt x="101" y="218"/>
                    <a:pt x="101" y="220"/>
                  </a:cubicBezTo>
                  <a:cubicBezTo>
                    <a:pt x="100" y="221"/>
                    <a:pt x="100" y="224"/>
                    <a:pt x="100" y="230"/>
                  </a:cubicBezTo>
                  <a:cubicBezTo>
                    <a:pt x="99" y="235"/>
                    <a:pt x="99" y="238"/>
                    <a:pt x="98" y="239"/>
                  </a:cubicBezTo>
                  <a:cubicBezTo>
                    <a:pt x="98" y="239"/>
                    <a:pt x="97" y="241"/>
                    <a:pt x="96" y="244"/>
                  </a:cubicBezTo>
                  <a:cubicBezTo>
                    <a:pt x="96" y="246"/>
                    <a:pt x="95" y="248"/>
                    <a:pt x="94" y="248"/>
                  </a:cubicBezTo>
                  <a:cubicBezTo>
                    <a:pt x="93" y="248"/>
                    <a:pt x="92" y="246"/>
                    <a:pt x="92" y="241"/>
                  </a:cubicBezTo>
                  <a:cubicBezTo>
                    <a:pt x="92" y="237"/>
                    <a:pt x="92" y="229"/>
                    <a:pt x="92" y="218"/>
                  </a:cubicBezTo>
                  <a:cubicBezTo>
                    <a:pt x="91" y="196"/>
                    <a:pt x="91" y="162"/>
                    <a:pt x="90" y="115"/>
                  </a:cubicBezTo>
                  <a:cubicBezTo>
                    <a:pt x="90" y="113"/>
                    <a:pt x="87" y="113"/>
                    <a:pt x="81" y="116"/>
                  </a:cubicBezTo>
                  <a:cubicBezTo>
                    <a:pt x="78" y="117"/>
                    <a:pt x="75" y="119"/>
                    <a:pt x="72" y="120"/>
                  </a:cubicBezTo>
                  <a:cubicBezTo>
                    <a:pt x="70" y="121"/>
                    <a:pt x="65" y="123"/>
                    <a:pt x="57" y="125"/>
                  </a:cubicBezTo>
                  <a:cubicBezTo>
                    <a:pt x="50" y="128"/>
                    <a:pt x="45" y="129"/>
                    <a:pt x="43" y="130"/>
                  </a:cubicBezTo>
                  <a:cubicBezTo>
                    <a:pt x="36" y="131"/>
                    <a:pt x="29" y="131"/>
                    <a:pt x="21" y="130"/>
                  </a:cubicBezTo>
                  <a:cubicBezTo>
                    <a:pt x="14" y="128"/>
                    <a:pt x="9" y="126"/>
                    <a:pt x="6" y="123"/>
                  </a:cubicBezTo>
                  <a:cubicBezTo>
                    <a:pt x="5" y="122"/>
                    <a:pt x="4" y="119"/>
                    <a:pt x="2" y="114"/>
                  </a:cubicBezTo>
                  <a:cubicBezTo>
                    <a:pt x="0" y="109"/>
                    <a:pt x="0" y="106"/>
                    <a:pt x="0" y="104"/>
                  </a:cubicBezTo>
                  <a:cubicBezTo>
                    <a:pt x="0" y="103"/>
                    <a:pt x="0" y="101"/>
                    <a:pt x="1" y="100"/>
                  </a:cubicBezTo>
                  <a:cubicBezTo>
                    <a:pt x="2" y="98"/>
                    <a:pt x="3" y="97"/>
                    <a:pt x="4" y="97"/>
                  </a:cubicBezTo>
                  <a:cubicBezTo>
                    <a:pt x="4" y="97"/>
                    <a:pt x="6" y="99"/>
                    <a:pt x="8" y="102"/>
                  </a:cubicBezTo>
                  <a:cubicBezTo>
                    <a:pt x="10" y="104"/>
                    <a:pt x="11" y="105"/>
                    <a:pt x="12" y="106"/>
                  </a:cubicBezTo>
                  <a:cubicBezTo>
                    <a:pt x="13" y="106"/>
                    <a:pt x="14" y="107"/>
                    <a:pt x="17" y="107"/>
                  </a:cubicBezTo>
                  <a:cubicBezTo>
                    <a:pt x="22" y="107"/>
                    <a:pt x="29" y="105"/>
                    <a:pt x="36" y="102"/>
                  </a:cubicBezTo>
                  <a:cubicBezTo>
                    <a:pt x="39" y="101"/>
                    <a:pt x="50" y="97"/>
                    <a:pt x="70" y="90"/>
                  </a:cubicBezTo>
                  <a:cubicBezTo>
                    <a:pt x="82" y="85"/>
                    <a:pt x="89" y="83"/>
                    <a:pt x="89" y="81"/>
                  </a:cubicBezTo>
                  <a:cubicBezTo>
                    <a:pt x="90" y="80"/>
                    <a:pt x="90" y="77"/>
                    <a:pt x="90" y="70"/>
                  </a:cubicBezTo>
                  <a:cubicBezTo>
                    <a:pt x="89" y="59"/>
                    <a:pt x="89" y="43"/>
                    <a:pt x="90" y="24"/>
                  </a:cubicBezTo>
                  <a:cubicBezTo>
                    <a:pt x="90" y="20"/>
                    <a:pt x="90" y="18"/>
                    <a:pt x="89" y="16"/>
                  </a:cubicBezTo>
                  <a:cubicBezTo>
                    <a:pt x="89" y="14"/>
                    <a:pt x="88" y="12"/>
                    <a:pt x="87" y="10"/>
                  </a:cubicBezTo>
                  <a:cubicBezTo>
                    <a:pt x="85" y="6"/>
                    <a:pt x="84" y="4"/>
                    <a:pt x="84" y="3"/>
                  </a:cubicBezTo>
                  <a:close/>
                  <a:moveTo>
                    <a:pt x="82" y="3"/>
                  </a:moveTo>
                  <a:cubicBezTo>
                    <a:pt x="82" y="3"/>
                    <a:pt x="82" y="2"/>
                    <a:pt x="82" y="1"/>
                  </a:cubicBezTo>
                  <a:cubicBezTo>
                    <a:pt x="82" y="1"/>
                    <a:pt x="82" y="0"/>
                    <a:pt x="83" y="0"/>
                  </a:cubicBezTo>
                  <a:cubicBezTo>
                    <a:pt x="84" y="0"/>
                    <a:pt x="84" y="1"/>
                    <a:pt x="83" y="1"/>
                  </a:cubicBezTo>
                  <a:cubicBezTo>
                    <a:pt x="83" y="2"/>
                    <a:pt x="83" y="3"/>
                    <a:pt x="8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14"/>
            <p:cNvSpPr>
              <a:spLocks noEditPoints="1"/>
            </p:cNvSpPr>
            <p:nvPr/>
          </p:nvSpPr>
          <p:spPr bwMode="auto">
            <a:xfrm>
              <a:off x="3933" y="2264"/>
              <a:ext cx="349" cy="512"/>
            </a:xfrm>
            <a:custGeom>
              <a:avLst/>
              <a:gdLst>
                <a:gd name="T0" fmla="*/ 127 w 146"/>
                <a:gd name="T1" fmla="*/ 9 h 216"/>
                <a:gd name="T2" fmla="*/ 138 w 146"/>
                <a:gd name="T3" fmla="*/ 34 h 216"/>
                <a:gd name="T4" fmla="*/ 130 w 146"/>
                <a:gd name="T5" fmla="*/ 66 h 216"/>
                <a:gd name="T6" fmla="*/ 118 w 146"/>
                <a:gd name="T7" fmla="*/ 86 h 216"/>
                <a:gd name="T8" fmla="*/ 87 w 146"/>
                <a:gd name="T9" fmla="*/ 118 h 216"/>
                <a:gd name="T10" fmla="*/ 109 w 146"/>
                <a:gd name="T11" fmla="*/ 131 h 216"/>
                <a:gd name="T12" fmla="*/ 112 w 146"/>
                <a:gd name="T13" fmla="*/ 155 h 216"/>
                <a:gd name="T14" fmla="*/ 89 w 146"/>
                <a:gd name="T15" fmla="*/ 164 h 216"/>
                <a:gd name="T16" fmla="*/ 86 w 146"/>
                <a:gd name="T17" fmla="*/ 182 h 216"/>
                <a:gd name="T18" fmla="*/ 109 w 146"/>
                <a:gd name="T19" fmla="*/ 177 h 216"/>
                <a:gd name="T20" fmla="*/ 146 w 146"/>
                <a:gd name="T21" fmla="*/ 196 h 216"/>
                <a:gd name="T22" fmla="*/ 112 w 146"/>
                <a:gd name="T23" fmla="*/ 203 h 216"/>
                <a:gd name="T24" fmla="*/ 74 w 146"/>
                <a:gd name="T25" fmla="*/ 207 h 216"/>
                <a:gd name="T26" fmla="*/ 65 w 146"/>
                <a:gd name="T27" fmla="*/ 200 h 216"/>
                <a:gd name="T28" fmla="*/ 1 w 146"/>
                <a:gd name="T29" fmla="*/ 212 h 216"/>
                <a:gd name="T30" fmla="*/ 19 w 146"/>
                <a:gd name="T31" fmla="*/ 186 h 216"/>
                <a:gd name="T32" fmla="*/ 42 w 146"/>
                <a:gd name="T33" fmla="*/ 172 h 216"/>
                <a:gd name="T34" fmla="*/ 47 w 146"/>
                <a:gd name="T35" fmla="*/ 162 h 216"/>
                <a:gd name="T36" fmla="*/ 18 w 146"/>
                <a:gd name="T37" fmla="*/ 155 h 216"/>
                <a:gd name="T38" fmla="*/ 43 w 146"/>
                <a:gd name="T39" fmla="*/ 138 h 216"/>
                <a:gd name="T40" fmla="*/ 66 w 146"/>
                <a:gd name="T41" fmla="*/ 121 h 216"/>
                <a:gd name="T42" fmla="*/ 44 w 146"/>
                <a:gd name="T43" fmla="*/ 125 h 216"/>
                <a:gd name="T44" fmla="*/ 39 w 146"/>
                <a:gd name="T45" fmla="*/ 112 h 216"/>
                <a:gd name="T46" fmla="*/ 18 w 146"/>
                <a:gd name="T47" fmla="*/ 94 h 216"/>
                <a:gd name="T48" fmla="*/ 6 w 146"/>
                <a:gd name="T49" fmla="*/ 58 h 216"/>
                <a:gd name="T50" fmla="*/ 17 w 146"/>
                <a:gd name="T51" fmla="*/ 23 h 216"/>
                <a:gd name="T52" fmla="*/ 32 w 146"/>
                <a:gd name="T53" fmla="*/ 8 h 216"/>
                <a:gd name="T54" fmla="*/ 64 w 146"/>
                <a:gd name="T55" fmla="*/ 16 h 216"/>
                <a:gd name="T56" fmla="*/ 67 w 146"/>
                <a:gd name="T57" fmla="*/ 26 h 216"/>
                <a:gd name="T58" fmla="*/ 33 w 146"/>
                <a:gd name="T59" fmla="*/ 58 h 216"/>
                <a:gd name="T60" fmla="*/ 60 w 146"/>
                <a:gd name="T61" fmla="*/ 50 h 216"/>
                <a:gd name="T62" fmla="*/ 70 w 146"/>
                <a:gd name="T63" fmla="*/ 27 h 216"/>
                <a:gd name="T64" fmla="*/ 35 w 146"/>
                <a:gd name="T65" fmla="*/ 77 h 216"/>
                <a:gd name="T66" fmla="*/ 56 w 146"/>
                <a:gd name="T67" fmla="*/ 92 h 216"/>
                <a:gd name="T68" fmla="*/ 51 w 146"/>
                <a:gd name="T69" fmla="*/ 74 h 216"/>
                <a:gd name="T70" fmla="*/ 46 w 146"/>
                <a:gd name="T71" fmla="*/ 183 h 216"/>
                <a:gd name="T72" fmla="*/ 46 w 146"/>
                <a:gd name="T73" fmla="*/ 187 h 216"/>
                <a:gd name="T74" fmla="*/ 57 w 146"/>
                <a:gd name="T75" fmla="*/ 181 h 216"/>
                <a:gd name="T76" fmla="*/ 48 w 146"/>
                <a:gd name="T77" fmla="*/ 146 h 216"/>
                <a:gd name="T78" fmla="*/ 62 w 146"/>
                <a:gd name="T79" fmla="*/ 161 h 216"/>
                <a:gd name="T80" fmla="*/ 70 w 146"/>
                <a:gd name="T81" fmla="*/ 65 h 216"/>
                <a:gd name="T82" fmla="*/ 66 w 146"/>
                <a:gd name="T83" fmla="*/ 69 h 216"/>
                <a:gd name="T84" fmla="*/ 66 w 146"/>
                <a:gd name="T85" fmla="*/ 98 h 216"/>
                <a:gd name="T86" fmla="*/ 67 w 146"/>
                <a:gd name="T87" fmla="*/ 100 h 216"/>
                <a:gd name="T88" fmla="*/ 80 w 146"/>
                <a:gd name="T89" fmla="*/ 20 h 216"/>
                <a:gd name="T90" fmla="*/ 87 w 146"/>
                <a:gd name="T91" fmla="*/ 42 h 216"/>
                <a:gd name="T92" fmla="*/ 95 w 146"/>
                <a:gd name="T93" fmla="*/ 65 h 216"/>
                <a:gd name="T94" fmla="*/ 109 w 146"/>
                <a:gd name="T95" fmla="*/ 54 h 216"/>
                <a:gd name="T96" fmla="*/ 119 w 146"/>
                <a:gd name="T97" fmla="*/ 28 h 216"/>
                <a:gd name="T98" fmla="*/ 84 w 146"/>
                <a:gd name="T99" fmla="*/ 58 h 216"/>
                <a:gd name="T100" fmla="*/ 101 w 146"/>
                <a:gd name="T101" fmla="*/ 140 h 216"/>
                <a:gd name="T102" fmla="*/ 85 w 146"/>
                <a:gd name="T103" fmla="*/ 145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6" h="216">
                  <a:moveTo>
                    <a:pt x="89" y="6"/>
                  </a:moveTo>
                  <a:cubicBezTo>
                    <a:pt x="102" y="1"/>
                    <a:pt x="111" y="0"/>
                    <a:pt x="115" y="3"/>
                  </a:cubicBezTo>
                  <a:cubicBezTo>
                    <a:pt x="118" y="4"/>
                    <a:pt x="119" y="5"/>
                    <a:pt x="120" y="5"/>
                  </a:cubicBezTo>
                  <a:cubicBezTo>
                    <a:pt x="121" y="5"/>
                    <a:pt x="123" y="6"/>
                    <a:pt x="127" y="9"/>
                  </a:cubicBezTo>
                  <a:cubicBezTo>
                    <a:pt x="130" y="11"/>
                    <a:pt x="132" y="13"/>
                    <a:pt x="132" y="14"/>
                  </a:cubicBezTo>
                  <a:cubicBezTo>
                    <a:pt x="132" y="15"/>
                    <a:pt x="132" y="15"/>
                    <a:pt x="133" y="15"/>
                  </a:cubicBezTo>
                  <a:cubicBezTo>
                    <a:pt x="133" y="15"/>
                    <a:pt x="134" y="17"/>
                    <a:pt x="136" y="20"/>
                  </a:cubicBezTo>
                  <a:cubicBezTo>
                    <a:pt x="137" y="23"/>
                    <a:pt x="138" y="28"/>
                    <a:pt x="138" y="34"/>
                  </a:cubicBezTo>
                  <a:cubicBezTo>
                    <a:pt x="138" y="40"/>
                    <a:pt x="137" y="45"/>
                    <a:pt x="136" y="48"/>
                  </a:cubicBezTo>
                  <a:cubicBezTo>
                    <a:pt x="135" y="50"/>
                    <a:pt x="134" y="52"/>
                    <a:pt x="134" y="53"/>
                  </a:cubicBezTo>
                  <a:cubicBezTo>
                    <a:pt x="134" y="54"/>
                    <a:pt x="133" y="57"/>
                    <a:pt x="132" y="60"/>
                  </a:cubicBezTo>
                  <a:cubicBezTo>
                    <a:pt x="130" y="63"/>
                    <a:pt x="130" y="65"/>
                    <a:pt x="130" y="66"/>
                  </a:cubicBezTo>
                  <a:cubicBezTo>
                    <a:pt x="130" y="68"/>
                    <a:pt x="129" y="69"/>
                    <a:pt x="129" y="69"/>
                  </a:cubicBezTo>
                  <a:cubicBezTo>
                    <a:pt x="128" y="69"/>
                    <a:pt x="127" y="70"/>
                    <a:pt x="126" y="73"/>
                  </a:cubicBezTo>
                  <a:cubicBezTo>
                    <a:pt x="125" y="76"/>
                    <a:pt x="124" y="78"/>
                    <a:pt x="123" y="79"/>
                  </a:cubicBezTo>
                  <a:cubicBezTo>
                    <a:pt x="122" y="79"/>
                    <a:pt x="120" y="82"/>
                    <a:pt x="118" y="86"/>
                  </a:cubicBezTo>
                  <a:cubicBezTo>
                    <a:pt x="114" y="93"/>
                    <a:pt x="109" y="100"/>
                    <a:pt x="101" y="108"/>
                  </a:cubicBezTo>
                  <a:cubicBezTo>
                    <a:pt x="98" y="111"/>
                    <a:pt x="96" y="114"/>
                    <a:pt x="95" y="115"/>
                  </a:cubicBezTo>
                  <a:cubicBezTo>
                    <a:pt x="93" y="117"/>
                    <a:pt x="92" y="118"/>
                    <a:pt x="89" y="117"/>
                  </a:cubicBezTo>
                  <a:cubicBezTo>
                    <a:pt x="88" y="117"/>
                    <a:pt x="87" y="117"/>
                    <a:pt x="87" y="118"/>
                  </a:cubicBezTo>
                  <a:cubicBezTo>
                    <a:pt x="86" y="118"/>
                    <a:pt x="86" y="119"/>
                    <a:pt x="86" y="122"/>
                  </a:cubicBezTo>
                  <a:cubicBezTo>
                    <a:pt x="86" y="128"/>
                    <a:pt x="86" y="128"/>
                    <a:pt x="86" y="128"/>
                  </a:cubicBezTo>
                  <a:cubicBezTo>
                    <a:pt x="95" y="128"/>
                    <a:pt x="95" y="128"/>
                    <a:pt x="95" y="128"/>
                  </a:cubicBezTo>
                  <a:cubicBezTo>
                    <a:pt x="100" y="129"/>
                    <a:pt x="105" y="130"/>
                    <a:pt x="109" y="131"/>
                  </a:cubicBezTo>
                  <a:cubicBezTo>
                    <a:pt x="113" y="132"/>
                    <a:pt x="116" y="134"/>
                    <a:pt x="118" y="135"/>
                  </a:cubicBezTo>
                  <a:cubicBezTo>
                    <a:pt x="119" y="136"/>
                    <a:pt x="120" y="138"/>
                    <a:pt x="120" y="141"/>
                  </a:cubicBezTo>
                  <a:cubicBezTo>
                    <a:pt x="121" y="143"/>
                    <a:pt x="120" y="146"/>
                    <a:pt x="118" y="149"/>
                  </a:cubicBezTo>
                  <a:cubicBezTo>
                    <a:pt x="116" y="151"/>
                    <a:pt x="114" y="153"/>
                    <a:pt x="112" y="155"/>
                  </a:cubicBezTo>
                  <a:cubicBezTo>
                    <a:pt x="109" y="157"/>
                    <a:pt x="107" y="157"/>
                    <a:pt x="105" y="158"/>
                  </a:cubicBezTo>
                  <a:cubicBezTo>
                    <a:pt x="103" y="158"/>
                    <a:pt x="102" y="158"/>
                    <a:pt x="100" y="159"/>
                  </a:cubicBezTo>
                  <a:cubicBezTo>
                    <a:pt x="99" y="160"/>
                    <a:pt x="97" y="161"/>
                    <a:pt x="96" y="161"/>
                  </a:cubicBezTo>
                  <a:cubicBezTo>
                    <a:pt x="95" y="161"/>
                    <a:pt x="93" y="162"/>
                    <a:pt x="89" y="164"/>
                  </a:cubicBezTo>
                  <a:cubicBezTo>
                    <a:pt x="83" y="167"/>
                    <a:pt x="83" y="167"/>
                    <a:pt x="83" y="167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82"/>
                    <a:pt x="83" y="182"/>
                    <a:pt x="83" y="182"/>
                  </a:cubicBezTo>
                  <a:cubicBezTo>
                    <a:pt x="86" y="182"/>
                    <a:pt x="86" y="182"/>
                    <a:pt x="86" y="182"/>
                  </a:cubicBezTo>
                  <a:cubicBezTo>
                    <a:pt x="89" y="182"/>
                    <a:pt x="91" y="182"/>
                    <a:pt x="91" y="182"/>
                  </a:cubicBezTo>
                  <a:cubicBezTo>
                    <a:pt x="92" y="182"/>
                    <a:pt x="94" y="182"/>
                    <a:pt x="97" y="182"/>
                  </a:cubicBezTo>
                  <a:cubicBezTo>
                    <a:pt x="101" y="181"/>
                    <a:pt x="103" y="181"/>
                    <a:pt x="106" y="179"/>
                  </a:cubicBezTo>
                  <a:cubicBezTo>
                    <a:pt x="107" y="178"/>
                    <a:pt x="108" y="178"/>
                    <a:pt x="109" y="177"/>
                  </a:cubicBezTo>
                  <a:cubicBezTo>
                    <a:pt x="109" y="177"/>
                    <a:pt x="111" y="178"/>
                    <a:pt x="112" y="179"/>
                  </a:cubicBezTo>
                  <a:cubicBezTo>
                    <a:pt x="115" y="180"/>
                    <a:pt x="120" y="182"/>
                    <a:pt x="127" y="183"/>
                  </a:cubicBezTo>
                  <a:cubicBezTo>
                    <a:pt x="134" y="185"/>
                    <a:pt x="139" y="187"/>
                    <a:pt x="142" y="189"/>
                  </a:cubicBezTo>
                  <a:cubicBezTo>
                    <a:pt x="144" y="191"/>
                    <a:pt x="146" y="193"/>
                    <a:pt x="146" y="196"/>
                  </a:cubicBezTo>
                  <a:cubicBezTo>
                    <a:pt x="146" y="199"/>
                    <a:pt x="145" y="201"/>
                    <a:pt x="144" y="203"/>
                  </a:cubicBezTo>
                  <a:cubicBezTo>
                    <a:pt x="142" y="204"/>
                    <a:pt x="141" y="205"/>
                    <a:pt x="140" y="205"/>
                  </a:cubicBezTo>
                  <a:cubicBezTo>
                    <a:pt x="138" y="205"/>
                    <a:pt x="134" y="205"/>
                    <a:pt x="127" y="205"/>
                  </a:cubicBezTo>
                  <a:cubicBezTo>
                    <a:pt x="118" y="204"/>
                    <a:pt x="113" y="203"/>
                    <a:pt x="112" y="203"/>
                  </a:cubicBezTo>
                  <a:cubicBezTo>
                    <a:pt x="111" y="202"/>
                    <a:pt x="106" y="202"/>
                    <a:pt x="97" y="202"/>
                  </a:cubicBezTo>
                  <a:cubicBezTo>
                    <a:pt x="91" y="203"/>
                    <a:pt x="87" y="203"/>
                    <a:pt x="85" y="203"/>
                  </a:cubicBezTo>
                  <a:cubicBezTo>
                    <a:pt x="82" y="204"/>
                    <a:pt x="81" y="204"/>
                    <a:pt x="79" y="206"/>
                  </a:cubicBezTo>
                  <a:cubicBezTo>
                    <a:pt x="76" y="207"/>
                    <a:pt x="75" y="207"/>
                    <a:pt x="74" y="207"/>
                  </a:cubicBezTo>
                  <a:cubicBezTo>
                    <a:pt x="73" y="206"/>
                    <a:pt x="72" y="205"/>
                    <a:pt x="70" y="205"/>
                  </a:cubicBezTo>
                  <a:cubicBezTo>
                    <a:pt x="69" y="205"/>
                    <a:pt x="68" y="205"/>
                    <a:pt x="68" y="205"/>
                  </a:cubicBezTo>
                  <a:cubicBezTo>
                    <a:pt x="68" y="204"/>
                    <a:pt x="68" y="204"/>
                    <a:pt x="68" y="203"/>
                  </a:cubicBezTo>
                  <a:cubicBezTo>
                    <a:pt x="69" y="201"/>
                    <a:pt x="68" y="200"/>
                    <a:pt x="65" y="200"/>
                  </a:cubicBezTo>
                  <a:cubicBezTo>
                    <a:pt x="63" y="200"/>
                    <a:pt x="59" y="201"/>
                    <a:pt x="54" y="202"/>
                  </a:cubicBezTo>
                  <a:cubicBezTo>
                    <a:pt x="47" y="204"/>
                    <a:pt x="43" y="206"/>
                    <a:pt x="42" y="206"/>
                  </a:cubicBezTo>
                  <a:cubicBezTo>
                    <a:pt x="40" y="206"/>
                    <a:pt x="37" y="207"/>
                    <a:pt x="32" y="209"/>
                  </a:cubicBezTo>
                  <a:cubicBezTo>
                    <a:pt x="13" y="215"/>
                    <a:pt x="3" y="216"/>
                    <a:pt x="1" y="212"/>
                  </a:cubicBezTo>
                  <a:cubicBezTo>
                    <a:pt x="1" y="210"/>
                    <a:pt x="0" y="208"/>
                    <a:pt x="1" y="203"/>
                  </a:cubicBezTo>
                  <a:cubicBezTo>
                    <a:pt x="1" y="198"/>
                    <a:pt x="2" y="195"/>
                    <a:pt x="3" y="194"/>
                  </a:cubicBezTo>
                  <a:cubicBezTo>
                    <a:pt x="3" y="192"/>
                    <a:pt x="5" y="191"/>
                    <a:pt x="8" y="191"/>
                  </a:cubicBezTo>
                  <a:cubicBezTo>
                    <a:pt x="11" y="190"/>
                    <a:pt x="14" y="189"/>
                    <a:pt x="19" y="186"/>
                  </a:cubicBezTo>
                  <a:cubicBezTo>
                    <a:pt x="23" y="183"/>
                    <a:pt x="27" y="181"/>
                    <a:pt x="30" y="180"/>
                  </a:cubicBezTo>
                  <a:cubicBezTo>
                    <a:pt x="33" y="178"/>
                    <a:pt x="35" y="177"/>
                    <a:pt x="35" y="176"/>
                  </a:cubicBezTo>
                  <a:cubicBezTo>
                    <a:pt x="35" y="176"/>
                    <a:pt x="35" y="175"/>
                    <a:pt x="36" y="175"/>
                  </a:cubicBezTo>
                  <a:cubicBezTo>
                    <a:pt x="37" y="175"/>
                    <a:pt x="39" y="174"/>
                    <a:pt x="42" y="172"/>
                  </a:cubicBezTo>
                  <a:cubicBezTo>
                    <a:pt x="46" y="170"/>
                    <a:pt x="48" y="169"/>
                    <a:pt x="48" y="169"/>
                  </a:cubicBezTo>
                  <a:cubicBezTo>
                    <a:pt x="49" y="169"/>
                    <a:pt x="49" y="168"/>
                    <a:pt x="49" y="167"/>
                  </a:cubicBezTo>
                  <a:cubicBezTo>
                    <a:pt x="49" y="165"/>
                    <a:pt x="49" y="165"/>
                    <a:pt x="48" y="165"/>
                  </a:cubicBezTo>
                  <a:cubicBezTo>
                    <a:pt x="48" y="165"/>
                    <a:pt x="47" y="164"/>
                    <a:pt x="47" y="162"/>
                  </a:cubicBezTo>
                  <a:cubicBezTo>
                    <a:pt x="47" y="161"/>
                    <a:pt x="45" y="159"/>
                    <a:pt x="41" y="157"/>
                  </a:cubicBezTo>
                  <a:cubicBezTo>
                    <a:pt x="37" y="155"/>
                    <a:pt x="34" y="154"/>
                    <a:pt x="32" y="154"/>
                  </a:cubicBezTo>
                  <a:cubicBezTo>
                    <a:pt x="30" y="154"/>
                    <a:pt x="27" y="155"/>
                    <a:pt x="25" y="156"/>
                  </a:cubicBezTo>
                  <a:cubicBezTo>
                    <a:pt x="21" y="158"/>
                    <a:pt x="19" y="158"/>
                    <a:pt x="18" y="155"/>
                  </a:cubicBezTo>
                  <a:cubicBezTo>
                    <a:pt x="16" y="153"/>
                    <a:pt x="17" y="151"/>
                    <a:pt x="20" y="148"/>
                  </a:cubicBezTo>
                  <a:cubicBezTo>
                    <a:pt x="21" y="146"/>
                    <a:pt x="23" y="145"/>
                    <a:pt x="25" y="144"/>
                  </a:cubicBezTo>
                  <a:cubicBezTo>
                    <a:pt x="28" y="143"/>
                    <a:pt x="30" y="142"/>
                    <a:pt x="32" y="142"/>
                  </a:cubicBezTo>
                  <a:cubicBezTo>
                    <a:pt x="33" y="142"/>
                    <a:pt x="36" y="141"/>
                    <a:pt x="43" y="138"/>
                  </a:cubicBezTo>
                  <a:cubicBezTo>
                    <a:pt x="45" y="137"/>
                    <a:pt x="49" y="136"/>
                    <a:pt x="55" y="134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6" y="123"/>
                    <a:pt x="66" y="122"/>
                    <a:pt x="66" y="121"/>
                  </a:cubicBezTo>
                  <a:cubicBezTo>
                    <a:pt x="65" y="121"/>
                    <a:pt x="65" y="120"/>
                    <a:pt x="64" y="120"/>
                  </a:cubicBezTo>
                  <a:cubicBezTo>
                    <a:pt x="63" y="120"/>
                    <a:pt x="61" y="121"/>
                    <a:pt x="60" y="122"/>
                  </a:cubicBezTo>
                  <a:cubicBezTo>
                    <a:pt x="58" y="123"/>
                    <a:pt x="55" y="124"/>
                    <a:pt x="51" y="125"/>
                  </a:cubicBezTo>
                  <a:cubicBezTo>
                    <a:pt x="47" y="125"/>
                    <a:pt x="45" y="125"/>
                    <a:pt x="44" y="125"/>
                  </a:cubicBezTo>
                  <a:cubicBezTo>
                    <a:pt x="44" y="125"/>
                    <a:pt x="43" y="124"/>
                    <a:pt x="42" y="122"/>
                  </a:cubicBezTo>
                  <a:cubicBezTo>
                    <a:pt x="40" y="120"/>
                    <a:pt x="39" y="119"/>
                    <a:pt x="39" y="118"/>
                  </a:cubicBezTo>
                  <a:cubicBezTo>
                    <a:pt x="40" y="117"/>
                    <a:pt x="40" y="116"/>
                    <a:pt x="40" y="114"/>
                  </a:cubicBezTo>
                  <a:cubicBezTo>
                    <a:pt x="40" y="113"/>
                    <a:pt x="39" y="112"/>
                    <a:pt x="39" y="112"/>
                  </a:cubicBezTo>
                  <a:cubicBezTo>
                    <a:pt x="39" y="111"/>
                    <a:pt x="38" y="111"/>
                    <a:pt x="38" y="111"/>
                  </a:cubicBezTo>
                  <a:cubicBezTo>
                    <a:pt x="36" y="112"/>
                    <a:pt x="34" y="111"/>
                    <a:pt x="31" y="110"/>
                  </a:cubicBezTo>
                  <a:cubicBezTo>
                    <a:pt x="28" y="109"/>
                    <a:pt x="26" y="107"/>
                    <a:pt x="24" y="105"/>
                  </a:cubicBezTo>
                  <a:cubicBezTo>
                    <a:pt x="21" y="102"/>
                    <a:pt x="19" y="98"/>
                    <a:pt x="18" y="94"/>
                  </a:cubicBezTo>
                  <a:cubicBezTo>
                    <a:pt x="17" y="90"/>
                    <a:pt x="17" y="87"/>
                    <a:pt x="16" y="86"/>
                  </a:cubicBezTo>
                  <a:cubicBezTo>
                    <a:pt x="15" y="84"/>
                    <a:pt x="14" y="81"/>
                    <a:pt x="13" y="75"/>
                  </a:cubicBezTo>
                  <a:cubicBezTo>
                    <a:pt x="12" y="70"/>
                    <a:pt x="10" y="66"/>
                    <a:pt x="9" y="63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11" y="54"/>
                    <a:pt x="12" y="52"/>
                    <a:pt x="12" y="51"/>
                  </a:cubicBezTo>
                  <a:cubicBezTo>
                    <a:pt x="12" y="49"/>
                    <a:pt x="13" y="46"/>
                    <a:pt x="13" y="41"/>
                  </a:cubicBezTo>
                  <a:cubicBezTo>
                    <a:pt x="14" y="34"/>
                    <a:pt x="15" y="28"/>
                    <a:pt x="17" y="23"/>
                  </a:cubicBezTo>
                  <a:cubicBezTo>
                    <a:pt x="18" y="19"/>
                    <a:pt x="19" y="15"/>
                    <a:pt x="19" y="13"/>
                  </a:cubicBezTo>
                  <a:cubicBezTo>
                    <a:pt x="19" y="11"/>
                    <a:pt x="21" y="8"/>
                    <a:pt x="23" y="6"/>
                  </a:cubicBezTo>
                  <a:cubicBezTo>
                    <a:pt x="26" y="3"/>
                    <a:pt x="28" y="2"/>
                    <a:pt x="30" y="3"/>
                  </a:cubicBezTo>
                  <a:cubicBezTo>
                    <a:pt x="32" y="3"/>
                    <a:pt x="33" y="5"/>
                    <a:pt x="32" y="8"/>
                  </a:cubicBezTo>
                  <a:cubicBezTo>
                    <a:pt x="32" y="10"/>
                    <a:pt x="32" y="15"/>
                    <a:pt x="32" y="22"/>
                  </a:cubicBezTo>
                  <a:cubicBezTo>
                    <a:pt x="33" y="29"/>
                    <a:pt x="33" y="33"/>
                    <a:pt x="34" y="33"/>
                  </a:cubicBezTo>
                  <a:cubicBezTo>
                    <a:pt x="35" y="33"/>
                    <a:pt x="37" y="31"/>
                    <a:pt x="41" y="29"/>
                  </a:cubicBezTo>
                  <a:cubicBezTo>
                    <a:pt x="47" y="25"/>
                    <a:pt x="54" y="21"/>
                    <a:pt x="64" y="16"/>
                  </a:cubicBezTo>
                  <a:cubicBezTo>
                    <a:pt x="74" y="11"/>
                    <a:pt x="82" y="8"/>
                    <a:pt x="89" y="6"/>
                  </a:cubicBezTo>
                  <a:close/>
                  <a:moveTo>
                    <a:pt x="70" y="27"/>
                  </a:moveTo>
                  <a:cubicBezTo>
                    <a:pt x="70" y="25"/>
                    <a:pt x="70" y="25"/>
                    <a:pt x="70" y="25"/>
                  </a:cubicBezTo>
                  <a:cubicBezTo>
                    <a:pt x="69" y="25"/>
                    <a:pt x="68" y="25"/>
                    <a:pt x="67" y="26"/>
                  </a:cubicBezTo>
                  <a:cubicBezTo>
                    <a:pt x="58" y="31"/>
                    <a:pt x="50" y="37"/>
                    <a:pt x="42" y="45"/>
                  </a:cubicBezTo>
                  <a:cubicBezTo>
                    <a:pt x="37" y="50"/>
                    <a:pt x="34" y="53"/>
                    <a:pt x="34" y="53"/>
                  </a:cubicBezTo>
                  <a:cubicBezTo>
                    <a:pt x="33" y="53"/>
                    <a:pt x="33" y="54"/>
                    <a:pt x="32" y="56"/>
                  </a:cubicBezTo>
                  <a:cubicBezTo>
                    <a:pt x="32" y="57"/>
                    <a:pt x="32" y="58"/>
                    <a:pt x="33" y="58"/>
                  </a:cubicBezTo>
                  <a:cubicBezTo>
                    <a:pt x="33" y="58"/>
                    <a:pt x="34" y="58"/>
                    <a:pt x="36" y="58"/>
                  </a:cubicBezTo>
                  <a:cubicBezTo>
                    <a:pt x="39" y="58"/>
                    <a:pt x="41" y="57"/>
                    <a:pt x="42" y="56"/>
                  </a:cubicBezTo>
                  <a:cubicBezTo>
                    <a:pt x="42" y="56"/>
                    <a:pt x="45" y="55"/>
                    <a:pt x="50" y="53"/>
                  </a:cubicBezTo>
                  <a:cubicBezTo>
                    <a:pt x="55" y="51"/>
                    <a:pt x="58" y="50"/>
                    <a:pt x="60" y="50"/>
                  </a:cubicBezTo>
                  <a:cubicBezTo>
                    <a:pt x="60" y="49"/>
                    <a:pt x="62" y="49"/>
                    <a:pt x="65" y="48"/>
                  </a:cubicBezTo>
                  <a:cubicBezTo>
                    <a:pt x="68" y="47"/>
                    <a:pt x="69" y="46"/>
                    <a:pt x="70" y="46"/>
                  </a:cubicBezTo>
                  <a:cubicBezTo>
                    <a:pt x="70" y="45"/>
                    <a:pt x="71" y="42"/>
                    <a:pt x="70" y="37"/>
                  </a:cubicBezTo>
                  <a:cubicBezTo>
                    <a:pt x="70" y="31"/>
                    <a:pt x="70" y="28"/>
                    <a:pt x="70" y="27"/>
                  </a:cubicBezTo>
                  <a:close/>
                  <a:moveTo>
                    <a:pt x="45" y="70"/>
                  </a:moveTo>
                  <a:cubicBezTo>
                    <a:pt x="44" y="69"/>
                    <a:pt x="42" y="68"/>
                    <a:pt x="40" y="68"/>
                  </a:cubicBezTo>
                  <a:cubicBezTo>
                    <a:pt x="38" y="68"/>
                    <a:pt x="36" y="68"/>
                    <a:pt x="35" y="69"/>
                  </a:cubicBezTo>
                  <a:cubicBezTo>
                    <a:pt x="34" y="70"/>
                    <a:pt x="34" y="72"/>
                    <a:pt x="35" y="77"/>
                  </a:cubicBezTo>
                  <a:cubicBezTo>
                    <a:pt x="36" y="82"/>
                    <a:pt x="38" y="87"/>
                    <a:pt x="40" y="92"/>
                  </a:cubicBezTo>
                  <a:cubicBezTo>
                    <a:pt x="44" y="100"/>
                    <a:pt x="44" y="100"/>
                    <a:pt x="44" y="100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50" y="97"/>
                    <a:pt x="53" y="95"/>
                    <a:pt x="56" y="92"/>
                  </a:cubicBezTo>
                  <a:cubicBezTo>
                    <a:pt x="59" y="89"/>
                    <a:pt x="61" y="87"/>
                    <a:pt x="62" y="87"/>
                  </a:cubicBezTo>
                  <a:cubicBezTo>
                    <a:pt x="63" y="86"/>
                    <a:pt x="64" y="85"/>
                    <a:pt x="63" y="85"/>
                  </a:cubicBezTo>
                  <a:cubicBezTo>
                    <a:pt x="63" y="84"/>
                    <a:pt x="62" y="83"/>
                    <a:pt x="60" y="81"/>
                  </a:cubicBezTo>
                  <a:cubicBezTo>
                    <a:pt x="56" y="77"/>
                    <a:pt x="53" y="75"/>
                    <a:pt x="51" y="74"/>
                  </a:cubicBezTo>
                  <a:cubicBezTo>
                    <a:pt x="49" y="72"/>
                    <a:pt x="47" y="71"/>
                    <a:pt x="45" y="70"/>
                  </a:cubicBezTo>
                  <a:close/>
                  <a:moveTo>
                    <a:pt x="57" y="181"/>
                  </a:moveTo>
                  <a:cubicBezTo>
                    <a:pt x="56" y="180"/>
                    <a:pt x="54" y="180"/>
                    <a:pt x="52" y="180"/>
                  </a:cubicBezTo>
                  <a:cubicBezTo>
                    <a:pt x="50" y="180"/>
                    <a:pt x="48" y="181"/>
                    <a:pt x="46" y="183"/>
                  </a:cubicBezTo>
                  <a:cubicBezTo>
                    <a:pt x="45" y="184"/>
                    <a:pt x="43" y="185"/>
                    <a:pt x="41" y="186"/>
                  </a:cubicBezTo>
                  <a:cubicBezTo>
                    <a:pt x="38" y="186"/>
                    <a:pt x="37" y="187"/>
                    <a:pt x="37" y="188"/>
                  </a:cubicBezTo>
                  <a:cubicBezTo>
                    <a:pt x="37" y="189"/>
                    <a:pt x="38" y="189"/>
                    <a:pt x="39" y="188"/>
                  </a:cubicBezTo>
                  <a:cubicBezTo>
                    <a:pt x="40" y="188"/>
                    <a:pt x="43" y="188"/>
                    <a:pt x="46" y="187"/>
                  </a:cubicBezTo>
                  <a:cubicBezTo>
                    <a:pt x="52" y="185"/>
                    <a:pt x="52" y="185"/>
                    <a:pt x="52" y="185"/>
                  </a:cubicBezTo>
                  <a:cubicBezTo>
                    <a:pt x="54" y="185"/>
                    <a:pt x="55" y="184"/>
                    <a:pt x="56" y="184"/>
                  </a:cubicBezTo>
                  <a:cubicBezTo>
                    <a:pt x="57" y="183"/>
                    <a:pt x="58" y="183"/>
                    <a:pt x="58" y="182"/>
                  </a:cubicBezTo>
                  <a:cubicBezTo>
                    <a:pt x="58" y="182"/>
                    <a:pt x="57" y="182"/>
                    <a:pt x="57" y="181"/>
                  </a:cubicBezTo>
                  <a:close/>
                  <a:moveTo>
                    <a:pt x="64" y="146"/>
                  </a:moveTo>
                  <a:cubicBezTo>
                    <a:pt x="64" y="144"/>
                    <a:pt x="63" y="143"/>
                    <a:pt x="63" y="143"/>
                  </a:cubicBezTo>
                  <a:cubicBezTo>
                    <a:pt x="62" y="142"/>
                    <a:pt x="59" y="143"/>
                    <a:pt x="56" y="144"/>
                  </a:cubicBezTo>
                  <a:cubicBezTo>
                    <a:pt x="54" y="144"/>
                    <a:pt x="51" y="145"/>
                    <a:pt x="48" y="146"/>
                  </a:cubicBezTo>
                  <a:cubicBezTo>
                    <a:pt x="45" y="147"/>
                    <a:pt x="44" y="147"/>
                    <a:pt x="44" y="148"/>
                  </a:cubicBezTo>
                  <a:cubicBezTo>
                    <a:pt x="44" y="149"/>
                    <a:pt x="46" y="150"/>
                    <a:pt x="49" y="152"/>
                  </a:cubicBezTo>
                  <a:cubicBezTo>
                    <a:pt x="53" y="153"/>
                    <a:pt x="56" y="155"/>
                    <a:pt x="58" y="158"/>
                  </a:cubicBezTo>
                  <a:cubicBezTo>
                    <a:pt x="60" y="160"/>
                    <a:pt x="62" y="161"/>
                    <a:pt x="62" y="161"/>
                  </a:cubicBezTo>
                  <a:cubicBezTo>
                    <a:pt x="62" y="161"/>
                    <a:pt x="63" y="159"/>
                    <a:pt x="63" y="156"/>
                  </a:cubicBezTo>
                  <a:cubicBezTo>
                    <a:pt x="64" y="152"/>
                    <a:pt x="64" y="151"/>
                    <a:pt x="64" y="150"/>
                  </a:cubicBezTo>
                  <a:cubicBezTo>
                    <a:pt x="64" y="149"/>
                    <a:pt x="64" y="148"/>
                    <a:pt x="64" y="146"/>
                  </a:cubicBezTo>
                  <a:close/>
                  <a:moveTo>
                    <a:pt x="70" y="65"/>
                  </a:moveTo>
                  <a:cubicBezTo>
                    <a:pt x="70" y="62"/>
                    <a:pt x="70" y="60"/>
                    <a:pt x="70" y="59"/>
                  </a:cubicBezTo>
                  <a:cubicBezTo>
                    <a:pt x="69" y="59"/>
                    <a:pt x="66" y="59"/>
                    <a:pt x="61" y="61"/>
                  </a:cubicBezTo>
                  <a:cubicBezTo>
                    <a:pt x="56" y="62"/>
                    <a:pt x="53" y="63"/>
                    <a:pt x="52" y="64"/>
                  </a:cubicBezTo>
                  <a:cubicBezTo>
                    <a:pt x="52" y="65"/>
                    <a:pt x="56" y="67"/>
                    <a:pt x="66" y="69"/>
                  </a:cubicBezTo>
                  <a:cubicBezTo>
                    <a:pt x="68" y="70"/>
                    <a:pt x="69" y="70"/>
                    <a:pt x="69" y="69"/>
                  </a:cubicBezTo>
                  <a:cubicBezTo>
                    <a:pt x="69" y="69"/>
                    <a:pt x="70" y="68"/>
                    <a:pt x="70" y="65"/>
                  </a:cubicBezTo>
                  <a:close/>
                  <a:moveTo>
                    <a:pt x="67" y="100"/>
                  </a:moveTo>
                  <a:cubicBezTo>
                    <a:pt x="67" y="98"/>
                    <a:pt x="67" y="98"/>
                    <a:pt x="66" y="98"/>
                  </a:cubicBezTo>
                  <a:cubicBezTo>
                    <a:pt x="65" y="98"/>
                    <a:pt x="64" y="100"/>
                    <a:pt x="61" y="103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62" y="104"/>
                    <a:pt x="63" y="103"/>
                    <a:pt x="65" y="102"/>
                  </a:cubicBezTo>
                  <a:cubicBezTo>
                    <a:pt x="66" y="101"/>
                    <a:pt x="67" y="100"/>
                    <a:pt x="67" y="100"/>
                  </a:cubicBezTo>
                  <a:close/>
                  <a:moveTo>
                    <a:pt x="119" y="13"/>
                  </a:moveTo>
                  <a:cubicBezTo>
                    <a:pt x="118" y="12"/>
                    <a:pt x="113" y="11"/>
                    <a:pt x="105" y="12"/>
                  </a:cubicBezTo>
                  <a:cubicBezTo>
                    <a:pt x="97" y="13"/>
                    <a:pt x="90" y="15"/>
                    <a:pt x="84" y="18"/>
                  </a:cubicBezTo>
                  <a:cubicBezTo>
                    <a:pt x="81" y="19"/>
                    <a:pt x="80" y="20"/>
                    <a:pt x="80" y="20"/>
                  </a:cubicBezTo>
                  <a:cubicBezTo>
                    <a:pt x="80" y="21"/>
                    <a:pt x="80" y="22"/>
                    <a:pt x="81" y="24"/>
                  </a:cubicBezTo>
                  <a:cubicBezTo>
                    <a:pt x="82" y="26"/>
                    <a:pt x="83" y="30"/>
                    <a:pt x="83" y="35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92" y="42"/>
                    <a:pt x="96" y="43"/>
                    <a:pt x="100" y="45"/>
                  </a:cubicBezTo>
                  <a:cubicBezTo>
                    <a:pt x="104" y="47"/>
                    <a:pt x="106" y="49"/>
                    <a:pt x="106" y="51"/>
                  </a:cubicBezTo>
                  <a:cubicBezTo>
                    <a:pt x="106" y="52"/>
                    <a:pt x="106" y="53"/>
                    <a:pt x="104" y="55"/>
                  </a:cubicBezTo>
                  <a:cubicBezTo>
                    <a:pt x="103" y="56"/>
                    <a:pt x="100" y="60"/>
                    <a:pt x="95" y="65"/>
                  </a:cubicBezTo>
                  <a:cubicBezTo>
                    <a:pt x="90" y="71"/>
                    <a:pt x="87" y="74"/>
                    <a:pt x="87" y="76"/>
                  </a:cubicBezTo>
                  <a:cubicBezTo>
                    <a:pt x="87" y="78"/>
                    <a:pt x="88" y="79"/>
                    <a:pt x="88" y="80"/>
                  </a:cubicBezTo>
                  <a:cubicBezTo>
                    <a:pt x="89" y="80"/>
                    <a:pt x="92" y="77"/>
                    <a:pt x="97" y="72"/>
                  </a:cubicBezTo>
                  <a:cubicBezTo>
                    <a:pt x="102" y="65"/>
                    <a:pt x="106" y="59"/>
                    <a:pt x="109" y="54"/>
                  </a:cubicBezTo>
                  <a:cubicBezTo>
                    <a:pt x="110" y="52"/>
                    <a:pt x="110" y="51"/>
                    <a:pt x="111" y="50"/>
                  </a:cubicBezTo>
                  <a:cubicBezTo>
                    <a:pt x="112" y="50"/>
                    <a:pt x="113" y="48"/>
                    <a:pt x="114" y="47"/>
                  </a:cubicBezTo>
                  <a:cubicBezTo>
                    <a:pt x="115" y="46"/>
                    <a:pt x="115" y="44"/>
                    <a:pt x="116" y="40"/>
                  </a:cubicBezTo>
                  <a:cubicBezTo>
                    <a:pt x="116" y="36"/>
                    <a:pt x="117" y="32"/>
                    <a:pt x="119" y="28"/>
                  </a:cubicBezTo>
                  <a:cubicBezTo>
                    <a:pt x="122" y="22"/>
                    <a:pt x="122" y="17"/>
                    <a:pt x="119" y="13"/>
                  </a:cubicBezTo>
                  <a:close/>
                  <a:moveTo>
                    <a:pt x="93" y="52"/>
                  </a:moveTo>
                  <a:cubicBezTo>
                    <a:pt x="92" y="51"/>
                    <a:pt x="90" y="51"/>
                    <a:pt x="86" y="53"/>
                  </a:cubicBezTo>
                  <a:cubicBezTo>
                    <a:pt x="85" y="54"/>
                    <a:pt x="84" y="55"/>
                    <a:pt x="84" y="58"/>
                  </a:cubicBezTo>
                  <a:cubicBezTo>
                    <a:pt x="84" y="61"/>
                    <a:pt x="84" y="63"/>
                    <a:pt x="85" y="63"/>
                  </a:cubicBezTo>
                  <a:cubicBezTo>
                    <a:pt x="86" y="63"/>
                    <a:pt x="88" y="62"/>
                    <a:pt x="90" y="59"/>
                  </a:cubicBezTo>
                  <a:cubicBezTo>
                    <a:pt x="93" y="55"/>
                    <a:pt x="94" y="53"/>
                    <a:pt x="93" y="52"/>
                  </a:cubicBezTo>
                  <a:close/>
                  <a:moveTo>
                    <a:pt x="101" y="140"/>
                  </a:moveTo>
                  <a:cubicBezTo>
                    <a:pt x="101" y="139"/>
                    <a:pt x="100" y="138"/>
                    <a:pt x="98" y="138"/>
                  </a:cubicBezTo>
                  <a:cubicBezTo>
                    <a:pt x="95" y="138"/>
                    <a:pt x="92" y="138"/>
                    <a:pt x="89" y="138"/>
                  </a:cubicBezTo>
                  <a:cubicBezTo>
                    <a:pt x="87" y="139"/>
                    <a:pt x="86" y="139"/>
                    <a:pt x="86" y="140"/>
                  </a:cubicBezTo>
                  <a:cubicBezTo>
                    <a:pt x="85" y="140"/>
                    <a:pt x="85" y="142"/>
                    <a:pt x="85" y="145"/>
                  </a:cubicBezTo>
                  <a:cubicBezTo>
                    <a:pt x="85" y="151"/>
                    <a:pt x="85" y="151"/>
                    <a:pt x="85" y="151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9" y="143"/>
                    <a:pt x="101" y="141"/>
                    <a:pt x="101" y="1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15"/>
            <p:cNvSpPr>
              <a:spLocks noEditPoints="1"/>
            </p:cNvSpPr>
            <p:nvPr/>
          </p:nvSpPr>
          <p:spPr bwMode="auto">
            <a:xfrm>
              <a:off x="3842" y="2833"/>
              <a:ext cx="527" cy="488"/>
            </a:xfrm>
            <a:custGeom>
              <a:avLst/>
              <a:gdLst>
                <a:gd name="T0" fmla="*/ 68 w 220"/>
                <a:gd name="T1" fmla="*/ 15 h 206"/>
                <a:gd name="T2" fmla="*/ 75 w 220"/>
                <a:gd name="T3" fmla="*/ 60 h 206"/>
                <a:gd name="T4" fmla="*/ 73 w 220"/>
                <a:gd name="T5" fmla="*/ 76 h 206"/>
                <a:gd name="T6" fmla="*/ 65 w 220"/>
                <a:gd name="T7" fmla="*/ 124 h 206"/>
                <a:gd name="T8" fmla="*/ 108 w 220"/>
                <a:gd name="T9" fmla="*/ 70 h 206"/>
                <a:gd name="T10" fmla="*/ 131 w 220"/>
                <a:gd name="T11" fmla="*/ 68 h 206"/>
                <a:gd name="T12" fmla="*/ 136 w 220"/>
                <a:gd name="T13" fmla="*/ 135 h 206"/>
                <a:gd name="T14" fmla="*/ 113 w 220"/>
                <a:gd name="T15" fmla="*/ 163 h 206"/>
                <a:gd name="T16" fmla="*/ 101 w 220"/>
                <a:gd name="T17" fmla="*/ 143 h 206"/>
                <a:gd name="T18" fmla="*/ 98 w 220"/>
                <a:gd name="T19" fmla="*/ 98 h 206"/>
                <a:gd name="T20" fmla="*/ 115 w 220"/>
                <a:gd name="T21" fmla="*/ 107 h 206"/>
                <a:gd name="T22" fmla="*/ 120 w 220"/>
                <a:gd name="T23" fmla="*/ 71 h 206"/>
                <a:gd name="T24" fmla="*/ 102 w 220"/>
                <a:gd name="T25" fmla="*/ 81 h 206"/>
                <a:gd name="T26" fmla="*/ 86 w 220"/>
                <a:gd name="T27" fmla="*/ 123 h 206"/>
                <a:gd name="T28" fmla="*/ 72 w 220"/>
                <a:gd name="T29" fmla="*/ 141 h 206"/>
                <a:gd name="T30" fmla="*/ 70 w 220"/>
                <a:gd name="T31" fmla="*/ 188 h 206"/>
                <a:gd name="T32" fmla="*/ 58 w 220"/>
                <a:gd name="T33" fmla="*/ 204 h 206"/>
                <a:gd name="T34" fmla="*/ 43 w 220"/>
                <a:gd name="T35" fmla="*/ 163 h 206"/>
                <a:gd name="T36" fmla="*/ 52 w 220"/>
                <a:gd name="T37" fmla="*/ 175 h 206"/>
                <a:gd name="T38" fmla="*/ 48 w 220"/>
                <a:gd name="T39" fmla="*/ 134 h 206"/>
                <a:gd name="T40" fmla="*/ 10 w 220"/>
                <a:gd name="T41" fmla="*/ 159 h 206"/>
                <a:gd name="T42" fmla="*/ 1 w 220"/>
                <a:gd name="T43" fmla="*/ 136 h 206"/>
                <a:gd name="T44" fmla="*/ 16 w 220"/>
                <a:gd name="T45" fmla="*/ 123 h 206"/>
                <a:gd name="T46" fmla="*/ 50 w 220"/>
                <a:gd name="T47" fmla="*/ 87 h 206"/>
                <a:gd name="T48" fmla="*/ 17 w 220"/>
                <a:gd name="T49" fmla="*/ 67 h 206"/>
                <a:gd name="T50" fmla="*/ 39 w 220"/>
                <a:gd name="T51" fmla="*/ 63 h 206"/>
                <a:gd name="T52" fmla="*/ 52 w 220"/>
                <a:gd name="T53" fmla="*/ 46 h 206"/>
                <a:gd name="T54" fmla="*/ 51 w 220"/>
                <a:gd name="T55" fmla="*/ 40 h 206"/>
                <a:gd name="T56" fmla="*/ 4 w 220"/>
                <a:gd name="T57" fmla="*/ 131 h 206"/>
                <a:gd name="T58" fmla="*/ 51 w 220"/>
                <a:gd name="T59" fmla="*/ 115 h 206"/>
                <a:gd name="T60" fmla="*/ 42 w 220"/>
                <a:gd name="T61" fmla="*/ 118 h 206"/>
                <a:gd name="T62" fmla="*/ 47 w 220"/>
                <a:gd name="T63" fmla="*/ 125 h 206"/>
                <a:gd name="T64" fmla="*/ 52 w 220"/>
                <a:gd name="T65" fmla="*/ 32 h 206"/>
                <a:gd name="T66" fmla="*/ 97 w 220"/>
                <a:gd name="T67" fmla="*/ 114 h 206"/>
                <a:gd name="T68" fmla="*/ 121 w 220"/>
                <a:gd name="T69" fmla="*/ 102 h 206"/>
                <a:gd name="T70" fmla="*/ 114 w 220"/>
                <a:gd name="T71" fmla="*/ 115 h 206"/>
                <a:gd name="T72" fmla="*/ 111 w 220"/>
                <a:gd name="T73" fmla="*/ 134 h 206"/>
                <a:gd name="T74" fmla="*/ 175 w 220"/>
                <a:gd name="T75" fmla="*/ 23 h 206"/>
                <a:gd name="T76" fmla="*/ 180 w 220"/>
                <a:gd name="T77" fmla="*/ 39 h 206"/>
                <a:gd name="T78" fmla="*/ 173 w 220"/>
                <a:gd name="T79" fmla="*/ 81 h 206"/>
                <a:gd name="T80" fmla="*/ 189 w 220"/>
                <a:gd name="T81" fmla="*/ 63 h 206"/>
                <a:gd name="T82" fmla="*/ 195 w 220"/>
                <a:gd name="T83" fmla="*/ 88 h 206"/>
                <a:gd name="T84" fmla="*/ 194 w 220"/>
                <a:gd name="T85" fmla="*/ 104 h 206"/>
                <a:gd name="T86" fmla="*/ 205 w 220"/>
                <a:gd name="T87" fmla="*/ 128 h 206"/>
                <a:gd name="T88" fmla="*/ 220 w 220"/>
                <a:gd name="T89" fmla="*/ 156 h 206"/>
                <a:gd name="T90" fmla="*/ 206 w 220"/>
                <a:gd name="T91" fmla="*/ 174 h 206"/>
                <a:gd name="T92" fmla="*/ 153 w 220"/>
                <a:gd name="T93" fmla="*/ 150 h 206"/>
                <a:gd name="T94" fmla="*/ 152 w 220"/>
                <a:gd name="T95" fmla="*/ 115 h 206"/>
                <a:gd name="T96" fmla="*/ 158 w 220"/>
                <a:gd name="T97" fmla="*/ 68 h 206"/>
                <a:gd name="T98" fmla="*/ 160 w 220"/>
                <a:gd name="T99" fmla="*/ 33 h 206"/>
                <a:gd name="T100" fmla="*/ 161 w 220"/>
                <a:gd name="T101" fmla="*/ 29 h 206"/>
                <a:gd name="T102" fmla="*/ 173 w 220"/>
                <a:gd name="T103" fmla="*/ 120 h 206"/>
                <a:gd name="T104" fmla="*/ 170 w 220"/>
                <a:gd name="T105" fmla="*/ 153 h 206"/>
                <a:gd name="T106" fmla="*/ 188 w 220"/>
                <a:gd name="T107" fmla="*/ 146 h 206"/>
                <a:gd name="T108" fmla="*/ 186 w 220"/>
                <a:gd name="T109" fmla="*/ 10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0" h="206">
                  <a:moveTo>
                    <a:pt x="55" y="4"/>
                  </a:moveTo>
                  <a:cubicBezTo>
                    <a:pt x="57" y="2"/>
                    <a:pt x="58" y="1"/>
                    <a:pt x="59" y="0"/>
                  </a:cubicBezTo>
                  <a:cubicBezTo>
                    <a:pt x="60" y="0"/>
                    <a:pt x="61" y="0"/>
                    <a:pt x="64" y="1"/>
                  </a:cubicBezTo>
                  <a:cubicBezTo>
                    <a:pt x="65" y="2"/>
                    <a:pt x="66" y="3"/>
                    <a:pt x="67" y="4"/>
                  </a:cubicBezTo>
                  <a:cubicBezTo>
                    <a:pt x="67" y="6"/>
                    <a:pt x="67" y="9"/>
                    <a:pt x="68" y="15"/>
                  </a:cubicBezTo>
                  <a:cubicBezTo>
                    <a:pt x="68" y="22"/>
                    <a:pt x="68" y="26"/>
                    <a:pt x="69" y="28"/>
                  </a:cubicBezTo>
                  <a:cubicBezTo>
                    <a:pt x="70" y="31"/>
                    <a:pt x="70" y="34"/>
                    <a:pt x="70" y="38"/>
                  </a:cubicBezTo>
                  <a:cubicBezTo>
                    <a:pt x="71" y="49"/>
                    <a:pt x="72" y="54"/>
                    <a:pt x="73" y="54"/>
                  </a:cubicBezTo>
                  <a:cubicBezTo>
                    <a:pt x="74" y="54"/>
                    <a:pt x="74" y="55"/>
                    <a:pt x="74" y="56"/>
                  </a:cubicBezTo>
                  <a:cubicBezTo>
                    <a:pt x="74" y="57"/>
                    <a:pt x="74" y="59"/>
                    <a:pt x="75" y="60"/>
                  </a:cubicBezTo>
                  <a:cubicBezTo>
                    <a:pt x="76" y="61"/>
                    <a:pt x="77" y="62"/>
                    <a:pt x="78" y="62"/>
                  </a:cubicBezTo>
                  <a:cubicBezTo>
                    <a:pt x="79" y="62"/>
                    <a:pt x="79" y="63"/>
                    <a:pt x="80" y="64"/>
                  </a:cubicBezTo>
                  <a:cubicBezTo>
                    <a:pt x="81" y="65"/>
                    <a:pt x="82" y="67"/>
                    <a:pt x="82" y="68"/>
                  </a:cubicBezTo>
                  <a:cubicBezTo>
                    <a:pt x="83" y="69"/>
                    <a:pt x="82" y="71"/>
                    <a:pt x="80" y="73"/>
                  </a:cubicBezTo>
                  <a:cubicBezTo>
                    <a:pt x="78" y="74"/>
                    <a:pt x="76" y="75"/>
                    <a:pt x="73" y="76"/>
                  </a:cubicBezTo>
                  <a:cubicBezTo>
                    <a:pt x="72" y="76"/>
                    <a:pt x="72" y="76"/>
                    <a:pt x="71" y="76"/>
                  </a:cubicBezTo>
                  <a:cubicBezTo>
                    <a:pt x="69" y="76"/>
                    <a:pt x="67" y="78"/>
                    <a:pt x="67" y="79"/>
                  </a:cubicBezTo>
                  <a:cubicBezTo>
                    <a:pt x="66" y="81"/>
                    <a:pt x="66" y="87"/>
                    <a:pt x="66" y="97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5" y="124"/>
                    <a:pt x="65" y="124"/>
                    <a:pt x="65" y="124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70" y="120"/>
                    <a:pt x="75" y="115"/>
                    <a:pt x="81" y="106"/>
                  </a:cubicBezTo>
                  <a:cubicBezTo>
                    <a:pt x="88" y="98"/>
                    <a:pt x="93" y="91"/>
                    <a:pt x="97" y="85"/>
                  </a:cubicBezTo>
                  <a:cubicBezTo>
                    <a:pt x="99" y="82"/>
                    <a:pt x="102" y="79"/>
                    <a:pt x="104" y="76"/>
                  </a:cubicBezTo>
                  <a:cubicBezTo>
                    <a:pt x="107" y="73"/>
                    <a:pt x="108" y="71"/>
                    <a:pt x="108" y="70"/>
                  </a:cubicBezTo>
                  <a:cubicBezTo>
                    <a:pt x="108" y="70"/>
                    <a:pt x="109" y="69"/>
                    <a:pt x="109" y="69"/>
                  </a:cubicBezTo>
                  <a:cubicBezTo>
                    <a:pt x="109" y="69"/>
                    <a:pt x="110" y="68"/>
                    <a:pt x="110" y="67"/>
                  </a:cubicBezTo>
                  <a:cubicBezTo>
                    <a:pt x="111" y="65"/>
                    <a:pt x="113" y="64"/>
                    <a:pt x="115" y="64"/>
                  </a:cubicBezTo>
                  <a:cubicBezTo>
                    <a:pt x="117" y="63"/>
                    <a:pt x="120" y="63"/>
                    <a:pt x="123" y="64"/>
                  </a:cubicBezTo>
                  <a:cubicBezTo>
                    <a:pt x="126" y="64"/>
                    <a:pt x="129" y="66"/>
                    <a:pt x="131" y="68"/>
                  </a:cubicBezTo>
                  <a:cubicBezTo>
                    <a:pt x="133" y="71"/>
                    <a:pt x="135" y="74"/>
                    <a:pt x="135" y="76"/>
                  </a:cubicBezTo>
                  <a:cubicBezTo>
                    <a:pt x="136" y="78"/>
                    <a:pt x="136" y="84"/>
                    <a:pt x="137" y="92"/>
                  </a:cubicBezTo>
                  <a:cubicBezTo>
                    <a:pt x="138" y="100"/>
                    <a:pt x="138" y="106"/>
                    <a:pt x="138" y="109"/>
                  </a:cubicBezTo>
                  <a:cubicBezTo>
                    <a:pt x="138" y="113"/>
                    <a:pt x="138" y="118"/>
                    <a:pt x="137" y="124"/>
                  </a:cubicBezTo>
                  <a:cubicBezTo>
                    <a:pt x="137" y="129"/>
                    <a:pt x="136" y="133"/>
                    <a:pt x="136" y="135"/>
                  </a:cubicBezTo>
                  <a:cubicBezTo>
                    <a:pt x="135" y="138"/>
                    <a:pt x="133" y="142"/>
                    <a:pt x="132" y="148"/>
                  </a:cubicBezTo>
                  <a:cubicBezTo>
                    <a:pt x="131" y="152"/>
                    <a:pt x="130" y="154"/>
                    <a:pt x="129" y="156"/>
                  </a:cubicBezTo>
                  <a:cubicBezTo>
                    <a:pt x="128" y="157"/>
                    <a:pt x="127" y="158"/>
                    <a:pt x="126" y="159"/>
                  </a:cubicBezTo>
                  <a:cubicBezTo>
                    <a:pt x="123" y="160"/>
                    <a:pt x="121" y="161"/>
                    <a:pt x="118" y="162"/>
                  </a:cubicBezTo>
                  <a:cubicBezTo>
                    <a:pt x="115" y="163"/>
                    <a:pt x="114" y="164"/>
                    <a:pt x="113" y="163"/>
                  </a:cubicBezTo>
                  <a:cubicBezTo>
                    <a:pt x="113" y="163"/>
                    <a:pt x="112" y="163"/>
                    <a:pt x="111" y="163"/>
                  </a:cubicBezTo>
                  <a:cubicBezTo>
                    <a:pt x="110" y="164"/>
                    <a:pt x="110" y="163"/>
                    <a:pt x="109" y="162"/>
                  </a:cubicBezTo>
                  <a:cubicBezTo>
                    <a:pt x="108" y="160"/>
                    <a:pt x="107" y="156"/>
                    <a:pt x="105" y="152"/>
                  </a:cubicBezTo>
                  <a:cubicBezTo>
                    <a:pt x="103" y="147"/>
                    <a:pt x="102" y="144"/>
                    <a:pt x="102" y="144"/>
                  </a:cubicBezTo>
                  <a:cubicBezTo>
                    <a:pt x="102" y="143"/>
                    <a:pt x="101" y="143"/>
                    <a:pt x="101" y="143"/>
                  </a:cubicBezTo>
                  <a:cubicBezTo>
                    <a:pt x="100" y="143"/>
                    <a:pt x="100" y="142"/>
                    <a:pt x="99" y="140"/>
                  </a:cubicBezTo>
                  <a:cubicBezTo>
                    <a:pt x="99" y="138"/>
                    <a:pt x="98" y="137"/>
                    <a:pt x="98" y="137"/>
                  </a:cubicBezTo>
                  <a:cubicBezTo>
                    <a:pt x="97" y="136"/>
                    <a:pt x="96" y="130"/>
                    <a:pt x="96" y="119"/>
                  </a:cubicBezTo>
                  <a:cubicBezTo>
                    <a:pt x="96" y="108"/>
                    <a:pt x="96" y="102"/>
                    <a:pt x="97" y="100"/>
                  </a:cubicBezTo>
                  <a:cubicBezTo>
                    <a:pt x="97" y="99"/>
                    <a:pt x="98" y="98"/>
                    <a:pt x="98" y="98"/>
                  </a:cubicBezTo>
                  <a:cubicBezTo>
                    <a:pt x="99" y="97"/>
                    <a:pt x="100" y="97"/>
                    <a:pt x="102" y="97"/>
                  </a:cubicBezTo>
                  <a:cubicBezTo>
                    <a:pt x="104" y="97"/>
                    <a:pt x="106" y="98"/>
                    <a:pt x="108" y="99"/>
                  </a:cubicBezTo>
                  <a:cubicBezTo>
                    <a:pt x="109" y="100"/>
                    <a:pt x="111" y="101"/>
                    <a:pt x="112" y="104"/>
                  </a:cubicBezTo>
                  <a:cubicBezTo>
                    <a:pt x="112" y="105"/>
                    <a:pt x="113" y="106"/>
                    <a:pt x="113" y="107"/>
                  </a:cubicBezTo>
                  <a:cubicBezTo>
                    <a:pt x="114" y="107"/>
                    <a:pt x="114" y="107"/>
                    <a:pt x="115" y="107"/>
                  </a:cubicBezTo>
                  <a:cubicBezTo>
                    <a:pt x="115" y="106"/>
                    <a:pt x="116" y="106"/>
                    <a:pt x="117" y="105"/>
                  </a:cubicBezTo>
                  <a:cubicBezTo>
                    <a:pt x="117" y="104"/>
                    <a:pt x="118" y="102"/>
                    <a:pt x="119" y="100"/>
                  </a:cubicBezTo>
                  <a:cubicBezTo>
                    <a:pt x="121" y="96"/>
                    <a:pt x="122" y="93"/>
                    <a:pt x="122" y="91"/>
                  </a:cubicBezTo>
                  <a:cubicBezTo>
                    <a:pt x="122" y="88"/>
                    <a:pt x="121" y="83"/>
                    <a:pt x="121" y="75"/>
                  </a:cubicBezTo>
                  <a:cubicBezTo>
                    <a:pt x="120" y="71"/>
                    <a:pt x="120" y="71"/>
                    <a:pt x="120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4" y="72"/>
                    <a:pt x="113" y="71"/>
                    <a:pt x="113" y="71"/>
                  </a:cubicBezTo>
                  <a:cubicBezTo>
                    <a:pt x="112" y="70"/>
                    <a:pt x="112" y="70"/>
                    <a:pt x="112" y="71"/>
                  </a:cubicBezTo>
                  <a:cubicBezTo>
                    <a:pt x="112" y="72"/>
                    <a:pt x="111" y="72"/>
                    <a:pt x="110" y="73"/>
                  </a:cubicBezTo>
                  <a:cubicBezTo>
                    <a:pt x="108" y="73"/>
                    <a:pt x="106" y="76"/>
                    <a:pt x="102" y="81"/>
                  </a:cubicBezTo>
                  <a:cubicBezTo>
                    <a:pt x="98" y="86"/>
                    <a:pt x="96" y="89"/>
                    <a:pt x="96" y="91"/>
                  </a:cubicBezTo>
                  <a:cubicBezTo>
                    <a:pt x="95" y="95"/>
                    <a:pt x="93" y="99"/>
                    <a:pt x="91" y="104"/>
                  </a:cubicBezTo>
                  <a:cubicBezTo>
                    <a:pt x="90" y="107"/>
                    <a:pt x="89" y="109"/>
                    <a:pt x="89" y="110"/>
                  </a:cubicBezTo>
                  <a:cubicBezTo>
                    <a:pt x="90" y="111"/>
                    <a:pt x="89" y="112"/>
                    <a:pt x="88" y="114"/>
                  </a:cubicBezTo>
                  <a:cubicBezTo>
                    <a:pt x="88" y="116"/>
                    <a:pt x="87" y="119"/>
                    <a:pt x="86" y="123"/>
                  </a:cubicBezTo>
                  <a:cubicBezTo>
                    <a:pt x="85" y="127"/>
                    <a:pt x="85" y="129"/>
                    <a:pt x="85" y="130"/>
                  </a:cubicBezTo>
                  <a:cubicBezTo>
                    <a:pt x="86" y="130"/>
                    <a:pt x="85" y="131"/>
                    <a:pt x="84" y="132"/>
                  </a:cubicBezTo>
                  <a:cubicBezTo>
                    <a:pt x="84" y="133"/>
                    <a:pt x="83" y="134"/>
                    <a:pt x="83" y="135"/>
                  </a:cubicBezTo>
                  <a:cubicBezTo>
                    <a:pt x="83" y="137"/>
                    <a:pt x="82" y="139"/>
                    <a:pt x="80" y="140"/>
                  </a:cubicBezTo>
                  <a:cubicBezTo>
                    <a:pt x="78" y="141"/>
                    <a:pt x="75" y="141"/>
                    <a:pt x="72" y="141"/>
                  </a:cubicBezTo>
                  <a:cubicBezTo>
                    <a:pt x="67" y="141"/>
                    <a:pt x="67" y="141"/>
                    <a:pt x="67" y="141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7" y="147"/>
                    <a:pt x="67" y="152"/>
                    <a:pt x="68" y="159"/>
                  </a:cubicBezTo>
                  <a:cubicBezTo>
                    <a:pt x="68" y="166"/>
                    <a:pt x="68" y="170"/>
                    <a:pt x="69" y="171"/>
                  </a:cubicBezTo>
                  <a:cubicBezTo>
                    <a:pt x="69" y="172"/>
                    <a:pt x="70" y="178"/>
                    <a:pt x="70" y="188"/>
                  </a:cubicBezTo>
                  <a:cubicBezTo>
                    <a:pt x="70" y="194"/>
                    <a:pt x="70" y="197"/>
                    <a:pt x="70" y="199"/>
                  </a:cubicBezTo>
                  <a:cubicBezTo>
                    <a:pt x="70" y="200"/>
                    <a:pt x="69" y="201"/>
                    <a:pt x="68" y="203"/>
                  </a:cubicBezTo>
                  <a:cubicBezTo>
                    <a:pt x="67" y="204"/>
                    <a:pt x="66" y="205"/>
                    <a:pt x="66" y="206"/>
                  </a:cubicBezTo>
                  <a:cubicBezTo>
                    <a:pt x="65" y="206"/>
                    <a:pt x="64" y="206"/>
                    <a:pt x="62" y="206"/>
                  </a:cubicBezTo>
                  <a:cubicBezTo>
                    <a:pt x="60" y="205"/>
                    <a:pt x="58" y="205"/>
                    <a:pt x="58" y="204"/>
                  </a:cubicBezTo>
                  <a:cubicBezTo>
                    <a:pt x="57" y="204"/>
                    <a:pt x="56" y="201"/>
                    <a:pt x="53" y="196"/>
                  </a:cubicBezTo>
                  <a:cubicBezTo>
                    <a:pt x="51" y="191"/>
                    <a:pt x="48" y="187"/>
                    <a:pt x="46" y="185"/>
                  </a:cubicBezTo>
                  <a:cubicBezTo>
                    <a:pt x="42" y="180"/>
                    <a:pt x="40" y="173"/>
                    <a:pt x="41" y="166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43" y="163"/>
                    <a:pt x="43" y="163"/>
                    <a:pt x="43" y="163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5" y="167"/>
                    <a:pt x="45" y="167"/>
                    <a:pt x="45" y="167"/>
                  </a:cubicBezTo>
                  <a:cubicBezTo>
                    <a:pt x="46" y="167"/>
                    <a:pt x="46" y="168"/>
                    <a:pt x="46" y="168"/>
                  </a:cubicBezTo>
                  <a:cubicBezTo>
                    <a:pt x="49" y="174"/>
                    <a:pt x="50" y="176"/>
                    <a:pt x="52" y="175"/>
                  </a:cubicBezTo>
                  <a:cubicBezTo>
                    <a:pt x="52" y="174"/>
                    <a:pt x="52" y="170"/>
                    <a:pt x="52" y="162"/>
                  </a:cubicBezTo>
                  <a:cubicBezTo>
                    <a:pt x="52" y="154"/>
                    <a:pt x="52" y="148"/>
                    <a:pt x="51" y="145"/>
                  </a:cubicBezTo>
                  <a:cubicBezTo>
                    <a:pt x="51" y="144"/>
                    <a:pt x="51" y="142"/>
                    <a:pt x="52" y="141"/>
                  </a:cubicBezTo>
                  <a:cubicBezTo>
                    <a:pt x="52" y="139"/>
                    <a:pt x="52" y="137"/>
                    <a:pt x="50" y="136"/>
                  </a:cubicBezTo>
                  <a:cubicBezTo>
                    <a:pt x="50" y="135"/>
                    <a:pt x="49" y="134"/>
                    <a:pt x="48" y="134"/>
                  </a:cubicBezTo>
                  <a:cubicBezTo>
                    <a:pt x="47" y="134"/>
                    <a:pt x="45" y="134"/>
                    <a:pt x="41" y="134"/>
                  </a:cubicBezTo>
                  <a:cubicBezTo>
                    <a:pt x="37" y="134"/>
                    <a:pt x="34" y="135"/>
                    <a:pt x="33" y="136"/>
                  </a:cubicBezTo>
                  <a:cubicBezTo>
                    <a:pt x="31" y="137"/>
                    <a:pt x="29" y="139"/>
                    <a:pt x="28" y="142"/>
                  </a:cubicBezTo>
                  <a:cubicBezTo>
                    <a:pt x="27" y="144"/>
                    <a:pt x="25" y="146"/>
                    <a:pt x="23" y="148"/>
                  </a:cubicBezTo>
                  <a:cubicBezTo>
                    <a:pt x="20" y="151"/>
                    <a:pt x="16" y="154"/>
                    <a:pt x="10" y="159"/>
                  </a:cubicBezTo>
                  <a:cubicBezTo>
                    <a:pt x="8" y="160"/>
                    <a:pt x="6" y="159"/>
                    <a:pt x="5" y="155"/>
                  </a:cubicBezTo>
                  <a:cubicBezTo>
                    <a:pt x="4" y="153"/>
                    <a:pt x="3" y="152"/>
                    <a:pt x="2" y="152"/>
                  </a:cubicBezTo>
                  <a:cubicBezTo>
                    <a:pt x="2" y="152"/>
                    <a:pt x="1" y="150"/>
                    <a:pt x="2" y="148"/>
                  </a:cubicBezTo>
                  <a:cubicBezTo>
                    <a:pt x="2" y="145"/>
                    <a:pt x="2" y="143"/>
                    <a:pt x="1" y="141"/>
                  </a:cubicBezTo>
                  <a:cubicBezTo>
                    <a:pt x="0" y="139"/>
                    <a:pt x="0" y="137"/>
                    <a:pt x="1" y="136"/>
                  </a:cubicBezTo>
                  <a:cubicBezTo>
                    <a:pt x="1" y="135"/>
                    <a:pt x="1" y="135"/>
                    <a:pt x="2" y="135"/>
                  </a:cubicBezTo>
                  <a:cubicBezTo>
                    <a:pt x="5" y="137"/>
                    <a:pt x="8" y="135"/>
                    <a:pt x="13" y="130"/>
                  </a:cubicBezTo>
                  <a:cubicBezTo>
                    <a:pt x="17" y="127"/>
                    <a:pt x="18" y="125"/>
                    <a:pt x="18" y="124"/>
                  </a:cubicBezTo>
                  <a:cubicBezTo>
                    <a:pt x="18" y="124"/>
                    <a:pt x="18" y="123"/>
                    <a:pt x="17" y="124"/>
                  </a:cubicBezTo>
                  <a:cubicBezTo>
                    <a:pt x="17" y="124"/>
                    <a:pt x="16" y="124"/>
                    <a:pt x="16" y="123"/>
                  </a:cubicBezTo>
                  <a:cubicBezTo>
                    <a:pt x="16" y="123"/>
                    <a:pt x="16" y="122"/>
                    <a:pt x="17" y="122"/>
                  </a:cubicBezTo>
                  <a:cubicBezTo>
                    <a:pt x="18" y="122"/>
                    <a:pt x="20" y="120"/>
                    <a:pt x="24" y="115"/>
                  </a:cubicBezTo>
                  <a:cubicBezTo>
                    <a:pt x="39" y="99"/>
                    <a:pt x="47" y="91"/>
                    <a:pt x="49" y="91"/>
                  </a:cubicBezTo>
                  <a:cubicBezTo>
                    <a:pt x="51" y="91"/>
                    <a:pt x="52" y="91"/>
                    <a:pt x="52" y="89"/>
                  </a:cubicBezTo>
                  <a:cubicBezTo>
                    <a:pt x="52" y="88"/>
                    <a:pt x="51" y="87"/>
                    <a:pt x="50" y="87"/>
                  </a:cubicBezTo>
                  <a:cubicBezTo>
                    <a:pt x="49" y="87"/>
                    <a:pt x="48" y="87"/>
                    <a:pt x="45" y="89"/>
                  </a:cubicBezTo>
                  <a:cubicBezTo>
                    <a:pt x="39" y="90"/>
                    <a:pt x="34" y="91"/>
                    <a:pt x="29" y="89"/>
                  </a:cubicBezTo>
                  <a:cubicBezTo>
                    <a:pt x="25" y="89"/>
                    <a:pt x="21" y="86"/>
                    <a:pt x="18" y="82"/>
                  </a:cubicBezTo>
                  <a:cubicBezTo>
                    <a:pt x="14" y="78"/>
                    <a:pt x="12" y="75"/>
                    <a:pt x="13" y="72"/>
                  </a:cubicBezTo>
                  <a:cubicBezTo>
                    <a:pt x="13" y="71"/>
                    <a:pt x="15" y="70"/>
                    <a:pt x="17" y="67"/>
                  </a:cubicBezTo>
                  <a:cubicBezTo>
                    <a:pt x="18" y="65"/>
                    <a:pt x="20" y="64"/>
                    <a:pt x="20" y="64"/>
                  </a:cubicBezTo>
                  <a:cubicBezTo>
                    <a:pt x="21" y="64"/>
                    <a:pt x="21" y="65"/>
                    <a:pt x="21" y="66"/>
                  </a:cubicBezTo>
                  <a:cubicBezTo>
                    <a:pt x="21" y="67"/>
                    <a:pt x="21" y="68"/>
                    <a:pt x="22" y="69"/>
                  </a:cubicBezTo>
                  <a:cubicBezTo>
                    <a:pt x="23" y="69"/>
                    <a:pt x="26" y="69"/>
                    <a:pt x="30" y="67"/>
                  </a:cubicBezTo>
                  <a:cubicBezTo>
                    <a:pt x="34" y="66"/>
                    <a:pt x="37" y="65"/>
                    <a:pt x="39" y="63"/>
                  </a:cubicBezTo>
                  <a:cubicBezTo>
                    <a:pt x="41" y="62"/>
                    <a:pt x="42" y="61"/>
                    <a:pt x="43" y="61"/>
                  </a:cubicBezTo>
                  <a:cubicBezTo>
                    <a:pt x="43" y="61"/>
                    <a:pt x="45" y="60"/>
                    <a:pt x="48" y="58"/>
                  </a:cubicBezTo>
                  <a:cubicBezTo>
                    <a:pt x="49" y="57"/>
                    <a:pt x="50" y="56"/>
                    <a:pt x="51" y="55"/>
                  </a:cubicBezTo>
                  <a:cubicBezTo>
                    <a:pt x="51" y="54"/>
                    <a:pt x="52" y="53"/>
                    <a:pt x="52" y="52"/>
                  </a:cubicBezTo>
                  <a:cubicBezTo>
                    <a:pt x="52" y="49"/>
                    <a:pt x="52" y="47"/>
                    <a:pt x="52" y="46"/>
                  </a:cubicBezTo>
                  <a:cubicBezTo>
                    <a:pt x="53" y="45"/>
                    <a:pt x="53" y="43"/>
                    <a:pt x="52" y="41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2" y="39"/>
                    <a:pt x="52" y="40"/>
                    <a:pt x="51" y="40"/>
                  </a:cubicBezTo>
                  <a:cubicBezTo>
                    <a:pt x="51" y="41"/>
                    <a:pt x="51" y="42"/>
                    <a:pt x="51" y="41"/>
                  </a:cubicBezTo>
                  <a:cubicBezTo>
                    <a:pt x="51" y="41"/>
                    <a:pt x="51" y="41"/>
                    <a:pt x="51" y="40"/>
                  </a:cubicBezTo>
                  <a:cubicBezTo>
                    <a:pt x="52" y="37"/>
                    <a:pt x="52" y="31"/>
                    <a:pt x="52" y="24"/>
                  </a:cubicBezTo>
                  <a:cubicBezTo>
                    <a:pt x="53" y="17"/>
                    <a:pt x="53" y="12"/>
                    <a:pt x="52" y="11"/>
                  </a:cubicBezTo>
                  <a:cubicBezTo>
                    <a:pt x="52" y="9"/>
                    <a:pt x="53" y="7"/>
                    <a:pt x="55" y="4"/>
                  </a:cubicBezTo>
                  <a:close/>
                  <a:moveTo>
                    <a:pt x="3" y="132"/>
                  </a:moveTo>
                  <a:cubicBezTo>
                    <a:pt x="3" y="131"/>
                    <a:pt x="4" y="131"/>
                    <a:pt x="4" y="131"/>
                  </a:cubicBezTo>
                  <a:cubicBezTo>
                    <a:pt x="5" y="131"/>
                    <a:pt x="5" y="132"/>
                    <a:pt x="5" y="133"/>
                  </a:cubicBezTo>
                  <a:cubicBezTo>
                    <a:pt x="5" y="134"/>
                    <a:pt x="5" y="135"/>
                    <a:pt x="4" y="135"/>
                  </a:cubicBezTo>
                  <a:cubicBezTo>
                    <a:pt x="4" y="135"/>
                    <a:pt x="3" y="135"/>
                    <a:pt x="3" y="134"/>
                  </a:cubicBezTo>
                  <a:cubicBezTo>
                    <a:pt x="3" y="133"/>
                    <a:pt x="3" y="133"/>
                    <a:pt x="3" y="132"/>
                  </a:cubicBezTo>
                  <a:close/>
                  <a:moveTo>
                    <a:pt x="51" y="115"/>
                  </a:moveTo>
                  <a:cubicBezTo>
                    <a:pt x="51" y="108"/>
                    <a:pt x="51" y="105"/>
                    <a:pt x="50" y="104"/>
                  </a:cubicBezTo>
                  <a:cubicBezTo>
                    <a:pt x="50" y="104"/>
                    <a:pt x="49" y="105"/>
                    <a:pt x="48" y="107"/>
                  </a:cubicBezTo>
                  <a:cubicBezTo>
                    <a:pt x="47" y="109"/>
                    <a:pt x="45" y="111"/>
                    <a:pt x="44" y="113"/>
                  </a:cubicBezTo>
                  <a:cubicBezTo>
                    <a:pt x="43" y="115"/>
                    <a:pt x="43" y="117"/>
                    <a:pt x="43" y="117"/>
                  </a:cubicBezTo>
                  <a:cubicBezTo>
                    <a:pt x="43" y="118"/>
                    <a:pt x="43" y="118"/>
                    <a:pt x="42" y="118"/>
                  </a:cubicBezTo>
                  <a:cubicBezTo>
                    <a:pt x="42" y="118"/>
                    <a:pt x="41" y="119"/>
                    <a:pt x="41" y="120"/>
                  </a:cubicBezTo>
                  <a:cubicBezTo>
                    <a:pt x="41" y="121"/>
                    <a:pt x="41" y="122"/>
                    <a:pt x="40" y="122"/>
                  </a:cubicBezTo>
                  <a:cubicBezTo>
                    <a:pt x="39" y="123"/>
                    <a:pt x="39" y="124"/>
                    <a:pt x="39" y="124"/>
                  </a:cubicBezTo>
                  <a:cubicBezTo>
                    <a:pt x="39" y="124"/>
                    <a:pt x="39" y="124"/>
                    <a:pt x="41" y="124"/>
                  </a:cubicBezTo>
                  <a:cubicBezTo>
                    <a:pt x="42" y="125"/>
                    <a:pt x="44" y="125"/>
                    <a:pt x="47" y="125"/>
                  </a:cubicBezTo>
                  <a:cubicBezTo>
                    <a:pt x="51" y="125"/>
                    <a:pt x="51" y="125"/>
                    <a:pt x="51" y="125"/>
                  </a:cubicBezTo>
                  <a:lnTo>
                    <a:pt x="51" y="115"/>
                  </a:lnTo>
                  <a:close/>
                  <a:moveTo>
                    <a:pt x="53" y="34"/>
                  </a:moveTo>
                  <a:cubicBezTo>
                    <a:pt x="53" y="33"/>
                    <a:pt x="53" y="33"/>
                    <a:pt x="53" y="32"/>
                  </a:cubicBezTo>
                  <a:cubicBezTo>
                    <a:pt x="53" y="31"/>
                    <a:pt x="53" y="31"/>
                    <a:pt x="52" y="32"/>
                  </a:cubicBezTo>
                  <a:cubicBezTo>
                    <a:pt x="53" y="33"/>
                    <a:pt x="53" y="34"/>
                    <a:pt x="53" y="34"/>
                  </a:cubicBezTo>
                  <a:close/>
                  <a:moveTo>
                    <a:pt x="99" y="108"/>
                  </a:moveTo>
                  <a:cubicBezTo>
                    <a:pt x="100" y="105"/>
                    <a:pt x="100" y="103"/>
                    <a:pt x="99" y="103"/>
                  </a:cubicBezTo>
                  <a:cubicBezTo>
                    <a:pt x="98" y="103"/>
                    <a:pt x="98" y="105"/>
                    <a:pt x="97" y="108"/>
                  </a:cubicBezTo>
                  <a:cubicBezTo>
                    <a:pt x="97" y="112"/>
                    <a:pt x="97" y="114"/>
                    <a:pt x="97" y="114"/>
                  </a:cubicBezTo>
                  <a:cubicBezTo>
                    <a:pt x="98" y="115"/>
                    <a:pt x="98" y="115"/>
                    <a:pt x="99" y="113"/>
                  </a:cubicBezTo>
                  <a:cubicBezTo>
                    <a:pt x="99" y="112"/>
                    <a:pt x="99" y="110"/>
                    <a:pt x="99" y="108"/>
                  </a:cubicBezTo>
                  <a:close/>
                  <a:moveTo>
                    <a:pt x="121" y="106"/>
                  </a:moveTo>
                  <a:cubicBezTo>
                    <a:pt x="121" y="104"/>
                    <a:pt x="121" y="104"/>
                    <a:pt x="121" y="104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0" y="103"/>
                    <a:pt x="119" y="104"/>
                  </a:cubicBezTo>
                  <a:cubicBezTo>
                    <a:pt x="118" y="105"/>
                    <a:pt x="117" y="106"/>
                    <a:pt x="117" y="107"/>
                  </a:cubicBezTo>
                  <a:cubicBezTo>
                    <a:pt x="117" y="107"/>
                    <a:pt x="117" y="108"/>
                    <a:pt x="116" y="111"/>
                  </a:cubicBezTo>
                  <a:cubicBezTo>
                    <a:pt x="114" y="113"/>
                    <a:pt x="114" y="115"/>
                    <a:pt x="114" y="115"/>
                  </a:cubicBezTo>
                  <a:cubicBezTo>
                    <a:pt x="115" y="115"/>
                    <a:pt x="114" y="117"/>
                    <a:pt x="113" y="119"/>
                  </a:cubicBezTo>
                  <a:cubicBezTo>
                    <a:pt x="112" y="121"/>
                    <a:pt x="112" y="123"/>
                    <a:pt x="112" y="125"/>
                  </a:cubicBezTo>
                  <a:cubicBezTo>
                    <a:pt x="112" y="126"/>
                    <a:pt x="111" y="127"/>
                    <a:pt x="111" y="129"/>
                  </a:cubicBezTo>
                  <a:cubicBezTo>
                    <a:pt x="108" y="134"/>
                    <a:pt x="107" y="137"/>
                    <a:pt x="108" y="138"/>
                  </a:cubicBezTo>
                  <a:cubicBezTo>
                    <a:pt x="108" y="138"/>
                    <a:pt x="109" y="137"/>
                    <a:pt x="111" y="134"/>
                  </a:cubicBezTo>
                  <a:cubicBezTo>
                    <a:pt x="113" y="132"/>
                    <a:pt x="115" y="128"/>
                    <a:pt x="117" y="124"/>
                  </a:cubicBezTo>
                  <a:cubicBezTo>
                    <a:pt x="118" y="120"/>
                    <a:pt x="119" y="117"/>
                    <a:pt x="120" y="115"/>
                  </a:cubicBezTo>
                  <a:cubicBezTo>
                    <a:pt x="120" y="112"/>
                    <a:pt x="120" y="109"/>
                    <a:pt x="121" y="106"/>
                  </a:cubicBezTo>
                  <a:close/>
                  <a:moveTo>
                    <a:pt x="167" y="23"/>
                  </a:moveTo>
                  <a:cubicBezTo>
                    <a:pt x="171" y="23"/>
                    <a:pt x="174" y="22"/>
                    <a:pt x="175" y="23"/>
                  </a:cubicBezTo>
                  <a:cubicBezTo>
                    <a:pt x="177" y="23"/>
                    <a:pt x="178" y="24"/>
                    <a:pt x="179" y="25"/>
                  </a:cubicBezTo>
                  <a:cubicBezTo>
                    <a:pt x="179" y="26"/>
                    <a:pt x="180" y="27"/>
                    <a:pt x="180" y="27"/>
                  </a:cubicBezTo>
                  <a:cubicBezTo>
                    <a:pt x="181" y="27"/>
                    <a:pt x="182" y="28"/>
                    <a:pt x="182" y="30"/>
                  </a:cubicBezTo>
                  <a:cubicBezTo>
                    <a:pt x="182" y="32"/>
                    <a:pt x="182" y="34"/>
                    <a:pt x="181" y="35"/>
                  </a:cubicBezTo>
                  <a:cubicBezTo>
                    <a:pt x="181" y="36"/>
                    <a:pt x="180" y="38"/>
                    <a:pt x="180" y="39"/>
                  </a:cubicBezTo>
                  <a:cubicBezTo>
                    <a:pt x="179" y="41"/>
                    <a:pt x="179" y="43"/>
                    <a:pt x="178" y="46"/>
                  </a:cubicBezTo>
                  <a:cubicBezTo>
                    <a:pt x="178" y="49"/>
                    <a:pt x="177" y="51"/>
                    <a:pt x="177" y="52"/>
                  </a:cubicBezTo>
                  <a:cubicBezTo>
                    <a:pt x="176" y="53"/>
                    <a:pt x="176" y="55"/>
                    <a:pt x="175" y="59"/>
                  </a:cubicBezTo>
                  <a:cubicBezTo>
                    <a:pt x="174" y="63"/>
                    <a:pt x="174" y="66"/>
                    <a:pt x="173" y="69"/>
                  </a:cubicBezTo>
                  <a:cubicBezTo>
                    <a:pt x="173" y="72"/>
                    <a:pt x="173" y="76"/>
                    <a:pt x="173" y="81"/>
                  </a:cubicBezTo>
                  <a:cubicBezTo>
                    <a:pt x="172" y="86"/>
                    <a:pt x="172" y="88"/>
                    <a:pt x="173" y="88"/>
                  </a:cubicBezTo>
                  <a:cubicBezTo>
                    <a:pt x="173" y="88"/>
                    <a:pt x="174" y="88"/>
                    <a:pt x="174" y="87"/>
                  </a:cubicBezTo>
                  <a:cubicBezTo>
                    <a:pt x="179" y="82"/>
                    <a:pt x="182" y="78"/>
                    <a:pt x="185" y="73"/>
                  </a:cubicBezTo>
                  <a:cubicBezTo>
                    <a:pt x="188" y="69"/>
                    <a:pt x="189" y="66"/>
                    <a:pt x="188" y="64"/>
                  </a:cubicBezTo>
                  <a:cubicBezTo>
                    <a:pt x="188" y="63"/>
                    <a:pt x="188" y="63"/>
                    <a:pt x="189" y="63"/>
                  </a:cubicBezTo>
                  <a:cubicBezTo>
                    <a:pt x="189" y="62"/>
                    <a:pt x="190" y="62"/>
                    <a:pt x="192" y="63"/>
                  </a:cubicBezTo>
                  <a:cubicBezTo>
                    <a:pt x="194" y="63"/>
                    <a:pt x="197" y="64"/>
                    <a:pt x="199" y="65"/>
                  </a:cubicBezTo>
                  <a:cubicBezTo>
                    <a:pt x="202" y="67"/>
                    <a:pt x="203" y="69"/>
                    <a:pt x="203" y="71"/>
                  </a:cubicBezTo>
                  <a:cubicBezTo>
                    <a:pt x="204" y="73"/>
                    <a:pt x="203" y="75"/>
                    <a:pt x="202" y="77"/>
                  </a:cubicBezTo>
                  <a:cubicBezTo>
                    <a:pt x="201" y="80"/>
                    <a:pt x="199" y="83"/>
                    <a:pt x="195" y="88"/>
                  </a:cubicBezTo>
                  <a:cubicBezTo>
                    <a:pt x="193" y="91"/>
                    <a:pt x="192" y="93"/>
                    <a:pt x="191" y="94"/>
                  </a:cubicBezTo>
                  <a:cubicBezTo>
                    <a:pt x="191" y="95"/>
                    <a:pt x="191" y="96"/>
                    <a:pt x="191" y="97"/>
                  </a:cubicBezTo>
                  <a:cubicBezTo>
                    <a:pt x="192" y="98"/>
                    <a:pt x="192" y="99"/>
                    <a:pt x="193" y="99"/>
                  </a:cubicBezTo>
                  <a:cubicBezTo>
                    <a:pt x="193" y="99"/>
                    <a:pt x="193" y="100"/>
                    <a:pt x="193" y="101"/>
                  </a:cubicBezTo>
                  <a:cubicBezTo>
                    <a:pt x="193" y="103"/>
                    <a:pt x="194" y="104"/>
                    <a:pt x="194" y="104"/>
                  </a:cubicBezTo>
                  <a:cubicBezTo>
                    <a:pt x="195" y="104"/>
                    <a:pt x="196" y="106"/>
                    <a:pt x="197" y="108"/>
                  </a:cubicBezTo>
                  <a:cubicBezTo>
                    <a:pt x="198" y="111"/>
                    <a:pt x="199" y="113"/>
                    <a:pt x="199" y="114"/>
                  </a:cubicBezTo>
                  <a:cubicBezTo>
                    <a:pt x="199" y="116"/>
                    <a:pt x="199" y="117"/>
                    <a:pt x="200" y="117"/>
                  </a:cubicBezTo>
                  <a:cubicBezTo>
                    <a:pt x="201" y="118"/>
                    <a:pt x="202" y="119"/>
                    <a:pt x="202" y="121"/>
                  </a:cubicBezTo>
                  <a:cubicBezTo>
                    <a:pt x="203" y="123"/>
                    <a:pt x="204" y="125"/>
                    <a:pt x="205" y="128"/>
                  </a:cubicBezTo>
                  <a:cubicBezTo>
                    <a:pt x="207" y="130"/>
                    <a:pt x="208" y="131"/>
                    <a:pt x="209" y="133"/>
                  </a:cubicBezTo>
                  <a:cubicBezTo>
                    <a:pt x="210" y="134"/>
                    <a:pt x="212" y="136"/>
                    <a:pt x="213" y="138"/>
                  </a:cubicBezTo>
                  <a:cubicBezTo>
                    <a:pt x="215" y="140"/>
                    <a:pt x="216" y="143"/>
                    <a:pt x="217" y="146"/>
                  </a:cubicBezTo>
                  <a:cubicBezTo>
                    <a:pt x="218" y="149"/>
                    <a:pt x="218" y="150"/>
                    <a:pt x="219" y="151"/>
                  </a:cubicBezTo>
                  <a:cubicBezTo>
                    <a:pt x="219" y="152"/>
                    <a:pt x="220" y="154"/>
                    <a:pt x="220" y="156"/>
                  </a:cubicBezTo>
                  <a:cubicBezTo>
                    <a:pt x="220" y="158"/>
                    <a:pt x="220" y="160"/>
                    <a:pt x="219" y="160"/>
                  </a:cubicBezTo>
                  <a:cubicBezTo>
                    <a:pt x="218" y="162"/>
                    <a:pt x="217" y="163"/>
                    <a:pt x="215" y="164"/>
                  </a:cubicBezTo>
                  <a:cubicBezTo>
                    <a:pt x="213" y="165"/>
                    <a:pt x="212" y="166"/>
                    <a:pt x="212" y="167"/>
                  </a:cubicBezTo>
                  <a:cubicBezTo>
                    <a:pt x="212" y="168"/>
                    <a:pt x="211" y="169"/>
                    <a:pt x="210" y="170"/>
                  </a:cubicBezTo>
                  <a:cubicBezTo>
                    <a:pt x="209" y="172"/>
                    <a:pt x="207" y="173"/>
                    <a:pt x="206" y="174"/>
                  </a:cubicBezTo>
                  <a:cubicBezTo>
                    <a:pt x="199" y="177"/>
                    <a:pt x="192" y="179"/>
                    <a:pt x="185" y="179"/>
                  </a:cubicBezTo>
                  <a:cubicBezTo>
                    <a:pt x="180" y="179"/>
                    <a:pt x="177" y="178"/>
                    <a:pt x="176" y="178"/>
                  </a:cubicBezTo>
                  <a:cubicBezTo>
                    <a:pt x="176" y="177"/>
                    <a:pt x="175" y="177"/>
                    <a:pt x="173" y="177"/>
                  </a:cubicBezTo>
                  <a:cubicBezTo>
                    <a:pt x="170" y="177"/>
                    <a:pt x="166" y="174"/>
                    <a:pt x="162" y="169"/>
                  </a:cubicBezTo>
                  <a:cubicBezTo>
                    <a:pt x="158" y="164"/>
                    <a:pt x="155" y="157"/>
                    <a:pt x="153" y="150"/>
                  </a:cubicBezTo>
                  <a:cubicBezTo>
                    <a:pt x="152" y="147"/>
                    <a:pt x="152" y="144"/>
                    <a:pt x="152" y="140"/>
                  </a:cubicBezTo>
                  <a:cubicBezTo>
                    <a:pt x="151" y="136"/>
                    <a:pt x="152" y="134"/>
                    <a:pt x="152" y="133"/>
                  </a:cubicBezTo>
                  <a:cubicBezTo>
                    <a:pt x="153" y="132"/>
                    <a:pt x="152" y="132"/>
                    <a:pt x="152" y="131"/>
                  </a:cubicBezTo>
                  <a:cubicBezTo>
                    <a:pt x="151" y="130"/>
                    <a:pt x="151" y="128"/>
                    <a:pt x="152" y="126"/>
                  </a:cubicBezTo>
                  <a:cubicBezTo>
                    <a:pt x="152" y="124"/>
                    <a:pt x="152" y="121"/>
                    <a:pt x="152" y="115"/>
                  </a:cubicBezTo>
                  <a:cubicBezTo>
                    <a:pt x="152" y="110"/>
                    <a:pt x="152" y="107"/>
                    <a:pt x="151" y="106"/>
                  </a:cubicBezTo>
                  <a:cubicBezTo>
                    <a:pt x="151" y="106"/>
                    <a:pt x="151" y="105"/>
                    <a:pt x="152" y="103"/>
                  </a:cubicBezTo>
                  <a:cubicBezTo>
                    <a:pt x="153" y="102"/>
                    <a:pt x="154" y="98"/>
                    <a:pt x="155" y="92"/>
                  </a:cubicBezTo>
                  <a:cubicBezTo>
                    <a:pt x="155" y="87"/>
                    <a:pt x="156" y="83"/>
                    <a:pt x="157" y="80"/>
                  </a:cubicBezTo>
                  <a:cubicBezTo>
                    <a:pt x="157" y="78"/>
                    <a:pt x="158" y="74"/>
                    <a:pt x="158" y="68"/>
                  </a:cubicBezTo>
                  <a:cubicBezTo>
                    <a:pt x="158" y="63"/>
                    <a:pt x="159" y="57"/>
                    <a:pt x="160" y="51"/>
                  </a:cubicBezTo>
                  <a:cubicBezTo>
                    <a:pt x="161" y="42"/>
                    <a:pt x="162" y="37"/>
                    <a:pt x="162" y="36"/>
                  </a:cubicBezTo>
                  <a:cubicBezTo>
                    <a:pt x="162" y="34"/>
                    <a:pt x="162" y="33"/>
                    <a:pt x="161" y="32"/>
                  </a:cubicBezTo>
                  <a:cubicBezTo>
                    <a:pt x="161" y="32"/>
                    <a:pt x="160" y="31"/>
                    <a:pt x="160" y="31"/>
                  </a:cubicBezTo>
                  <a:cubicBezTo>
                    <a:pt x="160" y="31"/>
                    <a:pt x="160" y="32"/>
                    <a:pt x="160" y="33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0" y="33"/>
                    <a:pt x="160" y="33"/>
                    <a:pt x="159" y="34"/>
                  </a:cubicBezTo>
                  <a:cubicBezTo>
                    <a:pt x="159" y="31"/>
                    <a:pt x="159" y="31"/>
                    <a:pt x="159" y="31"/>
                  </a:cubicBezTo>
                  <a:cubicBezTo>
                    <a:pt x="160" y="31"/>
                    <a:pt x="160" y="30"/>
                    <a:pt x="161" y="29"/>
                  </a:cubicBezTo>
                  <a:cubicBezTo>
                    <a:pt x="162" y="27"/>
                    <a:pt x="163" y="25"/>
                    <a:pt x="163" y="25"/>
                  </a:cubicBezTo>
                  <a:cubicBezTo>
                    <a:pt x="164" y="24"/>
                    <a:pt x="165" y="23"/>
                    <a:pt x="167" y="23"/>
                  </a:cubicBezTo>
                  <a:close/>
                  <a:moveTo>
                    <a:pt x="188" y="119"/>
                  </a:moveTo>
                  <a:cubicBezTo>
                    <a:pt x="187" y="119"/>
                    <a:pt x="185" y="119"/>
                    <a:pt x="180" y="119"/>
                  </a:cubicBezTo>
                  <a:cubicBezTo>
                    <a:pt x="176" y="119"/>
                    <a:pt x="174" y="119"/>
                    <a:pt x="173" y="120"/>
                  </a:cubicBezTo>
                  <a:cubicBezTo>
                    <a:pt x="173" y="120"/>
                    <a:pt x="172" y="121"/>
                    <a:pt x="171" y="121"/>
                  </a:cubicBezTo>
                  <a:cubicBezTo>
                    <a:pt x="170" y="121"/>
                    <a:pt x="170" y="122"/>
                    <a:pt x="169" y="126"/>
                  </a:cubicBezTo>
                  <a:cubicBezTo>
                    <a:pt x="169" y="129"/>
                    <a:pt x="169" y="131"/>
                    <a:pt x="169" y="132"/>
                  </a:cubicBezTo>
                  <a:cubicBezTo>
                    <a:pt x="169" y="133"/>
                    <a:pt x="170" y="136"/>
                    <a:pt x="170" y="142"/>
                  </a:cubicBezTo>
                  <a:cubicBezTo>
                    <a:pt x="170" y="147"/>
                    <a:pt x="170" y="151"/>
                    <a:pt x="170" y="153"/>
                  </a:cubicBezTo>
                  <a:cubicBezTo>
                    <a:pt x="170" y="154"/>
                    <a:pt x="170" y="155"/>
                    <a:pt x="171" y="155"/>
                  </a:cubicBezTo>
                  <a:cubicBezTo>
                    <a:pt x="171" y="155"/>
                    <a:pt x="172" y="155"/>
                    <a:pt x="173" y="155"/>
                  </a:cubicBezTo>
                  <a:cubicBezTo>
                    <a:pt x="175" y="154"/>
                    <a:pt x="177" y="154"/>
                    <a:pt x="179" y="154"/>
                  </a:cubicBezTo>
                  <a:cubicBezTo>
                    <a:pt x="184" y="153"/>
                    <a:pt x="186" y="152"/>
                    <a:pt x="186" y="150"/>
                  </a:cubicBezTo>
                  <a:cubicBezTo>
                    <a:pt x="186" y="149"/>
                    <a:pt x="187" y="147"/>
                    <a:pt x="188" y="146"/>
                  </a:cubicBezTo>
                  <a:cubicBezTo>
                    <a:pt x="189" y="144"/>
                    <a:pt x="189" y="139"/>
                    <a:pt x="189" y="132"/>
                  </a:cubicBezTo>
                  <a:cubicBezTo>
                    <a:pt x="190" y="124"/>
                    <a:pt x="189" y="120"/>
                    <a:pt x="188" y="119"/>
                  </a:cubicBezTo>
                  <a:close/>
                  <a:moveTo>
                    <a:pt x="188" y="101"/>
                  </a:moveTo>
                  <a:cubicBezTo>
                    <a:pt x="188" y="99"/>
                    <a:pt x="188" y="98"/>
                    <a:pt x="188" y="98"/>
                  </a:cubicBezTo>
                  <a:cubicBezTo>
                    <a:pt x="187" y="98"/>
                    <a:pt x="187" y="99"/>
                    <a:pt x="186" y="100"/>
                  </a:cubicBezTo>
                  <a:cubicBezTo>
                    <a:pt x="184" y="102"/>
                    <a:pt x="184" y="103"/>
                    <a:pt x="186" y="103"/>
                  </a:cubicBezTo>
                  <a:cubicBezTo>
                    <a:pt x="187" y="103"/>
                    <a:pt x="188" y="102"/>
                    <a:pt x="188" y="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16"/>
            <p:cNvSpPr>
              <a:spLocks noEditPoints="1"/>
            </p:cNvSpPr>
            <p:nvPr/>
          </p:nvSpPr>
          <p:spPr bwMode="auto">
            <a:xfrm>
              <a:off x="3859" y="3356"/>
              <a:ext cx="490" cy="519"/>
            </a:xfrm>
            <a:custGeom>
              <a:avLst/>
              <a:gdLst>
                <a:gd name="T0" fmla="*/ 133 w 205"/>
                <a:gd name="T1" fmla="*/ 7 h 219"/>
                <a:gd name="T2" fmla="*/ 144 w 205"/>
                <a:gd name="T3" fmla="*/ 46 h 219"/>
                <a:gd name="T4" fmla="*/ 107 w 205"/>
                <a:gd name="T5" fmla="*/ 66 h 219"/>
                <a:gd name="T6" fmla="*/ 102 w 205"/>
                <a:gd name="T7" fmla="*/ 71 h 219"/>
                <a:gd name="T8" fmla="*/ 114 w 205"/>
                <a:gd name="T9" fmla="*/ 79 h 219"/>
                <a:gd name="T10" fmla="*/ 111 w 205"/>
                <a:gd name="T11" fmla="*/ 93 h 219"/>
                <a:gd name="T12" fmla="*/ 63 w 205"/>
                <a:gd name="T13" fmla="*/ 151 h 219"/>
                <a:gd name="T14" fmla="*/ 68 w 205"/>
                <a:gd name="T15" fmla="*/ 171 h 219"/>
                <a:gd name="T16" fmla="*/ 70 w 205"/>
                <a:gd name="T17" fmla="*/ 179 h 219"/>
                <a:gd name="T18" fmla="*/ 61 w 205"/>
                <a:gd name="T19" fmla="*/ 219 h 219"/>
                <a:gd name="T20" fmla="*/ 52 w 205"/>
                <a:gd name="T21" fmla="*/ 209 h 219"/>
                <a:gd name="T22" fmla="*/ 53 w 205"/>
                <a:gd name="T23" fmla="*/ 180 h 219"/>
                <a:gd name="T24" fmla="*/ 52 w 205"/>
                <a:gd name="T25" fmla="*/ 162 h 219"/>
                <a:gd name="T26" fmla="*/ 17 w 205"/>
                <a:gd name="T27" fmla="*/ 206 h 219"/>
                <a:gd name="T28" fmla="*/ 5 w 205"/>
                <a:gd name="T29" fmla="*/ 208 h 219"/>
                <a:gd name="T30" fmla="*/ 0 w 205"/>
                <a:gd name="T31" fmla="*/ 185 h 219"/>
                <a:gd name="T32" fmla="*/ 18 w 205"/>
                <a:gd name="T33" fmla="*/ 165 h 219"/>
                <a:gd name="T34" fmla="*/ 34 w 205"/>
                <a:gd name="T35" fmla="*/ 148 h 219"/>
                <a:gd name="T36" fmla="*/ 72 w 205"/>
                <a:gd name="T37" fmla="*/ 101 h 219"/>
                <a:gd name="T38" fmla="*/ 48 w 205"/>
                <a:gd name="T39" fmla="*/ 111 h 219"/>
                <a:gd name="T40" fmla="*/ 49 w 205"/>
                <a:gd name="T41" fmla="*/ 84 h 219"/>
                <a:gd name="T42" fmla="*/ 72 w 205"/>
                <a:gd name="T43" fmla="*/ 66 h 219"/>
                <a:gd name="T44" fmla="*/ 65 w 205"/>
                <a:gd name="T45" fmla="*/ 37 h 219"/>
                <a:gd name="T46" fmla="*/ 60 w 205"/>
                <a:gd name="T47" fmla="*/ 15 h 219"/>
                <a:gd name="T48" fmla="*/ 84 w 205"/>
                <a:gd name="T49" fmla="*/ 18 h 219"/>
                <a:gd name="T50" fmla="*/ 107 w 205"/>
                <a:gd name="T51" fmla="*/ 3 h 219"/>
                <a:gd name="T52" fmla="*/ 178 w 205"/>
                <a:gd name="T53" fmla="*/ 103 h 219"/>
                <a:gd name="T54" fmla="*/ 185 w 205"/>
                <a:gd name="T55" fmla="*/ 117 h 219"/>
                <a:gd name="T56" fmla="*/ 193 w 205"/>
                <a:gd name="T57" fmla="*/ 161 h 219"/>
                <a:gd name="T58" fmla="*/ 203 w 205"/>
                <a:gd name="T59" fmla="*/ 192 h 219"/>
                <a:gd name="T60" fmla="*/ 197 w 205"/>
                <a:gd name="T61" fmla="*/ 206 h 219"/>
                <a:gd name="T62" fmla="*/ 139 w 205"/>
                <a:gd name="T63" fmla="*/ 217 h 219"/>
                <a:gd name="T64" fmla="*/ 114 w 205"/>
                <a:gd name="T65" fmla="*/ 189 h 219"/>
                <a:gd name="T66" fmla="*/ 102 w 205"/>
                <a:gd name="T67" fmla="*/ 180 h 219"/>
                <a:gd name="T68" fmla="*/ 88 w 205"/>
                <a:gd name="T69" fmla="*/ 163 h 219"/>
                <a:gd name="T70" fmla="*/ 89 w 205"/>
                <a:gd name="T71" fmla="*/ 150 h 219"/>
                <a:gd name="T72" fmla="*/ 94 w 205"/>
                <a:gd name="T73" fmla="*/ 149 h 219"/>
                <a:gd name="T74" fmla="*/ 93 w 205"/>
                <a:gd name="T75" fmla="*/ 156 h 219"/>
                <a:gd name="T76" fmla="*/ 106 w 205"/>
                <a:gd name="T77" fmla="*/ 143 h 219"/>
                <a:gd name="T78" fmla="*/ 109 w 205"/>
                <a:gd name="T79" fmla="*/ 113 h 219"/>
                <a:gd name="T80" fmla="*/ 109 w 205"/>
                <a:gd name="T81" fmla="*/ 105 h 219"/>
                <a:gd name="T82" fmla="*/ 120 w 205"/>
                <a:gd name="T83" fmla="*/ 121 h 219"/>
                <a:gd name="T84" fmla="*/ 130 w 205"/>
                <a:gd name="T85" fmla="*/ 121 h 219"/>
                <a:gd name="T86" fmla="*/ 133 w 205"/>
                <a:gd name="T87" fmla="*/ 113 h 219"/>
                <a:gd name="T88" fmla="*/ 142 w 205"/>
                <a:gd name="T89" fmla="*/ 101 h 219"/>
                <a:gd name="T90" fmla="*/ 154 w 205"/>
                <a:gd name="T91" fmla="*/ 106 h 219"/>
                <a:gd name="T92" fmla="*/ 150 w 205"/>
                <a:gd name="T93" fmla="*/ 129 h 219"/>
                <a:gd name="T94" fmla="*/ 123 w 205"/>
                <a:gd name="T95" fmla="*/ 164 h 219"/>
                <a:gd name="T96" fmla="*/ 130 w 205"/>
                <a:gd name="T97" fmla="*/ 195 h 219"/>
                <a:gd name="T98" fmla="*/ 162 w 205"/>
                <a:gd name="T99" fmla="*/ 191 h 219"/>
                <a:gd name="T100" fmla="*/ 169 w 205"/>
                <a:gd name="T101" fmla="*/ 185 h 219"/>
                <a:gd name="T102" fmla="*/ 172 w 205"/>
                <a:gd name="T103" fmla="*/ 160 h 219"/>
                <a:gd name="T104" fmla="*/ 177 w 205"/>
                <a:gd name="T105" fmla="*/ 115 h 219"/>
                <a:gd name="T106" fmla="*/ 114 w 205"/>
                <a:gd name="T107" fmla="*/ 9 h 219"/>
                <a:gd name="T108" fmla="*/ 92 w 205"/>
                <a:gd name="T109" fmla="*/ 25 h 219"/>
                <a:gd name="T110" fmla="*/ 90 w 205"/>
                <a:gd name="T111" fmla="*/ 40 h 219"/>
                <a:gd name="T112" fmla="*/ 109 w 205"/>
                <a:gd name="T113" fmla="*/ 35 h 219"/>
                <a:gd name="T114" fmla="*/ 127 w 205"/>
                <a:gd name="T115" fmla="*/ 1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5" h="219">
                  <a:moveTo>
                    <a:pt x="107" y="3"/>
                  </a:moveTo>
                  <a:cubicBezTo>
                    <a:pt x="117" y="0"/>
                    <a:pt x="125" y="2"/>
                    <a:pt x="133" y="7"/>
                  </a:cubicBezTo>
                  <a:cubicBezTo>
                    <a:pt x="147" y="17"/>
                    <a:pt x="152" y="28"/>
                    <a:pt x="148" y="39"/>
                  </a:cubicBezTo>
                  <a:cubicBezTo>
                    <a:pt x="147" y="42"/>
                    <a:pt x="146" y="45"/>
                    <a:pt x="144" y="46"/>
                  </a:cubicBezTo>
                  <a:cubicBezTo>
                    <a:pt x="142" y="48"/>
                    <a:pt x="135" y="51"/>
                    <a:pt x="126" y="56"/>
                  </a:cubicBezTo>
                  <a:cubicBezTo>
                    <a:pt x="120" y="59"/>
                    <a:pt x="114" y="62"/>
                    <a:pt x="107" y="66"/>
                  </a:cubicBezTo>
                  <a:cubicBezTo>
                    <a:pt x="105" y="67"/>
                    <a:pt x="103" y="68"/>
                    <a:pt x="102" y="69"/>
                  </a:cubicBezTo>
                  <a:cubicBezTo>
                    <a:pt x="102" y="70"/>
                    <a:pt x="101" y="70"/>
                    <a:pt x="102" y="71"/>
                  </a:cubicBezTo>
                  <a:cubicBezTo>
                    <a:pt x="102" y="72"/>
                    <a:pt x="104" y="73"/>
                    <a:pt x="106" y="73"/>
                  </a:cubicBezTo>
                  <a:cubicBezTo>
                    <a:pt x="108" y="75"/>
                    <a:pt x="111" y="76"/>
                    <a:pt x="114" y="79"/>
                  </a:cubicBezTo>
                  <a:cubicBezTo>
                    <a:pt x="117" y="81"/>
                    <a:pt x="118" y="83"/>
                    <a:pt x="118" y="84"/>
                  </a:cubicBezTo>
                  <a:cubicBezTo>
                    <a:pt x="118" y="86"/>
                    <a:pt x="116" y="89"/>
                    <a:pt x="111" y="93"/>
                  </a:cubicBezTo>
                  <a:cubicBezTo>
                    <a:pt x="100" y="102"/>
                    <a:pt x="90" y="114"/>
                    <a:pt x="78" y="127"/>
                  </a:cubicBezTo>
                  <a:cubicBezTo>
                    <a:pt x="67" y="141"/>
                    <a:pt x="62" y="148"/>
                    <a:pt x="63" y="151"/>
                  </a:cubicBezTo>
                  <a:cubicBezTo>
                    <a:pt x="63" y="153"/>
                    <a:pt x="64" y="156"/>
                    <a:pt x="66" y="160"/>
                  </a:cubicBezTo>
                  <a:cubicBezTo>
                    <a:pt x="67" y="164"/>
                    <a:pt x="68" y="167"/>
                    <a:pt x="68" y="171"/>
                  </a:cubicBezTo>
                  <a:cubicBezTo>
                    <a:pt x="68" y="175"/>
                    <a:pt x="69" y="177"/>
                    <a:pt x="70" y="177"/>
                  </a:cubicBezTo>
                  <a:cubicBezTo>
                    <a:pt x="71" y="177"/>
                    <a:pt x="71" y="178"/>
                    <a:pt x="70" y="179"/>
                  </a:cubicBezTo>
                  <a:cubicBezTo>
                    <a:pt x="70" y="181"/>
                    <a:pt x="69" y="186"/>
                    <a:pt x="68" y="195"/>
                  </a:cubicBezTo>
                  <a:cubicBezTo>
                    <a:pt x="66" y="211"/>
                    <a:pt x="64" y="219"/>
                    <a:pt x="61" y="219"/>
                  </a:cubicBezTo>
                  <a:cubicBezTo>
                    <a:pt x="59" y="219"/>
                    <a:pt x="58" y="218"/>
                    <a:pt x="57" y="217"/>
                  </a:cubicBezTo>
                  <a:cubicBezTo>
                    <a:pt x="55" y="216"/>
                    <a:pt x="54" y="213"/>
                    <a:pt x="52" y="209"/>
                  </a:cubicBezTo>
                  <a:cubicBezTo>
                    <a:pt x="51" y="205"/>
                    <a:pt x="50" y="201"/>
                    <a:pt x="50" y="198"/>
                  </a:cubicBezTo>
                  <a:cubicBezTo>
                    <a:pt x="50" y="195"/>
                    <a:pt x="51" y="189"/>
                    <a:pt x="53" y="180"/>
                  </a:cubicBezTo>
                  <a:cubicBezTo>
                    <a:pt x="56" y="167"/>
                    <a:pt x="56" y="161"/>
                    <a:pt x="53" y="162"/>
                  </a:cubicBezTo>
                  <a:cubicBezTo>
                    <a:pt x="53" y="162"/>
                    <a:pt x="53" y="162"/>
                    <a:pt x="52" y="162"/>
                  </a:cubicBezTo>
                  <a:cubicBezTo>
                    <a:pt x="51" y="163"/>
                    <a:pt x="45" y="171"/>
                    <a:pt x="34" y="184"/>
                  </a:cubicBezTo>
                  <a:cubicBezTo>
                    <a:pt x="24" y="197"/>
                    <a:pt x="18" y="204"/>
                    <a:pt x="17" y="206"/>
                  </a:cubicBezTo>
                  <a:cubicBezTo>
                    <a:pt x="16" y="208"/>
                    <a:pt x="14" y="209"/>
                    <a:pt x="13" y="210"/>
                  </a:cubicBezTo>
                  <a:cubicBezTo>
                    <a:pt x="9" y="211"/>
                    <a:pt x="7" y="210"/>
                    <a:pt x="5" y="208"/>
                  </a:cubicBezTo>
                  <a:cubicBezTo>
                    <a:pt x="3" y="205"/>
                    <a:pt x="2" y="200"/>
                    <a:pt x="1" y="192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15" y="169"/>
                    <a:pt x="18" y="166"/>
                    <a:pt x="18" y="165"/>
                  </a:cubicBezTo>
                  <a:cubicBezTo>
                    <a:pt x="18" y="164"/>
                    <a:pt x="19" y="163"/>
                    <a:pt x="22" y="160"/>
                  </a:cubicBezTo>
                  <a:cubicBezTo>
                    <a:pt x="26" y="158"/>
                    <a:pt x="29" y="154"/>
                    <a:pt x="34" y="148"/>
                  </a:cubicBezTo>
                  <a:cubicBezTo>
                    <a:pt x="52" y="126"/>
                    <a:pt x="63" y="113"/>
                    <a:pt x="67" y="108"/>
                  </a:cubicBezTo>
                  <a:cubicBezTo>
                    <a:pt x="71" y="103"/>
                    <a:pt x="72" y="101"/>
                    <a:pt x="72" y="101"/>
                  </a:cubicBezTo>
                  <a:cubicBezTo>
                    <a:pt x="71" y="100"/>
                    <a:pt x="68" y="102"/>
                    <a:pt x="61" y="105"/>
                  </a:cubicBezTo>
                  <a:cubicBezTo>
                    <a:pt x="54" y="109"/>
                    <a:pt x="49" y="111"/>
                    <a:pt x="48" y="111"/>
                  </a:cubicBezTo>
                  <a:cubicBezTo>
                    <a:pt x="44" y="111"/>
                    <a:pt x="42" y="107"/>
                    <a:pt x="42" y="99"/>
                  </a:cubicBezTo>
                  <a:cubicBezTo>
                    <a:pt x="42" y="91"/>
                    <a:pt x="44" y="86"/>
                    <a:pt x="49" y="84"/>
                  </a:cubicBezTo>
                  <a:cubicBezTo>
                    <a:pt x="52" y="83"/>
                    <a:pt x="56" y="80"/>
                    <a:pt x="62" y="76"/>
                  </a:cubicBezTo>
                  <a:cubicBezTo>
                    <a:pt x="68" y="71"/>
                    <a:pt x="71" y="68"/>
                    <a:pt x="72" y="66"/>
                  </a:cubicBezTo>
                  <a:cubicBezTo>
                    <a:pt x="72" y="65"/>
                    <a:pt x="71" y="60"/>
                    <a:pt x="69" y="53"/>
                  </a:cubicBezTo>
                  <a:cubicBezTo>
                    <a:pt x="66" y="46"/>
                    <a:pt x="65" y="40"/>
                    <a:pt x="65" y="37"/>
                  </a:cubicBezTo>
                  <a:cubicBezTo>
                    <a:pt x="65" y="33"/>
                    <a:pt x="64" y="30"/>
                    <a:pt x="63" y="28"/>
                  </a:cubicBezTo>
                  <a:cubicBezTo>
                    <a:pt x="58" y="22"/>
                    <a:pt x="57" y="17"/>
                    <a:pt x="60" y="15"/>
                  </a:cubicBezTo>
                  <a:cubicBezTo>
                    <a:pt x="64" y="12"/>
                    <a:pt x="69" y="13"/>
                    <a:pt x="76" y="17"/>
                  </a:cubicBezTo>
                  <a:cubicBezTo>
                    <a:pt x="80" y="19"/>
                    <a:pt x="83" y="19"/>
                    <a:pt x="84" y="18"/>
                  </a:cubicBezTo>
                  <a:cubicBezTo>
                    <a:pt x="86" y="17"/>
                    <a:pt x="89" y="15"/>
                    <a:pt x="94" y="10"/>
                  </a:cubicBezTo>
                  <a:cubicBezTo>
                    <a:pt x="100" y="6"/>
                    <a:pt x="104" y="3"/>
                    <a:pt x="107" y="3"/>
                  </a:cubicBezTo>
                  <a:close/>
                  <a:moveTo>
                    <a:pt x="177" y="115"/>
                  </a:moveTo>
                  <a:cubicBezTo>
                    <a:pt x="177" y="110"/>
                    <a:pt x="177" y="106"/>
                    <a:pt x="178" y="103"/>
                  </a:cubicBezTo>
                  <a:cubicBezTo>
                    <a:pt x="179" y="100"/>
                    <a:pt x="179" y="99"/>
                    <a:pt x="180" y="99"/>
                  </a:cubicBezTo>
                  <a:cubicBezTo>
                    <a:pt x="182" y="99"/>
                    <a:pt x="184" y="105"/>
                    <a:pt x="185" y="117"/>
                  </a:cubicBezTo>
                  <a:cubicBezTo>
                    <a:pt x="185" y="124"/>
                    <a:pt x="186" y="133"/>
                    <a:pt x="188" y="142"/>
                  </a:cubicBezTo>
                  <a:cubicBezTo>
                    <a:pt x="190" y="151"/>
                    <a:pt x="191" y="158"/>
                    <a:pt x="193" y="161"/>
                  </a:cubicBezTo>
                  <a:cubicBezTo>
                    <a:pt x="197" y="169"/>
                    <a:pt x="200" y="176"/>
                    <a:pt x="201" y="182"/>
                  </a:cubicBezTo>
                  <a:cubicBezTo>
                    <a:pt x="201" y="187"/>
                    <a:pt x="202" y="190"/>
                    <a:pt x="203" y="192"/>
                  </a:cubicBezTo>
                  <a:cubicBezTo>
                    <a:pt x="204" y="194"/>
                    <a:pt x="205" y="196"/>
                    <a:pt x="203" y="199"/>
                  </a:cubicBezTo>
                  <a:cubicBezTo>
                    <a:pt x="202" y="202"/>
                    <a:pt x="200" y="204"/>
                    <a:pt x="197" y="206"/>
                  </a:cubicBezTo>
                  <a:cubicBezTo>
                    <a:pt x="188" y="211"/>
                    <a:pt x="177" y="215"/>
                    <a:pt x="166" y="217"/>
                  </a:cubicBezTo>
                  <a:cubicBezTo>
                    <a:pt x="155" y="219"/>
                    <a:pt x="146" y="219"/>
                    <a:pt x="139" y="217"/>
                  </a:cubicBezTo>
                  <a:cubicBezTo>
                    <a:pt x="134" y="215"/>
                    <a:pt x="129" y="212"/>
                    <a:pt x="125" y="207"/>
                  </a:cubicBezTo>
                  <a:cubicBezTo>
                    <a:pt x="120" y="202"/>
                    <a:pt x="117" y="196"/>
                    <a:pt x="114" y="189"/>
                  </a:cubicBezTo>
                  <a:cubicBezTo>
                    <a:pt x="111" y="183"/>
                    <a:pt x="109" y="179"/>
                    <a:pt x="107" y="179"/>
                  </a:cubicBezTo>
                  <a:cubicBezTo>
                    <a:pt x="106" y="178"/>
                    <a:pt x="104" y="179"/>
                    <a:pt x="102" y="180"/>
                  </a:cubicBezTo>
                  <a:cubicBezTo>
                    <a:pt x="99" y="182"/>
                    <a:pt x="97" y="182"/>
                    <a:pt x="96" y="182"/>
                  </a:cubicBezTo>
                  <a:cubicBezTo>
                    <a:pt x="92" y="181"/>
                    <a:pt x="90" y="174"/>
                    <a:pt x="88" y="163"/>
                  </a:cubicBezTo>
                  <a:cubicBezTo>
                    <a:pt x="87" y="158"/>
                    <a:pt x="87" y="155"/>
                    <a:pt x="87" y="154"/>
                  </a:cubicBezTo>
                  <a:cubicBezTo>
                    <a:pt x="87" y="152"/>
                    <a:pt x="88" y="151"/>
                    <a:pt x="89" y="150"/>
                  </a:cubicBezTo>
                  <a:cubicBezTo>
                    <a:pt x="90" y="149"/>
                    <a:pt x="91" y="148"/>
                    <a:pt x="91" y="148"/>
                  </a:cubicBezTo>
                  <a:cubicBezTo>
                    <a:pt x="92" y="148"/>
                    <a:pt x="92" y="148"/>
                    <a:pt x="94" y="149"/>
                  </a:cubicBezTo>
                  <a:cubicBezTo>
                    <a:pt x="95" y="151"/>
                    <a:pt x="95" y="152"/>
                    <a:pt x="94" y="154"/>
                  </a:cubicBezTo>
                  <a:cubicBezTo>
                    <a:pt x="93" y="155"/>
                    <a:pt x="92" y="156"/>
                    <a:pt x="93" y="156"/>
                  </a:cubicBezTo>
                  <a:cubicBezTo>
                    <a:pt x="94" y="156"/>
                    <a:pt x="96" y="155"/>
                    <a:pt x="99" y="152"/>
                  </a:cubicBezTo>
                  <a:cubicBezTo>
                    <a:pt x="102" y="149"/>
                    <a:pt x="105" y="146"/>
                    <a:pt x="106" y="143"/>
                  </a:cubicBezTo>
                  <a:cubicBezTo>
                    <a:pt x="108" y="139"/>
                    <a:pt x="109" y="134"/>
                    <a:pt x="110" y="127"/>
                  </a:cubicBezTo>
                  <a:cubicBezTo>
                    <a:pt x="111" y="119"/>
                    <a:pt x="110" y="114"/>
                    <a:pt x="109" y="113"/>
                  </a:cubicBezTo>
                  <a:cubicBezTo>
                    <a:pt x="107" y="112"/>
                    <a:pt x="106" y="110"/>
                    <a:pt x="107" y="108"/>
                  </a:cubicBezTo>
                  <a:cubicBezTo>
                    <a:pt x="107" y="106"/>
                    <a:pt x="108" y="105"/>
                    <a:pt x="109" y="105"/>
                  </a:cubicBezTo>
                  <a:cubicBezTo>
                    <a:pt x="111" y="105"/>
                    <a:pt x="113" y="106"/>
                    <a:pt x="115" y="109"/>
                  </a:cubicBezTo>
                  <a:cubicBezTo>
                    <a:pt x="117" y="112"/>
                    <a:pt x="119" y="116"/>
                    <a:pt x="120" y="121"/>
                  </a:cubicBezTo>
                  <a:cubicBezTo>
                    <a:pt x="121" y="125"/>
                    <a:pt x="122" y="127"/>
                    <a:pt x="123" y="127"/>
                  </a:cubicBezTo>
                  <a:cubicBezTo>
                    <a:pt x="124" y="127"/>
                    <a:pt x="126" y="125"/>
                    <a:pt x="130" y="121"/>
                  </a:cubicBezTo>
                  <a:cubicBezTo>
                    <a:pt x="133" y="117"/>
                    <a:pt x="135" y="115"/>
                    <a:pt x="135" y="114"/>
                  </a:cubicBezTo>
                  <a:cubicBezTo>
                    <a:pt x="135" y="113"/>
                    <a:pt x="135" y="113"/>
                    <a:pt x="133" y="113"/>
                  </a:cubicBezTo>
                  <a:cubicBezTo>
                    <a:pt x="132" y="113"/>
                    <a:pt x="132" y="113"/>
                    <a:pt x="133" y="112"/>
                  </a:cubicBezTo>
                  <a:cubicBezTo>
                    <a:pt x="135" y="108"/>
                    <a:pt x="138" y="105"/>
                    <a:pt x="142" y="101"/>
                  </a:cubicBezTo>
                  <a:cubicBezTo>
                    <a:pt x="143" y="100"/>
                    <a:pt x="145" y="100"/>
                    <a:pt x="147" y="101"/>
                  </a:cubicBezTo>
                  <a:cubicBezTo>
                    <a:pt x="150" y="102"/>
                    <a:pt x="152" y="104"/>
                    <a:pt x="154" y="106"/>
                  </a:cubicBezTo>
                  <a:cubicBezTo>
                    <a:pt x="158" y="110"/>
                    <a:pt x="158" y="116"/>
                    <a:pt x="153" y="122"/>
                  </a:cubicBezTo>
                  <a:cubicBezTo>
                    <a:pt x="151" y="126"/>
                    <a:pt x="150" y="128"/>
                    <a:pt x="150" y="129"/>
                  </a:cubicBezTo>
                  <a:cubicBezTo>
                    <a:pt x="150" y="130"/>
                    <a:pt x="146" y="136"/>
                    <a:pt x="137" y="146"/>
                  </a:cubicBezTo>
                  <a:cubicBezTo>
                    <a:pt x="129" y="156"/>
                    <a:pt x="124" y="162"/>
                    <a:pt x="123" y="164"/>
                  </a:cubicBezTo>
                  <a:cubicBezTo>
                    <a:pt x="121" y="168"/>
                    <a:pt x="121" y="173"/>
                    <a:pt x="123" y="180"/>
                  </a:cubicBezTo>
                  <a:cubicBezTo>
                    <a:pt x="125" y="187"/>
                    <a:pt x="127" y="192"/>
                    <a:pt x="130" y="195"/>
                  </a:cubicBezTo>
                  <a:cubicBezTo>
                    <a:pt x="132" y="196"/>
                    <a:pt x="136" y="196"/>
                    <a:pt x="144" y="195"/>
                  </a:cubicBezTo>
                  <a:cubicBezTo>
                    <a:pt x="151" y="194"/>
                    <a:pt x="157" y="193"/>
                    <a:pt x="162" y="191"/>
                  </a:cubicBezTo>
                  <a:cubicBezTo>
                    <a:pt x="162" y="190"/>
                    <a:pt x="162" y="190"/>
                    <a:pt x="163" y="190"/>
                  </a:cubicBezTo>
                  <a:cubicBezTo>
                    <a:pt x="166" y="189"/>
                    <a:pt x="168" y="187"/>
                    <a:pt x="169" y="185"/>
                  </a:cubicBezTo>
                  <a:cubicBezTo>
                    <a:pt x="169" y="182"/>
                    <a:pt x="170" y="175"/>
                    <a:pt x="172" y="162"/>
                  </a:cubicBezTo>
                  <a:cubicBezTo>
                    <a:pt x="172" y="162"/>
                    <a:pt x="172" y="161"/>
                    <a:pt x="172" y="160"/>
                  </a:cubicBezTo>
                  <a:cubicBezTo>
                    <a:pt x="174" y="148"/>
                    <a:pt x="175" y="138"/>
                    <a:pt x="176" y="131"/>
                  </a:cubicBezTo>
                  <a:cubicBezTo>
                    <a:pt x="177" y="125"/>
                    <a:pt x="177" y="119"/>
                    <a:pt x="177" y="115"/>
                  </a:cubicBezTo>
                  <a:close/>
                  <a:moveTo>
                    <a:pt x="123" y="11"/>
                  </a:moveTo>
                  <a:cubicBezTo>
                    <a:pt x="120" y="9"/>
                    <a:pt x="117" y="9"/>
                    <a:pt x="114" y="9"/>
                  </a:cubicBezTo>
                  <a:cubicBezTo>
                    <a:pt x="111" y="9"/>
                    <a:pt x="108" y="10"/>
                    <a:pt x="103" y="14"/>
                  </a:cubicBezTo>
                  <a:cubicBezTo>
                    <a:pt x="98" y="17"/>
                    <a:pt x="95" y="21"/>
                    <a:pt x="92" y="25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91" y="46"/>
                    <a:pt x="92" y="49"/>
                    <a:pt x="94" y="49"/>
                  </a:cubicBezTo>
                  <a:cubicBezTo>
                    <a:pt x="95" y="49"/>
                    <a:pt x="100" y="44"/>
                    <a:pt x="109" y="35"/>
                  </a:cubicBezTo>
                  <a:cubicBezTo>
                    <a:pt x="118" y="26"/>
                    <a:pt x="123" y="21"/>
                    <a:pt x="124" y="18"/>
                  </a:cubicBezTo>
                  <a:cubicBezTo>
                    <a:pt x="127" y="13"/>
                    <a:pt x="127" y="13"/>
                    <a:pt x="127" y="13"/>
                  </a:cubicBezTo>
                  <a:lnTo>
                    <a:pt x="12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02662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0">
        <p14:glitter pattern="hexagon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4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5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9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1" presetID="2" presetClass="entr" presetSubtype="1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3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4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7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8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4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6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4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5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6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66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8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3500"/>
                                </p:stCondLst>
                                <p:childTnLst>
                                  <p:par>
                                    <p:cTn id="7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4000"/>
                                </p:stCondLst>
                                <p:childTnLst>
                                  <p:par>
                                    <p:cTn id="7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15000"/>
                                </p:stCondLst>
                                <p:childTnLst>
                                  <p:par>
                                    <p:cTn id="8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4" grpId="0" animBg="1"/>
          <p:bldP spid="15" grpId="0" animBg="1"/>
          <p:bldP spid="16" grpId="0"/>
          <p:bldP spid="17" grpId="0"/>
          <p:bldP spid="18" grpId="0" animBg="1"/>
          <p:bldP spid="19" grpId="0" animBg="1"/>
          <p:bldP spid="20" grpId="0"/>
          <p:bldP spid="2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1" presetID="2" presetClass="entr" presetSubtype="1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4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6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4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5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6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66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8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3500"/>
                                </p:stCondLst>
                                <p:childTnLst>
                                  <p:par>
                                    <p:cTn id="7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4000"/>
                                </p:stCondLst>
                                <p:childTnLst>
                                  <p:par>
                                    <p:cTn id="7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15000"/>
                                </p:stCondLst>
                                <p:childTnLst>
                                  <p:par>
                                    <p:cTn id="8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4" grpId="0" animBg="1"/>
          <p:bldP spid="15" grpId="0" animBg="1"/>
          <p:bldP spid="16" grpId="0"/>
          <p:bldP spid="17" grpId="0"/>
          <p:bldP spid="18" grpId="0" animBg="1"/>
          <p:bldP spid="19" grpId="0" animBg="1"/>
          <p:bldP spid="20" grpId="0"/>
          <p:bldP spid="21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7092" y="368447"/>
            <a:ext cx="584649" cy="27133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443186" y="514770"/>
            <a:ext cx="430887" cy="2648245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bg1"/>
                </a:solidFill>
                <a:latin typeface="+mn-ea"/>
              </a:rPr>
              <a:t>请输入标题</a:t>
            </a:r>
            <a:endParaRPr lang="zh-CN" altLang="en-US" sz="1600" b="1" spc="3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0328" y="2040761"/>
            <a:ext cx="831951" cy="70103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87000" y="1279682"/>
            <a:ext cx="1506608" cy="150660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366043" y="1575212"/>
            <a:ext cx="1506608" cy="150660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695697" y="3377350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输入标题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10" name="文本框 6"/>
          <p:cNvSpPr txBox="1"/>
          <p:nvPr/>
        </p:nvSpPr>
        <p:spPr>
          <a:xfrm>
            <a:off x="880077" y="3378547"/>
            <a:ext cx="1754326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复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1035" y="4974218"/>
            <a:ext cx="3200639" cy="1698947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4560073" y="578646"/>
            <a:ext cx="2333169" cy="233316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4839116" y="874176"/>
            <a:ext cx="2333169" cy="2333169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6954536" y="3694579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输入标题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5" name="文本框 6"/>
          <p:cNvSpPr txBox="1"/>
          <p:nvPr/>
        </p:nvSpPr>
        <p:spPr>
          <a:xfrm>
            <a:off x="4492585" y="3695776"/>
            <a:ext cx="2400657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中字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。您的内容打在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这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2993" y="2676315"/>
            <a:ext cx="1696991" cy="9007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7570" y="3266053"/>
            <a:ext cx="1701154" cy="902998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8199682" y="2476000"/>
            <a:ext cx="1506608" cy="150660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8478725" y="2771530"/>
            <a:ext cx="1506608" cy="150660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9808379" y="4472089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输入标题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31" name="文本框 6"/>
          <p:cNvSpPr txBox="1"/>
          <p:nvPr/>
        </p:nvSpPr>
        <p:spPr>
          <a:xfrm>
            <a:off x="7992759" y="4473286"/>
            <a:ext cx="1754326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复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8862473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0">
        <p15:prstTrans prst="wind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7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9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1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7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4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5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5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2500"/>
                                </p:stCondLst>
                                <p:childTnLst>
                                  <p:par>
                                    <p:cTn id="6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5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13500"/>
                                </p:stCondLst>
                                <p:childTnLst>
                                  <p:par>
                                    <p:cTn id="6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4000"/>
                                </p:stCondLst>
                                <p:childTnLst>
                                  <p:par>
                                    <p:cTn id="71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3" dur="2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16000"/>
                                </p:stCondLst>
                                <p:childTnLst>
                                  <p:par>
                                    <p:cTn id="7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7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animBg="1"/>
          <p:bldP spid="8" grpId="0" animBg="1"/>
          <p:bldP spid="9" grpId="0"/>
          <p:bldP spid="10" grpId="0"/>
          <p:bldP spid="22" grpId="0" animBg="1"/>
          <p:bldP spid="23" grpId="0" animBg="1"/>
          <p:bldP spid="24" grpId="0"/>
          <p:bldP spid="25" grpId="0"/>
          <p:bldP spid="28" grpId="0" animBg="1"/>
          <p:bldP spid="29" grpId="0" animBg="1"/>
          <p:bldP spid="30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7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9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1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7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4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5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5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2500"/>
                                </p:stCondLst>
                                <p:childTnLst>
                                  <p:par>
                                    <p:cTn id="6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5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13500"/>
                                </p:stCondLst>
                                <p:childTnLst>
                                  <p:par>
                                    <p:cTn id="6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4000"/>
                                </p:stCondLst>
                                <p:childTnLst>
                                  <p:par>
                                    <p:cTn id="71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3" dur="2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16000"/>
                                </p:stCondLst>
                                <p:childTnLst>
                                  <p:par>
                                    <p:cTn id="7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7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animBg="1"/>
          <p:bldP spid="8" grpId="0" animBg="1"/>
          <p:bldP spid="9" grpId="0"/>
          <p:bldP spid="10" grpId="0"/>
          <p:bldP spid="22" grpId="0" animBg="1"/>
          <p:bldP spid="23" grpId="0" animBg="1"/>
          <p:bldP spid="24" grpId="0"/>
          <p:bldP spid="25" grpId="0"/>
          <p:bldP spid="28" grpId="0" animBg="1"/>
          <p:bldP spid="29" grpId="0" animBg="1"/>
          <p:bldP spid="30" grpId="0"/>
          <p:bldP spid="31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7092" y="368447"/>
            <a:ext cx="584649" cy="27133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443186" y="514770"/>
            <a:ext cx="430887" cy="2648245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bg1"/>
                </a:solidFill>
                <a:latin typeface="+mn-ea"/>
              </a:rPr>
              <a:t>请输入标题</a:t>
            </a:r>
            <a:endParaRPr lang="zh-CN" altLang="en-US" sz="1600" b="1" spc="3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0328" y="2040761"/>
            <a:ext cx="831951" cy="7010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4" y="-35995"/>
            <a:ext cx="4793879" cy="41642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75" y="1919990"/>
            <a:ext cx="2027057" cy="16068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932" y="1134897"/>
            <a:ext cx="2027057" cy="1606899"/>
          </a:xfrm>
          <a:prstGeom prst="rect">
            <a:avLst/>
          </a:prstGeom>
        </p:spPr>
      </p:pic>
      <p:graphicFrame>
        <p:nvGraphicFramePr>
          <p:cNvPr id="10" name="图表 9"/>
          <p:cNvGraphicFramePr/>
          <p:nvPr>
            <p:extLst>
              <p:ext uri="{D42A27DB-BD31-4B8C-83A1-F6EECF244321}">
                <p14:modId xmlns:p14="http://schemas.microsoft.com/office/powerpoint/2010/main" val="3584095426"/>
              </p:ext>
            </p:extLst>
          </p:nvPr>
        </p:nvGraphicFramePr>
        <p:xfrm>
          <a:off x="1570617" y="3545245"/>
          <a:ext cx="9270142" cy="3048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" name="矩形 10"/>
          <p:cNvSpPr/>
          <p:nvPr/>
        </p:nvSpPr>
        <p:spPr>
          <a:xfrm>
            <a:off x="10079277" y="1134897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输入标题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12" name="文本框 6"/>
          <p:cNvSpPr txBox="1"/>
          <p:nvPr/>
        </p:nvSpPr>
        <p:spPr>
          <a:xfrm>
            <a:off x="7617326" y="1136094"/>
            <a:ext cx="2400657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中字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。您的内容打在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这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843946" y="1150999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输入标题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14" name="文本框 6"/>
          <p:cNvSpPr txBox="1"/>
          <p:nvPr/>
        </p:nvSpPr>
        <p:spPr>
          <a:xfrm>
            <a:off x="4381995" y="1152196"/>
            <a:ext cx="2400657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中字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。您的内容打在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这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88727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ripple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0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Graphic spid="10" grpId="0">
            <p:bldAsOne/>
          </p:bldGraphic>
          <p:bldP spid="11" grpId="0"/>
          <p:bldP spid="12" grpId="0"/>
          <p:bldP spid="13" grpId="0"/>
          <p:bldP spid="1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Graphic spid="10" grpId="0">
            <p:bldAsOne/>
          </p:bldGraphic>
          <p:bldP spid="11" grpId="0"/>
          <p:bldP spid="12" grpId="0"/>
          <p:bldP spid="13" grpId="0"/>
          <p:bldP spid="14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9" t="32800" r="64581" b="52861"/>
          <a:stretch/>
        </p:blipFill>
        <p:spPr>
          <a:xfrm rot="2967669" flipH="1">
            <a:off x="5794386" y="1043021"/>
            <a:ext cx="1274969" cy="883853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1935" y="1194854"/>
            <a:ext cx="584649" cy="2713372"/>
          </a:xfrm>
          <a:prstGeom prst="rect">
            <a:avLst/>
          </a:prstGeom>
        </p:spPr>
      </p:pic>
      <p:sp>
        <p:nvSpPr>
          <p:cNvPr id="58" name="矩形 57"/>
          <p:cNvSpPr/>
          <p:nvPr/>
        </p:nvSpPr>
        <p:spPr>
          <a:xfrm>
            <a:off x="5726899" y="1387048"/>
            <a:ext cx="492443" cy="1351211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方正字迹-邢体草书简体" panose="03000502000000000000" pitchFamily="66" charset="-122"/>
                <a:ea typeface="方正字迹-邢体草书简体" panose="03000502000000000000" pitchFamily="66" charset="-122"/>
              </a:rPr>
              <a:t>第四部</a:t>
            </a:r>
            <a:r>
              <a:rPr lang="zh-CN" altLang="en-US" sz="2000" b="1" dirty="0" smtClean="0">
                <a:solidFill>
                  <a:schemeClr val="bg1"/>
                </a:solidFill>
                <a:latin typeface="方正字迹-邢体草书简体" panose="03000502000000000000" pitchFamily="66" charset="-122"/>
                <a:ea typeface="方正字迹-邢体草书简体" panose="03000502000000000000" pitchFamily="66" charset="-122"/>
              </a:rPr>
              <a:t>分</a:t>
            </a:r>
            <a:endParaRPr lang="zh-CN" altLang="en-US" sz="2000" b="1" dirty="0">
              <a:solidFill>
                <a:schemeClr val="bg1"/>
              </a:solidFill>
              <a:latin typeface="方正字迹-邢体草书简体" panose="03000502000000000000" pitchFamily="66" charset="-122"/>
              <a:ea typeface="方正字迹-邢体草书简体" panose="03000502000000000000" pitchFamily="66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6315870" y="1995653"/>
            <a:ext cx="430887" cy="2648245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明年工作计划</a:t>
            </a:r>
            <a:endParaRPr lang="zh-CN" altLang="en-US" sz="1600" b="1" spc="3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50706">
            <a:off x="3933130" y="3726876"/>
            <a:ext cx="658271" cy="554685"/>
          </a:xfrm>
          <a:prstGeom prst="rect">
            <a:avLst/>
          </a:prstGeom>
        </p:spPr>
      </p:pic>
      <p:sp>
        <p:nvSpPr>
          <p:cNvPr id="66" name="矩形 65"/>
          <p:cNvSpPr/>
          <p:nvPr/>
        </p:nvSpPr>
        <p:spPr>
          <a:xfrm>
            <a:off x="4142514" y="4314825"/>
            <a:ext cx="430887" cy="1702576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输您的的</a:t>
            </a:r>
            <a:r>
              <a:rPr lang="zh-CN" altLang="en-US" sz="16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标题</a:t>
            </a:r>
            <a:endParaRPr lang="zh-CN" altLang="en-US" sz="1600" b="1" spc="3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50706">
            <a:off x="5120491" y="3726876"/>
            <a:ext cx="658271" cy="554685"/>
          </a:xfrm>
          <a:prstGeom prst="rect">
            <a:avLst/>
          </a:prstGeom>
        </p:spPr>
      </p:pic>
      <p:sp>
        <p:nvSpPr>
          <p:cNvPr id="70" name="矩形 69"/>
          <p:cNvSpPr/>
          <p:nvPr/>
        </p:nvSpPr>
        <p:spPr>
          <a:xfrm>
            <a:off x="5329875" y="4314825"/>
            <a:ext cx="430887" cy="1702576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输您的的</a:t>
            </a:r>
            <a:r>
              <a:rPr lang="zh-CN" altLang="en-US" sz="16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标题</a:t>
            </a:r>
            <a:endParaRPr lang="zh-CN" altLang="en-US" sz="1600" b="1" spc="3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71" name="图片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50706">
            <a:off x="6208696" y="3726876"/>
            <a:ext cx="658271" cy="554685"/>
          </a:xfrm>
          <a:prstGeom prst="rect">
            <a:avLst/>
          </a:prstGeom>
        </p:spPr>
      </p:pic>
      <p:sp>
        <p:nvSpPr>
          <p:cNvPr id="72" name="矩形 71"/>
          <p:cNvSpPr/>
          <p:nvPr/>
        </p:nvSpPr>
        <p:spPr>
          <a:xfrm>
            <a:off x="6418080" y="4314825"/>
            <a:ext cx="430887" cy="1702576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输您的的</a:t>
            </a:r>
            <a:r>
              <a:rPr lang="zh-CN" altLang="en-US" sz="16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标题</a:t>
            </a:r>
            <a:endParaRPr lang="zh-CN" altLang="en-US" sz="1600" b="1" spc="3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73" name="图片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50706">
            <a:off x="7280891" y="3726876"/>
            <a:ext cx="658271" cy="554685"/>
          </a:xfrm>
          <a:prstGeom prst="rect">
            <a:avLst/>
          </a:prstGeom>
        </p:spPr>
      </p:pic>
      <p:sp>
        <p:nvSpPr>
          <p:cNvPr id="74" name="矩形 73"/>
          <p:cNvSpPr/>
          <p:nvPr/>
        </p:nvSpPr>
        <p:spPr>
          <a:xfrm>
            <a:off x="7490275" y="4314825"/>
            <a:ext cx="430887" cy="1702576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输您的的</a:t>
            </a:r>
            <a:r>
              <a:rPr lang="zh-CN" altLang="en-US" sz="16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标题</a:t>
            </a:r>
            <a:endParaRPr lang="zh-CN" altLang="en-US" sz="1600" b="1" spc="3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6878" y="-35996"/>
            <a:ext cx="4188253" cy="363814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35996"/>
            <a:ext cx="4087430" cy="355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665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5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64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65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8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68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69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/>
          <p:bldP spid="59" grpId="0"/>
          <p:bldP spid="66" grpId="0"/>
          <p:bldP spid="70" grpId="0"/>
          <p:bldP spid="72" grpId="0"/>
          <p:bldP spid="7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5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8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/>
          <p:bldP spid="59" grpId="0"/>
          <p:bldP spid="66" grpId="0"/>
          <p:bldP spid="70" grpId="0"/>
          <p:bldP spid="72" grpId="0"/>
          <p:bldP spid="74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7092" y="368447"/>
            <a:ext cx="584649" cy="27133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443186" y="514770"/>
            <a:ext cx="430887" cy="2648245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bg1"/>
                </a:solidFill>
                <a:latin typeface="+mn-ea"/>
              </a:rPr>
              <a:t>总体思路</a:t>
            </a:r>
            <a:endParaRPr lang="zh-CN" altLang="en-US" sz="1600" b="1" spc="3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0328" y="2040761"/>
            <a:ext cx="831951" cy="701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530584" y="2046333"/>
            <a:ext cx="6487117" cy="313621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121" y="4529521"/>
            <a:ext cx="2273620" cy="2328479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0079277" y="1462971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总体思路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18" name="文本框 6"/>
          <p:cNvSpPr txBox="1"/>
          <p:nvPr/>
        </p:nvSpPr>
        <p:spPr>
          <a:xfrm>
            <a:off x="2769845" y="1464168"/>
            <a:ext cx="7248138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或者通过复制您的文本后，在此框中选择粘贴，并选择只保留文字。您的内容打在这里，或者通过复制您的文本后，在此框中字。您的内容打在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这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或者通过复制您的文本后，在此框中选择粘贴，并选择只保留文字。您的内容打在这里，或者通过复制您的文本后，在此框中字。您的内容打在这</a:t>
            </a:r>
          </a:p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或者通过复制您的文本后，在此框中选择粘贴，并选择只保留文字。您的内容打在这里，或者通过复制您的文本后，在此框中字。您的内容打在这</a:t>
            </a:r>
          </a:p>
          <a:p>
            <a:pPr algn="just">
              <a:lnSpc>
                <a:spcPct val="200000"/>
              </a:lnSpc>
            </a:pP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582252" y="4324505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输入标题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1" name="文本框 6"/>
          <p:cNvSpPr txBox="1"/>
          <p:nvPr/>
        </p:nvSpPr>
        <p:spPr>
          <a:xfrm>
            <a:off x="3120301" y="4325702"/>
            <a:ext cx="2400657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中字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。您的内容打在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这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734999" y="4324505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输入标题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3" name="文本框 6"/>
          <p:cNvSpPr txBox="1"/>
          <p:nvPr/>
        </p:nvSpPr>
        <p:spPr>
          <a:xfrm>
            <a:off x="6273048" y="4325702"/>
            <a:ext cx="2400657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中字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。您的内容打在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这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0646884" y="2857207"/>
            <a:ext cx="335802" cy="1210899"/>
            <a:chOff x="4180105" y="2695575"/>
            <a:chExt cx="741363" cy="2673350"/>
          </a:xfrm>
        </p:grpSpPr>
        <p:sp>
          <p:nvSpPr>
            <p:cNvPr id="25" name="Freeform 6"/>
            <p:cNvSpPr>
              <a:spLocks noEditPoints="1"/>
            </p:cNvSpPr>
            <p:nvPr/>
          </p:nvSpPr>
          <p:spPr bwMode="auto">
            <a:xfrm>
              <a:off x="4262655" y="2695575"/>
              <a:ext cx="587375" cy="504825"/>
            </a:xfrm>
            <a:custGeom>
              <a:avLst/>
              <a:gdLst>
                <a:gd name="T0" fmla="*/ 12 w 154"/>
                <a:gd name="T1" fmla="*/ 103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2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8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5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4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2 h 134"/>
                <a:gd name="T58" fmla="*/ 81 w 154"/>
                <a:gd name="T59" fmla="*/ 87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1 h 134"/>
                <a:gd name="T66" fmla="*/ 36 w 154"/>
                <a:gd name="T67" fmla="*/ 112 h 134"/>
                <a:gd name="T68" fmla="*/ 91 w 154"/>
                <a:gd name="T69" fmla="*/ 0 h 134"/>
                <a:gd name="T70" fmla="*/ 118 w 154"/>
                <a:gd name="T71" fmla="*/ 20 h 134"/>
                <a:gd name="T72" fmla="*/ 117 w 154"/>
                <a:gd name="T73" fmla="*/ 34 h 134"/>
                <a:gd name="T74" fmla="*/ 88 w 154"/>
                <a:gd name="T75" fmla="*/ 39 h 134"/>
                <a:gd name="T76" fmla="*/ 58 w 154"/>
                <a:gd name="T77" fmla="*/ 42 h 134"/>
                <a:gd name="T78" fmla="*/ 40 w 154"/>
                <a:gd name="T79" fmla="*/ 3 h 134"/>
                <a:gd name="T80" fmla="*/ 54 w 154"/>
                <a:gd name="T81" fmla="*/ 11 h 134"/>
                <a:gd name="T82" fmla="*/ 58 w 154"/>
                <a:gd name="T83" fmla="*/ 16 h 134"/>
                <a:gd name="T84" fmla="*/ 91 w 154"/>
                <a:gd name="T85" fmla="*/ 7 h 134"/>
                <a:gd name="T86" fmla="*/ 46 w 154"/>
                <a:gd name="T87" fmla="*/ 108 h 134"/>
                <a:gd name="T88" fmla="*/ 52 w 154"/>
                <a:gd name="T89" fmla="*/ 108 h 134"/>
                <a:gd name="T90" fmla="*/ 52 w 154"/>
                <a:gd name="T91" fmla="*/ 108 h 134"/>
                <a:gd name="T92" fmla="*/ 67 w 154"/>
                <a:gd name="T93" fmla="*/ 105 h 134"/>
                <a:gd name="T94" fmla="*/ 68 w 154"/>
                <a:gd name="T95" fmla="*/ 58 h 134"/>
                <a:gd name="T96" fmla="*/ 71 w 154"/>
                <a:gd name="T97" fmla="*/ 57 h 134"/>
                <a:gd name="T98" fmla="*/ 75 w 154"/>
                <a:gd name="T99" fmla="*/ 103 h 134"/>
                <a:gd name="T100" fmla="*/ 77 w 154"/>
                <a:gd name="T101" fmla="*/ 103 h 134"/>
                <a:gd name="T102" fmla="*/ 95 w 154"/>
                <a:gd name="T103" fmla="*/ 10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7"/>
                  </a:moveTo>
                  <a:cubicBezTo>
                    <a:pt x="17" y="96"/>
                    <a:pt x="18" y="95"/>
                    <a:pt x="18" y="96"/>
                  </a:cubicBezTo>
                  <a:cubicBezTo>
                    <a:pt x="18" y="96"/>
                    <a:pt x="17" y="98"/>
                    <a:pt x="15" y="99"/>
                  </a:cubicBezTo>
                  <a:cubicBezTo>
                    <a:pt x="13" y="101"/>
                    <a:pt x="12" y="103"/>
                    <a:pt x="12" y="103"/>
                  </a:cubicBezTo>
                  <a:cubicBezTo>
                    <a:pt x="12" y="104"/>
                    <a:pt x="12" y="105"/>
                    <a:pt x="11" y="106"/>
                  </a:cubicBezTo>
                  <a:cubicBezTo>
                    <a:pt x="10" y="108"/>
                    <a:pt x="9" y="109"/>
                    <a:pt x="9" y="111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4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6"/>
                  </a:cubicBezTo>
                  <a:cubicBezTo>
                    <a:pt x="16" y="117"/>
                    <a:pt x="17" y="118"/>
                    <a:pt x="19" y="117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6"/>
                    <a:pt x="20" y="116"/>
                    <a:pt x="20" y="116"/>
                  </a:cubicBezTo>
                  <a:cubicBezTo>
                    <a:pt x="19" y="115"/>
                    <a:pt x="19" y="115"/>
                    <a:pt x="21" y="114"/>
                  </a:cubicBezTo>
                  <a:cubicBezTo>
                    <a:pt x="22" y="114"/>
                    <a:pt x="23" y="114"/>
                    <a:pt x="26" y="113"/>
                  </a:cubicBezTo>
                  <a:cubicBezTo>
                    <a:pt x="28" y="113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4"/>
                    <a:pt x="35" y="114"/>
                  </a:cubicBezTo>
                  <a:cubicBezTo>
                    <a:pt x="39" y="113"/>
                    <a:pt x="40" y="112"/>
                    <a:pt x="41" y="113"/>
                  </a:cubicBezTo>
                  <a:cubicBezTo>
                    <a:pt x="42" y="113"/>
                    <a:pt x="42" y="113"/>
                    <a:pt x="43" y="112"/>
                  </a:cubicBezTo>
                  <a:cubicBezTo>
                    <a:pt x="44" y="111"/>
                    <a:pt x="49" y="111"/>
                    <a:pt x="57" y="110"/>
                  </a:cubicBezTo>
                  <a:cubicBezTo>
                    <a:pt x="60" y="109"/>
                    <a:pt x="62" y="109"/>
                    <a:pt x="63" y="108"/>
                  </a:cubicBezTo>
                  <a:cubicBezTo>
                    <a:pt x="64" y="108"/>
                    <a:pt x="64" y="107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09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8"/>
                    <a:pt x="77" y="108"/>
                  </a:cubicBezTo>
                  <a:cubicBezTo>
                    <a:pt x="78" y="108"/>
                    <a:pt x="79" y="108"/>
                    <a:pt x="79" y="107"/>
                  </a:cubicBezTo>
                  <a:cubicBezTo>
                    <a:pt x="79" y="107"/>
                    <a:pt x="80" y="106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6"/>
                    <a:pt x="82" y="107"/>
                  </a:cubicBezTo>
                  <a:cubicBezTo>
                    <a:pt x="82" y="107"/>
                    <a:pt x="83" y="107"/>
                    <a:pt x="84" y="107"/>
                  </a:cubicBezTo>
                  <a:cubicBezTo>
                    <a:pt x="86" y="106"/>
                    <a:pt x="95" y="105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1"/>
                    <a:pt x="122" y="101"/>
                    <a:pt x="121" y="100"/>
                  </a:cubicBezTo>
                  <a:cubicBezTo>
                    <a:pt x="120" y="99"/>
                    <a:pt x="120" y="99"/>
                    <a:pt x="120" y="98"/>
                  </a:cubicBezTo>
                  <a:cubicBezTo>
                    <a:pt x="121" y="98"/>
                    <a:pt x="122" y="99"/>
                    <a:pt x="124" y="100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3"/>
                    <a:pt x="131" y="104"/>
                  </a:cubicBezTo>
                  <a:cubicBezTo>
                    <a:pt x="132" y="105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6"/>
                  </a:cubicBezTo>
                  <a:cubicBezTo>
                    <a:pt x="150" y="117"/>
                    <a:pt x="150" y="118"/>
                    <a:pt x="151" y="118"/>
                  </a:cubicBezTo>
                  <a:cubicBezTo>
                    <a:pt x="152" y="118"/>
                    <a:pt x="153" y="118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5"/>
                    <a:pt x="152" y="127"/>
                    <a:pt x="151" y="128"/>
                  </a:cubicBezTo>
                  <a:cubicBezTo>
                    <a:pt x="150" y="129"/>
                    <a:pt x="148" y="129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6"/>
                    <a:pt x="129" y="125"/>
                  </a:cubicBezTo>
                  <a:cubicBezTo>
                    <a:pt x="128" y="124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6"/>
                    <a:pt x="44" y="128"/>
                    <a:pt x="38" y="130"/>
                  </a:cubicBezTo>
                  <a:cubicBezTo>
                    <a:pt x="22" y="134"/>
                    <a:pt x="12" y="133"/>
                    <a:pt x="6" y="128"/>
                  </a:cubicBezTo>
                  <a:cubicBezTo>
                    <a:pt x="4" y="126"/>
                    <a:pt x="3" y="123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8"/>
                    <a:pt x="1" y="107"/>
                    <a:pt x="2" y="106"/>
                  </a:cubicBezTo>
                  <a:cubicBezTo>
                    <a:pt x="2" y="104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5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0"/>
                    <a:pt x="14" y="99"/>
                    <a:pt x="15" y="97"/>
                  </a:cubicBezTo>
                  <a:close/>
                  <a:moveTo>
                    <a:pt x="16" y="116"/>
                  </a:moveTo>
                  <a:cubicBezTo>
                    <a:pt x="16" y="115"/>
                    <a:pt x="16" y="115"/>
                    <a:pt x="16" y="115"/>
                  </a:cubicBezTo>
                  <a:cubicBezTo>
                    <a:pt x="16" y="115"/>
                    <a:pt x="17" y="115"/>
                    <a:pt x="17" y="115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0"/>
                    <a:pt x="27" y="90"/>
                    <a:pt x="27" y="91"/>
                  </a:cubicBezTo>
                  <a:cubicBezTo>
                    <a:pt x="27" y="91"/>
                    <a:pt x="26" y="92"/>
                    <a:pt x="24" y="93"/>
                  </a:cubicBezTo>
                  <a:cubicBezTo>
                    <a:pt x="21" y="94"/>
                    <a:pt x="21" y="94"/>
                    <a:pt x="21" y="94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4"/>
                    <a:pt x="28" y="114"/>
                  </a:cubicBezTo>
                  <a:cubicBezTo>
                    <a:pt x="28" y="114"/>
                    <a:pt x="28" y="114"/>
                    <a:pt x="27" y="114"/>
                  </a:cubicBezTo>
                  <a:cubicBezTo>
                    <a:pt x="25" y="114"/>
                    <a:pt x="25" y="114"/>
                    <a:pt x="24" y="115"/>
                  </a:cubicBezTo>
                  <a:cubicBezTo>
                    <a:pt x="24" y="116"/>
                    <a:pt x="24" y="116"/>
                    <a:pt x="25" y="116"/>
                  </a:cubicBezTo>
                  <a:cubicBezTo>
                    <a:pt x="26" y="116"/>
                    <a:pt x="26" y="115"/>
                    <a:pt x="27" y="115"/>
                  </a:cubicBezTo>
                  <a:close/>
                  <a:moveTo>
                    <a:pt x="44" y="55"/>
                  </a:moveTo>
                  <a:cubicBezTo>
                    <a:pt x="44" y="55"/>
                    <a:pt x="44" y="55"/>
                    <a:pt x="44" y="54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5" y="55"/>
                    <a:pt x="45" y="56"/>
                    <a:pt x="44" y="58"/>
                  </a:cubicBezTo>
                  <a:cubicBezTo>
                    <a:pt x="43" y="60"/>
                    <a:pt x="43" y="61"/>
                    <a:pt x="43" y="61"/>
                  </a:cubicBezTo>
                  <a:cubicBezTo>
                    <a:pt x="44" y="62"/>
                    <a:pt x="44" y="62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59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1"/>
                    <a:pt x="60" y="61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3"/>
                    <a:pt x="57" y="64"/>
                    <a:pt x="57" y="65"/>
                  </a:cubicBezTo>
                  <a:cubicBezTo>
                    <a:pt x="58" y="66"/>
                    <a:pt x="59" y="67"/>
                    <a:pt x="59" y="67"/>
                  </a:cubicBezTo>
                  <a:cubicBezTo>
                    <a:pt x="60" y="67"/>
                    <a:pt x="61" y="66"/>
                    <a:pt x="64" y="66"/>
                  </a:cubicBezTo>
                  <a:cubicBezTo>
                    <a:pt x="67" y="64"/>
                    <a:pt x="69" y="64"/>
                    <a:pt x="70" y="63"/>
                  </a:cubicBezTo>
                  <a:cubicBezTo>
                    <a:pt x="72" y="63"/>
                    <a:pt x="73" y="62"/>
                    <a:pt x="74" y="62"/>
                  </a:cubicBezTo>
                  <a:cubicBezTo>
                    <a:pt x="75" y="62"/>
                    <a:pt x="76" y="61"/>
                    <a:pt x="77" y="60"/>
                  </a:cubicBezTo>
                  <a:cubicBezTo>
                    <a:pt x="79" y="58"/>
                    <a:pt x="80" y="57"/>
                    <a:pt x="80" y="57"/>
                  </a:cubicBezTo>
                  <a:cubicBezTo>
                    <a:pt x="80" y="56"/>
                    <a:pt x="79" y="56"/>
                    <a:pt x="77" y="56"/>
                  </a:cubicBezTo>
                  <a:cubicBezTo>
                    <a:pt x="76" y="56"/>
                    <a:pt x="75" y="57"/>
                    <a:pt x="75" y="56"/>
                  </a:cubicBezTo>
                  <a:cubicBezTo>
                    <a:pt x="75" y="56"/>
                    <a:pt x="76" y="56"/>
                    <a:pt x="76" y="56"/>
                  </a:cubicBezTo>
                  <a:cubicBezTo>
                    <a:pt x="78" y="54"/>
                    <a:pt x="82" y="55"/>
                    <a:pt x="86" y="58"/>
                  </a:cubicBezTo>
                  <a:cubicBezTo>
                    <a:pt x="89" y="61"/>
                    <a:pt x="92" y="62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6"/>
                    <a:pt x="99" y="67"/>
                  </a:cubicBezTo>
                  <a:cubicBezTo>
                    <a:pt x="101" y="68"/>
                    <a:pt x="103" y="69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0"/>
                    <a:pt x="104" y="81"/>
                    <a:pt x="102" y="82"/>
                  </a:cubicBezTo>
                  <a:cubicBezTo>
                    <a:pt x="99" y="84"/>
                    <a:pt x="97" y="85"/>
                    <a:pt x="96" y="84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6"/>
                    <a:pt x="83" y="87"/>
                  </a:cubicBezTo>
                  <a:cubicBezTo>
                    <a:pt x="83" y="88"/>
                    <a:pt x="82" y="88"/>
                    <a:pt x="81" y="87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0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0"/>
                    <a:pt x="52" y="90"/>
                  </a:cubicBezTo>
                  <a:cubicBezTo>
                    <a:pt x="51" y="90"/>
                    <a:pt x="49" y="89"/>
                    <a:pt x="47" y="87"/>
                  </a:cubicBezTo>
                  <a:cubicBezTo>
                    <a:pt x="44" y="86"/>
                    <a:pt x="42" y="84"/>
                    <a:pt x="41" y="81"/>
                  </a:cubicBezTo>
                  <a:cubicBezTo>
                    <a:pt x="40" y="79"/>
                    <a:pt x="39" y="75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59"/>
                    <a:pt x="40" y="59"/>
                  </a:cubicBezTo>
                  <a:cubicBezTo>
                    <a:pt x="43" y="56"/>
                    <a:pt x="44" y="55"/>
                    <a:pt x="44" y="55"/>
                  </a:cubicBezTo>
                  <a:close/>
                  <a:moveTo>
                    <a:pt x="36" y="111"/>
                  </a:moveTo>
                  <a:cubicBezTo>
                    <a:pt x="37" y="111"/>
                    <a:pt x="38" y="110"/>
                    <a:pt x="39" y="110"/>
                  </a:cubicBezTo>
                  <a:cubicBezTo>
                    <a:pt x="40" y="110"/>
                    <a:pt x="41" y="110"/>
                    <a:pt x="41" y="110"/>
                  </a:cubicBezTo>
                  <a:cubicBezTo>
                    <a:pt x="41" y="111"/>
                    <a:pt x="40" y="111"/>
                    <a:pt x="39" y="111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lnTo>
                    <a:pt x="36" y="111"/>
                  </a:lnTo>
                  <a:close/>
                  <a:moveTo>
                    <a:pt x="89" y="1"/>
                  </a:moveTo>
                  <a:cubicBezTo>
                    <a:pt x="89" y="0"/>
                    <a:pt x="89" y="0"/>
                    <a:pt x="91" y="0"/>
                  </a:cubicBezTo>
                  <a:cubicBezTo>
                    <a:pt x="93" y="0"/>
                    <a:pt x="96" y="2"/>
                    <a:pt x="99" y="5"/>
                  </a:cubicBezTo>
                  <a:cubicBezTo>
                    <a:pt x="103" y="9"/>
                    <a:pt x="107" y="12"/>
                    <a:pt x="111" y="14"/>
                  </a:cubicBezTo>
                  <a:cubicBezTo>
                    <a:pt x="114" y="15"/>
                    <a:pt x="115" y="16"/>
                    <a:pt x="115" y="17"/>
                  </a:cubicBezTo>
                  <a:cubicBezTo>
                    <a:pt x="115" y="17"/>
                    <a:pt x="116" y="18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8"/>
                    <a:pt x="121" y="30"/>
                  </a:cubicBezTo>
                  <a:cubicBezTo>
                    <a:pt x="120" y="31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4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39"/>
                  </a:cubicBezTo>
                  <a:cubicBezTo>
                    <a:pt x="87" y="40"/>
                    <a:pt x="84" y="40"/>
                    <a:pt x="81" y="42"/>
                  </a:cubicBezTo>
                  <a:cubicBezTo>
                    <a:pt x="78" y="43"/>
                    <a:pt x="74" y="43"/>
                    <a:pt x="69" y="44"/>
                  </a:cubicBezTo>
                  <a:cubicBezTo>
                    <a:pt x="63" y="44"/>
                    <a:pt x="61" y="44"/>
                    <a:pt x="60" y="43"/>
                  </a:cubicBezTo>
                  <a:cubicBezTo>
                    <a:pt x="60" y="43"/>
                    <a:pt x="59" y="42"/>
                    <a:pt x="58" y="42"/>
                  </a:cubicBezTo>
                  <a:cubicBezTo>
                    <a:pt x="56" y="42"/>
                    <a:pt x="53" y="40"/>
                    <a:pt x="50" y="36"/>
                  </a:cubicBezTo>
                  <a:cubicBezTo>
                    <a:pt x="47" y="32"/>
                    <a:pt x="44" y="27"/>
                    <a:pt x="43" y="23"/>
                  </a:cubicBezTo>
                  <a:cubicBezTo>
                    <a:pt x="42" y="18"/>
                    <a:pt x="41" y="14"/>
                    <a:pt x="40" y="10"/>
                  </a:cubicBezTo>
                  <a:cubicBezTo>
                    <a:pt x="40" y="5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7"/>
                  </a:cubicBezTo>
                  <a:cubicBezTo>
                    <a:pt x="49" y="9"/>
                    <a:pt x="50" y="11"/>
                    <a:pt x="50" y="11"/>
                  </a:cubicBezTo>
                  <a:cubicBezTo>
                    <a:pt x="51" y="11"/>
                    <a:pt x="52" y="11"/>
                    <a:pt x="54" y="11"/>
                  </a:cubicBezTo>
                  <a:cubicBezTo>
                    <a:pt x="57" y="11"/>
                    <a:pt x="58" y="10"/>
                    <a:pt x="58" y="11"/>
                  </a:cubicBezTo>
                  <a:cubicBezTo>
                    <a:pt x="58" y="11"/>
                    <a:pt x="57" y="11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0"/>
                  </a:cubicBezTo>
                  <a:cubicBezTo>
                    <a:pt x="84" y="9"/>
                    <a:pt x="86" y="9"/>
                    <a:pt x="87" y="9"/>
                  </a:cubicBezTo>
                  <a:cubicBezTo>
                    <a:pt x="88" y="9"/>
                    <a:pt x="89" y="9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09"/>
                  </a:moveTo>
                  <a:cubicBezTo>
                    <a:pt x="44" y="109"/>
                    <a:pt x="45" y="108"/>
                    <a:pt x="46" y="108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09"/>
                  </a:cubicBezTo>
                  <a:cubicBezTo>
                    <a:pt x="44" y="110"/>
                    <a:pt x="43" y="110"/>
                    <a:pt x="43" y="109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6"/>
                    <a:pt x="55" y="107"/>
                  </a:cubicBezTo>
                  <a:cubicBezTo>
                    <a:pt x="55" y="107"/>
                    <a:pt x="55" y="107"/>
                    <a:pt x="54" y="107"/>
                  </a:cubicBezTo>
                  <a:cubicBezTo>
                    <a:pt x="53" y="108"/>
                    <a:pt x="53" y="108"/>
                    <a:pt x="52" y="108"/>
                  </a:cubicBezTo>
                  <a:cubicBezTo>
                    <a:pt x="51" y="108"/>
                    <a:pt x="51" y="108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6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5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8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8"/>
                    <a:pt x="71" y="58"/>
                    <a:pt x="71" y="57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7"/>
                    <a:pt x="74" y="58"/>
                    <a:pt x="72" y="58"/>
                  </a:cubicBezTo>
                  <a:close/>
                  <a:moveTo>
                    <a:pt x="75" y="103"/>
                  </a:moveTo>
                  <a:cubicBezTo>
                    <a:pt x="75" y="103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6" y="104"/>
                    <a:pt x="76" y="104"/>
                    <a:pt x="75" y="103"/>
                  </a:cubicBezTo>
                  <a:close/>
                  <a:moveTo>
                    <a:pt x="94" y="102"/>
                  </a:moveTo>
                  <a:cubicBezTo>
                    <a:pt x="93" y="101"/>
                    <a:pt x="93" y="101"/>
                    <a:pt x="94" y="101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1"/>
                    <a:pt x="96" y="101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7"/>
            <p:cNvSpPr>
              <a:spLocks noEditPoints="1"/>
            </p:cNvSpPr>
            <p:nvPr/>
          </p:nvSpPr>
          <p:spPr bwMode="auto">
            <a:xfrm>
              <a:off x="4354730" y="3263900"/>
              <a:ext cx="392113" cy="701675"/>
            </a:xfrm>
            <a:custGeom>
              <a:avLst/>
              <a:gdLst>
                <a:gd name="T0" fmla="*/ 68 w 103"/>
                <a:gd name="T1" fmla="*/ 6 h 186"/>
                <a:gd name="T2" fmla="*/ 70 w 103"/>
                <a:gd name="T3" fmla="*/ 27 h 186"/>
                <a:gd name="T4" fmla="*/ 75 w 103"/>
                <a:gd name="T5" fmla="*/ 43 h 186"/>
                <a:gd name="T6" fmla="*/ 89 w 103"/>
                <a:gd name="T7" fmla="*/ 49 h 186"/>
                <a:gd name="T8" fmla="*/ 100 w 103"/>
                <a:gd name="T9" fmla="*/ 57 h 186"/>
                <a:gd name="T10" fmla="*/ 89 w 103"/>
                <a:gd name="T11" fmla="*/ 61 h 186"/>
                <a:gd name="T12" fmla="*/ 69 w 103"/>
                <a:gd name="T13" fmla="*/ 83 h 186"/>
                <a:gd name="T14" fmla="*/ 74 w 103"/>
                <a:gd name="T15" fmla="*/ 101 h 186"/>
                <a:gd name="T16" fmla="*/ 94 w 103"/>
                <a:gd name="T17" fmla="*/ 109 h 186"/>
                <a:gd name="T18" fmla="*/ 90 w 103"/>
                <a:gd name="T19" fmla="*/ 128 h 186"/>
                <a:gd name="T20" fmla="*/ 72 w 103"/>
                <a:gd name="T21" fmla="*/ 148 h 186"/>
                <a:gd name="T22" fmla="*/ 68 w 103"/>
                <a:gd name="T23" fmla="*/ 155 h 186"/>
                <a:gd name="T24" fmla="*/ 77 w 103"/>
                <a:gd name="T25" fmla="*/ 158 h 186"/>
                <a:gd name="T26" fmla="*/ 94 w 103"/>
                <a:gd name="T27" fmla="*/ 162 h 186"/>
                <a:gd name="T28" fmla="*/ 100 w 103"/>
                <a:gd name="T29" fmla="*/ 165 h 186"/>
                <a:gd name="T30" fmla="*/ 101 w 103"/>
                <a:gd name="T31" fmla="*/ 175 h 186"/>
                <a:gd name="T32" fmla="*/ 82 w 103"/>
                <a:gd name="T33" fmla="*/ 178 h 186"/>
                <a:gd name="T34" fmla="*/ 46 w 103"/>
                <a:gd name="T35" fmla="*/ 180 h 186"/>
                <a:gd name="T36" fmla="*/ 24 w 103"/>
                <a:gd name="T37" fmla="*/ 184 h 186"/>
                <a:gd name="T38" fmla="*/ 16 w 103"/>
                <a:gd name="T39" fmla="*/ 186 h 186"/>
                <a:gd name="T40" fmla="*/ 12 w 103"/>
                <a:gd name="T41" fmla="*/ 180 h 186"/>
                <a:gd name="T42" fmla="*/ 11 w 103"/>
                <a:gd name="T43" fmla="*/ 164 h 186"/>
                <a:gd name="T44" fmla="*/ 37 w 103"/>
                <a:gd name="T45" fmla="*/ 149 h 186"/>
                <a:gd name="T46" fmla="*/ 37 w 103"/>
                <a:gd name="T47" fmla="*/ 145 h 186"/>
                <a:gd name="T48" fmla="*/ 20 w 103"/>
                <a:gd name="T49" fmla="*/ 136 h 186"/>
                <a:gd name="T50" fmla="*/ 14 w 103"/>
                <a:gd name="T51" fmla="*/ 130 h 186"/>
                <a:gd name="T52" fmla="*/ 24 w 103"/>
                <a:gd name="T53" fmla="*/ 122 h 186"/>
                <a:gd name="T54" fmla="*/ 49 w 103"/>
                <a:gd name="T55" fmla="*/ 108 h 186"/>
                <a:gd name="T56" fmla="*/ 56 w 103"/>
                <a:gd name="T57" fmla="*/ 89 h 186"/>
                <a:gd name="T58" fmla="*/ 58 w 103"/>
                <a:gd name="T59" fmla="*/ 70 h 186"/>
                <a:gd name="T60" fmla="*/ 54 w 103"/>
                <a:gd name="T61" fmla="*/ 69 h 186"/>
                <a:gd name="T62" fmla="*/ 40 w 103"/>
                <a:gd name="T63" fmla="*/ 77 h 186"/>
                <a:gd name="T64" fmla="*/ 34 w 103"/>
                <a:gd name="T65" fmla="*/ 80 h 186"/>
                <a:gd name="T66" fmla="*/ 28 w 103"/>
                <a:gd name="T67" fmla="*/ 85 h 186"/>
                <a:gd name="T68" fmla="*/ 24 w 103"/>
                <a:gd name="T69" fmla="*/ 89 h 186"/>
                <a:gd name="T70" fmla="*/ 18 w 103"/>
                <a:gd name="T71" fmla="*/ 106 h 186"/>
                <a:gd name="T72" fmla="*/ 13 w 103"/>
                <a:gd name="T73" fmla="*/ 109 h 186"/>
                <a:gd name="T74" fmla="*/ 5 w 103"/>
                <a:gd name="T75" fmla="*/ 100 h 186"/>
                <a:gd name="T76" fmla="*/ 2 w 103"/>
                <a:gd name="T77" fmla="*/ 80 h 186"/>
                <a:gd name="T78" fmla="*/ 11 w 103"/>
                <a:gd name="T79" fmla="*/ 65 h 186"/>
                <a:gd name="T80" fmla="*/ 15 w 103"/>
                <a:gd name="T81" fmla="*/ 57 h 186"/>
                <a:gd name="T82" fmla="*/ 27 w 103"/>
                <a:gd name="T83" fmla="*/ 39 h 186"/>
                <a:gd name="T84" fmla="*/ 34 w 103"/>
                <a:gd name="T85" fmla="*/ 43 h 186"/>
                <a:gd name="T86" fmla="*/ 34 w 103"/>
                <a:gd name="T87" fmla="*/ 56 h 186"/>
                <a:gd name="T88" fmla="*/ 33 w 103"/>
                <a:gd name="T89" fmla="*/ 62 h 186"/>
                <a:gd name="T90" fmla="*/ 53 w 103"/>
                <a:gd name="T91" fmla="*/ 55 h 186"/>
                <a:gd name="T92" fmla="*/ 60 w 103"/>
                <a:gd name="T93" fmla="*/ 52 h 186"/>
                <a:gd name="T94" fmla="*/ 61 w 103"/>
                <a:gd name="T95" fmla="*/ 11 h 186"/>
                <a:gd name="T96" fmla="*/ 54 w 103"/>
                <a:gd name="T97" fmla="*/ 117 h 186"/>
                <a:gd name="T98" fmla="*/ 53 w 103"/>
                <a:gd name="T99" fmla="*/ 114 h 186"/>
                <a:gd name="T100" fmla="*/ 31 w 103"/>
                <a:gd name="T101" fmla="*/ 123 h 186"/>
                <a:gd name="T102" fmla="*/ 27 w 103"/>
                <a:gd name="T103" fmla="*/ 131 h 186"/>
                <a:gd name="T104" fmla="*/ 43 w 103"/>
                <a:gd name="T105" fmla="*/ 136 h 186"/>
                <a:gd name="T106" fmla="*/ 53 w 103"/>
                <a:gd name="T107" fmla="*/ 128 h 186"/>
                <a:gd name="T108" fmla="*/ 77 w 103"/>
                <a:gd name="T109" fmla="*/ 111 h 186"/>
                <a:gd name="T110" fmla="*/ 74 w 103"/>
                <a:gd name="T111" fmla="*/ 109 h 186"/>
                <a:gd name="T112" fmla="*/ 69 w 103"/>
                <a:gd name="T113" fmla="*/ 117 h 186"/>
                <a:gd name="T114" fmla="*/ 72 w 103"/>
                <a:gd name="T115" fmla="*/ 121 h 186"/>
                <a:gd name="T116" fmla="*/ 77 w 103"/>
                <a:gd name="T117" fmla="*/ 1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3" h="186">
                  <a:moveTo>
                    <a:pt x="64" y="3"/>
                  </a:moveTo>
                  <a:cubicBezTo>
                    <a:pt x="66" y="0"/>
                    <a:pt x="67" y="1"/>
                    <a:pt x="68" y="6"/>
                  </a:cubicBezTo>
                  <a:cubicBezTo>
                    <a:pt x="68" y="9"/>
                    <a:pt x="68" y="11"/>
                    <a:pt x="69" y="13"/>
                  </a:cubicBezTo>
                  <a:cubicBezTo>
                    <a:pt x="70" y="14"/>
                    <a:pt x="70" y="19"/>
                    <a:pt x="70" y="27"/>
                  </a:cubicBezTo>
                  <a:cubicBezTo>
                    <a:pt x="70" y="36"/>
                    <a:pt x="71" y="40"/>
                    <a:pt x="71" y="41"/>
                  </a:cubicBezTo>
                  <a:cubicBezTo>
                    <a:pt x="71" y="42"/>
                    <a:pt x="73" y="43"/>
                    <a:pt x="75" y="43"/>
                  </a:cubicBezTo>
                  <a:cubicBezTo>
                    <a:pt x="78" y="44"/>
                    <a:pt x="80" y="45"/>
                    <a:pt x="83" y="47"/>
                  </a:cubicBezTo>
                  <a:cubicBezTo>
                    <a:pt x="86" y="48"/>
                    <a:pt x="88" y="49"/>
                    <a:pt x="89" y="49"/>
                  </a:cubicBezTo>
                  <a:cubicBezTo>
                    <a:pt x="91" y="49"/>
                    <a:pt x="93" y="50"/>
                    <a:pt x="96" y="52"/>
                  </a:cubicBezTo>
                  <a:cubicBezTo>
                    <a:pt x="99" y="54"/>
                    <a:pt x="100" y="55"/>
                    <a:pt x="100" y="57"/>
                  </a:cubicBezTo>
                  <a:cubicBezTo>
                    <a:pt x="101" y="58"/>
                    <a:pt x="100" y="59"/>
                    <a:pt x="100" y="59"/>
                  </a:cubicBezTo>
                  <a:cubicBezTo>
                    <a:pt x="99" y="60"/>
                    <a:pt x="96" y="60"/>
                    <a:pt x="89" y="61"/>
                  </a:cubicBezTo>
                  <a:cubicBezTo>
                    <a:pt x="78" y="61"/>
                    <a:pt x="72" y="62"/>
                    <a:pt x="70" y="64"/>
                  </a:cubicBezTo>
                  <a:cubicBezTo>
                    <a:pt x="70" y="64"/>
                    <a:pt x="69" y="71"/>
                    <a:pt x="69" y="83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81" y="101"/>
                    <a:pt x="86" y="102"/>
                    <a:pt x="90" y="105"/>
                  </a:cubicBezTo>
                  <a:cubicBezTo>
                    <a:pt x="91" y="105"/>
                    <a:pt x="93" y="107"/>
                    <a:pt x="94" y="109"/>
                  </a:cubicBezTo>
                  <a:cubicBezTo>
                    <a:pt x="96" y="114"/>
                    <a:pt x="96" y="118"/>
                    <a:pt x="93" y="122"/>
                  </a:cubicBezTo>
                  <a:cubicBezTo>
                    <a:pt x="92" y="124"/>
                    <a:pt x="91" y="126"/>
                    <a:pt x="90" y="128"/>
                  </a:cubicBezTo>
                  <a:cubicBezTo>
                    <a:pt x="89" y="130"/>
                    <a:pt x="85" y="133"/>
                    <a:pt x="80" y="139"/>
                  </a:cubicBezTo>
                  <a:cubicBezTo>
                    <a:pt x="75" y="145"/>
                    <a:pt x="72" y="148"/>
                    <a:pt x="72" y="148"/>
                  </a:cubicBezTo>
                  <a:cubicBezTo>
                    <a:pt x="71" y="148"/>
                    <a:pt x="70" y="149"/>
                    <a:pt x="69" y="150"/>
                  </a:cubicBezTo>
                  <a:cubicBezTo>
                    <a:pt x="68" y="152"/>
                    <a:pt x="68" y="153"/>
                    <a:pt x="68" y="155"/>
                  </a:cubicBezTo>
                  <a:cubicBezTo>
                    <a:pt x="69" y="156"/>
                    <a:pt x="69" y="156"/>
                    <a:pt x="70" y="157"/>
                  </a:cubicBezTo>
                  <a:cubicBezTo>
                    <a:pt x="71" y="157"/>
                    <a:pt x="73" y="158"/>
                    <a:pt x="77" y="158"/>
                  </a:cubicBezTo>
                  <a:cubicBezTo>
                    <a:pt x="82" y="160"/>
                    <a:pt x="87" y="160"/>
                    <a:pt x="89" y="161"/>
                  </a:cubicBezTo>
                  <a:cubicBezTo>
                    <a:pt x="92" y="161"/>
                    <a:pt x="94" y="161"/>
                    <a:pt x="94" y="162"/>
                  </a:cubicBezTo>
                  <a:cubicBezTo>
                    <a:pt x="95" y="162"/>
                    <a:pt x="95" y="163"/>
                    <a:pt x="96" y="163"/>
                  </a:cubicBezTo>
                  <a:cubicBezTo>
                    <a:pt x="98" y="163"/>
                    <a:pt x="99" y="163"/>
                    <a:pt x="100" y="165"/>
                  </a:cubicBezTo>
                  <a:cubicBezTo>
                    <a:pt x="101" y="166"/>
                    <a:pt x="102" y="167"/>
                    <a:pt x="102" y="169"/>
                  </a:cubicBezTo>
                  <a:cubicBezTo>
                    <a:pt x="103" y="171"/>
                    <a:pt x="102" y="173"/>
                    <a:pt x="101" y="175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82" y="178"/>
                    <a:pt x="82" y="178"/>
                    <a:pt x="82" y="178"/>
                  </a:cubicBezTo>
                  <a:cubicBezTo>
                    <a:pt x="72" y="178"/>
                    <a:pt x="64" y="178"/>
                    <a:pt x="60" y="178"/>
                  </a:cubicBezTo>
                  <a:cubicBezTo>
                    <a:pt x="56" y="178"/>
                    <a:pt x="51" y="179"/>
                    <a:pt x="46" y="180"/>
                  </a:cubicBezTo>
                  <a:cubicBezTo>
                    <a:pt x="41" y="181"/>
                    <a:pt x="38" y="182"/>
                    <a:pt x="37" y="182"/>
                  </a:cubicBezTo>
                  <a:cubicBezTo>
                    <a:pt x="37" y="182"/>
                    <a:pt x="32" y="183"/>
                    <a:pt x="24" y="184"/>
                  </a:cubicBezTo>
                  <a:cubicBezTo>
                    <a:pt x="21" y="184"/>
                    <a:pt x="19" y="185"/>
                    <a:pt x="18" y="185"/>
                  </a:cubicBezTo>
                  <a:cubicBezTo>
                    <a:pt x="17" y="186"/>
                    <a:pt x="16" y="186"/>
                    <a:pt x="16" y="186"/>
                  </a:cubicBezTo>
                  <a:cubicBezTo>
                    <a:pt x="16" y="186"/>
                    <a:pt x="15" y="185"/>
                    <a:pt x="14" y="184"/>
                  </a:cubicBezTo>
                  <a:cubicBezTo>
                    <a:pt x="13" y="182"/>
                    <a:pt x="12" y="181"/>
                    <a:pt x="12" y="180"/>
                  </a:cubicBezTo>
                  <a:cubicBezTo>
                    <a:pt x="11" y="179"/>
                    <a:pt x="11" y="176"/>
                    <a:pt x="11" y="173"/>
                  </a:cubicBezTo>
                  <a:cubicBezTo>
                    <a:pt x="11" y="168"/>
                    <a:pt x="11" y="165"/>
                    <a:pt x="11" y="164"/>
                  </a:cubicBezTo>
                  <a:cubicBezTo>
                    <a:pt x="12" y="162"/>
                    <a:pt x="14" y="161"/>
                    <a:pt x="18" y="160"/>
                  </a:cubicBezTo>
                  <a:cubicBezTo>
                    <a:pt x="24" y="158"/>
                    <a:pt x="30" y="154"/>
                    <a:pt x="37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7" y="145"/>
                    <a:pt x="37" y="145"/>
                    <a:pt x="37" y="145"/>
                  </a:cubicBezTo>
                  <a:cubicBezTo>
                    <a:pt x="35" y="143"/>
                    <a:pt x="32" y="141"/>
                    <a:pt x="29" y="139"/>
                  </a:cubicBezTo>
                  <a:cubicBezTo>
                    <a:pt x="25" y="137"/>
                    <a:pt x="22" y="136"/>
                    <a:pt x="20" y="136"/>
                  </a:cubicBezTo>
                  <a:cubicBezTo>
                    <a:pt x="17" y="135"/>
                    <a:pt x="15" y="135"/>
                    <a:pt x="15" y="134"/>
                  </a:cubicBezTo>
                  <a:cubicBezTo>
                    <a:pt x="14" y="133"/>
                    <a:pt x="14" y="131"/>
                    <a:pt x="14" y="130"/>
                  </a:cubicBezTo>
                  <a:cubicBezTo>
                    <a:pt x="15" y="128"/>
                    <a:pt x="16" y="127"/>
                    <a:pt x="18" y="126"/>
                  </a:cubicBezTo>
                  <a:cubicBezTo>
                    <a:pt x="21" y="125"/>
                    <a:pt x="23" y="123"/>
                    <a:pt x="24" y="122"/>
                  </a:cubicBezTo>
                  <a:cubicBezTo>
                    <a:pt x="26" y="120"/>
                    <a:pt x="30" y="118"/>
                    <a:pt x="35" y="115"/>
                  </a:cubicBezTo>
                  <a:cubicBezTo>
                    <a:pt x="40" y="112"/>
                    <a:pt x="45" y="110"/>
                    <a:pt x="49" y="108"/>
                  </a:cubicBezTo>
                  <a:cubicBezTo>
                    <a:pt x="53" y="107"/>
                    <a:pt x="55" y="106"/>
                    <a:pt x="55" y="105"/>
                  </a:cubicBezTo>
                  <a:cubicBezTo>
                    <a:pt x="55" y="104"/>
                    <a:pt x="56" y="98"/>
                    <a:pt x="56" y="89"/>
                  </a:cubicBezTo>
                  <a:cubicBezTo>
                    <a:pt x="57" y="79"/>
                    <a:pt x="58" y="74"/>
                    <a:pt x="58" y="72"/>
                  </a:cubicBezTo>
                  <a:cubicBezTo>
                    <a:pt x="58" y="71"/>
                    <a:pt x="58" y="70"/>
                    <a:pt x="58" y="70"/>
                  </a:cubicBezTo>
                  <a:cubicBezTo>
                    <a:pt x="58" y="69"/>
                    <a:pt x="58" y="69"/>
                    <a:pt x="57" y="69"/>
                  </a:cubicBezTo>
                  <a:cubicBezTo>
                    <a:pt x="56" y="69"/>
                    <a:pt x="56" y="69"/>
                    <a:pt x="54" y="69"/>
                  </a:cubicBezTo>
                  <a:cubicBezTo>
                    <a:pt x="53" y="70"/>
                    <a:pt x="52" y="70"/>
                    <a:pt x="50" y="71"/>
                  </a:cubicBezTo>
                  <a:cubicBezTo>
                    <a:pt x="45" y="74"/>
                    <a:pt x="41" y="76"/>
                    <a:pt x="40" y="77"/>
                  </a:cubicBezTo>
                  <a:cubicBezTo>
                    <a:pt x="38" y="78"/>
                    <a:pt x="37" y="79"/>
                    <a:pt x="36" y="79"/>
                  </a:cubicBezTo>
                  <a:cubicBezTo>
                    <a:pt x="35" y="79"/>
                    <a:pt x="34" y="79"/>
                    <a:pt x="34" y="80"/>
                  </a:cubicBezTo>
                  <a:cubicBezTo>
                    <a:pt x="34" y="80"/>
                    <a:pt x="33" y="81"/>
                    <a:pt x="31" y="82"/>
                  </a:cubicBezTo>
                  <a:cubicBezTo>
                    <a:pt x="29" y="84"/>
                    <a:pt x="28" y="85"/>
                    <a:pt x="28" y="85"/>
                  </a:cubicBezTo>
                  <a:cubicBezTo>
                    <a:pt x="28" y="85"/>
                    <a:pt x="27" y="86"/>
                    <a:pt x="26" y="87"/>
                  </a:cubicBezTo>
                  <a:cubicBezTo>
                    <a:pt x="24" y="87"/>
                    <a:pt x="24" y="88"/>
                    <a:pt x="24" y="89"/>
                  </a:cubicBezTo>
                  <a:cubicBezTo>
                    <a:pt x="24" y="90"/>
                    <a:pt x="23" y="93"/>
                    <a:pt x="21" y="97"/>
                  </a:cubicBezTo>
                  <a:cubicBezTo>
                    <a:pt x="20" y="102"/>
                    <a:pt x="19" y="105"/>
                    <a:pt x="18" y="106"/>
                  </a:cubicBezTo>
                  <a:cubicBezTo>
                    <a:pt x="17" y="107"/>
                    <a:pt x="16" y="108"/>
                    <a:pt x="16" y="109"/>
                  </a:cubicBezTo>
                  <a:cubicBezTo>
                    <a:pt x="15" y="109"/>
                    <a:pt x="14" y="109"/>
                    <a:pt x="13" y="109"/>
                  </a:cubicBezTo>
                  <a:cubicBezTo>
                    <a:pt x="11" y="109"/>
                    <a:pt x="9" y="109"/>
                    <a:pt x="8" y="108"/>
                  </a:cubicBezTo>
                  <a:cubicBezTo>
                    <a:pt x="7" y="106"/>
                    <a:pt x="6" y="104"/>
                    <a:pt x="5" y="100"/>
                  </a:cubicBezTo>
                  <a:cubicBezTo>
                    <a:pt x="4" y="96"/>
                    <a:pt x="3" y="93"/>
                    <a:pt x="3" y="89"/>
                  </a:cubicBezTo>
                  <a:cubicBezTo>
                    <a:pt x="3" y="84"/>
                    <a:pt x="3" y="81"/>
                    <a:pt x="2" y="80"/>
                  </a:cubicBezTo>
                  <a:cubicBezTo>
                    <a:pt x="0" y="77"/>
                    <a:pt x="1" y="74"/>
                    <a:pt x="5" y="71"/>
                  </a:cubicBezTo>
                  <a:cubicBezTo>
                    <a:pt x="6" y="70"/>
                    <a:pt x="8" y="68"/>
                    <a:pt x="11" y="65"/>
                  </a:cubicBezTo>
                  <a:cubicBezTo>
                    <a:pt x="13" y="61"/>
                    <a:pt x="15" y="59"/>
                    <a:pt x="15" y="58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6" y="57"/>
                    <a:pt x="16" y="55"/>
                    <a:pt x="17" y="51"/>
                  </a:cubicBezTo>
                  <a:cubicBezTo>
                    <a:pt x="19" y="44"/>
                    <a:pt x="22" y="40"/>
                    <a:pt x="27" y="39"/>
                  </a:cubicBezTo>
                  <a:cubicBezTo>
                    <a:pt x="29" y="39"/>
                    <a:pt x="31" y="39"/>
                    <a:pt x="33" y="40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4"/>
                    <a:pt x="35" y="46"/>
                    <a:pt x="35" y="49"/>
                  </a:cubicBezTo>
                  <a:cubicBezTo>
                    <a:pt x="35" y="53"/>
                    <a:pt x="34" y="55"/>
                    <a:pt x="34" y="56"/>
                  </a:cubicBezTo>
                  <a:cubicBezTo>
                    <a:pt x="33" y="57"/>
                    <a:pt x="33" y="58"/>
                    <a:pt x="33" y="59"/>
                  </a:cubicBezTo>
                  <a:cubicBezTo>
                    <a:pt x="33" y="60"/>
                    <a:pt x="33" y="61"/>
                    <a:pt x="33" y="62"/>
                  </a:cubicBezTo>
                  <a:cubicBezTo>
                    <a:pt x="34" y="62"/>
                    <a:pt x="36" y="61"/>
                    <a:pt x="41" y="60"/>
                  </a:cubicBezTo>
                  <a:cubicBezTo>
                    <a:pt x="45" y="58"/>
                    <a:pt x="49" y="56"/>
                    <a:pt x="53" y="55"/>
                  </a:cubicBezTo>
                  <a:cubicBezTo>
                    <a:pt x="56" y="53"/>
                    <a:pt x="57" y="53"/>
                    <a:pt x="58" y="53"/>
                  </a:cubicBezTo>
                  <a:cubicBezTo>
                    <a:pt x="59" y="53"/>
                    <a:pt x="60" y="52"/>
                    <a:pt x="60" y="52"/>
                  </a:cubicBezTo>
                  <a:cubicBezTo>
                    <a:pt x="60" y="52"/>
                    <a:pt x="60" y="47"/>
                    <a:pt x="61" y="40"/>
                  </a:cubicBezTo>
                  <a:cubicBezTo>
                    <a:pt x="62" y="23"/>
                    <a:pt x="62" y="13"/>
                    <a:pt x="61" y="11"/>
                  </a:cubicBezTo>
                  <a:cubicBezTo>
                    <a:pt x="61" y="9"/>
                    <a:pt x="61" y="6"/>
                    <a:pt x="64" y="3"/>
                  </a:cubicBezTo>
                  <a:close/>
                  <a:moveTo>
                    <a:pt x="54" y="117"/>
                  </a:moveTo>
                  <a:cubicBezTo>
                    <a:pt x="54" y="116"/>
                    <a:pt x="54" y="115"/>
                    <a:pt x="54" y="115"/>
                  </a:cubicBezTo>
                  <a:cubicBezTo>
                    <a:pt x="54" y="114"/>
                    <a:pt x="54" y="114"/>
                    <a:pt x="53" y="114"/>
                  </a:cubicBezTo>
                  <a:cubicBezTo>
                    <a:pt x="51" y="114"/>
                    <a:pt x="46" y="116"/>
                    <a:pt x="38" y="120"/>
                  </a:cubicBezTo>
                  <a:cubicBezTo>
                    <a:pt x="35" y="121"/>
                    <a:pt x="33" y="122"/>
                    <a:pt x="31" y="123"/>
                  </a:cubicBezTo>
                  <a:cubicBezTo>
                    <a:pt x="28" y="124"/>
                    <a:pt x="26" y="125"/>
                    <a:pt x="25" y="128"/>
                  </a:cubicBezTo>
                  <a:cubicBezTo>
                    <a:pt x="24" y="130"/>
                    <a:pt x="25" y="131"/>
                    <a:pt x="27" y="131"/>
                  </a:cubicBezTo>
                  <a:cubicBezTo>
                    <a:pt x="29" y="132"/>
                    <a:pt x="30" y="132"/>
                    <a:pt x="31" y="133"/>
                  </a:cubicBezTo>
                  <a:cubicBezTo>
                    <a:pt x="35" y="134"/>
                    <a:pt x="39" y="136"/>
                    <a:pt x="43" y="136"/>
                  </a:cubicBezTo>
                  <a:cubicBezTo>
                    <a:pt x="47" y="137"/>
                    <a:pt x="50" y="137"/>
                    <a:pt x="51" y="136"/>
                  </a:cubicBezTo>
                  <a:cubicBezTo>
                    <a:pt x="52" y="135"/>
                    <a:pt x="52" y="132"/>
                    <a:pt x="53" y="128"/>
                  </a:cubicBezTo>
                  <a:cubicBezTo>
                    <a:pt x="53" y="123"/>
                    <a:pt x="53" y="119"/>
                    <a:pt x="54" y="117"/>
                  </a:cubicBezTo>
                  <a:close/>
                  <a:moveTo>
                    <a:pt x="77" y="111"/>
                  </a:moveTo>
                  <a:cubicBezTo>
                    <a:pt x="77" y="110"/>
                    <a:pt x="77" y="110"/>
                    <a:pt x="76" y="110"/>
                  </a:cubicBezTo>
                  <a:cubicBezTo>
                    <a:pt x="76" y="109"/>
                    <a:pt x="75" y="109"/>
                    <a:pt x="74" y="109"/>
                  </a:cubicBezTo>
                  <a:cubicBezTo>
                    <a:pt x="71" y="109"/>
                    <a:pt x="70" y="110"/>
                    <a:pt x="69" y="111"/>
                  </a:cubicBezTo>
                  <a:cubicBezTo>
                    <a:pt x="69" y="111"/>
                    <a:pt x="69" y="113"/>
                    <a:pt x="69" y="117"/>
                  </a:cubicBezTo>
                  <a:cubicBezTo>
                    <a:pt x="69" y="121"/>
                    <a:pt x="69" y="123"/>
                    <a:pt x="69" y="123"/>
                  </a:cubicBezTo>
                  <a:cubicBezTo>
                    <a:pt x="70" y="123"/>
                    <a:pt x="71" y="122"/>
                    <a:pt x="72" y="121"/>
                  </a:cubicBezTo>
                  <a:cubicBezTo>
                    <a:pt x="74" y="119"/>
                    <a:pt x="75" y="117"/>
                    <a:pt x="76" y="116"/>
                  </a:cubicBezTo>
                  <a:cubicBezTo>
                    <a:pt x="76" y="115"/>
                    <a:pt x="77" y="113"/>
                    <a:pt x="77" y="1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8"/>
            <p:cNvSpPr>
              <a:spLocks noEditPoints="1"/>
            </p:cNvSpPr>
            <p:nvPr/>
          </p:nvSpPr>
          <p:spPr bwMode="auto">
            <a:xfrm>
              <a:off x="4262655" y="4092575"/>
              <a:ext cx="587375" cy="504825"/>
            </a:xfrm>
            <a:custGeom>
              <a:avLst/>
              <a:gdLst>
                <a:gd name="T0" fmla="*/ 12 w 154"/>
                <a:gd name="T1" fmla="*/ 104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3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9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6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5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3 h 134"/>
                <a:gd name="T58" fmla="*/ 81 w 154"/>
                <a:gd name="T59" fmla="*/ 88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2 h 134"/>
                <a:gd name="T66" fmla="*/ 36 w 154"/>
                <a:gd name="T67" fmla="*/ 112 h 134"/>
                <a:gd name="T68" fmla="*/ 99 w 154"/>
                <a:gd name="T69" fmla="*/ 6 h 134"/>
                <a:gd name="T70" fmla="*/ 121 w 154"/>
                <a:gd name="T71" fmla="*/ 25 h 134"/>
                <a:gd name="T72" fmla="*/ 115 w 154"/>
                <a:gd name="T73" fmla="*/ 35 h 134"/>
                <a:gd name="T74" fmla="*/ 81 w 154"/>
                <a:gd name="T75" fmla="*/ 42 h 134"/>
                <a:gd name="T76" fmla="*/ 50 w 154"/>
                <a:gd name="T77" fmla="*/ 36 h 134"/>
                <a:gd name="T78" fmla="*/ 43 w 154"/>
                <a:gd name="T79" fmla="*/ 3 h 134"/>
                <a:gd name="T80" fmla="*/ 58 w 154"/>
                <a:gd name="T81" fmla="*/ 11 h 134"/>
                <a:gd name="T82" fmla="*/ 81 w 154"/>
                <a:gd name="T83" fmla="*/ 11 h 134"/>
                <a:gd name="T84" fmla="*/ 90 w 154"/>
                <a:gd name="T85" fmla="*/ 2 h 134"/>
                <a:gd name="T86" fmla="*/ 48 w 154"/>
                <a:gd name="T87" fmla="*/ 109 h 134"/>
                <a:gd name="T88" fmla="*/ 55 w 154"/>
                <a:gd name="T89" fmla="*/ 107 h 134"/>
                <a:gd name="T90" fmla="*/ 65 w 154"/>
                <a:gd name="T91" fmla="*/ 106 h 134"/>
                <a:gd name="T92" fmla="*/ 65 w 154"/>
                <a:gd name="T93" fmla="*/ 106 h 134"/>
                <a:gd name="T94" fmla="*/ 69 w 154"/>
                <a:gd name="T95" fmla="*/ 59 h 134"/>
                <a:gd name="T96" fmla="*/ 72 w 154"/>
                <a:gd name="T97" fmla="*/ 57 h 134"/>
                <a:gd name="T98" fmla="*/ 76 w 154"/>
                <a:gd name="T99" fmla="*/ 103 h 134"/>
                <a:gd name="T100" fmla="*/ 75 w 154"/>
                <a:gd name="T101" fmla="*/ 104 h 134"/>
                <a:gd name="T102" fmla="*/ 96 w 154"/>
                <a:gd name="T103" fmla="*/ 10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8"/>
                  </a:moveTo>
                  <a:cubicBezTo>
                    <a:pt x="17" y="96"/>
                    <a:pt x="18" y="96"/>
                    <a:pt x="18" y="96"/>
                  </a:cubicBezTo>
                  <a:cubicBezTo>
                    <a:pt x="18" y="97"/>
                    <a:pt x="17" y="98"/>
                    <a:pt x="15" y="99"/>
                  </a:cubicBezTo>
                  <a:cubicBezTo>
                    <a:pt x="13" y="101"/>
                    <a:pt x="12" y="103"/>
                    <a:pt x="12" y="104"/>
                  </a:cubicBezTo>
                  <a:cubicBezTo>
                    <a:pt x="12" y="105"/>
                    <a:pt x="12" y="106"/>
                    <a:pt x="11" y="107"/>
                  </a:cubicBezTo>
                  <a:cubicBezTo>
                    <a:pt x="10" y="108"/>
                    <a:pt x="9" y="109"/>
                    <a:pt x="9" y="112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5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7"/>
                  </a:cubicBezTo>
                  <a:cubicBezTo>
                    <a:pt x="16" y="118"/>
                    <a:pt x="17" y="118"/>
                    <a:pt x="19" y="118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7"/>
                    <a:pt x="20" y="116"/>
                    <a:pt x="20" y="116"/>
                  </a:cubicBezTo>
                  <a:cubicBezTo>
                    <a:pt x="19" y="116"/>
                    <a:pt x="19" y="115"/>
                    <a:pt x="21" y="115"/>
                  </a:cubicBezTo>
                  <a:cubicBezTo>
                    <a:pt x="22" y="115"/>
                    <a:pt x="23" y="114"/>
                    <a:pt x="26" y="114"/>
                  </a:cubicBezTo>
                  <a:cubicBezTo>
                    <a:pt x="28" y="113"/>
                    <a:pt x="29" y="113"/>
                    <a:pt x="29" y="114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5"/>
                    <a:pt x="35" y="114"/>
                  </a:cubicBezTo>
                  <a:cubicBezTo>
                    <a:pt x="39" y="113"/>
                    <a:pt x="40" y="113"/>
                    <a:pt x="41" y="113"/>
                  </a:cubicBezTo>
                  <a:cubicBezTo>
                    <a:pt x="42" y="113"/>
                    <a:pt x="42" y="113"/>
                    <a:pt x="43" y="113"/>
                  </a:cubicBezTo>
                  <a:cubicBezTo>
                    <a:pt x="44" y="112"/>
                    <a:pt x="49" y="111"/>
                    <a:pt x="57" y="110"/>
                  </a:cubicBezTo>
                  <a:cubicBezTo>
                    <a:pt x="60" y="110"/>
                    <a:pt x="62" y="109"/>
                    <a:pt x="63" y="109"/>
                  </a:cubicBezTo>
                  <a:cubicBezTo>
                    <a:pt x="64" y="108"/>
                    <a:pt x="64" y="108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10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9"/>
                    <a:pt x="77" y="109"/>
                  </a:cubicBezTo>
                  <a:cubicBezTo>
                    <a:pt x="78" y="109"/>
                    <a:pt x="79" y="108"/>
                    <a:pt x="79" y="107"/>
                  </a:cubicBezTo>
                  <a:cubicBezTo>
                    <a:pt x="79" y="107"/>
                    <a:pt x="80" y="107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7"/>
                    <a:pt x="82" y="107"/>
                  </a:cubicBezTo>
                  <a:cubicBezTo>
                    <a:pt x="82" y="108"/>
                    <a:pt x="83" y="108"/>
                    <a:pt x="84" y="107"/>
                  </a:cubicBezTo>
                  <a:cubicBezTo>
                    <a:pt x="86" y="106"/>
                    <a:pt x="95" y="106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2"/>
                    <a:pt x="122" y="101"/>
                    <a:pt x="121" y="100"/>
                  </a:cubicBezTo>
                  <a:cubicBezTo>
                    <a:pt x="120" y="100"/>
                    <a:pt x="120" y="99"/>
                    <a:pt x="120" y="99"/>
                  </a:cubicBezTo>
                  <a:cubicBezTo>
                    <a:pt x="121" y="98"/>
                    <a:pt x="122" y="99"/>
                    <a:pt x="124" y="101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4"/>
                    <a:pt x="131" y="105"/>
                  </a:cubicBezTo>
                  <a:cubicBezTo>
                    <a:pt x="132" y="106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7"/>
                  </a:cubicBezTo>
                  <a:cubicBezTo>
                    <a:pt x="150" y="118"/>
                    <a:pt x="150" y="118"/>
                    <a:pt x="151" y="118"/>
                  </a:cubicBezTo>
                  <a:cubicBezTo>
                    <a:pt x="152" y="118"/>
                    <a:pt x="153" y="119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6"/>
                    <a:pt x="152" y="127"/>
                    <a:pt x="151" y="128"/>
                  </a:cubicBezTo>
                  <a:cubicBezTo>
                    <a:pt x="150" y="129"/>
                    <a:pt x="148" y="130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7"/>
                    <a:pt x="129" y="126"/>
                  </a:cubicBezTo>
                  <a:cubicBezTo>
                    <a:pt x="128" y="125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7"/>
                    <a:pt x="44" y="128"/>
                    <a:pt x="38" y="130"/>
                  </a:cubicBezTo>
                  <a:cubicBezTo>
                    <a:pt x="22" y="134"/>
                    <a:pt x="12" y="134"/>
                    <a:pt x="6" y="128"/>
                  </a:cubicBezTo>
                  <a:cubicBezTo>
                    <a:pt x="4" y="126"/>
                    <a:pt x="3" y="124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9"/>
                    <a:pt x="1" y="107"/>
                    <a:pt x="2" y="106"/>
                  </a:cubicBezTo>
                  <a:cubicBezTo>
                    <a:pt x="2" y="105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1"/>
                    <a:pt x="14" y="99"/>
                    <a:pt x="15" y="98"/>
                  </a:cubicBezTo>
                  <a:close/>
                  <a:moveTo>
                    <a:pt x="16" y="116"/>
                  </a:moveTo>
                  <a:cubicBezTo>
                    <a:pt x="16" y="116"/>
                    <a:pt x="16" y="116"/>
                    <a:pt x="16" y="116"/>
                  </a:cubicBezTo>
                  <a:cubicBezTo>
                    <a:pt x="16" y="115"/>
                    <a:pt x="17" y="115"/>
                    <a:pt x="17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1"/>
                    <a:pt x="27" y="90"/>
                    <a:pt x="27" y="91"/>
                  </a:cubicBezTo>
                  <a:cubicBezTo>
                    <a:pt x="27" y="92"/>
                    <a:pt x="26" y="92"/>
                    <a:pt x="24" y="93"/>
                  </a:cubicBezTo>
                  <a:cubicBezTo>
                    <a:pt x="21" y="95"/>
                    <a:pt x="21" y="95"/>
                    <a:pt x="21" y="95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5"/>
                    <a:pt x="28" y="115"/>
                  </a:cubicBezTo>
                  <a:cubicBezTo>
                    <a:pt x="28" y="115"/>
                    <a:pt x="28" y="115"/>
                    <a:pt x="27" y="115"/>
                  </a:cubicBezTo>
                  <a:cubicBezTo>
                    <a:pt x="25" y="114"/>
                    <a:pt x="25" y="115"/>
                    <a:pt x="24" y="115"/>
                  </a:cubicBezTo>
                  <a:cubicBezTo>
                    <a:pt x="24" y="116"/>
                    <a:pt x="24" y="117"/>
                    <a:pt x="25" y="116"/>
                  </a:cubicBezTo>
                  <a:cubicBezTo>
                    <a:pt x="26" y="116"/>
                    <a:pt x="26" y="116"/>
                    <a:pt x="27" y="115"/>
                  </a:cubicBezTo>
                  <a:close/>
                  <a:moveTo>
                    <a:pt x="44" y="56"/>
                  </a:moveTo>
                  <a:cubicBezTo>
                    <a:pt x="44" y="56"/>
                    <a:pt x="44" y="55"/>
                    <a:pt x="44" y="55"/>
                  </a:cubicBezTo>
                  <a:cubicBezTo>
                    <a:pt x="45" y="54"/>
                    <a:pt x="45" y="54"/>
                    <a:pt x="45" y="55"/>
                  </a:cubicBezTo>
                  <a:cubicBezTo>
                    <a:pt x="45" y="56"/>
                    <a:pt x="45" y="57"/>
                    <a:pt x="44" y="58"/>
                  </a:cubicBezTo>
                  <a:cubicBezTo>
                    <a:pt x="43" y="60"/>
                    <a:pt x="43" y="61"/>
                    <a:pt x="43" y="62"/>
                  </a:cubicBezTo>
                  <a:cubicBezTo>
                    <a:pt x="44" y="62"/>
                    <a:pt x="44" y="63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60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2"/>
                    <a:pt x="60" y="62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4"/>
                    <a:pt x="57" y="64"/>
                    <a:pt x="57" y="66"/>
                  </a:cubicBezTo>
                  <a:cubicBezTo>
                    <a:pt x="58" y="67"/>
                    <a:pt x="59" y="67"/>
                    <a:pt x="59" y="67"/>
                  </a:cubicBezTo>
                  <a:cubicBezTo>
                    <a:pt x="60" y="67"/>
                    <a:pt x="61" y="67"/>
                    <a:pt x="64" y="66"/>
                  </a:cubicBezTo>
                  <a:cubicBezTo>
                    <a:pt x="67" y="65"/>
                    <a:pt x="69" y="64"/>
                    <a:pt x="70" y="63"/>
                  </a:cubicBezTo>
                  <a:cubicBezTo>
                    <a:pt x="72" y="63"/>
                    <a:pt x="73" y="63"/>
                    <a:pt x="74" y="63"/>
                  </a:cubicBezTo>
                  <a:cubicBezTo>
                    <a:pt x="75" y="63"/>
                    <a:pt x="76" y="62"/>
                    <a:pt x="77" y="60"/>
                  </a:cubicBezTo>
                  <a:cubicBezTo>
                    <a:pt x="79" y="59"/>
                    <a:pt x="80" y="58"/>
                    <a:pt x="80" y="57"/>
                  </a:cubicBezTo>
                  <a:cubicBezTo>
                    <a:pt x="80" y="56"/>
                    <a:pt x="79" y="56"/>
                    <a:pt x="77" y="57"/>
                  </a:cubicBezTo>
                  <a:cubicBezTo>
                    <a:pt x="76" y="57"/>
                    <a:pt x="75" y="57"/>
                    <a:pt x="75" y="57"/>
                  </a:cubicBezTo>
                  <a:cubicBezTo>
                    <a:pt x="75" y="57"/>
                    <a:pt x="76" y="56"/>
                    <a:pt x="76" y="56"/>
                  </a:cubicBezTo>
                  <a:cubicBezTo>
                    <a:pt x="78" y="54"/>
                    <a:pt x="82" y="55"/>
                    <a:pt x="86" y="59"/>
                  </a:cubicBezTo>
                  <a:cubicBezTo>
                    <a:pt x="89" y="61"/>
                    <a:pt x="92" y="63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7"/>
                    <a:pt x="99" y="67"/>
                  </a:cubicBezTo>
                  <a:cubicBezTo>
                    <a:pt x="101" y="68"/>
                    <a:pt x="103" y="70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1"/>
                    <a:pt x="104" y="81"/>
                    <a:pt x="102" y="83"/>
                  </a:cubicBezTo>
                  <a:cubicBezTo>
                    <a:pt x="99" y="84"/>
                    <a:pt x="97" y="85"/>
                    <a:pt x="96" y="85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7"/>
                    <a:pt x="83" y="87"/>
                  </a:cubicBezTo>
                  <a:cubicBezTo>
                    <a:pt x="83" y="88"/>
                    <a:pt x="82" y="88"/>
                    <a:pt x="81" y="88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1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1"/>
                    <a:pt x="52" y="90"/>
                  </a:cubicBezTo>
                  <a:cubicBezTo>
                    <a:pt x="51" y="90"/>
                    <a:pt x="49" y="89"/>
                    <a:pt x="47" y="88"/>
                  </a:cubicBezTo>
                  <a:cubicBezTo>
                    <a:pt x="44" y="86"/>
                    <a:pt x="42" y="84"/>
                    <a:pt x="41" y="82"/>
                  </a:cubicBezTo>
                  <a:cubicBezTo>
                    <a:pt x="40" y="79"/>
                    <a:pt x="39" y="76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60"/>
                    <a:pt x="40" y="59"/>
                  </a:cubicBezTo>
                  <a:cubicBezTo>
                    <a:pt x="43" y="57"/>
                    <a:pt x="44" y="56"/>
                    <a:pt x="44" y="56"/>
                  </a:cubicBezTo>
                  <a:close/>
                  <a:moveTo>
                    <a:pt x="36" y="112"/>
                  </a:moveTo>
                  <a:cubicBezTo>
                    <a:pt x="37" y="111"/>
                    <a:pt x="38" y="111"/>
                    <a:pt x="39" y="111"/>
                  </a:cubicBezTo>
                  <a:cubicBezTo>
                    <a:pt x="40" y="111"/>
                    <a:pt x="41" y="111"/>
                    <a:pt x="41" y="111"/>
                  </a:cubicBezTo>
                  <a:cubicBezTo>
                    <a:pt x="41" y="111"/>
                    <a:pt x="40" y="111"/>
                    <a:pt x="39" y="112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close/>
                  <a:moveTo>
                    <a:pt x="89" y="1"/>
                  </a:moveTo>
                  <a:cubicBezTo>
                    <a:pt x="89" y="1"/>
                    <a:pt x="89" y="0"/>
                    <a:pt x="91" y="0"/>
                  </a:cubicBezTo>
                  <a:cubicBezTo>
                    <a:pt x="93" y="0"/>
                    <a:pt x="96" y="2"/>
                    <a:pt x="99" y="6"/>
                  </a:cubicBezTo>
                  <a:cubicBezTo>
                    <a:pt x="103" y="9"/>
                    <a:pt x="107" y="12"/>
                    <a:pt x="111" y="15"/>
                  </a:cubicBezTo>
                  <a:cubicBezTo>
                    <a:pt x="114" y="16"/>
                    <a:pt x="115" y="17"/>
                    <a:pt x="115" y="17"/>
                  </a:cubicBezTo>
                  <a:cubicBezTo>
                    <a:pt x="115" y="18"/>
                    <a:pt x="116" y="19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9"/>
                    <a:pt x="121" y="30"/>
                  </a:cubicBezTo>
                  <a:cubicBezTo>
                    <a:pt x="120" y="32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5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40"/>
                  </a:cubicBezTo>
                  <a:cubicBezTo>
                    <a:pt x="87" y="40"/>
                    <a:pt x="84" y="41"/>
                    <a:pt x="81" y="42"/>
                  </a:cubicBezTo>
                  <a:cubicBezTo>
                    <a:pt x="78" y="43"/>
                    <a:pt x="74" y="44"/>
                    <a:pt x="69" y="44"/>
                  </a:cubicBezTo>
                  <a:cubicBezTo>
                    <a:pt x="63" y="45"/>
                    <a:pt x="61" y="44"/>
                    <a:pt x="60" y="44"/>
                  </a:cubicBezTo>
                  <a:cubicBezTo>
                    <a:pt x="60" y="43"/>
                    <a:pt x="59" y="43"/>
                    <a:pt x="58" y="43"/>
                  </a:cubicBezTo>
                  <a:cubicBezTo>
                    <a:pt x="56" y="43"/>
                    <a:pt x="53" y="41"/>
                    <a:pt x="50" y="36"/>
                  </a:cubicBezTo>
                  <a:cubicBezTo>
                    <a:pt x="47" y="32"/>
                    <a:pt x="44" y="28"/>
                    <a:pt x="43" y="23"/>
                  </a:cubicBezTo>
                  <a:cubicBezTo>
                    <a:pt x="42" y="19"/>
                    <a:pt x="41" y="14"/>
                    <a:pt x="40" y="10"/>
                  </a:cubicBezTo>
                  <a:cubicBezTo>
                    <a:pt x="40" y="6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8"/>
                  </a:cubicBezTo>
                  <a:cubicBezTo>
                    <a:pt x="49" y="10"/>
                    <a:pt x="50" y="11"/>
                    <a:pt x="50" y="11"/>
                  </a:cubicBezTo>
                  <a:cubicBezTo>
                    <a:pt x="51" y="12"/>
                    <a:pt x="52" y="12"/>
                    <a:pt x="54" y="11"/>
                  </a:cubicBezTo>
                  <a:cubicBezTo>
                    <a:pt x="57" y="11"/>
                    <a:pt x="58" y="11"/>
                    <a:pt x="58" y="11"/>
                  </a:cubicBezTo>
                  <a:cubicBezTo>
                    <a:pt x="58" y="11"/>
                    <a:pt x="57" y="12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1"/>
                  </a:cubicBezTo>
                  <a:cubicBezTo>
                    <a:pt x="84" y="10"/>
                    <a:pt x="86" y="9"/>
                    <a:pt x="87" y="10"/>
                  </a:cubicBezTo>
                  <a:cubicBezTo>
                    <a:pt x="88" y="10"/>
                    <a:pt x="89" y="10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10"/>
                  </a:moveTo>
                  <a:cubicBezTo>
                    <a:pt x="44" y="109"/>
                    <a:pt x="45" y="109"/>
                    <a:pt x="46" y="109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10"/>
                  </a:cubicBezTo>
                  <a:cubicBezTo>
                    <a:pt x="44" y="111"/>
                    <a:pt x="43" y="111"/>
                    <a:pt x="43" y="110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7"/>
                    <a:pt x="55" y="107"/>
                  </a:cubicBezTo>
                  <a:cubicBezTo>
                    <a:pt x="55" y="107"/>
                    <a:pt x="55" y="108"/>
                    <a:pt x="54" y="108"/>
                  </a:cubicBezTo>
                  <a:cubicBezTo>
                    <a:pt x="53" y="108"/>
                    <a:pt x="53" y="109"/>
                    <a:pt x="52" y="109"/>
                  </a:cubicBezTo>
                  <a:cubicBezTo>
                    <a:pt x="51" y="109"/>
                    <a:pt x="51" y="109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7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6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9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9"/>
                    <a:pt x="71" y="58"/>
                    <a:pt x="71" y="58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8"/>
                    <a:pt x="74" y="58"/>
                    <a:pt x="72" y="58"/>
                  </a:cubicBezTo>
                  <a:close/>
                  <a:moveTo>
                    <a:pt x="75" y="104"/>
                  </a:moveTo>
                  <a:cubicBezTo>
                    <a:pt x="75" y="104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4"/>
                  </a:cubicBezTo>
                  <a:cubicBezTo>
                    <a:pt x="77" y="104"/>
                    <a:pt x="77" y="104"/>
                    <a:pt x="77" y="104"/>
                  </a:cubicBezTo>
                  <a:cubicBezTo>
                    <a:pt x="76" y="104"/>
                    <a:pt x="76" y="104"/>
                    <a:pt x="75" y="104"/>
                  </a:cubicBezTo>
                  <a:close/>
                  <a:moveTo>
                    <a:pt x="94" y="102"/>
                  </a:moveTo>
                  <a:cubicBezTo>
                    <a:pt x="93" y="102"/>
                    <a:pt x="93" y="102"/>
                    <a:pt x="94" y="102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2"/>
                    <a:pt x="96" y="102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9"/>
            <p:cNvSpPr>
              <a:spLocks noEditPoints="1"/>
            </p:cNvSpPr>
            <p:nvPr/>
          </p:nvSpPr>
          <p:spPr bwMode="auto">
            <a:xfrm>
              <a:off x="4180105" y="4835525"/>
              <a:ext cx="741363" cy="533400"/>
            </a:xfrm>
            <a:custGeom>
              <a:avLst/>
              <a:gdLst>
                <a:gd name="T0" fmla="*/ 73 w 195"/>
                <a:gd name="T1" fmla="*/ 0 h 142"/>
                <a:gd name="T2" fmla="*/ 73 w 195"/>
                <a:gd name="T3" fmla="*/ 8 h 142"/>
                <a:gd name="T4" fmla="*/ 102 w 195"/>
                <a:gd name="T5" fmla="*/ 29 h 142"/>
                <a:gd name="T6" fmla="*/ 132 w 195"/>
                <a:gd name="T7" fmla="*/ 24 h 142"/>
                <a:gd name="T8" fmla="*/ 121 w 195"/>
                <a:gd name="T9" fmla="*/ 13 h 142"/>
                <a:gd name="T10" fmla="*/ 128 w 195"/>
                <a:gd name="T11" fmla="*/ 13 h 142"/>
                <a:gd name="T12" fmla="*/ 129 w 195"/>
                <a:gd name="T13" fmla="*/ 8 h 142"/>
                <a:gd name="T14" fmla="*/ 124 w 195"/>
                <a:gd name="T15" fmla="*/ 8 h 142"/>
                <a:gd name="T16" fmla="*/ 136 w 195"/>
                <a:gd name="T17" fmla="*/ 8 h 142"/>
                <a:gd name="T18" fmla="*/ 150 w 195"/>
                <a:gd name="T19" fmla="*/ 14 h 142"/>
                <a:gd name="T20" fmla="*/ 175 w 195"/>
                <a:gd name="T21" fmla="*/ 20 h 142"/>
                <a:gd name="T22" fmla="*/ 188 w 195"/>
                <a:gd name="T23" fmla="*/ 28 h 142"/>
                <a:gd name="T24" fmla="*/ 195 w 195"/>
                <a:gd name="T25" fmla="*/ 39 h 142"/>
                <a:gd name="T26" fmla="*/ 190 w 195"/>
                <a:gd name="T27" fmla="*/ 44 h 142"/>
                <a:gd name="T28" fmla="*/ 151 w 195"/>
                <a:gd name="T29" fmla="*/ 43 h 142"/>
                <a:gd name="T30" fmla="*/ 135 w 195"/>
                <a:gd name="T31" fmla="*/ 57 h 142"/>
                <a:gd name="T32" fmla="*/ 121 w 195"/>
                <a:gd name="T33" fmla="*/ 78 h 142"/>
                <a:gd name="T34" fmla="*/ 117 w 195"/>
                <a:gd name="T35" fmla="*/ 89 h 142"/>
                <a:gd name="T36" fmla="*/ 90 w 195"/>
                <a:gd name="T37" fmla="*/ 100 h 142"/>
                <a:gd name="T38" fmla="*/ 77 w 195"/>
                <a:gd name="T39" fmla="*/ 69 h 142"/>
                <a:gd name="T40" fmla="*/ 75 w 195"/>
                <a:gd name="T41" fmla="*/ 61 h 142"/>
                <a:gd name="T42" fmla="*/ 58 w 195"/>
                <a:gd name="T43" fmla="*/ 68 h 142"/>
                <a:gd name="T44" fmla="*/ 69 w 195"/>
                <a:gd name="T45" fmla="*/ 117 h 142"/>
                <a:gd name="T46" fmla="*/ 93 w 195"/>
                <a:gd name="T47" fmla="*/ 119 h 142"/>
                <a:gd name="T48" fmla="*/ 113 w 195"/>
                <a:gd name="T49" fmla="*/ 114 h 142"/>
                <a:gd name="T50" fmla="*/ 126 w 195"/>
                <a:gd name="T51" fmla="*/ 107 h 142"/>
                <a:gd name="T52" fmla="*/ 158 w 195"/>
                <a:gd name="T53" fmla="*/ 118 h 142"/>
                <a:gd name="T54" fmla="*/ 150 w 195"/>
                <a:gd name="T55" fmla="*/ 131 h 142"/>
                <a:gd name="T56" fmla="*/ 116 w 195"/>
                <a:gd name="T57" fmla="*/ 138 h 142"/>
                <a:gd name="T58" fmla="*/ 65 w 195"/>
                <a:gd name="T59" fmla="*/ 135 h 142"/>
                <a:gd name="T60" fmla="*/ 51 w 195"/>
                <a:gd name="T61" fmla="*/ 85 h 142"/>
                <a:gd name="T62" fmla="*/ 42 w 195"/>
                <a:gd name="T63" fmla="*/ 71 h 142"/>
                <a:gd name="T64" fmla="*/ 22 w 195"/>
                <a:gd name="T65" fmla="*/ 78 h 142"/>
                <a:gd name="T66" fmla="*/ 0 w 195"/>
                <a:gd name="T67" fmla="*/ 74 h 142"/>
                <a:gd name="T68" fmla="*/ 1 w 195"/>
                <a:gd name="T69" fmla="*/ 52 h 142"/>
                <a:gd name="T70" fmla="*/ 15 w 195"/>
                <a:gd name="T71" fmla="*/ 51 h 142"/>
                <a:gd name="T72" fmla="*/ 27 w 195"/>
                <a:gd name="T73" fmla="*/ 52 h 142"/>
                <a:gd name="T74" fmla="*/ 33 w 195"/>
                <a:gd name="T75" fmla="*/ 48 h 142"/>
                <a:gd name="T76" fmla="*/ 46 w 195"/>
                <a:gd name="T77" fmla="*/ 45 h 142"/>
                <a:gd name="T78" fmla="*/ 48 w 195"/>
                <a:gd name="T79" fmla="*/ 31 h 142"/>
                <a:gd name="T80" fmla="*/ 55 w 195"/>
                <a:gd name="T81" fmla="*/ 43 h 142"/>
                <a:gd name="T82" fmla="*/ 67 w 195"/>
                <a:gd name="T83" fmla="*/ 39 h 142"/>
                <a:gd name="T84" fmla="*/ 71 w 195"/>
                <a:gd name="T85" fmla="*/ 19 h 142"/>
                <a:gd name="T86" fmla="*/ 122 w 195"/>
                <a:gd name="T87" fmla="*/ 48 h 142"/>
                <a:gd name="T88" fmla="*/ 97 w 195"/>
                <a:gd name="T89" fmla="*/ 54 h 142"/>
                <a:gd name="T90" fmla="*/ 101 w 195"/>
                <a:gd name="T91" fmla="*/ 68 h 142"/>
                <a:gd name="T92" fmla="*/ 112 w 195"/>
                <a:gd name="T93" fmla="*/ 9 h 142"/>
                <a:gd name="T94" fmla="*/ 113 w 195"/>
                <a:gd name="T95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5" h="142">
                  <a:moveTo>
                    <a:pt x="67" y="5"/>
                  </a:moveTo>
                  <a:cubicBezTo>
                    <a:pt x="67" y="2"/>
                    <a:pt x="67" y="1"/>
                    <a:pt x="68" y="0"/>
                  </a:cubicBezTo>
                  <a:cubicBezTo>
                    <a:pt x="68" y="0"/>
                    <a:pt x="69" y="0"/>
                    <a:pt x="71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0"/>
                    <a:pt x="73" y="0"/>
                    <a:pt x="72" y="1"/>
                  </a:cubicBezTo>
                  <a:cubicBezTo>
                    <a:pt x="71" y="1"/>
                    <a:pt x="71" y="2"/>
                    <a:pt x="71" y="2"/>
                  </a:cubicBezTo>
                  <a:cubicBezTo>
                    <a:pt x="71" y="3"/>
                    <a:pt x="71" y="4"/>
                    <a:pt x="71" y="5"/>
                  </a:cubicBezTo>
                  <a:cubicBezTo>
                    <a:pt x="72" y="7"/>
                    <a:pt x="73" y="8"/>
                    <a:pt x="73" y="8"/>
                  </a:cubicBezTo>
                  <a:cubicBezTo>
                    <a:pt x="74" y="9"/>
                    <a:pt x="76" y="15"/>
                    <a:pt x="79" y="25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5" y="34"/>
                    <a:pt x="85" y="34"/>
                    <a:pt x="85" y="34"/>
                  </a:cubicBezTo>
                  <a:cubicBezTo>
                    <a:pt x="88" y="33"/>
                    <a:pt x="94" y="32"/>
                    <a:pt x="102" y="29"/>
                  </a:cubicBezTo>
                  <a:cubicBezTo>
                    <a:pt x="102" y="29"/>
                    <a:pt x="104" y="28"/>
                    <a:pt x="106" y="28"/>
                  </a:cubicBezTo>
                  <a:cubicBezTo>
                    <a:pt x="108" y="28"/>
                    <a:pt x="112" y="28"/>
                    <a:pt x="117" y="27"/>
                  </a:cubicBezTo>
                  <a:cubicBezTo>
                    <a:pt x="123" y="26"/>
                    <a:pt x="127" y="25"/>
                    <a:pt x="128" y="25"/>
                  </a:cubicBezTo>
                  <a:cubicBezTo>
                    <a:pt x="130" y="25"/>
                    <a:pt x="132" y="25"/>
                    <a:pt x="132" y="24"/>
                  </a:cubicBezTo>
                  <a:cubicBezTo>
                    <a:pt x="133" y="23"/>
                    <a:pt x="133" y="23"/>
                    <a:pt x="133" y="22"/>
                  </a:cubicBezTo>
                  <a:cubicBezTo>
                    <a:pt x="133" y="22"/>
                    <a:pt x="133" y="22"/>
                    <a:pt x="132" y="21"/>
                  </a:cubicBezTo>
                  <a:cubicBezTo>
                    <a:pt x="130" y="20"/>
                    <a:pt x="129" y="19"/>
                    <a:pt x="127" y="17"/>
                  </a:cubicBezTo>
                  <a:cubicBezTo>
                    <a:pt x="125" y="15"/>
                    <a:pt x="123" y="14"/>
                    <a:pt x="121" y="13"/>
                  </a:cubicBezTo>
                  <a:cubicBezTo>
                    <a:pt x="119" y="12"/>
                    <a:pt x="118" y="11"/>
                    <a:pt x="118" y="11"/>
                  </a:cubicBezTo>
                  <a:cubicBezTo>
                    <a:pt x="118" y="10"/>
                    <a:pt x="118" y="10"/>
                    <a:pt x="119" y="10"/>
                  </a:cubicBezTo>
                  <a:cubicBezTo>
                    <a:pt x="120" y="10"/>
                    <a:pt x="120" y="10"/>
                    <a:pt x="121" y="11"/>
                  </a:cubicBezTo>
                  <a:cubicBezTo>
                    <a:pt x="121" y="11"/>
                    <a:pt x="123" y="12"/>
                    <a:pt x="128" y="13"/>
                  </a:cubicBezTo>
                  <a:cubicBezTo>
                    <a:pt x="132" y="14"/>
                    <a:pt x="134" y="14"/>
                    <a:pt x="134" y="14"/>
                  </a:cubicBezTo>
                  <a:cubicBezTo>
                    <a:pt x="135" y="13"/>
                    <a:pt x="135" y="12"/>
                    <a:pt x="134" y="11"/>
                  </a:cubicBezTo>
                  <a:cubicBezTo>
                    <a:pt x="133" y="10"/>
                    <a:pt x="132" y="10"/>
                    <a:pt x="131" y="9"/>
                  </a:cubicBezTo>
                  <a:cubicBezTo>
                    <a:pt x="130" y="9"/>
                    <a:pt x="129" y="8"/>
                    <a:pt x="129" y="8"/>
                  </a:cubicBezTo>
                  <a:cubicBezTo>
                    <a:pt x="128" y="8"/>
                    <a:pt x="128" y="7"/>
                    <a:pt x="128" y="7"/>
                  </a:cubicBezTo>
                  <a:cubicBezTo>
                    <a:pt x="129" y="7"/>
                    <a:pt x="128" y="7"/>
                    <a:pt x="128" y="7"/>
                  </a:cubicBezTo>
                  <a:cubicBezTo>
                    <a:pt x="128" y="7"/>
                    <a:pt x="127" y="7"/>
                    <a:pt x="127" y="7"/>
                  </a:cubicBezTo>
                  <a:cubicBezTo>
                    <a:pt x="125" y="8"/>
                    <a:pt x="124" y="8"/>
                    <a:pt x="124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4" y="7"/>
                    <a:pt x="125" y="7"/>
                  </a:cubicBezTo>
                  <a:cubicBezTo>
                    <a:pt x="126" y="5"/>
                    <a:pt x="128" y="4"/>
                    <a:pt x="130" y="4"/>
                  </a:cubicBezTo>
                  <a:cubicBezTo>
                    <a:pt x="132" y="5"/>
                    <a:pt x="134" y="6"/>
                    <a:pt x="136" y="8"/>
                  </a:cubicBezTo>
                  <a:cubicBezTo>
                    <a:pt x="137" y="9"/>
                    <a:pt x="138" y="10"/>
                    <a:pt x="139" y="10"/>
                  </a:cubicBezTo>
                  <a:cubicBezTo>
                    <a:pt x="139" y="9"/>
                    <a:pt x="140" y="10"/>
                    <a:pt x="141" y="12"/>
                  </a:cubicBezTo>
                  <a:cubicBezTo>
                    <a:pt x="141" y="13"/>
                    <a:pt x="142" y="14"/>
                    <a:pt x="143" y="14"/>
                  </a:cubicBezTo>
                  <a:cubicBezTo>
                    <a:pt x="144" y="14"/>
                    <a:pt x="146" y="14"/>
                    <a:pt x="150" y="14"/>
                  </a:cubicBezTo>
                  <a:cubicBezTo>
                    <a:pt x="156" y="14"/>
                    <a:pt x="160" y="13"/>
                    <a:pt x="162" y="13"/>
                  </a:cubicBezTo>
                  <a:cubicBezTo>
                    <a:pt x="164" y="12"/>
                    <a:pt x="165" y="12"/>
                    <a:pt x="165" y="12"/>
                  </a:cubicBezTo>
                  <a:cubicBezTo>
                    <a:pt x="166" y="12"/>
                    <a:pt x="166" y="12"/>
                    <a:pt x="166" y="13"/>
                  </a:cubicBezTo>
                  <a:cubicBezTo>
                    <a:pt x="166" y="14"/>
                    <a:pt x="169" y="16"/>
                    <a:pt x="175" y="20"/>
                  </a:cubicBezTo>
                  <a:cubicBezTo>
                    <a:pt x="182" y="24"/>
                    <a:pt x="185" y="26"/>
                    <a:pt x="186" y="26"/>
                  </a:cubicBezTo>
                  <a:cubicBezTo>
                    <a:pt x="187" y="26"/>
                    <a:pt x="187" y="26"/>
                    <a:pt x="187" y="26"/>
                  </a:cubicBezTo>
                  <a:cubicBezTo>
                    <a:pt x="187" y="26"/>
                    <a:pt x="187" y="27"/>
                    <a:pt x="187" y="27"/>
                  </a:cubicBezTo>
                  <a:cubicBezTo>
                    <a:pt x="187" y="28"/>
                    <a:pt x="188" y="28"/>
                    <a:pt x="188" y="28"/>
                  </a:cubicBezTo>
                  <a:cubicBezTo>
                    <a:pt x="189" y="28"/>
                    <a:pt x="190" y="29"/>
                    <a:pt x="192" y="30"/>
                  </a:cubicBezTo>
                  <a:cubicBezTo>
                    <a:pt x="193" y="32"/>
                    <a:pt x="194" y="32"/>
                    <a:pt x="195" y="32"/>
                  </a:cubicBezTo>
                  <a:cubicBezTo>
                    <a:pt x="195" y="32"/>
                    <a:pt x="195" y="33"/>
                    <a:pt x="195" y="34"/>
                  </a:cubicBezTo>
                  <a:cubicBezTo>
                    <a:pt x="195" y="36"/>
                    <a:pt x="195" y="37"/>
                    <a:pt x="195" y="39"/>
                  </a:cubicBezTo>
                  <a:cubicBezTo>
                    <a:pt x="195" y="40"/>
                    <a:pt x="195" y="41"/>
                    <a:pt x="194" y="42"/>
                  </a:cubicBezTo>
                  <a:cubicBezTo>
                    <a:pt x="194" y="42"/>
                    <a:pt x="193" y="43"/>
                    <a:pt x="192" y="43"/>
                  </a:cubicBezTo>
                  <a:cubicBezTo>
                    <a:pt x="191" y="43"/>
                    <a:pt x="191" y="43"/>
                    <a:pt x="191" y="44"/>
                  </a:cubicBezTo>
                  <a:cubicBezTo>
                    <a:pt x="191" y="45"/>
                    <a:pt x="190" y="45"/>
                    <a:pt x="190" y="44"/>
                  </a:cubicBezTo>
                  <a:cubicBezTo>
                    <a:pt x="189" y="44"/>
                    <a:pt x="186" y="43"/>
                    <a:pt x="180" y="43"/>
                  </a:cubicBezTo>
                  <a:cubicBezTo>
                    <a:pt x="174" y="43"/>
                    <a:pt x="171" y="43"/>
                    <a:pt x="171" y="43"/>
                  </a:cubicBezTo>
                  <a:cubicBezTo>
                    <a:pt x="170" y="42"/>
                    <a:pt x="169" y="42"/>
                    <a:pt x="166" y="42"/>
                  </a:cubicBezTo>
                  <a:cubicBezTo>
                    <a:pt x="163" y="43"/>
                    <a:pt x="158" y="43"/>
                    <a:pt x="151" y="43"/>
                  </a:cubicBezTo>
                  <a:cubicBezTo>
                    <a:pt x="147" y="43"/>
                    <a:pt x="144" y="43"/>
                    <a:pt x="143" y="43"/>
                  </a:cubicBezTo>
                  <a:cubicBezTo>
                    <a:pt x="142" y="43"/>
                    <a:pt x="141" y="44"/>
                    <a:pt x="141" y="44"/>
                  </a:cubicBezTo>
                  <a:cubicBezTo>
                    <a:pt x="139" y="50"/>
                    <a:pt x="138" y="53"/>
                    <a:pt x="136" y="54"/>
                  </a:cubicBezTo>
                  <a:cubicBezTo>
                    <a:pt x="135" y="55"/>
                    <a:pt x="135" y="56"/>
                    <a:pt x="135" y="57"/>
                  </a:cubicBezTo>
                  <a:cubicBezTo>
                    <a:pt x="135" y="57"/>
                    <a:pt x="134" y="59"/>
                    <a:pt x="133" y="60"/>
                  </a:cubicBezTo>
                  <a:cubicBezTo>
                    <a:pt x="132" y="61"/>
                    <a:pt x="130" y="63"/>
                    <a:pt x="129" y="65"/>
                  </a:cubicBezTo>
                  <a:cubicBezTo>
                    <a:pt x="128" y="67"/>
                    <a:pt x="127" y="70"/>
                    <a:pt x="125" y="72"/>
                  </a:cubicBezTo>
                  <a:cubicBezTo>
                    <a:pt x="122" y="74"/>
                    <a:pt x="121" y="76"/>
                    <a:pt x="121" y="78"/>
                  </a:cubicBezTo>
                  <a:cubicBezTo>
                    <a:pt x="120" y="79"/>
                    <a:pt x="121" y="80"/>
                    <a:pt x="121" y="81"/>
                  </a:cubicBezTo>
                  <a:cubicBezTo>
                    <a:pt x="122" y="82"/>
                    <a:pt x="122" y="83"/>
                    <a:pt x="122" y="84"/>
                  </a:cubicBezTo>
                  <a:cubicBezTo>
                    <a:pt x="122" y="84"/>
                    <a:pt x="121" y="85"/>
                    <a:pt x="120" y="86"/>
                  </a:cubicBezTo>
                  <a:cubicBezTo>
                    <a:pt x="119" y="88"/>
                    <a:pt x="117" y="89"/>
                    <a:pt x="117" y="89"/>
                  </a:cubicBezTo>
                  <a:cubicBezTo>
                    <a:pt x="116" y="89"/>
                    <a:pt x="114" y="90"/>
                    <a:pt x="111" y="92"/>
                  </a:cubicBezTo>
                  <a:cubicBezTo>
                    <a:pt x="107" y="93"/>
                    <a:pt x="105" y="94"/>
                    <a:pt x="105" y="95"/>
                  </a:cubicBezTo>
                  <a:cubicBezTo>
                    <a:pt x="101" y="99"/>
                    <a:pt x="98" y="101"/>
                    <a:pt x="95" y="101"/>
                  </a:cubicBezTo>
                  <a:cubicBezTo>
                    <a:pt x="93" y="101"/>
                    <a:pt x="91" y="101"/>
                    <a:pt x="90" y="100"/>
                  </a:cubicBezTo>
                  <a:cubicBezTo>
                    <a:pt x="89" y="99"/>
                    <a:pt x="88" y="97"/>
                    <a:pt x="88" y="96"/>
                  </a:cubicBezTo>
                  <a:cubicBezTo>
                    <a:pt x="88" y="95"/>
                    <a:pt x="87" y="92"/>
                    <a:pt x="84" y="88"/>
                  </a:cubicBezTo>
                  <a:cubicBezTo>
                    <a:pt x="83" y="85"/>
                    <a:pt x="81" y="82"/>
                    <a:pt x="79" y="78"/>
                  </a:cubicBezTo>
                  <a:cubicBezTo>
                    <a:pt x="78" y="74"/>
                    <a:pt x="77" y="71"/>
                    <a:pt x="77" y="69"/>
                  </a:cubicBezTo>
                  <a:cubicBezTo>
                    <a:pt x="77" y="68"/>
                    <a:pt x="77" y="68"/>
                    <a:pt x="76" y="67"/>
                  </a:cubicBezTo>
                  <a:cubicBezTo>
                    <a:pt x="75" y="67"/>
                    <a:pt x="75" y="66"/>
                    <a:pt x="76" y="66"/>
                  </a:cubicBezTo>
                  <a:cubicBezTo>
                    <a:pt x="76" y="65"/>
                    <a:pt x="77" y="64"/>
                    <a:pt x="76" y="63"/>
                  </a:cubicBezTo>
                  <a:cubicBezTo>
                    <a:pt x="76" y="61"/>
                    <a:pt x="76" y="61"/>
                    <a:pt x="75" y="61"/>
                  </a:cubicBezTo>
                  <a:cubicBezTo>
                    <a:pt x="75" y="61"/>
                    <a:pt x="72" y="61"/>
                    <a:pt x="68" y="62"/>
                  </a:cubicBezTo>
                  <a:cubicBezTo>
                    <a:pt x="63" y="64"/>
                    <a:pt x="61" y="64"/>
                    <a:pt x="59" y="64"/>
                  </a:cubicBezTo>
                  <a:cubicBezTo>
                    <a:pt x="59" y="65"/>
                    <a:pt x="58" y="65"/>
                    <a:pt x="58" y="65"/>
                  </a:cubicBezTo>
                  <a:cubicBezTo>
                    <a:pt x="58" y="66"/>
                    <a:pt x="58" y="67"/>
                    <a:pt x="58" y="68"/>
                  </a:cubicBezTo>
                  <a:cubicBezTo>
                    <a:pt x="58" y="73"/>
                    <a:pt x="59" y="81"/>
                    <a:pt x="62" y="92"/>
                  </a:cubicBezTo>
                  <a:cubicBezTo>
                    <a:pt x="64" y="99"/>
                    <a:pt x="65" y="103"/>
                    <a:pt x="65" y="104"/>
                  </a:cubicBezTo>
                  <a:cubicBezTo>
                    <a:pt x="65" y="105"/>
                    <a:pt x="66" y="107"/>
                    <a:pt x="66" y="110"/>
                  </a:cubicBezTo>
                  <a:cubicBezTo>
                    <a:pt x="67" y="113"/>
                    <a:pt x="68" y="115"/>
                    <a:pt x="69" y="117"/>
                  </a:cubicBezTo>
                  <a:cubicBezTo>
                    <a:pt x="70" y="119"/>
                    <a:pt x="72" y="120"/>
                    <a:pt x="74" y="121"/>
                  </a:cubicBezTo>
                  <a:cubicBezTo>
                    <a:pt x="76" y="121"/>
                    <a:pt x="78" y="121"/>
                    <a:pt x="78" y="121"/>
                  </a:cubicBezTo>
                  <a:cubicBezTo>
                    <a:pt x="79" y="121"/>
                    <a:pt x="80" y="121"/>
                    <a:pt x="82" y="121"/>
                  </a:cubicBezTo>
                  <a:cubicBezTo>
                    <a:pt x="87" y="120"/>
                    <a:pt x="90" y="119"/>
                    <a:pt x="93" y="119"/>
                  </a:cubicBezTo>
                  <a:cubicBezTo>
                    <a:pt x="94" y="118"/>
                    <a:pt x="96" y="118"/>
                    <a:pt x="97" y="118"/>
                  </a:cubicBezTo>
                  <a:cubicBezTo>
                    <a:pt x="98" y="118"/>
                    <a:pt x="99" y="118"/>
                    <a:pt x="99" y="118"/>
                  </a:cubicBezTo>
                  <a:cubicBezTo>
                    <a:pt x="99" y="117"/>
                    <a:pt x="100" y="117"/>
                    <a:pt x="103" y="116"/>
                  </a:cubicBezTo>
                  <a:cubicBezTo>
                    <a:pt x="106" y="116"/>
                    <a:pt x="110" y="115"/>
                    <a:pt x="113" y="114"/>
                  </a:cubicBezTo>
                  <a:cubicBezTo>
                    <a:pt x="117" y="113"/>
                    <a:pt x="120" y="112"/>
                    <a:pt x="122" y="112"/>
                  </a:cubicBezTo>
                  <a:cubicBezTo>
                    <a:pt x="123" y="112"/>
                    <a:pt x="123" y="112"/>
                    <a:pt x="124" y="111"/>
                  </a:cubicBezTo>
                  <a:cubicBezTo>
                    <a:pt x="124" y="111"/>
                    <a:pt x="124" y="111"/>
                    <a:pt x="124" y="110"/>
                  </a:cubicBezTo>
                  <a:cubicBezTo>
                    <a:pt x="124" y="109"/>
                    <a:pt x="124" y="108"/>
                    <a:pt x="126" y="107"/>
                  </a:cubicBezTo>
                  <a:cubicBezTo>
                    <a:pt x="127" y="106"/>
                    <a:pt x="129" y="106"/>
                    <a:pt x="130" y="107"/>
                  </a:cubicBezTo>
                  <a:cubicBezTo>
                    <a:pt x="132" y="108"/>
                    <a:pt x="134" y="109"/>
                    <a:pt x="135" y="109"/>
                  </a:cubicBezTo>
                  <a:cubicBezTo>
                    <a:pt x="142" y="110"/>
                    <a:pt x="147" y="112"/>
                    <a:pt x="150" y="113"/>
                  </a:cubicBezTo>
                  <a:cubicBezTo>
                    <a:pt x="154" y="114"/>
                    <a:pt x="156" y="116"/>
                    <a:pt x="158" y="118"/>
                  </a:cubicBezTo>
                  <a:cubicBezTo>
                    <a:pt x="159" y="119"/>
                    <a:pt x="160" y="121"/>
                    <a:pt x="160" y="124"/>
                  </a:cubicBezTo>
                  <a:cubicBezTo>
                    <a:pt x="160" y="126"/>
                    <a:pt x="160" y="127"/>
                    <a:pt x="159" y="128"/>
                  </a:cubicBezTo>
                  <a:cubicBezTo>
                    <a:pt x="158" y="128"/>
                    <a:pt x="158" y="129"/>
                    <a:pt x="157" y="130"/>
                  </a:cubicBezTo>
                  <a:cubicBezTo>
                    <a:pt x="157" y="131"/>
                    <a:pt x="155" y="131"/>
                    <a:pt x="150" y="131"/>
                  </a:cubicBezTo>
                  <a:cubicBezTo>
                    <a:pt x="146" y="131"/>
                    <a:pt x="141" y="131"/>
                    <a:pt x="137" y="133"/>
                  </a:cubicBezTo>
                  <a:cubicBezTo>
                    <a:pt x="132" y="134"/>
                    <a:pt x="129" y="134"/>
                    <a:pt x="128" y="135"/>
                  </a:cubicBezTo>
                  <a:cubicBezTo>
                    <a:pt x="126" y="135"/>
                    <a:pt x="125" y="135"/>
                    <a:pt x="123" y="136"/>
                  </a:cubicBezTo>
                  <a:cubicBezTo>
                    <a:pt x="121" y="137"/>
                    <a:pt x="118" y="137"/>
                    <a:pt x="116" y="138"/>
                  </a:cubicBezTo>
                  <a:cubicBezTo>
                    <a:pt x="113" y="138"/>
                    <a:pt x="109" y="139"/>
                    <a:pt x="104" y="140"/>
                  </a:cubicBezTo>
                  <a:cubicBezTo>
                    <a:pt x="97" y="142"/>
                    <a:pt x="89" y="142"/>
                    <a:pt x="81" y="142"/>
                  </a:cubicBezTo>
                  <a:cubicBezTo>
                    <a:pt x="78" y="142"/>
                    <a:pt x="75" y="141"/>
                    <a:pt x="72" y="140"/>
                  </a:cubicBezTo>
                  <a:cubicBezTo>
                    <a:pt x="69" y="138"/>
                    <a:pt x="67" y="137"/>
                    <a:pt x="65" y="135"/>
                  </a:cubicBezTo>
                  <a:cubicBezTo>
                    <a:pt x="63" y="133"/>
                    <a:pt x="62" y="131"/>
                    <a:pt x="61" y="128"/>
                  </a:cubicBezTo>
                  <a:cubicBezTo>
                    <a:pt x="60" y="125"/>
                    <a:pt x="59" y="123"/>
                    <a:pt x="58" y="121"/>
                  </a:cubicBezTo>
                  <a:cubicBezTo>
                    <a:pt x="56" y="117"/>
                    <a:pt x="54" y="109"/>
                    <a:pt x="53" y="97"/>
                  </a:cubicBezTo>
                  <a:cubicBezTo>
                    <a:pt x="52" y="91"/>
                    <a:pt x="51" y="87"/>
                    <a:pt x="51" y="85"/>
                  </a:cubicBezTo>
                  <a:cubicBezTo>
                    <a:pt x="50" y="83"/>
                    <a:pt x="50" y="80"/>
                    <a:pt x="49" y="76"/>
                  </a:cubicBezTo>
                  <a:cubicBezTo>
                    <a:pt x="49" y="72"/>
                    <a:pt x="49" y="69"/>
                    <a:pt x="48" y="69"/>
                  </a:cubicBezTo>
                  <a:cubicBezTo>
                    <a:pt x="47" y="69"/>
                    <a:pt x="46" y="69"/>
                    <a:pt x="45" y="70"/>
                  </a:cubicBezTo>
                  <a:cubicBezTo>
                    <a:pt x="44" y="71"/>
                    <a:pt x="43" y="71"/>
                    <a:pt x="42" y="71"/>
                  </a:cubicBezTo>
                  <a:cubicBezTo>
                    <a:pt x="41" y="71"/>
                    <a:pt x="39" y="72"/>
                    <a:pt x="37" y="73"/>
                  </a:cubicBezTo>
                  <a:cubicBezTo>
                    <a:pt x="35" y="74"/>
                    <a:pt x="34" y="75"/>
                    <a:pt x="33" y="74"/>
                  </a:cubicBezTo>
                  <a:cubicBezTo>
                    <a:pt x="33" y="74"/>
                    <a:pt x="31" y="74"/>
                    <a:pt x="28" y="75"/>
                  </a:cubicBezTo>
                  <a:cubicBezTo>
                    <a:pt x="25" y="76"/>
                    <a:pt x="23" y="77"/>
                    <a:pt x="22" y="78"/>
                  </a:cubicBezTo>
                  <a:cubicBezTo>
                    <a:pt x="22" y="78"/>
                    <a:pt x="20" y="79"/>
                    <a:pt x="17" y="81"/>
                  </a:cubicBezTo>
                  <a:cubicBezTo>
                    <a:pt x="13" y="83"/>
                    <a:pt x="11" y="84"/>
                    <a:pt x="11" y="84"/>
                  </a:cubicBezTo>
                  <a:cubicBezTo>
                    <a:pt x="10" y="84"/>
                    <a:pt x="9" y="83"/>
                    <a:pt x="6" y="82"/>
                  </a:cubicBezTo>
                  <a:cubicBezTo>
                    <a:pt x="2" y="80"/>
                    <a:pt x="0" y="77"/>
                    <a:pt x="0" y="74"/>
                  </a:cubicBezTo>
                  <a:cubicBezTo>
                    <a:pt x="0" y="72"/>
                    <a:pt x="0" y="70"/>
                    <a:pt x="0" y="65"/>
                  </a:cubicBezTo>
                  <a:cubicBezTo>
                    <a:pt x="1" y="61"/>
                    <a:pt x="1" y="59"/>
                    <a:pt x="2" y="58"/>
                  </a:cubicBezTo>
                  <a:cubicBezTo>
                    <a:pt x="2" y="57"/>
                    <a:pt x="2" y="56"/>
                    <a:pt x="2" y="54"/>
                  </a:cubicBezTo>
                  <a:cubicBezTo>
                    <a:pt x="1" y="53"/>
                    <a:pt x="1" y="53"/>
                    <a:pt x="1" y="52"/>
                  </a:cubicBezTo>
                  <a:cubicBezTo>
                    <a:pt x="1" y="52"/>
                    <a:pt x="2" y="51"/>
                    <a:pt x="3" y="50"/>
                  </a:cubicBezTo>
                  <a:cubicBezTo>
                    <a:pt x="4" y="49"/>
                    <a:pt x="6" y="48"/>
                    <a:pt x="9" y="48"/>
                  </a:cubicBezTo>
                  <a:cubicBezTo>
                    <a:pt x="12" y="47"/>
                    <a:pt x="14" y="47"/>
                    <a:pt x="15" y="48"/>
                  </a:cubicBezTo>
                  <a:cubicBezTo>
                    <a:pt x="16" y="49"/>
                    <a:pt x="16" y="50"/>
                    <a:pt x="15" y="51"/>
                  </a:cubicBezTo>
                  <a:cubicBezTo>
                    <a:pt x="14" y="52"/>
                    <a:pt x="15" y="53"/>
                    <a:pt x="17" y="53"/>
                  </a:cubicBezTo>
                  <a:cubicBezTo>
                    <a:pt x="18" y="53"/>
                    <a:pt x="20" y="53"/>
                    <a:pt x="22" y="52"/>
                  </a:cubicBezTo>
                  <a:cubicBezTo>
                    <a:pt x="24" y="51"/>
                    <a:pt x="25" y="51"/>
                    <a:pt x="26" y="51"/>
                  </a:cubicBezTo>
                  <a:cubicBezTo>
                    <a:pt x="26" y="51"/>
                    <a:pt x="27" y="51"/>
                    <a:pt x="27" y="52"/>
                  </a:cubicBezTo>
                  <a:cubicBezTo>
                    <a:pt x="28" y="53"/>
                    <a:pt x="28" y="53"/>
                    <a:pt x="29" y="53"/>
                  </a:cubicBezTo>
                  <a:cubicBezTo>
                    <a:pt x="29" y="53"/>
                    <a:pt x="29" y="52"/>
                    <a:pt x="30" y="51"/>
                  </a:cubicBezTo>
                  <a:cubicBezTo>
                    <a:pt x="32" y="50"/>
                    <a:pt x="32" y="49"/>
                    <a:pt x="31" y="49"/>
                  </a:cubicBezTo>
                  <a:cubicBezTo>
                    <a:pt x="32" y="49"/>
                    <a:pt x="32" y="48"/>
                    <a:pt x="33" y="48"/>
                  </a:cubicBezTo>
                  <a:cubicBezTo>
                    <a:pt x="34" y="48"/>
                    <a:pt x="36" y="48"/>
                    <a:pt x="37" y="48"/>
                  </a:cubicBezTo>
                  <a:cubicBezTo>
                    <a:pt x="39" y="47"/>
                    <a:pt x="40" y="47"/>
                    <a:pt x="40" y="47"/>
                  </a:cubicBezTo>
                  <a:cubicBezTo>
                    <a:pt x="41" y="48"/>
                    <a:pt x="42" y="48"/>
                    <a:pt x="44" y="47"/>
                  </a:cubicBezTo>
                  <a:cubicBezTo>
                    <a:pt x="45" y="47"/>
                    <a:pt x="46" y="46"/>
                    <a:pt x="46" y="45"/>
                  </a:cubicBezTo>
                  <a:cubicBezTo>
                    <a:pt x="46" y="45"/>
                    <a:pt x="46" y="43"/>
                    <a:pt x="46" y="41"/>
                  </a:cubicBezTo>
                  <a:cubicBezTo>
                    <a:pt x="46" y="38"/>
                    <a:pt x="46" y="37"/>
                    <a:pt x="45" y="36"/>
                  </a:cubicBezTo>
                  <a:cubicBezTo>
                    <a:pt x="45" y="35"/>
                    <a:pt x="45" y="34"/>
                    <a:pt x="46" y="33"/>
                  </a:cubicBezTo>
                  <a:cubicBezTo>
                    <a:pt x="46" y="32"/>
                    <a:pt x="47" y="31"/>
                    <a:pt x="48" y="31"/>
                  </a:cubicBezTo>
                  <a:cubicBezTo>
                    <a:pt x="49" y="31"/>
                    <a:pt x="49" y="32"/>
                    <a:pt x="49" y="33"/>
                  </a:cubicBezTo>
                  <a:cubicBezTo>
                    <a:pt x="49" y="34"/>
                    <a:pt x="49" y="34"/>
                    <a:pt x="50" y="34"/>
                  </a:cubicBezTo>
                  <a:cubicBezTo>
                    <a:pt x="50" y="34"/>
                    <a:pt x="51" y="36"/>
                    <a:pt x="52" y="38"/>
                  </a:cubicBezTo>
                  <a:cubicBezTo>
                    <a:pt x="54" y="41"/>
                    <a:pt x="55" y="43"/>
                    <a:pt x="55" y="43"/>
                  </a:cubicBezTo>
                  <a:cubicBezTo>
                    <a:pt x="55" y="43"/>
                    <a:pt x="56" y="42"/>
                    <a:pt x="57" y="41"/>
                  </a:cubicBezTo>
                  <a:cubicBezTo>
                    <a:pt x="59" y="40"/>
                    <a:pt x="60" y="40"/>
                    <a:pt x="60" y="40"/>
                  </a:cubicBezTo>
                  <a:cubicBezTo>
                    <a:pt x="60" y="41"/>
                    <a:pt x="61" y="41"/>
                    <a:pt x="63" y="40"/>
                  </a:cubicBezTo>
                  <a:cubicBezTo>
                    <a:pt x="64" y="40"/>
                    <a:pt x="66" y="39"/>
                    <a:pt x="67" y="39"/>
                  </a:cubicBezTo>
                  <a:cubicBezTo>
                    <a:pt x="68" y="39"/>
                    <a:pt x="69" y="39"/>
                    <a:pt x="71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3" y="26"/>
                    <a:pt x="72" y="22"/>
                    <a:pt x="71" y="19"/>
                  </a:cubicBezTo>
                  <a:cubicBezTo>
                    <a:pt x="70" y="15"/>
                    <a:pt x="69" y="13"/>
                    <a:pt x="69" y="12"/>
                  </a:cubicBezTo>
                  <a:cubicBezTo>
                    <a:pt x="69" y="12"/>
                    <a:pt x="69" y="11"/>
                    <a:pt x="68" y="11"/>
                  </a:cubicBezTo>
                  <a:cubicBezTo>
                    <a:pt x="67" y="10"/>
                    <a:pt x="67" y="8"/>
                    <a:pt x="67" y="5"/>
                  </a:cubicBezTo>
                  <a:close/>
                  <a:moveTo>
                    <a:pt x="122" y="48"/>
                  </a:moveTo>
                  <a:cubicBezTo>
                    <a:pt x="122" y="47"/>
                    <a:pt x="122" y="47"/>
                    <a:pt x="122" y="47"/>
                  </a:cubicBezTo>
                  <a:cubicBezTo>
                    <a:pt x="122" y="47"/>
                    <a:pt x="122" y="47"/>
                    <a:pt x="121" y="47"/>
                  </a:cubicBezTo>
                  <a:cubicBezTo>
                    <a:pt x="119" y="47"/>
                    <a:pt x="113" y="48"/>
                    <a:pt x="102" y="51"/>
                  </a:cubicBezTo>
                  <a:cubicBezTo>
                    <a:pt x="100" y="52"/>
                    <a:pt x="98" y="53"/>
                    <a:pt x="97" y="54"/>
                  </a:cubicBezTo>
                  <a:cubicBezTo>
                    <a:pt x="97" y="55"/>
                    <a:pt x="95" y="58"/>
                    <a:pt x="94" y="62"/>
                  </a:cubicBezTo>
                  <a:cubicBezTo>
                    <a:pt x="92" y="65"/>
                    <a:pt x="92" y="67"/>
                    <a:pt x="93" y="68"/>
                  </a:cubicBezTo>
                  <a:cubicBezTo>
                    <a:pt x="93" y="68"/>
                    <a:pt x="95" y="68"/>
                    <a:pt x="97" y="68"/>
                  </a:cubicBezTo>
                  <a:cubicBezTo>
                    <a:pt x="99" y="68"/>
                    <a:pt x="100" y="68"/>
                    <a:pt x="101" y="68"/>
                  </a:cubicBezTo>
                  <a:cubicBezTo>
                    <a:pt x="101" y="68"/>
                    <a:pt x="102" y="68"/>
                    <a:pt x="102" y="69"/>
                  </a:cubicBezTo>
                  <a:cubicBezTo>
                    <a:pt x="102" y="70"/>
                    <a:pt x="104" y="68"/>
                    <a:pt x="109" y="63"/>
                  </a:cubicBezTo>
                  <a:cubicBezTo>
                    <a:pt x="115" y="56"/>
                    <a:pt x="120" y="51"/>
                    <a:pt x="122" y="48"/>
                  </a:cubicBezTo>
                  <a:close/>
                  <a:moveTo>
                    <a:pt x="112" y="9"/>
                  </a:moveTo>
                  <a:cubicBezTo>
                    <a:pt x="112" y="8"/>
                    <a:pt x="112" y="8"/>
                    <a:pt x="114" y="9"/>
                  </a:cubicBezTo>
                  <a:cubicBezTo>
                    <a:pt x="114" y="9"/>
                    <a:pt x="115" y="9"/>
                    <a:pt x="115" y="10"/>
                  </a:cubicBezTo>
                  <a:cubicBezTo>
                    <a:pt x="115" y="10"/>
                    <a:pt x="115" y="10"/>
                    <a:pt x="115" y="10"/>
                  </a:cubicBezTo>
                  <a:cubicBezTo>
                    <a:pt x="114" y="11"/>
                    <a:pt x="114" y="11"/>
                    <a:pt x="113" y="10"/>
                  </a:cubicBezTo>
                  <a:cubicBezTo>
                    <a:pt x="112" y="10"/>
                    <a:pt x="112" y="10"/>
                    <a:pt x="11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9" name="Group 12"/>
          <p:cNvGrpSpPr>
            <a:grpSpLocks noChangeAspect="1"/>
          </p:cNvGrpSpPr>
          <p:nvPr/>
        </p:nvGrpSpPr>
        <p:grpSpPr bwMode="auto">
          <a:xfrm>
            <a:off x="11104509" y="3290971"/>
            <a:ext cx="378945" cy="1592721"/>
            <a:chOff x="3842" y="1660"/>
            <a:chExt cx="527" cy="2215"/>
          </a:xfrm>
        </p:grpSpPr>
        <p:sp>
          <p:nvSpPr>
            <p:cNvPr id="30" name="Freeform 13"/>
            <p:cNvSpPr>
              <a:spLocks noEditPoints="1"/>
            </p:cNvSpPr>
            <p:nvPr/>
          </p:nvSpPr>
          <p:spPr bwMode="auto">
            <a:xfrm>
              <a:off x="3885" y="1660"/>
              <a:ext cx="433" cy="587"/>
            </a:xfrm>
            <a:custGeom>
              <a:avLst/>
              <a:gdLst>
                <a:gd name="T0" fmla="*/ 84 w 181"/>
                <a:gd name="T1" fmla="*/ 3 h 248"/>
                <a:gd name="T2" fmla="*/ 90 w 181"/>
                <a:gd name="T3" fmla="*/ 6 h 248"/>
                <a:gd name="T4" fmla="*/ 92 w 181"/>
                <a:gd name="T5" fmla="*/ 8 h 248"/>
                <a:gd name="T6" fmla="*/ 106 w 181"/>
                <a:gd name="T7" fmla="*/ 23 h 248"/>
                <a:gd name="T8" fmla="*/ 107 w 181"/>
                <a:gd name="T9" fmla="*/ 52 h 248"/>
                <a:gd name="T10" fmla="*/ 106 w 181"/>
                <a:gd name="T11" fmla="*/ 78 h 248"/>
                <a:gd name="T12" fmla="*/ 112 w 181"/>
                <a:gd name="T13" fmla="*/ 77 h 248"/>
                <a:gd name="T14" fmla="*/ 120 w 181"/>
                <a:gd name="T15" fmla="*/ 76 h 248"/>
                <a:gd name="T16" fmla="*/ 131 w 181"/>
                <a:gd name="T17" fmla="*/ 75 h 248"/>
                <a:gd name="T18" fmla="*/ 140 w 181"/>
                <a:gd name="T19" fmla="*/ 73 h 248"/>
                <a:gd name="T20" fmla="*/ 138 w 181"/>
                <a:gd name="T21" fmla="*/ 70 h 248"/>
                <a:gd name="T22" fmla="*/ 137 w 181"/>
                <a:gd name="T23" fmla="*/ 70 h 248"/>
                <a:gd name="T24" fmla="*/ 131 w 181"/>
                <a:gd name="T25" fmla="*/ 68 h 248"/>
                <a:gd name="T26" fmla="*/ 130 w 181"/>
                <a:gd name="T27" fmla="*/ 67 h 248"/>
                <a:gd name="T28" fmla="*/ 136 w 181"/>
                <a:gd name="T29" fmla="*/ 66 h 248"/>
                <a:gd name="T30" fmla="*/ 142 w 181"/>
                <a:gd name="T31" fmla="*/ 67 h 248"/>
                <a:gd name="T32" fmla="*/ 149 w 181"/>
                <a:gd name="T33" fmla="*/ 69 h 248"/>
                <a:gd name="T34" fmla="*/ 156 w 181"/>
                <a:gd name="T35" fmla="*/ 72 h 248"/>
                <a:gd name="T36" fmla="*/ 164 w 181"/>
                <a:gd name="T37" fmla="*/ 77 h 248"/>
                <a:gd name="T38" fmla="*/ 170 w 181"/>
                <a:gd name="T39" fmla="*/ 79 h 248"/>
                <a:gd name="T40" fmla="*/ 177 w 181"/>
                <a:gd name="T41" fmla="*/ 84 h 248"/>
                <a:gd name="T42" fmla="*/ 181 w 181"/>
                <a:gd name="T43" fmla="*/ 91 h 248"/>
                <a:gd name="T44" fmla="*/ 177 w 181"/>
                <a:gd name="T45" fmla="*/ 97 h 248"/>
                <a:gd name="T46" fmla="*/ 168 w 181"/>
                <a:gd name="T47" fmla="*/ 100 h 248"/>
                <a:gd name="T48" fmla="*/ 118 w 181"/>
                <a:gd name="T49" fmla="*/ 103 h 248"/>
                <a:gd name="T50" fmla="*/ 109 w 181"/>
                <a:gd name="T51" fmla="*/ 106 h 248"/>
                <a:gd name="T52" fmla="*/ 107 w 181"/>
                <a:gd name="T53" fmla="*/ 129 h 248"/>
                <a:gd name="T54" fmla="*/ 104 w 181"/>
                <a:gd name="T55" fmla="*/ 197 h 248"/>
                <a:gd name="T56" fmla="*/ 103 w 181"/>
                <a:gd name="T57" fmla="*/ 206 h 248"/>
                <a:gd name="T58" fmla="*/ 101 w 181"/>
                <a:gd name="T59" fmla="*/ 220 h 248"/>
                <a:gd name="T60" fmla="*/ 100 w 181"/>
                <a:gd name="T61" fmla="*/ 230 h 248"/>
                <a:gd name="T62" fmla="*/ 98 w 181"/>
                <a:gd name="T63" fmla="*/ 239 h 248"/>
                <a:gd name="T64" fmla="*/ 96 w 181"/>
                <a:gd name="T65" fmla="*/ 244 h 248"/>
                <a:gd name="T66" fmla="*/ 94 w 181"/>
                <a:gd name="T67" fmla="*/ 248 h 248"/>
                <a:gd name="T68" fmla="*/ 92 w 181"/>
                <a:gd name="T69" fmla="*/ 241 h 248"/>
                <a:gd name="T70" fmla="*/ 92 w 181"/>
                <a:gd name="T71" fmla="*/ 218 h 248"/>
                <a:gd name="T72" fmla="*/ 90 w 181"/>
                <a:gd name="T73" fmla="*/ 115 h 248"/>
                <a:gd name="T74" fmla="*/ 81 w 181"/>
                <a:gd name="T75" fmla="*/ 116 h 248"/>
                <a:gd name="T76" fmla="*/ 72 w 181"/>
                <a:gd name="T77" fmla="*/ 120 h 248"/>
                <a:gd name="T78" fmla="*/ 57 w 181"/>
                <a:gd name="T79" fmla="*/ 125 h 248"/>
                <a:gd name="T80" fmla="*/ 43 w 181"/>
                <a:gd name="T81" fmla="*/ 130 h 248"/>
                <a:gd name="T82" fmla="*/ 21 w 181"/>
                <a:gd name="T83" fmla="*/ 130 h 248"/>
                <a:gd name="T84" fmla="*/ 6 w 181"/>
                <a:gd name="T85" fmla="*/ 123 h 248"/>
                <a:gd name="T86" fmla="*/ 2 w 181"/>
                <a:gd name="T87" fmla="*/ 114 h 248"/>
                <a:gd name="T88" fmla="*/ 0 w 181"/>
                <a:gd name="T89" fmla="*/ 104 h 248"/>
                <a:gd name="T90" fmla="*/ 1 w 181"/>
                <a:gd name="T91" fmla="*/ 100 h 248"/>
                <a:gd name="T92" fmla="*/ 4 w 181"/>
                <a:gd name="T93" fmla="*/ 97 h 248"/>
                <a:gd name="T94" fmla="*/ 8 w 181"/>
                <a:gd name="T95" fmla="*/ 102 h 248"/>
                <a:gd name="T96" fmla="*/ 12 w 181"/>
                <a:gd name="T97" fmla="*/ 106 h 248"/>
                <a:gd name="T98" fmla="*/ 17 w 181"/>
                <a:gd name="T99" fmla="*/ 107 h 248"/>
                <a:gd name="T100" fmla="*/ 36 w 181"/>
                <a:gd name="T101" fmla="*/ 102 h 248"/>
                <a:gd name="T102" fmla="*/ 70 w 181"/>
                <a:gd name="T103" fmla="*/ 90 h 248"/>
                <a:gd name="T104" fmla="*/ 89 w 181"/>
                <a:gd name="T105" fmla="*/ 81 h 248"/>
                <a:gd name="T106" fmla="*/ 90 w 181"/>
                <a:gd name="T107" fmla="*/ 70 h 248"/>
                <a:gd name="T108" fmla="*/ 90 w 181"/>
                <a:gd name="T109" fmla="*/ 24 h 248"/>
                <a:gd name="T110" fmla="*/ 89 w 181"/>
                <a:gd name="T111" fmla="*/ 16 h 248"/>
                <a:gd name="T112" fmla="*/ 87 w 181"/>
                <a:gd name="T113" fmla="*/ 10 h 248"/>
                <a:gd name="T114" fmla="*/ 84 w 181"/>
                <a:gd name="T115" fmla="*/ 3 h 248"/>
                <a:gd name="T116" fmla="*/ 82 w 181"/>
                <a:gd name="T117" fmla="*/ 3 h 248"/>
                <a:gd name="T118" fmla="*/ 82 w 181"/>
                <a:gd name="T119" fmla="*/ 1 h 248"/>
                <a:gd name="T120" fmla="*/ 83 w 181"/>
                <a:gd name="T121" fmla="*/ 0 h 248"/>
                <a:gd name="T122" fmla="*/ 83 w 181"/>
                <a:gd name="T123" fmla="*/ 1 h 248"/>
                <a:gd name="T124" fmla="*/ 82 w 181"/>
                <a:gd name="T125" fmla="*/ 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" h="248">
                  <a:moveTo>
                    <a:pt x="84" y="3"/>
                  </a:moveTo>
                  <a:cubicBezTo>
                    <a:pt x="84" y="2"/>
                    <a:pt x="86" y="3"/>
                    <a:pt x="90" y="6"/>
                  </a:cubicBezTo>
                  <a:cubicBezTo>
                    <a:pt x="91" y="6"/>
                    <a:pt x="92" y="7"/>
                    <a:pt x="92" y="8"/>
                  </a:cubicBezTo>
                  <a:cubicBezTo>
                    <a:pt x="100" y="14"/>
                    <a:pt x="104" y="20"/>
                    <a:pt x="106" y="23"/>
                  </a:cubicBezTo>
                  <a:cubicBezTo>
                    <a:pt x="107" y="25"/>
                    <a:pt x="107" y="34"/>
                    <a:pt x="107" y="52"/>
                  </a:cubicBezTo>
                  <a:cubicBezTo>
                    <a:pt x="106" y="78"/>
                    <a:pt x="106" y="78"/>
                    <a:pt x="106" y="78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6" y="76"/>
                    <a:pt x="119" y="76"/>
                    <a:pt x="120" y="76"/>
                  </a:cubicBezTo>
                  <a:cubicBezTo>
                    <a:pt x="123" y="76"/>
                    <a:pt x="126" y="75"/>
                    <a:pt x="131" y="75"/>
                  </a:cubicBezTo>
                  <a:cubicBezTo>
                    <a:pt x="136" y="74"/>
                    <a:pt x="139" y="73"/>
                    <a:pt x="140" y="73"/>
                  </a:cubicBezTo>
                  <a:cubicBezTo>
                    <a:pt x="141" y="72"/>
                    <a:pt x="140" y="71"/>
                    <a:pt x="138" y="70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34" y="69"/>
                    <a:pt x="132" y="68"/>
                    <a:pt x="131" y="68"/>
                  </a:cubicBezTo>
                  <a:cubicBezTo>
                    <a:pt x="130" y="68"/>
                    <a:pt x="129" y="68"/>
                    <a:pt x="130" y="67"/>
                  </a:cubicBezTo>
                  <a:cubicBezTo>
                    <a:pt x="130" y="66"/>
                    <a:pt x="132" y="66"/>
                    <a:pt x="136" y="66"/>
                  </a:cubicBezTo>
                  <a:cubicBezTo>
                    <a:pt x="139" y="66"/>
                    <a:pt x="141" y="66"/>
                    <a:pt x="142" y="67"/>
                  </a:cubicBezTo>
                  <a:cubicBezTo>
                    <a:pt x="142" y="68"/>
                    <a:pt x="144" y="69"/>
                    <a:pt x="149" y="69"/>
                  </a:cubicBezTo>
                  <a:cubicBezTo>
                    <a:pt x="153" y="70"/>
                    <a:pt x="155" y="71"/>
                    <a:pt x="156" y="72"/>
                  </a:cubicBezTo>
                  <a:cubicBezTo>
                    <a:pt x="158" y="73"/>
                    <a:pt x="160" y="75"/>
                    <a:pt x="164" y="77"/>
                  </a:cubicBezTo>
                  <a:cubicBezTo>
                    <a:pt x="167" y="79"/>
                    <a:pt x="169" y="79"/>
                    <a:pt x="170" y="79"/>
                  </a:cubicBezTo>
                  <a:cubicBezTo>
                    <a:pt x="171" y="79"/>
                    <a:pt x="173" y="81"/>
                    <a:pt x="177" y="84"/>
                  </a:cubicBezTo>
                  <a:cubicBezTo>
                    <a:pt x="180" y="88"/>
                    <a:pt x="181" y="90"/>
                    <a:pt x="181" y="91"/>
                  </a:cubicBezTo>
                  <a:cubicBezTo>
                    <a:pt x="181" y="93"/>
                    <a:pt x="180" y="95"/>
                    <a:pt x="177" y="97"/>
                  </a:cubicBezTo>
                  <a:cubicBezTo>
                    <a:pt x="174" y="99"/>
                    <a:pt x="171" y="100"/>
                    <a:pt x="168" y="100"/>
                  </a:cubicBezTo>
                  <a:cubicBezTo>
                    <a:pt x="142" y="100"/>
                    <a:pt x="126" y="101"/>
                    <a:pt x="118" y="103"/>
                  </a:cubicBezTo>
                  <a:cubicBezTo>
                    <a:pt x="112" y="105"/>
                    <a:pt x="109" y="106"/>
                    <a:pt x="109" y="106"/>
                  </a:cubicBezTo>
                  <a:cubicBezTo>
                    <a:pt x="108" y="107"/>
                    <a:pt x="108" y="115"/>
                    <a:pt x="107" y="129"/>
                  </a:cubicBezTo>
                  <a:cubicBezTo>
                    <a:pt x="106" y="173"/>
                    <a:pt x="105" y="196"/>
                    <a:pt x="104" y="197"/>
                  </a:cubicBezTo>
                  <a:cubicBezTo>
                    <a:pt x="104" y="198"/>
                    <a:pt x="103" y="201"/>
                    <a:pt x="103" y="206"/>
                  </a:cubicBezTo>
                  <a:cubicBezTo>
                    <a:pt x="102" y="214"/>
                    <a:pt x="101" y="218"/>
                    <a:pt x="101" y="220"/>
                  </a:cubicBezTo>
                  <a:cubicBezTo>
                    <a:pt x="100" y="221"/>
                    <a:pt x="100" y="224"/>
                    <a:pt x="100" y="230"/>
                  </a:cubicBezTo>
                  <a:cubicBezTo>
                    <a:pt x="99" y="235"/>
                    <a:pt x="99" y="238"/>
                    <a:pt x="98" y="239"/>
                  </a:cubicBezTo>
                  <a:cubicBezTo>
                    <a:pt x="98" y="239"/>
                    <a:pt x="97" y="241"/>
                    <a:pt x="96" y="244"/>
                  </a:cubicBezTo>
                  <a:cubicBezTo>
                    <a:pt x="96" y="246"/>
                    <a:pt x="95" y="248"/>
                    <a:pt x="94" y="248"/>
                  </a:cubicBezTo>
                  <a:cubicBezTo>
                    <a:pt x="93" y="248"/>
                    <a:pt x="92" y="246"/>
                    <a:pt x="92" y="241"/>
                  </a:cubicBezTo>
                  <a:cubicBezTo>
                    <a:pt x="92" y="237"/>
                    <a:pt x="92" y="229"/>
                    <a:pt x="92" y="218"/>
                  </a:cubicBezTo>
                  <a:cubicBezTo>
                    <a:pt x="91" y="196"/>
                    <a:pt x="91" y="162"/>
                    <a:pt x="90" y="115"/>
                  </a:cubicBezTo>
                  <a:cubicBezTo>
                    <a:pt x="90" y="113"/>
                    <a:pt x="87" y="113"/>
                    <a:pt x="81" y="116"/>
                  </a:cubicBezTo>
                  <a:cubicBezTo>
                    <a:pt x="78" y="117"/>
                    <a:pt x="75" y="119"/>
                    <a:pt x="72" y="120"/>
                  </a:cubicBezTo>
                  <a:cubicBezTo>
                    <a:pt x="70" y="121"/>
                    <a:pt x="65" y="123"/>
                    <a:pt x="57" y="125"/>
                  </a:cubicBezTo>
                  <a:cubicBezTo>
                    <a:pt x="50" y="128"/>
                    <a:pt x="45" y="129"/>
                    <a:pt x="43" y="130"/>
                  </a:cubicBezTo>
                  <a:cubicBezTo>
                    <a:pt x="36" y="131"/>
                    <a:pt x="29" y="131"/>
                    <a:pt x="21" y="130"/>
                  </a:cubicBezTo>
                  <a:cubicBezTo>
                    <a:pt x="14" y="128"/>
                    <a:pt x="9" y="126"/>
                    <a:pt x="6" y="123"/>
                  </a:cubicBezTo>
                  <a:cubicBezTo>
                    <a:pt x="5" y="122"/>
                    <a:pt x="4" y="119"/>
                    <a:pt x="2" y="114"/>
                  </a:cubicBezTo>
                  <a:cubicBezTo>
                    <a:pt x="0" y="109"/>
                    <a:pt x="0" y="106"/>
                    <a:pt x="0" y="104"/>
                  </a:cubicBezTo>
                  <a:cubicBezTo>
                    <a:pt x="0" y="103"/>
                    <a:pt x="0" y="101"/>
                    <a:pt x="1" y="100"/>
                  </a:cubicBezTo>
                  <a:cubicBezTo>
                    <a:pt x="2" y="98"/>
                    <a:pt x="3" y="97"/>
                    <a:pt x="4" y="97"/>
                  </a:cubicBezTo>
                  <a:cubicBezTo>
                    <a:pt x="4" y="97"/>
                    <a:pt x="6" y="99"/>
                    <a:pt x="8" y="102"/>
                  </a:cubicBezTo>
                  <a:cubicBezTo>
                    <a:pt x="10" y="104"/>
                    <a:pt x="11" y="105"/>
                    <a:pt x="12" y="106"/>
                  </a:cubicBezTo>
                  <a:cubicBezTo>
                    <a:pt x="13" y="106"/>
                    <a:pt x="14" y="107"/>
                    <a:pt x="17" y="107"/>
                  </a:cubicBezTo>
                  <a:cubicBezTo>
                    <a:pt x="22" y="107"/>
                    <a:pt x="29" y="105"/>
                    <a:pt x="36" y="102"/>
                  </a:cubicBezTo>
                  <a:cubicBezTo>
                    <a:pt x="39" y="101"/>
                    <a:pt x="50" y="97"/>
                    <a:pt x="70" y="90"/>
                  </a:cubicBezTo>
                  <a:cubicBezTo>
                    <a:pt x="82" y="85"/>
                    <a:pt x="89" y="83"/>
                    <a:pt x="89" y="81"/>
                  </a:cubicBezTo>
                  <a:cubicBezTo>
                    <a:pt x="90" y="80"/>
                    <a:pt x="90" y="77"/>
                    <a:pt x="90" y="70"/>
                  </a:cubicBezTo>
                  <a:cubicBezTo>
                    <a:pt x="89" y="59"/>
                    <a:pt x="89" y="43"/>
                    <a:pt x="90" y="24"/>
                  </a:cubicBezTo>
                  <a:cubicBezTo>
                    <a:pt x="90" y="20"/>
                    <a:pt x="90" y="18"/>
                    <a:pt x="89" y="16"/>
                  </a:cubicBezTo>
                  <a:cubicBezTo>
                    <a:pt x="89" y="14"/>
                    <a:pt x="88" y="12"/>
                    <a:pt x="87" y="10"/>
                  </a:cubicBezTo>
                  <a:cubicBezTo>
                    <a:pt x="85" y="6"/>
                    <a:pt x="84" y="4"/>
                    <a:pt x="84" y="3"/>
                  </a:cubicBezTo>
                  <a:close/>
                  <a:moveTo>
                    <a:pt x="82" y="3"/>
                  </a:moveTo>
                  <a:cubicBezTo>
                    <a:pt x="82" y="3"/>
                    <a:pt x="82" y="2"/>
                    <a:pt x="82" y="1"/>
                  </a:cubicBezTo>
                  <a:cubicBezTo>
                    <a:pt x="82" y="1"/>
                    <a:pt x="82" y="0"/>
                    <a:pt x="83" y="0"/>
                  </a:cubicBezTo>
                  <a:cubicBezTo>
                    <a:pt x="84" y="0"/>
                    <a:pt x="84" y="1"/>
                    <a:pt x="83" y="1"/>
                  </a:cubicBezTo>
                  <a:cubicBezTo>
                    <a:pt x="83" y="2"/>
                    <a:pt x="83" y="3"/>
                    <a:pt x="8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14"/>
            <p:cNvSpPr>
              <a:spLocks noEditPoints="1"/>
            </p:cNvSpPr>
            <p:nvPr/>
          </p:nvSpPr>
          <p:spPr bwMode="auto">
            <a:xfrm>
              <a:off x="3933" y="2264"/>
              <a:ext cx="349" cy="512"/>
            </a:xfrm>
            <a:custGeom>
              <a:avLst/>
              <a:gdLst>
                <a:gd name="T0" fmla="*/ 127 w 146"/>
                <a:gd name="T1" fmla="*/ 9 h 216"/>
                <a:gd name="T2" fmla="*/ 138 w 146"/>
                <a:gd name="T3" fmla="*/ 34 h 216"/>
                <a:gd name="T4" fmla="*/ 130 w 146"/>
                <a:gd name="T5" fmla="*/ 66 h 216"/>
                <a:gd name="T6" fmla="*/ 118 w 146"/>
                <a:gd name="T7" fmla="*/ 86 h 216"/>
                <a:gd name="T8" fmla="*/ 87 w 146"/>
                <a:gd name="T9" fmla="*/ 118 h 216"/>
                <a:gd name="T10" fmla="*/ 109 w 146"/>
                <a:gd name="T11" fmla="*/ 131 h 216"/>
                <a:gd name="T12" fmla="*/ 112 w 146"/>
                <a:gd name="T13" fmla="*/ 155 h 216"/>
                <a:gd name="T14" fmla="*/ 89 w 146"/>
                <a:gd name="T15" fmla="*/ 164 h 216"/>
                <a:gd name="T16" fmla="*/ 86 w 146"/>
                <a:gd name="T17" fmla="*/ 182 h 216"/>
                <a:gd name="T18" fmla="*/ 109 w 146"/>
                <a:gd name="T19" fmla="*/ 177 h 216"/>
                <a:gd name="T20" fmla="*/ 146 w 146"/>
                <a:gd name="T21" fmla="*/ 196 h 216"/>
                <a:gd name="T22" fmla="*/ 112 w 146"/>
                <a:gd name="T23" fmla="*/ 203 h 216"/>
                <a:gd name="T24" fmla="*/ 74 w 146"/>
                <a:gd name="T25" fmla="*/ 207 h 216"/>
                <a:gd name="T26" fmla="*/ 65 w 146"/>
                <a:gd name="T27" fmla="*/ 200 h 216"/>
                <a:gd name="T28" fmla="*/ 1 w 146"/>
                <a:gd name="T29" fmla="*/ 212 h 216"/>
                <a:gd name="T30" fmla="*/ 19 w 146"/>
                <a:gd name="T31" fmla="*/ 186 h 216"/>
                <a:gd name="T32" fmla="*/ 42 w 146"/>
                <a:gd name="T33" fmla="*/ 172 h 216"/>
                <a:gd name="T34" fmla="*/ 47 w 146"/>
                <a:gd name="T35" fmla="*/ 162 h 216"/>
                <a:gd name="T36" fmla="*/ 18 w 146"/>
                <a:gd name="T37" fmla="*/ 155 h 216"/>
                <a:gd name="T38" fmla="*/ 43 w 146"/>
                <a:gd name="T39" fmla="*/ 138 h 216"/>
                <a:gd name="T40" fmla="*/ 66 w 146"/>
                <a:gd name="T41" fmla="*/ 121 h 216"/>
                <a:gd name="T42" fmla="*/ 44 w 146"/>
                <a:gd name="T43" fmla="*/ 125 h 216"/>
                <a:gd name="T44" fmla="*/ 39 w 146"/>
                <a:gd name="T45" fmla="*/ 112 h 216"/>
                <a:gd name="T46" fmla="*/ 18 w 146"/>
                <a:gd name="T47" fmla="*/ 94 h 216"/>
                <a:gd name="T48" fmla="*/ 6 w 146"/>
                <a:gd name="T49" fmla="*/ 58 h 216"/>
                <a:gd name="T50" fmla="*/ 17 w 146"/>
                <a:gd name="T51" fmla="*/ 23 h 216"/>
                <a:gd name="T52" fmla="*/ 32 w 146"/>
                <a:gd name="T53" fmla="*/ 8 h 216"/>
                <a:gd name="T54" fmla="*/ 64 w 146"/>
                <a:gd name="T55" fmla="*/ 16 h 216"/>
                <a:gd name="T56" fmla="*/ 67 w 146"/>
                <a:gd name="T57" fmla="*/ 26 h 216"/>
                <a:gd name="T58" fmla="*/ 33 w 146"/>
                <a:gd name="T59" fmla="*/ 58 h 216"/>
                <a:gd name="T60" fmla="*/ 60 w 146"/>
                <a:gd name="T61" fmla="*/ 50 h 216"/>
                <a:gd name="T62" fmla="*/ 70 w 146"/>
                <a:gd name="T63" fmla="*/ 27 h 216"/>
                <a:gd name="T64" fmla="*/ 35 w 146"/>
                <a:gd name="T65" fmla="*/ 77 h 216"/>
                <a:gd name="T66" fmla="*/ 56 w 146"/>
                <a:gd name="T67" fmla="*/ 92 h 216"/>
                <a:gd name="T68" fmla="*/ 51 w 146"/>
                <a:gd name="T69" fmla="*/ 74 h 216"/>
                <a:gd name="T70" fmla="*/ 46 w 146"/>
                <a:gd name="T71" fmla="*/ 183 h 216"/>
                <a:gd name="T72" fmla="*/ 46 w 146"/>
                <a:gd name="T73" fmla="*/ 187 h 216"/>
                <a:gd name="T74" fmla="*/ 57 w 146"/>
                <a:gd name="T75" fmla="*/ 181 h 216"/>
                <a:gd name="T76" fmla="*/ 48 w 146"/>
                <a:gd name="T77" fmla="*/ 146 h 216"/>
                <a:gd name="T78" fmla="*/ 62 w 146"/>
                <a:gd name="T79" fmla="*/ 161 h 216"/>
                <a:gd name="T80" fmla="*/ 70 w 146"/>
                <a:gd name="T81" fmla="*/ 65 h 216"/>
                <a:gd name="T82" fmla="*/ 66 w 146"/>
                <a:gd name="T83" fmla="*/ 69 h 216"/>
                <a:gd name="T84" fmla="*/ 66 w 146"/>
                <a:gd name="T85" fmla="*/ 98 h 216"/>
                <a:gd name="T86" fmla="*/ 67 w 146"/>
                <a:gd name="T87" fmla="*/ 100 h 216"/>
                <a:gd name="T88" fmla="*/ 80 w 146"/>
                <a:gd name="T89" fmla="*/ 20 h 216"/>
                <a:gd name="T90" fmla="*/ 87 w 146"/>
                <a:gd name="T91" fmla="*/ 42 h 216"/>
                <a:gd name="T92" fmla="*/ 95 w 146"/>
                <a:gd name="T93" fmla="*/ 65 h 216"/>
                <a:gd name="T94" fmla="*/ 109 w 146"/>
                <a:gd name="T95" fmla="*/ 54 h 216"/>
                <a:gd name="T96" fmla="*/ 119 w 146"/>
                <a:gd name="T97" fmla="*/ 28 h 216"/>
                <a:gd name="T98" fmla="*/ 84 w 146"/>
                <a:gd name="T99" fmla="*/ 58 h 216"/>
                <a:gd name="T100" fmla="*/ 101 w 146"/>
                <a:gd name="T101" fmla="*/ 140 h 216"/>
                <a:gd name="T102" fmla="*/ 85 w 146"/>
                <a:gd name="T103" fmla="*/ 145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6" h="216">
                  <a:moveTo>
                    <a:pt x="89" y="6"/>
                  </a:moveTo>
                  <a:cubicBezTo>
                    <a:pt x="102" y="1"/>
                    <a:pt x="111" y="0"/>
                    <a:pt x="115" y="3"/>
                  </a:cubicBezTo>
                  <a:cubicBezTo>
                    <a:pt x="118" y="4"/>
                    <a:pt x="119" y="5"/>
                    <a:pt x="120" y="5"/>
                  </a:cubicBezTo>
                  <a:cubicBezTo>
                    <a:pt x="121" y="5"/>
                    <a:pt x="123" y="6"/>
                    <a:pt x="127" y="9"/>
                  </a:cubicBezTo>
                  <a:cubicBezTo>
                    <a:pt x="130" y="11"/>
                    <a:pt x="132" y="13"/>
                    <a:pt x="132" y="14"/>
                  </a:cubicBezTo>
                  <a:cubicBezTo>
                    <a:pt x="132" y="15"/>
                    <a:pt x="132" y="15"/>
                    <a:pt x="133" y="15"/>
                  </a:cubicBezTo>
                  <a:cubicBezTo>
                    <a:pt x="133" y="15"/>
                    <a:pt x="134" y="17"/>
                    <a:pt x="136" y="20"/>
                  </a:cubicBezTo>
                  <a:cubicBezTo>
                    <a:pt x="137" y="23"/>
                    <a:pt x="138" y="28"/>
                    <a:pt x="138" y="34"/>
                  </a:cubicBezTo>
                  <a:cubicBezTo>
                    <a:pt x="138" y="40"/>
                    <a:pt x="137" y="45"/>
                    <a:pt x="136" y="48"/>
                  </a:cubicBezTo>
                  <a:cubicBezTo>
                    <a:pt x="135" y="50"/>
                    <a:pt x="134" y="52"/>
                    <a:pt x="134" y="53"/>
                  </a:cubicBezTo>
                  <a:cubicBezTo>
                    <a:pt x="134" y="54"/>
                    <a:pt x="133" y="57"/>
                    <a:pt x="132" y="60"/>
                  </a:cubicBezTo>
                  <a:cubicBezTo>
                    <a:pt x="130" y="63"/>
                    <a:pt x="130" y="65"/>
                    <a:pt x="130" y="66"/>
                  </a:cubicBezTo>
                  <a:cubicBezTo>
                    <a:pt x="130" y="68"/>
                    <a:pt x="129" y="69"/>
                    <a:pt x="129" y="69"/>
                  </a:cubicBezTo>
                  <a:cubicBezTo>
                    <a:pt x="128" y="69"/>
                    <a:pt x="127" y="70"/>
                    <a:pt x="126" y="73"/>
                  </a:cubicBezTo>
                  <a:cubicBezTo>
                    <a:pt x="125" y="76"/>
                    <a:pt x="124" y="78"/>
                    <a:pt x="123" y="79"/>
                  </a:cubicBezTo>
                  <a:cubicBezTo>
                    <a:pt x="122" y="79"/>
                    <a:pt x="120" y="82"/>
                    <a:pt x="118" y="86"/>
                  </a:cubicBezTo>
                  <a:cubicBezTo>
                    <a:pt x="114" y="93"/>
                    <a:pt x="109" y="100"/>
                    <a:pt x="101" y="108"/>
                  </a:cubicBezTo>
                  <a:cubicBezTo>
                    <a:pt x="98" y="111"/>
                    <a:pt x="96" y="114"/>
                    <a:pt x="95" y="115"/>
                  </a:cubicBezTo>
                  <a:cubicBezTo>
                    <a:pt x="93" y="117"/>
                    <a:pt x="92" y="118"/>
                    <a:pt x="89" y="117"/>
                  </a:cubicBezTo>
                  <a:cubicBezTo>
                    <a:pt x="88" y="117"/>
                    <a:pt x="87" y="117"/>
                    <a:pt x="87" y="118"/>
                  </a:cubicBezTo>
                  <a:cubicBezTo>
                    <a:pt x="86" y="118"/>
                    <a:pt x="86" y="119"/>
                    <a:pt x="86" y="122"/>
                  </a:cubicBezTo>
                  <a:cubicBezTo>
                    <a:pt x="86" y="128"/>
                    <a:pt x="86" y="128"/>
                    <a:pt x="86" y="128"/>
                  </a:cubicBezTo>
                  <a:cubicBezTo>
                    <a:pt x="95" y="128"/>
                    <a:pt x="95" y="128"/>
                    <a:pt x="95" y="128"/>
                  </a:cubicBezTo>
                  <a:cubicBezTo>
                    <a:pt x="100" y="129"/>
                    <a:pt x="105" y="130"/>
                    <a:pt x="109" y="131"/>
                  </a:cubicBezTo>
                  <a:cubicBezTo>
                    <a:pt x="113" y="132"/>
                    <a:pt x="116" y="134"/>
                    <a:pt x="118" y="135"/>
                  </a:cubicBezTo>
                  <a:cubicBezTo>
                    <a:pt x="119" y="136"/>
                    <a:pt x="120" y="138"/>
                    <a:pt x="120" y="141"/>
                  </a:cubicBezTo>
                  <a:cubicBezTo>
                    <a:pt x="121" y="143"/>
                    <a:pt x="120" y="146"/>
                    <a:pt x="118" y="149"/>
                  </a:cubicBezTo>
                  <a:cubicBezTo>
                    <a:pt x="116" y="151"/>
                    <a:pt x="114" y="153"/>
                    <a:pt x="112" y="155"/>
                  </a:cubicBezTo>
                  <a:cubicBezTo>
                    <a:pt x="109" y="157"/>
                    <a:pt x="107" y="157"/>
                    <a:pt x="105" y="158"/>
                  </a:cubicBezTo>
                  <a:cubicBezTo>
                    <a:pt x="103" y="158"/>
                    <a:pt x="102" y="158"/>
                    <a:pt x="100" y="159"/>
                  </a:cubicBezTo>
                  <a:cubicBezTo>
                    <a:pt x="99" y="160"/>
                    <a:pt x="97" y="161"/>
                    <a:pt x="96" y="161"/>
                  </a:cubicBezTo>
                  <a:cubicBezTo>
                    <a:pt x="95" y="161"/>
                    <a:pt x="93" y="162"/>
                    <a:pt x="89" y="164"/>
                  </a:cubicBezTo>
                  <a:cubicBezTo>
                    <a:pt x="83" y="167"/>
                    <a:pt x="83" y="167"/>
                    <a:pt x="83" y="167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82"/>
                    <a:pt x="83" y="182"/>
                    <a:pt x="83" y="182"/>
                  </a:cubicBezTo>
                  <a:cubicBezTo>
                    <a:pt x="86" y="182"/>
                    <a:pt x="86" y="182"/>
                    <a:pt x="86" y="182"/>
                  </a:cubicBezTo>
                  <a:cubicBezTo>
                    <a:pt x="89" y="182"/>
                    <a:pt x="91" y="182"/>
                    <a:pt x="91" y="182"/>
                  </a:cubicBezTo>
                  <a:cubicBezTo>
                    <a:pt x="92" y="182"/>
                    <a:pt x="94" y="182"/>
                    <a:pt x="97" y="182"/>
                  </a:cubicBezTo>
                  <a:cubicBezTo>
                    <a:pt x="101" y="181"/>
                    <a:pt x="103" y="181"/>
                    <a:pt x="106" y="179"/>
                  </a:cubicBezTo>
                  <a:cubicBezTo>
                    <a:pt x="107" y="178"/>
                    <a:pt x="108" y="178"/>
                    <a:pt x="109" y="177"/>
                  </a:cubicBezTo>
                  <a:cubicBezTo>
                    <a:pt x="109" y="177"/>
                    <a:pt x="111" y="178"/>
                    <a:pt x="112" y="179"/>
                  </a:cubicBezTo>
                  <a:cubicBezTo>
                    <a:pt x="115" y="180"/>
                    <a:pt x="120" y="182"/>
                    <a:pt x="127" y="183"/>
                  </a:cubicBezTo>
                  <a:cubicBezTo>
                    <a:pt x="134" y="185"/>
                    <a:pt x="139" y="187"/>
                    <a:pt x="142" y="189"/>
                  </a:cubicBezTo>
                  <a:cubicBezTo>
                    <a:pt x="144" y="191"/>
                    <a:pt x="146" y="193"/>
                    <a:pt x="146" y="196"/>
                  </a:cubicBezTo>
                  <a:cubicBezTo>
                    <a:pt x="146" y="199"/>
                    <a:pt x="145" y="201"/>
                    <a:pt x="144" y="203"/>
                  </a:cubicBezTo>
                  <a:cubicBezTo>
                    <a:pt x="142" y="204"/>
                    <a:pt x="141" y="205"/>
                    <a:pt x="140" y="205"/>
                  </a:cubicBezTo>
                  <a:cubicBezTo>
                    <a:pt x="138" y="205"/>
                    <a:pt x="134" y="205"/>
                    <a:pt x="127" y="205"/>
                  </a:cubicBezTo>
                  <a:cubicBezTo>
                    <a:pt x="118" y="204"/>
                    <a:pt x="113" y="203"/>
                    <a:pt x="112" y="203"/>
                  </a:cubicBezTo>
                  <a:cubicBezTo>
                    <a:pt x="111" y="202"/>
                    <a:pt x="106" y="202"/>
                    <a:pt x="97" y="202"/>
                  </a:cubicBezTo>
                  <a:cubicBezTo>
                    <a:pt x="91" y="203"/>
                    <a:pt x="87" y="203"/>
                    <a:pt x="85" y="203"/>
                  </a:cubicBezTo>
                  <a:cubicBezTo>
                    <a:pt x="82" y="204"/>
                    <a:pt x="81" y="204"/>
                    <a:pt x="79" y="206"/>
                  </a:cubicBezTo>
                  <a:cubicBezTo>
                    <a:pt x="76" y="207"/>
                    <a:pt x="75" y="207"/>
                    <a:pt x="74" y="207"/>
                  </a:cubicBezTo>
                  <a:cubicBezTo>
                    <a:pt x="73" y="206"/>
                    <a:pt x="72" y="205"/>
                    <a:pt x="70" y="205"/>
                  </a:cubicBezTo>
                  <a:cubicBezTo>
                    <a:pt x="69" y="205"/>
                    <a:pt x="68" y="205"/>
                    <a:pt x="68" y="205"/>
                  </a:cubicBezTo>
                  <a:cubicBezTo>
                    <a:pt x="68" y="204"/>
                    <a:pt x="68" y="204"/>
                    <a:pt x="68" y="203"/>
                  </a:cubicBezTo>
                  <a:cubicBezTo>
                    <a:pt x="69" y="201"/>
                    <a:pt x="68" y="200"/>
                    <a:pt x="65" y="200"/>
                  </a:cubicBezTo>
                  <a:cubicBezTo>
                    <a:pt x="63" y="200"/>
                    <a:pt x="59" y="201"/>
                    <a:pt x="54" y="202"/>
                  </a:cubicBezTo>
                  <a:cubicBezTo>
                    <a:pt x="47" y="204"/>
                    <a:pt x="43" y="206"/>
                    <a:pt x="42" y="206"/>
                  </a:cubicBezTo>
                  <a:cubicBezTo>
                    <a:pt x="40" y="206"/>
                    <a:pt x="37" y="207"/>
                    <a:pt x="32" y="209"/>
                  </a:cubicBezTo>
                  <a:cubicBezTo>
                    <a:pt x="13" y="215"/>
                    <a:pt x="3" y="216"/>
                    <a:pt x="1" y="212"/>
                  </a:cubicBezTo>
                  <a:cubicBezTo>
                    <a:pt x="1" y="210"/>
                    <a:pt x="0" y="208"/>
                    <a:pt x="1" y="203"/>
                  </a:cubicBezTo>
                  <a:cubicBezTo>
                    <a:pt x="1" y="198"/>
                    <a:pt x="2" y="195"/>
                    <a:pt x="3" y="194"/>
                  </a:cubicBezTo>
                  <a:cubicBezTo>
                    <a:pt x="3" y="192"/>
                    <a:pt x="5" y="191"/>
                    <a:pt x="8" y="191"/>
                  </a:cubicBezTo>
                  <a:cubicBezTo>
                    <a:pt x="11" y="190"/>
                    <a:pt x="14" y="189"/>
                    <a:pt x="19" y="186"/>
                  </a:cubicBezTo>
                  <a:cubicBezTo>
                    <a:pt x="23" y="183"/>
                    <a:pt x="27" y="181"/>
                    <a:pt x="30" y="180"/>
                  </a:cubicBezTo>
                  <a:cubicBezTo>
                    <a:pt x="33" y="178"/>
                    <a:pt x="35" y="177"/>
                    <a:pt x="35" y="176"/>
                  </a:cubicBezTo>
                  <a:cubicBezTo>
                    <a:pt x="35" y="176"/>
                    <a:pt x="35" y="175"/>
                    <a:pt x="36" y="175"/>
                  </a:cubicBezTo>
                  <a:cubicBezTo>
                    <a:pt x="37" y="175"/>
                    <a:pt x="39" y="174"/>
                    <a:pt x="42" y="172"/>
                  </a:cubicBezTo>
                  <a:cubicBezTo>
                    <a:pt x="46" y="170"/>
                    <a:pt x="48" y="169"/>
                    <a:pt x="48" y="169"/>
                  </a:cubicBezTo>
                  <a:cubicBezTo>
                    <a:pt x="49" y="169"/>
                    <a:pt x="49" y="168"/>
                    <a:pt x="49" y="167"/>
                  </a:cubicBezTo>
                  <a:cubicBezTo>
                    <a:pt x="49" y="165"/>
                    <a:pt x="49" y="165"/>
                    <a:pt x="48" y="165"/>
                  </a:cubicBezTo>
                  <a:cubicBezTo>
                    <a:pt x="48" y="165"/>
                    <a:pt x="47" y="164"/>
                    <a:pt x="47" y="162"/>
                  </a:cubicBezTo>
                  <a:cubicBezTo>
                    <a:pt x="47" y="161"/>
                    <a:pt x="45" y="159"/>
                    <a:pt x="41" y="157"/>
                  </a:cubicBezTo>
                  <a:cubicBezTo>
                    <a:pt x="37" y="155"/>
                    <a:pt x="34" y="154"/>
                    <a:pt x="32" y="154"/>
                  </a:cubicBezTo>
                  <a:cubicBezTo>
                    <a:pt x="30" y="154"/>
                    <a:pt x="27" y="155"/>
                    <a:pt x="25" y="156"/>
                  </a:cubicBezTo>
                  <a:cubicBezTo>
                    <a:pt x="21" y="158"/>
                    <a:pt x="19" y="158"/>
                    <a:pt x="18" y="155"/>
                  </a:cubicBezTo>
                  <a:cubicBezTo>
                    <a:pt x="16" y="153"/>
                    <a:pt x="17" y="151"/>
                    <a:pt x="20" y="148"/>
                  </a:cubicBezTo>
                  <a:cubicBezTo>
                    <a:pt x="21" y="146"/>
                    <a:pt x="23" y="145"/>
                    <a:pt x="25" y="144"/>
                  </a:cubicBezTo>
                  <a:cubicBezTo>
                    <a:pt x="28" y="143"/>
                    <a:pt x="30" y="142"/>
                    <a:pt x="32" y="142"/>
                  </a:cubicBezTo>
                  <a:cubicBezTo>
                    <a:pt x="33" y="142"/>
                    <a:pt x="36" y="141"/>
                    <a:pt x="43" y="138"/>
                  </a:cubicBezTo>
                  <a:cubicBezTo>
                    <a:pt x="45" y="137"/>
                    <a:pt x="49" y="136"/>
                    <a:pt x="55" y="134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6" y="123"/>
                    <a:pt x="66" y="122"/>
                    <a:pt x="66" y="121"/>
                  </a:cubicBezTo>
                  <a:cubicBezTo>
                    <a:pt x="65" y="121"/>
                    <a:pt x="65" y="120"/>
                    <a:pt x="64" y="120"/>
                  </a:cubicBezTo>
                  <a:cubicBezTo>
                    <a:pt x="63" y="120"/>
                    <a:pt x="61" y="121"/>
                    <a:pt x="60" y="122"/>
                  </a:cubicBezTo>
                  <a:cubicBezTo>
                    <a:pt x="58" y="123"/>
                    <a:pt x="55" y="124"/>
                    <a:pt x="51" y="125"/>
                  </a:cubicBezTo>
                  <a:cubicBezTo>
                    <a:pt x="47" y="125"/>
                    <a:pt x="45" y="125"/>
                    <a:pt x="44" y="125"/>
                  </a:cubicBezTo>
                  <a:cubicBezTo>
                    <a:pt x="44" y="125"/>
                    <a:pt x="43" y="124"/>
                    <a:pt x="42" y="122"/>
                  </a:cubicBezTo>
                  <a:cubicBezTo>
                    <a:pt x="40" y="120"/>
                    <a:pt x="39" y="119"/>
                    <a:pt x="39" y="118"/>
                  </a:cubicBezTo>
                  <a:cubicBezTo>
                    <a:pt x="40" y="117"/>
                    <a:pt x="40" y="116"/>
                    <a:pt x="40" y="114"/>
                  </a:cubicBezTo>
                  <a:cubicBezTo>
                    <a:pt x="40" y="113"/>
                    <a:pt x="39" y="112"/>
                    <a:pt x="39" y="112"/>
                  </a:cubicBezTo>
                  <a:cubicBezTo>
                    <a:pt x="39" y="111"/>
                    <a:pt x="38" y="111"/>
                    <a:pt x="38" y="111"/>
                  </a:cubicBezTo>
                  <a:cubicBezTo>
                    <a:pt x="36" y="112"/>
                    <a:pt x="34" y="111"/>
                    <a:pt x="31" y="110"/>
                  </a:cubicBezTo>
                  <a:cubicBezTo>
                    <a:pt x="28" y="109"/>
                    <a:pt x="26" y="107"/>
                    <a:pt x="24" y="105"/>
                  </a:cubicBezTo>
                  <a:cubicBezTo>
                    <a:pt x="21" y="102"/>
                    <a:pt x="19" y="98"/>
                    <a:pt x="18" y="94"/>
                  </a:cubicBezTo>
                  <a:cubicBezTo>
                    <a:pt x="17" y="90"/>
                    <a:pt x="17" y="87"/>
                    <a:pt x="16" y="86"/>
                  </a:cubicBezTo>
                  <a:cubicBezTo>
                    <a:pt x="15" y="84"/>
                    <a:pt x="14" y="81"/>
                    <a:pt x="13" y="75"/>
                  </a:cubicBezTo>
                  <a:cubicBezTo>
                    <a:pt x="12" y="70"/>
                    <a:pt x="10" y="66"/>
                    <a:pt x="9" y="63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11" y="54"/>
                    <a:pt x="12" y="52"/>
                    <a:pt x="12" y="51"/>
                  </a:cubicBezTo>
                  <a:cubicBezTo>
                    <a:pt x="12" y="49"/>
                    <a:pt x="13" y="46"/>
                    <a:pt x="13" y="41"/>
                  </a:cubicBezTo>
                  <a:cubicBezTo>
                    <a:pt x="14" y="34"/>
                    <a:pt x="15" y="28"/>
                    <a:pt x="17" y="23"/>
                  </a:cubicBezTo>
                  <a:cubicBezTo>
                    <a:pt x="18" y="19"/>
                    <a:pt x="19" y="15"/>
                    <a:pt x="19" y="13"/>
                  </a:cubicBezTo>
                  <a:cubicBezTo>
                    <a:pt x="19" y="11"/>
                    <a:pt x="21" y="8"/>
                    <a:pt x="23" y="6"/>
                  </a:cubicBezTo>
                  <a:cubicBezTo>
                    <a:pt x="26" y="3"/>
                    <a:pt x="28" y="2"/>
                    <a:pt x="30" y="3"/>
                  </a:cubicBezTo>
                  <a:cubicBezTo>
                    <a:pt x="32" y="3"/>
                    <a:pt x="33" y="5"/>
                    <a:pt x="32" y="8"/>
                  </a:cubicBezTo>
                  <a:cubicBezTo>
                    <a:pt x="32" y="10"/>
                    <a:pt x="32" y="15"/>
                    <a:pt x="32" y="22"/>
                  </a:cubicBezTo>
                  <a:cubicBezTo>
                    <a:pt x="33" y="29"/>
                    <a:pt x="33" y="33"/>
                    <a:pt x="34" y="33"/>
                  </a:cubicBezTo>
                  <a:cubicBezTo>
                    <a:pt x="35" y="33"/>
                    <a:pt x="37" y="31"/>
                    <a:pt x="41" y="29"/>
                  </a:cubicBezTo>
                  <a:cubicBezTo>
                    <a:pt x="47" y="25"/>
                    <a:pt x="54" y="21"/>
                    <a:pt x="64" y="16"/>
                  </a:cubicBezTo>
                  <a:cubicBezTo>
                    <a:pt x="74" y="11"/>
                    <a:pt x="82" y="8"/>
                    <a:pt x="89" y="6"/>
                  </a:cubicBezTo>
                  <a:close/>
                  <a:moveTo>
                    <a:pt x="70" y="27"/>
                  </a:moveTo>
                  <a:cubicBezTo>
                    <a:pt x="70" y="25"/>
                    <a:pt x="70" y="25"/>
                    <a:pt x="70" y="25"/>
                  </a:cubicBezTo>
                  <a:cubicBezTo>
                    <a:pt x="69" y="25"/>
                    <a:pt x="68" y="25"/>
                    <a:pt x="67" y="26"/>
                  </a:cubicBezTo>
                  <a:cubicBezTo>
                    <a:pt x="58" y="31"/>
                    <a:pt x="50" y="37"/>
                    <a:pt x="42" y="45"/>
                  </a:cubicBezTo>
                  <a:cubicBezTo>
                    <a:pt x="37" y="50"/>
                    <a:pt x="34" y="53"/>
                    <a:pt x="34" y="53"/>
                  </a:cubicBezTo>
                  <a:cubicBezTo>
                    <a:pt x="33" y="53"/>
                    <a:pt x="33" y="54"/>
                    <a:pt x="32" y="56"/>
                  </a:cubicBezTo>
                  <a:cubicBezTo>
                    <a:pt x="32" y="57"/>
                    <a:pt x="32" y="58"/>
                    <a:pt x="33" y="58"/>
                  </a:cubicBezTo>
                  <a:cubicBezTo>
                    <a:pt x="33" y="58"/>
                    <a:pt x="34" y="58"/>
                    <a:pt x="36" y="58"/>
                  </a:cubicBezTo>
                  <a:cubicBezTo>
                    <a:pt x="39" y="58"/>
                    <a:pt x="41" y="57"/>
                    <a:pt x="42" y="56"/>
                  </a:cubicBezTo>
                  <a:cubicBezTo>
                    <a:pt x="42" y="56"/>
                    <a:pt x="45" y="55"/>
                    <a:pt x="50" y="53"/>
                  </a:cubicBezTo>
                  <a:cubicBezTo>
                    <a:pt x="55" y="51"/>
                    <a:pt x="58" y="50"/>
                    <a:pt x="60" y="50"/>
                  </a:cubicBezTo>
                  <a:cubicBezTo>
                    <a:pt x="60" y="49"/>
                    <a:pt x="62" y="49"/>
                    <a:pt x="65" y="48"/>
                  </a:cubicBezTo>
                  <a:cubicBezTo>
                    <a:pt x="68" y="47"/>
                    <a:pt x="69" y="46"/>
                    <a:pt x="70" y="46"/>
                  </a:cubicBezTo>
                  <a:cubicBezTo>
                    <a:pt x="70" y="45"/>
                    <a:pt x="71" y="42"/>
                    <a:pt x="70" y="37"/>
                  </a:cubicBezTo>
                  <a:cubicBezTo>
                    <a:pt x="70" y="31"/>
                    <a:pt x="70" y="28"/>
                    <a:pt x="70" y="27"/>
                  </a:cubicBezTo>
                  <a:close/>
                  <a:moveTo>
                    <a:pt x="45" y="70"/>
                  </a:moveTo>
                  <a:cubicBezTo>
                    <a:pt x="44" y="69"/>
                    <a:pt x="42" y="68"/>
                    <a:pt x="40" y="68"/>
                  </a:cubicBezTo>
                  <a:cubicBezTo>
                    <a:pt x="38" y="68"/>
                    <a:pt x="36" y="68"/>
                    <a:pt x="35" y="69"/>
                  </a:cubicBezTo>
                  <a:cubicBezTo>
                    <a:pt x="34" y="70"/>
                    <a:pt x="34" y="72"/>
                    <a:pt x="35" y="77"/>
                  </a:cubicBezTo>
                  <a:cubicBezTo>
                    <a:pt x="36" y="82"/>
                    <a:pt x="38" y="87"/>
                    <a:pt x="40" y="92"/>
                  </a:cubicBezTo>
                  <a:cubicBezTo>
                    <a:pt x="44" y="100"/>
                    <a:pt x="44" y="100"/>
                    <a:pt x="44" y="100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50" y="97"/>
                    <a:pt x="53" y="95"/>
                    <a:pt x="56" y="92"/>
                  </a:cubicBezTo>
                  <a:cubicBezTo>
                    <a:pt x="59" y="89"/>
                    <a:pt x="61" y="87"/>
                    <a:pt x="62" y="87"/>
                  </a:cubicBezTo>
                  <a:cubicBezTo>
                    <a:pt x="63" y="86"/>
                    <a:pt x="64" y="85"/>
                    <a:pt x="63" y="85"/>
                  </a:cubicBezTo>
                  <a:cubicBezTo>
                    <a:pt x="63" y="84"/>
                    <a:pt x="62" y="83"/>
                    <a:pt x="60" y="81"/>
                  </a:cubicBezTo>
                  <a:cubicBezTo>
                    <a:pt x="56" y="77"/>
                    <a:pt x="53" y="75"/>
                    <a:pt x="51" y="74"/>
                  </a:cubicBezTo>
                  <a:cubicBezTo>
                    <a:pt x="49" y="72"/>
                    <a:pt x="47" y="71"/>
                    <a:pt x="45" y="70"/>
                  </a:cubicBezTo>
                  <a:close/>
                  <a:moveTo>
                    <a:pt x="57" y="181"/>
                  </a:moveTo>
                  <a:cubicBezTo>
                    <a:pt x="56" y="180"/>
                    <a:pt x="54" y="180"/>
                    <a:pt x="52" y="180"/>
                  </a:cubicBezTo>
                  <a:cubicBezTo>
                    <a:pt x="50" y="180"/>
                    <a:pt x="48" y="181"/>
                    <a:pt x="46" y="183"/>
                  </a:cubicBezTo>
                  <a:cubicBezTo>
                    <a:pt x="45" y="184"/>
                    <a:pt x="43" y="185"/>
                    <a:pt x="41" y="186"/>
                  </a:cubicBezTo>
                  <a:cubicBezTo>
                    <a:pt x="38" y="186"/>
                    <a:pt x="37" y="187"/>
                    <a:pt x="37" y="188"/>
                  </a:cubicBezTo>
                  <a:cubicBezTo>
                    <a:pt x="37" y="189"/>
                    <a:pt x="38" y="189"/>
                    <a:pt x="39" y="188"/>
                  </a:cubicBezTo>
                  <a:cubicBezTo>
                    <a:pt x="40" y="188"/>
                    <a:pt x="43" y="188"/>
                    <a:pt x="46" y="187"/>
                  </a:cubicBezTo>
                  <a:cubicBezTo>
                    <a:pt x="52" y="185"/>
                    <a:pt x="52" y="185"/>
                    <a:pt x="52" y="185"/>
                  </a:cubicBezTo>
                  <a:cubicBezTo>
                    <a:pt x="54" y="185"/>
                    <a:pt x="55" y="184"/>
                    <a:pt x="56" y="184"/>
                  </a:cubicBezTo>
                  <a:cubicBezTo>
                    <a:pt x="57" y="183"/>
                    <a:pt x="58" y="183"/>
                    <a:pt x="58" y="182"/>
                  </a:cubicBezTo>
                  <a:cubicBezTo>
                    <a:pt x="58" y="182"/>
                    <a:pt x="57" y="182"/>
                    <a:pt x="57" y="181"/>
                  </a:cubicBezTo>
                  <a:close/>
                  <a:moveTo>
                    <a:pt x="64" y="146"/>
                  </a:moveTo>
                  <a:cubicBezTo>
                    <a:pt x="64" y="144"/>
                    <a:pt x="63" y="143"/>
                    <a:pt x="63" y="143"/>
                  </a:cubicBezTo>
                  <a:cubicBezTo>
                    <a:pt x="62" y="142"/>
                    <a:pt x="59" y="143"/>
                    <a:pt x="56" y="144"/>
                  </a:cubicBezTo>
                  <a:cubicBezTo>
                    <a:pt x="54" y="144"/>
                    <a:pt x="51" y="145"/>
                    <a:pt x="48" y="146"/>
                  </a:cubicBezTo>
                  <a:cubicBezTo>
                    <a:pt x="45" y="147"/>
                    <a:pt x="44" y="147"/>
                    <a:pt x="44" y="148"/>
                  </a:cubicBezTo>
                  <a:cubicBezTo>
                    <a:pt x="44" y="149"/>
                    <a:pt x="46" y="150"/>
                    <a:pt x="49" y="152"/>
                  </a:cubicBezTo>
                  <a:cubicBezTo>
                    <a:pt x="53" y="153"/>
                    <a:pt x="56" y="155"/>
                    <a:pt x="58" y="158"/>
                  </a:cubicBezTo>
                  <a:cubicBezTo>
                    <a:pt x="60" y="160"/>
                    <a:pt x="62" y="161"/>
                    <a:pt x="62" y="161"/>
                  </a:cubicBezTo>
                  <a:cubicBezTo>
                    <a:pt x="62" y="161"/>
                    <a:pt x="63" y="159"/>
                    <a:pt x="63" y="156"/>
                  </a:cubicBezTo>
                  <a:cubicBezTo>
                    <a:pt x="64" y="152"/>
                    <a:pt x="64" y="151"/>
                    <a:pt x="64" y="150"/>
                  </a:cubicBezTo>
                  <a:cubicBezTo>
                    <a:pt x="64" y="149"/>
                    <a:pt x="64" y="148"/>
                    <a:pt x="64" y="146"/>
                  </a:cubicBezTo>
                  <a:close/>
                  <a:moveTo>
                    <a:pt x="70" y="65"/>
                  </a:moveTo>
                  <a:cubicBezTo>
                    <a:pt x="70" y="62"/>
                    <a:pt x="70" y="60"/>
                    <a:pt x="70" y="59"/>
                  </a:cubicBezTo>
                  <a:cubicBezTo>
                    <a:pt x="69" y="59"/>
                    <a:pt x="66" y="59"/>
                    <a:pt x="61" y="61"/>
                  </a:cubicBezTo>
                  <a:cubicBezTo>
                    <a:pt x="56" y="62"/>
                    <a:pt x="53" y="63"/>
                    <a:pt x="52" y="64"/>
                  </a:cubicBezTo>
                  <a:cubicBezTo>
                    <a:pt x="52" y="65"/>
                    <a:pt x="56" y="67"/>
                    <a:pt x="66" y="69"/>
                  </a:cubicBezTo>
                  <a:cubicBezTo>
                    <a:pt x="68" y="70"/>
                    <a:pt x="69" y="70"/>
                    <a:pt x="69" y="69"/>
                  </a:cubicBezTo>
                  <a:cubicBezTo>
                    <a:pt x="69" y="69"/>
                    <a:pt x="70" y="68"/>
                    <a:pt x="70" y="65"/>
                  </a:cubicBezTo>
                  <a:close/>
                  <a:moveTo>
                    <a:pt x="67" y="100"/>
                  </a:moveTo>
                  <a:cubicBezTo>
                    <a:pt x="67" y="98"/>
                    <a:pt x="67" y="98"/>
                    <a:pt x="66" y="98"/>
                  </a:cubicBezTo>
                  <a:cubicBezTo>
                    <a:pt x="65" y="98"/>
                    <a:pt x="64" y="100"/>
                    <a:pt x="61" y="103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62" y="104"/>
                    <a:pt x="63" y="103"/>
                    <a:pt x="65" y="102"/>
                  </a:cubicBezTo>
                  <a:cubicBezTo>
                    <a:pt x="66" y="101"/>
                    <a:pt x="67" y="100"/>
                    <a:pt x="67" y="100"/>
                  </a:cubicBezTo>
                  <a:close/>
                  <a:moveTo>
                    <a:pt x="119" y="13"/>
                  </a:moveTo>
                  <a:cubicBezTo>
                    <a:pt x="118" y="12"/>
                    <a:pt x="113" y="11"/>
                    <a:pt x="105" y="12"/>
                  </a:cubicBezTo>
                  <a:cubicBezTo>
                    <a:pt x="97" y="13"/>
                    <a:pt x="90" y="15"/>
                    <a:pt x="84" y="18"/>
                  </a:cubicBezTo>
                  <a:cubicBezTo>
                    <a:pt x="81" y="19"/>
                    <a:pt x="80" y="20"/>
                    <a:pt x="80" y="20"/>
                  </a:cubicBezTo>
                  <a:cubicBezTo>
                    <a:pt x="80" y="21"/>
                    <a:pt x="80" y="22"/>
                    <a:pt x="81" y="24"/>
                  </a:cubicBezTo>
                  <a:cubicBezTo>
                    <a:pt x="82" y="26"/>
                    <a:pt x="83" y="30"/>
                    <a:pt x="83" y="35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92" y="42"/>
                    <a:pt x="96" y="43"/>
                    <a:pt x="100" y="45"/>
                  </a:cubicBezTo>
                  <a:cubicBezTo>
                    <a:pt x="104" y="47"/>
                    <a:pt x="106" y="49"/>
                    <a:pt x="106" y="51"/>
                  </a:cubicBezTo>
                  <a:cubicBezTo>
                    <a:pt x="106" y="52"/>
                    <a:pt x="106" y="53"/>
                    <a:pt x="104" y="55"/>
                  </a:cubicBezTo>
                  <a:cubicBezTo>
                    <a:pt x="103" y="56"/>
                    <a:pt x="100" y="60"/>
                    <a:pt x="95" y="65"/>
                  </a:cubicBezTo>
                  <a:cubicBezTo>
                    <a:pt x="90" y="71"/>
                    <a:pt x="87" y="74"/>
                    <a:pt x="87" y="76"/>
                  </a:cubicBezTo>
                  <a:cubicBezTo>
                    <a:pt x="87" y="78"/>
                    <a:pt x="88" y="79"/>
                    <a:pt x="88" y="80"/>
                  </a:cubicBezTo>
                  <a:cubicBezTo>
                    <a:pt x="89" y="80"/>
                    <a:pt x="92" y="77"/>
                    <a:pt x="97" y="72"/>
                  </a:cubicBezTo>
                  <a:cubicBezTo>
                    <a:pt x="102" y="65"/>
                    <a:pt x="106" y="59"/>
                    <a:pt x="109" y="54"/>
                  </a:cubicBezTo>
                  <a:cubicBezTo>
                    <a:pt x="110" y="52"/>
                    <a:pt x="110" y="51"/>
                    <a:pt x="111" y="50"/>
                  </a:cubicBezTo>
                  <a:cubicBezTo>
                    <a:pt x="112" y="50"/>
                    <a:pt x="113" y="48"/>
                    <a:pt x="114" y="47"/>
                  </a:cubicBezTo>
                  <a:cubicBezTo>
                    <a:pt x="115" y="46"/>
                    <a:pt x="115" y="44"/>
                    <a:pt x="116" y="40"/>
                  </a:cubicBezTo>
                  <a:cubicBezTo>
                    <a:pt x="116" y="36"/>
                    <a:pt x="117" y="32"/>
                    <a:pt x="119" y="28"/>
                  </a:cubicBezTo>
                  <a:cubicBezTo>
                    <a:pt x="122" y="22"/>
                    <a:pt x="122" y="17"/>
                    <a:pt x="119" y="13"/>
                  </a:cubicBezTo>
                  <a:close/>
                  <a:moveTo>
                    <a:pt x="93" y="52"/>
                  </a:moveTo>
                  <a:cubicBezTo>
                    <a:pt x="92" y="51"/>
                    <a:pt x="90" y="51"/>
                    <a:pt x="86" y="53"/>
                  </a:cubicBezTo>
                  <a:cubicBezTo>
                    <a:pt x="85" y="54"/>
                    <a:pt x="84" y="55"/>
                    <a:pt x="84" y="58"/>
                  </a:cubicBezTo>
                  <a:cubicBezTo>
                    <a:pt x="84" y="61"/>
                    <a:pt x="84" y="63"/>
                    <a:pt x="85" y="63"/>
                  </a:cubicBezTo>
                  <a:cubicBezTo>
                    <a:pt x="86" y="63"/>
                    <a:pt x="88" y="62"/>
                    <a:pt x="90" y="59"/>
                  </a:cubicBezTo>
                  <a:cubicBezTo>
                    <a:pt x="93" y="55"/>
                    <a:pt x="94" y="53"/>
                    <a:pt x="93" y="52"/>
                  </a:cubicBezTo>
                  <a:close/>
                  <a:moveTo>
                    <a:pt x="101" y="140"/>
                  </a:moveTo>
                  <a:cubicBezTo>
                    <a:pt x="101" y="139"/>
                    <a:pt x="100" y="138"/>
                    <a:pt x="98" y="138"/>
                  </a:cubicBezTo>
                  <a:cubicBezTo>
                    <a:pt x="95" y="138"/>
                    <a:pt x="92" y="138"/>
                    <a:pt x="89" y="138"/>
                  </a:cubicBezTo>
                  <a:cubicBezTo>
                    <a:pt x="87" y="139"/>
                    <a:pt x="86" y="139"/>
                    <a:pt x="86" y="140"/>
                  </a:cubicBezTo>
                  <a:cubicBezTo>
                    <a:pt x="85" y="140"/>
                    <a:pt x="85" y="142"/>
                    <a:pt x="85" y="145"/>
                  </a:cubicBezTo>
                  <a:cubicBezTo>
                    <a:pt x="85" y="151"/>
                    <a:pt x="85" y="151"/>
                    <a:pt x="85" y="151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9" y="143"/>
                    <a:pt x="101" y="141"/>
                    <a:pt x="101" y="1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15"/>
            <p:cNvSpPr>
              <a:spLocks noEditPoints="1"/>
            </p:cNvSpPr>
            <p:nvPr/>
          </p:nvSpPr>
          <p:spPr bwMode="auto">
            <a:xfrm>
              <a:off x="3842" y="2833"/>
              <a:ext cx="527" cy="488"/>
            </a:xfrm>
            <a:custGeom>
              <a:avLst/>
              <a:gdLst>
                <a:gd name="T0" fmla="*/ 68 w 220"/>
                <a:gd name="T1" fmla="*/ 15 h 206"/>
                <a:gd name="T2" fmla="*/ 75 w 220"/>
                <a:gd name="T3" fmla="*/ 60 h 206"/>
                <a:gd name="T4" fmla="*/ 73 w 220"/>
                <a:gd name="T5" fmla="*/ 76 h 206"/>
                <a:gd name="T6" fmla="*/ 65 w 220"/>
                <a:gd name="T7" fmla="*/ 124 h 206"/>
                <a:gd name="T8" fmla="*/ 108 w 220"/>
                <a:gd name="T9" fmla="*/ 70 h 206"/>
                <a:gd name="T10" fmla="*/ 131 w 220"/>
                <a:gd name="T11" fmla="*/ 68 h 206"/>
                <a:gd name="T12" fmla="*/ 136 w 220"/>
                <a:gd name="T13" fmla="*/ 135 h 206"/>
                <a:gd name="T14" fmla="*/ 113 w 220"/>
                <a:gd name="T15" fmla="*/ 163 h 206"/>
                <a:gd name="T16" fmla="*/ 101 w 220"/>
                <a:gd name="T17" fmla="*/ 143 h 206"/>
                <a:gd name="T18" fmla="*/ 98 w 220"/>
                <a:gd name="T19" fmla="*/ 98 h 206"/>
                <a:gd name="T20" fmla="*/ 115 w 220"/>
                <a:gd name="T21" fmla="*/ 107 h 206"/>
                <a:gd name="T22" fmla="*/ 120 w 220"/>
                <a:gd name="T23" fmla="*/ 71 h 206"/>
                <a:gd name="T24" fmla="*/ 102 w 220"/>
                <a:gd name="T25" fmla="*/ 81 h 206"/>
                <a:gd name="T26" fmla="*/ 86 w 220"/>
                <a:gd name="T27" fmla="*/ 123 h 206"/>
                <a:gd name="T28" fmla="*/ 72 w 220"/>
                <a:gd name="T29" fmla="*/ 141 h 206"/>
                <a:gd name="T30" fmla="*/ 70 w 220"/>
                <a:gd name="T31" fmla="*/ 188 h 206"/>
                <a:gd name="T32" fmla="*/ 58 w 220"/>
                <a:gd name="T33" fmla="*/ 204 h 206"/>
                <a:gd name="T34" fmla="*/ 43 w 220"/>
                <a:gd name="T35" fmla="*/ 163 h 206"/>
                <a:gd name="T36" fmla="*/ 52 w 220"/>
                <a:gd name="T37" fmla="*/ 175 h 206"/>
                <a:gd name="T38" fmla="*/ 48 w 220"/>
                <a:gd name="T39" fmla="*/ 134 h 206"/>
                <a:gd name="T40" fmla="*/ 10 w 220"/>
                <a:gd name="T41" fmla="*/ 159 h 206"/>
                <a:gd name="T42" fmla="*/ 1 w 220"/>
                <a:gd name="T43" fmla="*/ 136 h 206"/>
                <a:gd name="T44" fmla="*/ 16 w 220"/>
                <a:gd name="T45" fmla="*/ 123 h 206"/>
                <a:gd name="T46" fmla="*/ 50 w 220"/>
                <a:gd name="T47" fmla="*/ 87 h 206"/>
                <a:gd name="T48" fmla="*/ 17 w 220"/>
                <a:gd name="T49" fmla="*/ 67 h 206"/>
                <a:gd name="T50" fmla="*/ 39 w 220"/>
                <a:gd name="T51" fmla="*/ 63 h 206"/>
                <a:gd name="T52" fmla="*/ 52 w 220"/>
                <a:gd name="T53" fmla="*/ 46 h 206"/>
                <a:gd name="T54" fmla="*/ 51 w 220"/>
                <a:gd name="T55" fmla="*/ 40 h 206"/>
                <a:gd name="T56" fmla="*/ 4 w 220"/>
                <a:gd name="T57" fmla="*/ 131 h 206"/>
                <a:gd name="T58" fmla="*/ 51 w 220"/>
                <a:gd name="T59" fmla="*/ 115 h 206"/>
                <a:gd name="T60" fmla="*/ 42 w 220"/>
                <a:gd name="T61" fmla="*/ 118 h 206"/>
                <a:gd name="T62" fmla="*/ 47 w 220"/>
                <a:gd name="T63" fmla="*/ 125 h 206"/>
                <a:gd name="T64" fmla="*/ 52 w 220"/>
                <a:gd name="T65" fmla="*/ 32 h 206"/>
                <a:gd name="T66" fmla="*/ 97 w 220"/>
                <a:gd name="T67" fmla="*/ 114 h 206"/>
                <a:gd name="T68" fmla="*/ 121 w 220"/>
                <a:gd name="T69" fmla="*/ 102 h 206"/>
                <a:gd name="T70" fmla="*/ 114 w 220"/>
                <a:gd name="T71" fmla="*/ 115 h 206"/>
                <a:gd name="T72" fmla="*/ 111 w 220"/>
                <a:gd name="T73" fmla="*/ 134 h 206"/>
                <a:gd name="T74" fmla="*/ 175 w 220"/>
                <a:gd name="T75" fmla="*/ 23 h 206"/>
                <a:gd name="T76" fmla="*/ 180 w 220"/>
                <a:gd name="T77" fmla="*/ 39 h 206"/>
                <a:gd name="T78" fmla="*/ 173 w 220"/>
                <a:gd name="T79" fmla="*/ 81 h 206"/>
                <a:gd name="T80" fmla="*/ 189 w 220"/>
                <a:gd name="T81" fmla="*/ 63 h 206"/>
                <a:gd name="T82" fmla="*/ 195 w 220"/>
                <a:gd name="T83" fmla="*/ 88 h 206"/>
                <a:gd name="T84" fmla="*/ 194 w 220"/>
                <a:gd name="T85" fmla="*/ 104 h 206"/>
                <a:gd name="T86" fmla="*/ 205 w 220"/>
                <a:gd name="T87" fmla="*/ 128 h 206"/>
                <a:gd name="T88" fmla="*/ 220 w 220"/>
                <a:gd name="T89" fmla="*/ 156 h 206"/>
                <a:gd name="T90" fmla="*/ 206 w 220"/>
                <a:gd name="T91" fmla="*/ 174 h 206"/>
                <a:gd name="T92" fmla="*/ 153 w 220"/>
                <a:gd name="T93" fmla="*/ 150 h 206"/>
                <a:gd name="T94" fmla="*/ 152 w 220"/>
                <a:gd name="T95" fmla="*/ 115 h 206"/>
                <a:gd name="T96" fmla="*/ 158 w 220"/>
                <a:gd name="T97" fmla="*/ 68 h 206"/>
                <a:gd name="T98" fmla="*/ 160 w 220"/>
                <a:gd name="T99" fmla="*/ 33 h 206"/>
                <a:gd name="T100" fmla="*/ 161 w 220"/>
                <a:gd name="T101" fmla="*/ 29 h 206"/>
                <a:gd name="T102" fmla="*/ 173 w 220"/>
                <a:gd name="T103" fmla="*/ 120 h 206"/>
                <a:gd name="T104" fmla="*/ 170 w 220"/>
                <a:gd name="T105" fmla="*/ 153 h 206"/>
                <a:gd name="T106" fmla="*/ 188 w 220"/>
                <a:gd name="T107" fmla="*/ 146 h 206"/>
                <a:gd name="T108" fmla="*/ 186 w 220"/>
                <a:gd name="T109" fmla="*/ 10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0" h="206">
                  <a:moveTo>
                    <a:pt x="55" y="4"/>
                  </a:moveTo>
                  <a:cubicBezTo>
                    <a:pt x="57" y="2"/>
                    <a:pt x="58" y="1"/>
                    <a:pt x="59" y="0"/>
                  </a:cubicBezTo>
                  <a:cubicBezTo>
                    <a:pt x="60" y="0"/>
                    <a:pt x="61" y="0"/>
                    <a:pt x="64" y="1"/>
                  </a:cubicBezTo>
                  <a:cubicBezTo>
                    <a:pt x="65" y="2"/>
                    <a:pt x="66" y="3"/>
                    <a:pt x="67" y="4"/>
                  </a:cubicBezTo>
                  <a:cubicBezTo>
                    <a:pt x="67" y="6"/>
                    <a:pt x="67" y="9"/>
                    <a:pt x="68" y="15"/>
                  </a:cubicBezTo>
                  <a:cubicBezTo>
                    <a:pt x="68" y="22"/>
                    <a:pt x="68" y="26"/>
                    <a:pt x="69" y="28"/>
                  </a:cubicBezTo>
                  <a:cubicBezTo>
                    <a:pt x="70" y="31"/>
                    <a:pt x="70" y="34"/>
                    <a:pt x="70" y="38"/>
                  </a:cubicBezTo>
                  <a:cubicBezTo>
                    <a:pt x="71" y="49"/>
                    <a:pt x="72" y="54"/>
                    <a:pt x="73" y="54"/>
                  </a:cubicBezTo>
                  <a:cubicBezTo>
                    <a:pt x="74" y="54"/>
                    <a:pt x="74" y="55"/>
                    <a:pt x="74" y="56"/>
                  </a:cubicBezTo>
                  <a:cubicBezTo>
                    <a:pt x="74" y="57"/>
                    <a:pt x="74" y="59"/>
                    <a:pt x="75" y="60"/>
                  </a:cubicBezTo>
                  <a:cubicBezTo>
                    <a:pt x="76" y="61"/>
                    <a:pt x="77" y="62"/>
                    <a:pt x="78" y="62"/>
                  </a:cubicBezTo>
                  <a:cubicBezTo>
                    <a:pt x="79" y="62"/>
                    <a:pt x="79" y="63"/>
                    <a:pt x="80" y="64"/>
                  </a:cubicBezTo>
                  <a:cubicBezTo>
                    <a:pt x="81" y="65"/>
                    <a:pt x="82" y="67"/>
                    <a:pt x="82" y="68"/>
                  </a:cubicBezTo>
                  <a:cubicBezTo>
                    <a:pt x="83" y="69"/>
                    <a:pt x="82" y="71"/>
                    <a:pt x="80" y="73"/>
                  </a:cubicBezTo>
                  <a:cubicBezTo>
                    <a:pt x="78" y="74"/>
                    <a:pt x="76" y="75"/>
                    <a:pt x="73" y="76"/>
                  </a:cubicBezTo>
                  <a:cubicBezTo>
                    <a:pt x="72" y="76"/>
                    <a:pt x="72" y="76"/>
                    <a:pt x="71" y="76"/>
                  </a:cubicBezTo>
                  <a:cubicBezTo>
                    <a:pt x="69" y="76"/>
                    <a:pt x="67" y="78"/>
                    <a:pt x="67" y="79"/>
                  </a:cubicBezTo>
                  <a:cubicBezTo>
                    <a:pt x="66" y="81"/>
                    <a:pt x="66" y="87"/>
                    <a:pt x="66" y="97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5" y="124"/>
                    <a:pt x="65" y="124"/>
                    <a:pt x="65" y="124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70" y="120"/>
                    <a:pt x="75" y="115"/>
                    <a:pt x="81" y="106"/>
                  </a:cubicBezTo>
                  <a:cubicBezTo>
                    <a:pt x="88" y="98"/>
                    <a:pt x="93" y="91"/>
                    <a:pt x="97" y="85"/>
                  </a:cubicBezTo>
                  <a:cubicBezTo>
                    <a:pt x="99" y="82"/>
                    <a:pt x="102" y="79"/>
                    <a:pt x="104" y="76"/>
                  </a:cubicBezTo>
                  <a:cubicBezTo>
                    <a:pt x="107" y="73"/>
                    <a:pt x="108" y="71"/>
                    <a:pt x="108" y="70"/>
                  </a:cubicBezTo>
                  <a:cubicBezTo>
                    <a:pt x="108" y="70"/>
                    <a:pt x="109" y="69"/>
                    <a:pt x="109" y="69"/>
                  </a:cubicBezTo>
                  <a:cubicBezTo>
                    <a:pt x="109" y="69"/>
                    <a:pt x="110" y="68"/>
                    <a:pt x="110" y="67"/>
                  </a:cubicBezTo>
                  <a:cubicBezTo>
                    <a:pt x="111" y="65"/>
                    <a:pt x="113" y="64"/>
                    <a:pt x="115" y="64"/>
                  </a:cubicBezTo>
                  <a:cubicBezTo>
                    <a:pt x="117" y="63"/>
                    <a:pt x="120" y="63"/>
                    <a:pt x="123" y="64"/>
                  </a:cubicBezTo>
                  <a:cubicBezTo>
                    <a:pt x="126" y="64"/>
                    <a:pt x="129" y="66"/>
                    <a:pt x="131" y="68"/>
                  </a:cubicBezTo>
                  <a:cubicBezTo>
                    <a:pt x="133" y="71"/>
                    <a:pt x="135" y="74"/>
                    <a:pt x="135" y="76"/>
                  </a:cubicBezTo>
                  <a:cubicBezTo>
                    <a:pt x="136" y="78"/>
                    <a:pt x="136" y="84"/>
                    <a:pt x="137" y="92"/>
                  </a:cubicBezTo>
                  <a:cubicBezTo>
                    <a:pt x="138" y="100"/>
                    <a:pt x="138" y="106"/>
                    <a:pt x="138" y="109"/>
                  </a:cubicBezTo>
                  <a:cubicBezTo>
                    <a:pt x="138" y="113"/>
                    <a:pt x="138" y="118"/>
                    <a:pt x="137" y="124"/>
                  </a:cubicBezTo>
                  <a:cubicBezTo>
                    <a:pt x="137" y="129"/>
                    <a:pt x="136" y="133"/>
                    <a:pt x="136" y="135"/>
                  </a:cubicBezTo>
                  <a:cubicBezTo>
                    <a:pt x="135" y="138"/>
                    <a:pt x="133" y="142"/>
                    <a:pt x="132" y="148"/>
                  </a:cubicBezTo>
                  <a:cubicBezTo>
                    <a:pt x="131" y="152"/>
                    <a:pt x="130" y="154"/>
                    <a:pt x="129" y="156"/>
                  </a:cubicBezTo>
                  <a:cubicBezTo>
                    <a:pt x="128" y="157"/>
                    <a:pt x="127" y="158"/>
                    <a:pt x="126" y="159"/>
                  </a:cubicBezTo>
                  <a:cubicBezTo>
                    <a:pt x="123" y="160"/>
                    <a:pt x="121" y="161"/>
                    <a:pt x="118" y="162"/>
                  </a:cubicBezTo>
                  <a:cubicBezTo>
                    <a:pt x="115" y="163"/>
                    <a:pt x="114" y="164"/>
                    <a:pt x="113" y="163"/>
                  </a:cubicBezTo>
                  <a:cubicBezTo>
                    <a:pt x="113" y="163"/>
                    <a:pt x="112" y="163"/>
                    <a:pt x="111" y="163"/>
                  </a:cubicBezTo>
                  <a:cubicBezTo>
                    <a:pt x="110" y="164"/>
                    <a:pt x="110" y="163"/>
                    <a:pt x="109" y="162"/>
                  </a:cubicBezTo>
                  <a:cubicBezTo>
                    <a:pt x="108" y="160"/>
                    <a:pt x="107" y="156"/>
                    <a:pt x="105" y="152"/>
                  </a:cubicBezTo>
                  <a:cubicBezTo>
                    <a:pt x="103" y="147"/>
                    <a:pt x="102" y="144"/>
                    <a:pt x="102" y="144"/>
                  </a:cubicBezTo>
                  <a:cubicBezTo>
                    <a:pt x="102" y="143"/>
                    <a:pt x="101" y="143"/>
                    <a:pt x="101" y="143"/>
                  </a:cubicBezTo>
                  <a:cubicBezTo>
                    <a:pt x="100" y="143"/>
                    <a:pt x="100" y="142"/>
                    <a:pt x="99" y="140"/>
                  </a:cubicBezTo>
                  <a:cubicBezTo>
                    <a:pt x="99" y="138"/>
                    <a:pt x="98" y="137"/>
                    <a:pt x="98" y="137"/>
                  </a:cubicBezTo>
                  <a:cubicBezTo>
                    <a:pt x="97" y="136"/>
                    <a:pt x="96" y="130"/>
                    <a:pt x="96" y="119"/>
                  </a:cubicBezTo>
                  <a:cubicBezTo>
                    <a:pt x="96" y="108"/>
                    <a:pt x="96" y="102"/>
                    <a:pt x="97" y="100"/>
                  </a:cubicBezTo>
                  <a:cubicBezTo>
                    <a:pt x="97" y="99"/>
                    <a:pt x="98" y="98"/>
                    <a:pt x="98" y="98"/>
                  </a:cubicBezTo>
                  <a:cubicBezTo>
                    <a:pt x="99" y="97"/>
                    <a:pt x="100" y="97"/>
                    <a:pt x="102" y="97"/>
                  </a:cubicBezTo>
                  <a:cubicBezTo>
                    <a:pt x="104" y="97"/>
                    <a:pt x="106" y="98"/>
                    <a:pt x="108" y="99"/>
                  </a:cubicBezTo>
                  <a:cubicBezTo>
                    <a:pt x="109" y="100"/>
                    <a:pt x="111" y="101"/>
                    <a:pt x="112" y="104"/>
                  </a:cubicBezTo>
                  <a:cubicBezTo>
                    <a:pt x="112" y="105"/>
                    <a:pt x="113" y="106"/>
                    <a:pt x="113" y="107"/>
                  </a:cubicBezTo>
                  <a:cubicBezTo>
                    <a:pt x="114" y="107"/>
                    <a:pt x="114" y="107"/>
                    <a:pt x="115" y="107"/>
                  </a:cubicBezTo>
                  <a:cubicBezTo>
                    <a:pt x="115" y="106"/>
                    <a:pt x="116" y="106"/>
                    <a:pt x="117" y="105"/>
                  </a:cubicBezTo>
                  <a:cubicBezTo>
                    <a:pt x="117" y="104"/>
                    <a:pt x="118" y="102"/>
                    <a:pt x="119" y="100"/>
                  </a:cubicBezTo>
                  <a:cubicBezTo>
                    <a:pt x="121" y="96"/>
                    <a:pt x="122" y="93"/>
                    <a:pt x="122" y="91"/>
                  </a:cubicBezTo>
                  <a:cubicBezTo>
                    <a:pt x="122" y="88"/>
                    <a:pt x="121" y="83"/>
                    <a:pt x="121" y="75"/>
                  </a:cubicBezTo>
                  <a:cubicBezTo>
                    <a:pt x="120" y="71"/>
                    <a:pt x="120" y="71"/>
                    <a:pt x="120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4" y="72"/>
                    <a:pt x="113" y="71"/>
                    <a:pt x="113" y="71"/>
                  </a:cubicBezTo>
                  <a:cubicBezTo>
                    <a:pt x="112" y="70"/>
                    <a:pt x="112" y="70"/>
                    <a:pt x="112" y="71"/>
                  </a:cubicBezTo>
                  <a:cubicBezTo>
                    <a:pt x="112" y="72"/>
                    <a:pt x="111" y="72"/>
                    <a:pt x="110" y="73"/>
                  </a:cubicBezTo>
                  <a:cubicBezTo>
                    <a:pt x="108" y="73"/>
                    <a:pt x="106" y="76"/>
                    <a:pt x="102" y="81"/>
                  </a:cubicBezTo>
                  <a:cubicBezTo>
                    <a:pt x="98" y="86"/>
                    <a:pt x="96" y="89"/>
                    <a:pt x="96" y="91"/>
                  </a:cubicBezTo>
                  <a:cubicBezTo>
                    <a:pt x="95" y="95"/>
                    <a:pt x="93" y="99"/>
                    <a:pt x="91" y="104"/>
                  </a:cubicBezTo>
                  <a:cubicBezTo>
                    <a:pt x="90" y="107"/>
                    <a:pt x="89" y="109"/>
                    <a:pt x="89" y="110"/>
                  </a:cubicBezTo>
                  <a:cubicBezTo>
                    <a:pt x="90" y="111"/>
                    <a:pt x="89" y="112"/>
                    <a:pt x="88" y="114"/>
                  </a:cubicBezTo>
                  <a:cubicBezTo>
                    <a:pt x="88" y="116"/>
                    <a:pt x="87" y="119"/>
                    <a:pt x="86" y="123"/>
                  </a:cubicBezTo>
                  <a:cubicBezTo>
                    <a:pt x="85" y="127"/>
                    <a:pt x="85" y="129"/>
                    <a:pt x="85" y="130"/>
                  </a:cubicBezTo>
                  <a:cubicBezTo>
                    <a:pt x="86" y="130"/>
                    <a:pt x="85" y="131"/>
                    <a:pt x="84" y="132"/>
                  </a:cubicBezTo>
                  <a:cubicBezTo>
                    <a:pt x="84" y="133"/>
                    <a:pt x="83" y="134"/>
                    <a:pt x="83" y="135"/>
                  </a:cubicBezTo>
                  <a:cubicBezTo>
                    <a:pt x="83" y="137"/>
                    <a:pt x="82" y="139"/>
                    <a:pt x="80" y="140"/>
                  </a:cubicBezTo>
                  <a:cubicBezTo>
                    <a:pt x="78" y="141"/>
                    <a:pt x="75" y="141"/>
                    <a:pt x="72" y="141"/>
                  </a:cubicBezTo>
                  <a:cubicBezTo>
                    <a:pt x="67" y="141"/>
                    <a:pt x="67" y="141"/>
                    <a:pt x="67" y="141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7" y="147"/>
                    <a:pt x="67" y="152"/>
                    <a:pt x="68" y="159"/>
                  </a:cubicBezTo>
                  <a:cubicBezTo>
                    <a:pt x="68" y="166"/>
                    <a:pt x="68" y="170"/>
                    <a:pt x="69" y="171"/>
                  </a:cubicBezTo>
                  <a:cubicBezTo>
                    <a:pt x="69" y="172"/>
                    <a:pt x="70" y="178"/>
                    <a:pt x="70" y="188"/>
                  </a:cubicBezTo>
                  <a:cubicBezTo>
                    <a:pt x="70" y="194"/>
                    <a:pt x="70" y="197"/>
                    <a:pt x="70" y="199"/>
                  </a:cubicBezTo>
                  <a:cubicBezTo>
                    <a:pt x="70" y="200"/>
                    <a:pt x="69" y="201"/>
                    <a:pt x="68" y="203"/>
                  </a:cubicBezTo>
                  <a:cubicBezTo>
                    <a:pt x="67" y="204"/>
                    <a:pt x="66" y="205"/>
                    <a:pt x="66" y="206"/>
                  </a:cubicBezTo>
                  <a:cubicBezTo>
                    <a:pt x="65" y="206"/>
                    <a:pt x="64" y="206"/>
                    <a:pt x="62" y="206"/>
                  </a:cubicBezTo>
                  <a:cubicBezTo>
                    <a:pt x="60" y="205"/>
                    <a:pt x="58" y="205"/>
                    <a:pt x="58" y="204"/>
                  </a:cubicBezTo>
                  <a:cubicBezTo>
                    <a:pt x="57" y="204"/>
                    <a:pt x="56" y="201"/>
                    <a:pt x="53" y="196"/>
                  </a:cubicBezTo>
                  <a:cubicBezTo>
                    <a:pt x="51" y="191"/>
                    <a:pt x="48" y="187"/>
                    <a:pt x="46" y="185"/>
                  </a:cubicBezTo>
                  <a:cubicBezTo>
                    <a:pt x="42" y="180"/>
                    <a:pt x="40" y="173"/>
                    <a:pt x="41" y="166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43" y="163"/>
                    <a:pt x="43" y="163"/>
                    <a:pt x="43" y="163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5" y="167"/>
                    <a:pt x="45" y="167"/>
                    <a:pt x="45" y="167"/>
                  </a:cubicBezTo>
                  <a:cubicBezTo>
                    <a:pt x="46" y="167"/>
                    <a:pt x="46" y="168"/>
                    <a:pt x="46" y="168"/>
                  </a:cubicBezTo>
                  <a:cubicBezTo>
                    <a:pt x="49" y="174"/>
                    <a:pt x="50" y="176"/>
                    <a:pt x="52" y="175"/>
                  </a:cubicBezTo>
                  <a:cubicBezTo>
                    <a:pt x="52" y="174"/>
                    <a:pt x="52" y="170"/>
                    <a:pt x="52" y="162"/>
                  </a:cubicBezTo>
                  <a:cubicBezTo>
                    <a:pt x="52" y="154"/>
                    <a:pt x="52" y="148"/>
                    <a:pt x="51" y="145"/>
                  </a:cubicBezTo>
                  <a:cubicBezTo>
                    <a:pt x="51" y="144"/>
                    <a:pt x="51" y="142"/>
                    <a:pt x="52" y="141"/>
                  </a:cubicBezTo>
                  <a:cubicBezTo>
                    <a:pt x="52" y="139"/>
                    <a:pt x="52" y="137"/>
                    <a:pt x="50" y="136"/>
                  </a:cubicBezTo>
                  <a:cubicBezTo>
                    <a:pt x="50" y="135"/>
                    <a:pt x="49" y="134"/>
                    <a:pt x="48" y="134"/>
                  </a:cubicBezTo>
                  <a:cubicBezTo>
                    <a:pt x="47" y="134"/>
                    <a:pt x="45" y="134"/>
                    <a:pt x="41" y="134"/>
                  </a:cubicBezTo>
                  <a:cubicBezTo>
                    <a:pt x="37" y="134"/>
                    <a:pt x="34" y="135"/>
                    <a:pt x="33" y="136"/>
                  </a:cubicBezTo>
                  <a:cubicBezTo>
                    <a:pt x="31" y="137"/>
                    <a:pt x="29" y="139"/>
                    <a:pt x="28" y="142"/>
                  </a:cubicBezTo>
                  <a:cubicBezTo>
                    <a:pt x="27" y="144"/>
                    <a:pt x="25" y="146"/>
                    <a:pt x="23" y="148"/>
                  </a:cubicBezTo>
                  <a:cubicBezTo>
                    <a:pt x="20" y="151"/>
                    <a:pt x="16" y="154"/>
                    <a:pt x="10" y="159"/>
                  </a:cubicBezTo>
                  <a:cubicBezTo>
                    <a:pt x="8" y="160"/>
                    <a:pt x="6" y="159"/>
                    <a:pt x="5" y="155"/>
                  </a:cubicBezTo>
                  <a:cubicBezTo>
                    <a:pt x="4" y="153"/>
                    <a:pt x="3" y="152"/>
                    <a:pt x="2" y="152"/>
                  </a:cubicBezTo>
                  <a:cubicBezTo>
                    <a:pt x="2" y="152"/>
                    <a:pt x="1" y="150"/>
                    <a:pt x="2" y="148"/>
                  </a:cubicBezTo>
                  <a:cubicBezTo>
                    <a:pt x="2" y="145"/>
                    <a:pt x="2" y="143"/>
                    <a:pt x="1" y="141"/>
                  </a:cubicBezTo>
                  <a:cubicBezTo>
                    <a:pt x="0" y="139"/>
                    <a:pt x="0" y="137"/>
                    <a:pt x="1" y="136"/>
                  </a:cubicBezTo>
                  <a:cubicBezTo>
                    <a:pt x="1" y="135"/>
                    <a:pt x="1" y="135"/>
                    <a:pt x="2" y="135"/>
                  </a:cubicBezTo>
                  <a:cubicBezTo>
                    <a:pt x="5" y="137"/>
                    <a:pt x="8" y="135"/>
                    <a:pt x="13" y="130"/>
                  </a:cubicBezTo>
                  <a:cubicBezTo>
                    <a:pt x="17" y="127"/>
                    <a:pt x="18" y="125"/>
                    <a:pt x="18" y="124"/>
                  </a:cubicBezTo>
                  <a:cubicBezTo>
                    <a:pt x="18" y="124"/>
                    <a:pt x="18" y="123"/>
                    <a:pt x="17" y="124"/>
                  </a:cubicBezTo>
                  <a:cubicBezTo>
                    <a:pt x="17" y="124"/>
                    <a:pt x="16" y="124"/>
                    <a:pt x="16" y="123"/>
                  </a:cubicBezTo>
                  <a:cubicBezTo>
                    <a:pt x="16" y="123"/>
                    <a:pt x="16" y="122"/>
                    <a:pt x="17" y="122"/>
                  </a:cubicBezTo>
                  <a:cubicBezTo>
                    <a:pt x="18" y="122"/>
                    <a:pt x="20" y="120"/>
                    <a:pt x="24" y="115"/>
                  </a:cubicBezTo>
                  <a:cubicBezTo>
                    <a:pt x="39" y="99"/>
                    <a:pt x="47" y="91"/>
                    <a:pt x="49" y="91"/>
                  </a:cubicBezTo>
                  <a:cubicBezTo>
                    <a:pt x="51" y="91"/>
                    <a:pt x="52" y="91"/>
                    <a:pt x="52" y="89"/>
                  </a:cubicBezTo>
                  <a:cubicBezTo>
                    <a:pt x="52" y="88"/>
                    <a:pt x="51" y="87"/>
                    <a:pt x="50" y="87"/>
                  </a:cubicBezTo>
                  <a:cubicBezTo>
                    <a:pt x="49" y="87"/>
                    <a:pt x="48" y="87"/>
                    <a:pt x="45" y="89"/>
                  </a:cubicBezTo>
                  <a:cubicBezTo>
                    <a:pt x="39" y="90"/>
                    <a:pt x="34" y="91"/>
                    <a:pt x="29" y="89"/>
                  </a:cubicBezTo>
                  <a:cubicBezTo>
                    <a:pt x="25" y="89"/>
                    <a:pt x="21" y="86"/>
                    <a:pt x="18" y="82"/>
                  </a:cubicBezTo>
                  <a:cubicBezTo>
                    <a:pt x="14" y="78"/>
                    <a:pt x="12" y="75"/>
                    <a:pt x="13" y="72"/>
                  </a:cubicBezTo>
                  <a:cubicBezTo>
                    <a:pt x="13" y="71"/>
                    <a:pt x="15" y="70"/>
                    <a:pt x="17" y="67"/>
                  </a:cubicBezTo>
                  <a:cubicBezTo>
                    <a:pt x="18" y="65"/>
                    <a:pt x="20" y="64"/>
                    <a:pt x="20" y="64"/>
                  </a:cubicBezTo>
                  <a:cubicBezTo>
                    <a:pt x="21" y="64"/>
                    <a:pt x="21" y="65"/>
                    <a:pt x="21" y="66"/>
                  </a:cubicBezTo>
                  <a:cubicBezTo>
                    <a:pt x="21" y="67"/>
                    <a:pt x="21" y="68"/>
                    <a:pt x="22" y="69"/>
                  </a:cubicBezTo>
                  <a:cubicBezTo>
                    <a:pt x="23" y="69"/>
                    <a:pt x="26" y="69"/>
                    <a:pt x="30" y="67"/>
                  </a:cubicBezTo>
                  <a:cubicBezTo>
                    <a:pt x="34" y="66"/>
                    <a:pt x="37" y="65"/>
                    <a:pt x="39" y="63"/>
                  </a:cubicBezTo>
                  <a:cubicBezTo>
                    <a:pt x="41" y="62"/>
                    <a:pt x="42" y="61"/>
                    <a:pt x="43" y="61"/>
                  </a:cubicBezTo>
                  <a:cubicBezTo>
                    <a:pt x="43" y="61"/>
                    <a:pt x="45" y="60"/>
                    <a:pt x="48" y="58"/>
                  </a:cubicBezTo>
                  <a:cubicBezTo>
                    <a:pt x="49" y="57"/>
                    <a:pt x="50" y="56"/>
                    <a:pt x="51" y="55"/>
                  </a:cubicBezTo>
                  <a:cubicBezTo>
                    <a:pt x="51" y="54"/>
                    <a:pt x="52" y="53"/>
                    <a:pt x="52" y="52"/>
                  </a:cubicBezTo>
                  <a:cubicBezTo>
                    <a:pt x="52" y="49"/>
                    <a:pt x="52" y="47"/>
                    <a:pt x="52" y="46"/>
                  </a:cubicBezTo>
                  <a:cubicBezTo>
                    <a:pt x="53" y="45"/>
                    <a:pt x="53" y="43"/>
                    <a:pt x="52" y="41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2" y="39"/>
                    <a:pt x="52" y="40"/>
                    <a:pt x="51" y="40"/>
                  </a:cubicBezTo>
                  <a:cubicBezTo>
                    <a:pt x="51" y="41"/>
                    <a:pt x="51" y="42"/>
                    <a:pt x="51" y="41"/>
                  </a:cubicBezTo>
                  <a:cubicBezTo>
                    <a:pt x="51" y="41"/>
                    <a:pt x="51" y="41"/>
                    <a:pt x="51" y="40"/>
                  </a:cubicBezTo>
                  <a:cubicBezTo>
                    <a:pt x="52" y="37"/>
                    <a:pt x="52" y="31"/>
                    <a:pt x="52" y="24"/>
                  </a:cubicBezTo>
                  <a:cubicBezTo>
                    <a:pt x="53" y="17"/>
                    <a:pt x="53" y="12"/>
                    <a:pt x="52" y="11"/>
                  </a:cubicBezTo>
                  <a:cubicBezTo>
                    <a:pt x="52" y="9"/>
                    <a:pt x="53" y="7"/>
                    <a:pt x="55" y="4"/>
                  </a:cubicBezTo>
                  <a:close/>
                  <a:moveTo>
                    <a:pt x="3" y="132"/>
                  </a:moveTo>
                  <a:cubicBezTo>
                    <a:pt x="3" y="131"/>
                    <a:pt x="4" y="131"/>
                    <a:pt x="4" y="131"/>
                  </a:cubicBezTo>
                  <a:cubicBezTo>
                    <a:pt x="5" y="131"/>
                    <a:pt x="5" y="132"/>
                    <a:pt x="5" y="133"/>
                  </a:cubicBezTo>
                  <a:cubicBezTo>
                    <a:pt x="5" y="134"/>
                    <a:pt x="5" y="135"/>
                    <a:pt x="4" y="135"/>
                  </a:cubicBezTo>
                  <a:cubicBezTo>
                    <a:pt x="4" y="135"/>
                    <a:pt x="3" y="135"/>
                    <a:pt x="3" y="134"/>
                  </a:cubicBezTo>
                  <a:cubicBezTo>
                    <a:pt x="3" y="133"/>
                    <a:pt x="3" y="133"/>
                    <a:pt x="3" y="132"/>
                  </a:cubicBezTo>
                  <a:close/>
                  <a:moveTo>
                    <a:pt x="51" y="115"/>
                  </a:moveTo>
                  <a:cubicBezTo>
                    <a:pt x="51" y="108"/>
                    <a:pt x="51" y="105"/>
                    <a:pt x="50" y="104"/>
                  </a:cubicBezTo>
                  <a:cubicBezTo>
                    <a:pt x="50" y="104"/>
                    <a:pt x="49" y="105"/>
                    <a:pt x="48" y="107"/>
                  </a:cubicBezTo>
                  <a:cubicBezTo>
                    <a:pt x="47" y="109"/>
                    <a:pt x="45" y="111"/>
                    <a:pt x="44" y="113"/>
                  </a:cubicBezTo>
                  <a:cubicBezTo>
                    <a:pt x="43" y="115"/>
                    <a:pt x="43" y="117"/>
                    <a:pt x="43" y="117"/>
                  </a:cubicBezTo>
                  <a:cubicBezTo>
                    <a:pt x="43" y="118"/>
                    <a:pt x="43" y="118"/>
                    <a:pt x="42" y="118"/>
                  </a:cubicBezTo>
                  <a:cubicBezTo>
                    <a:pt x="42" y="118"/>
                    <a:pt x="41" y="119"/>
                    <a:pt x="41" y="120"/>
                  </a:cubicBezTo>
                  <a:cubicBezTo>
                    <a:pt x="41" y="121"/>
                    <a:pt x="41" y="122"/>
                    <a:pt x="40" y="122"/>
                  </a:cubicBezTo>
                  <a:cubicBezTo>
                    <a:pt x="39" y="123"/>
                    <a:pt x="39" y="124"/>
                    <a:pt x="39" y="124"/>
                  </a:cubicBezTo>
                  <a:cubicBezTo>
                    <a:pt x="39" y="124"/>
                    <a:pt x="39" y="124"/>
                    <a:pt x="41" y="124"/>
                  </a:cubicBezTo>
                  <a:cubicBezTo>
                    <a:pt x="42" y="125"/>
                    <a:pt x="44" y="125"/>
                    <a:pt x="47" y="125"/>
                  </a:cubicBezTo>
                  <a:cubicBezTo>
                    <a:pt x="51" y="125"/>
                    <a:pt x="51" y="125"/>
                    <a:pt x="51" y="125"/>
                  </a:cubicBezTo>
                  <a:lnTo>
                    <a:pt x="51" y="115"/>
                  </a:lnTo>
                  <a:close/>
                  <a:moveTo>
                    <a:pt x="53" y="34"/>
                  </a:moveTo>
                  <a:cubicBezTo>
                    <a:pt x="53" y="33"/>
                    <a:pt x="53" y="33"/>
                    <a:pt x="53" y="32"/>
                  </a:cubicBezTo>
                  <a:cubicBezTo>
                    <a:pt x="53" y="31"/>
                    <a:pt x="53" y="31"/>
                    <a:pt x="52" y="32"/>
                  </a:cubicBezTo>
                  <a:cubicBezTo>
                    <a:pt x="53" y="33"/>
                    <a:pt x="53" y="34"/>
                    <a:pt x="53" y="34"/>
                  </a:cubicBezTo>
                  <a:close/>
                  <a:moveTo>
                    <a:pt x="99" y="108"/>
                  </a:moveTo>
                  <a:cubicBezTo>
                    <a:pt x="100" y="105"/>
                    <a:pt x="100" y="103"/>
                    <a:pt x="99" y="103"/>
                  </a:cubicBezTo>
                  <a:cubicBezTo>
                    <a:pt x="98" y="103"/>
                    <a:pt x="98" y="105"/>
                    <a:pt x="97" y="108"/>
                  </a:cubicBezTo>
                  <a:cubicBezTo>
                    <a:pt x="97" y="112"/>
                    <a:pt x="97" y="114"/>
                    <a:pt x="97" y="114"/>
                  </a:cubicBezTo>
                  <a:cubicBezTo>
                    <a:pt x="98" y="115"/>
                    <a:pt x="98" y="115"/>
                    <a:pt x="99" y="113"/>
                  </a:cubicBezTo>
                  <a:cubicBezTo>
                    <a:pt x="99" y="112"/>
                    <a:pt x="99" y="110"/>
                    <a:pt x="99" y="108"/>
                  </a:cubicBezTo>
                  <a:close/>
                  <a:moveTo>
                    <a:pt x="121" y="106"/>
                  </a:moveTo>
                  <a:cubicBezTo>
                    <a:pt x="121" y="104"/>
                    <a:pt x="121" y="104"/>
                    <a:pt x="121" y="104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0" y="103"/>
                    <a:pt x="119" y="104"/>
                  </a:cubicBezTo>
                  <a:cubicBezTo>
                    <a:pt x="118" y="105"/>
                    <a:pt x="117" y="106"/>
                    <a:pt x="117" y="107"/>
                  </a:cubicBezTo>
                  <a:cubicBezTo>
                    <a:pt x="117" y="107"/>
                    <a:pt x="117" y="108"/>
                    <a:pt x="116" y="111"/>
                  </a:cubicBezTo>
                  <a:cubicBezTo>
                    <a:pt x="114" y="113"/>
                    <a:pt x="114" y="115"/>
                    <a:pt x="114" y="115"/>
                  </a:cubicBezTo>
                  <a:cubicBezTo>
                    <a:pt x="115" y="115"/>
                    <a:pt x="114" y="117"/>
                    <a:pt x="113" y="119"/>
                  </a:cubicBezTo>
                  <a:cubicBezTo>
                    <a:pt x="112" y="121"/>
                    <a:pt x="112" y="123"/>
                    <a:pt x="112" y="125"/>
                  </a:cubicBezTo>
                  <a:cubicBezTo>
                    <a:pt x="112" y="126"/>
                    <a:pt x="111" y="127"/>
                    <a:pt x="111" y="129"/>
                  </a:cubicBezTo>
                  <a:cubicBezTo>
                    <a:pt x="108" y="134"/>
                    <a:pt x="107" y="137"/>
                    <a:pt x="108" y="138"/>
                  </a:cubicBezTo>
                  <a:cubicBezTo>
                    <a:pt x="108" y="138"/>
                    <a:pt x="109" y="137"/>
                    <a:pt x="111" y="134"/>
                  </a:cubicBezTo>
                  <a:cubicBezTo>
                    <a:pt x="113" y="132"/>
                    <a:pt x="115" y="128"/>
                    <a:pt x="117" y="124"/>
                  </a:cubicBezTo>
                  <a:cubicBezTo>
                    <a:pt x="118" y="120"/>
                    <a:pt x="119" y="117"/>
                    <a:pt x="120" y="115"/>
                  </a:cubicBezTo>
                  <a:cubicBezTo>
                    <a:pt x="120" y="112"/>
                    <a:pt x="120" y="109"/>
                    <a:pt x="121" y="106"/>
                  </a:cubicBezTo>
                  <a:close/>
                  <a:moveTo>
                    <a:pt x="167" y="23"/>
                  </a:moveTo>
                  <a:cubicBezTo>
                    <a:pt x="171" y="23"/>
                    <a:pt x="174" y="22"/>
                    <a:pt x="175" y="23"/>
                  </a:cubicBezTo>
                  <a:cubicBezTo>
                    <a:pt x="177" y="23"/>
                    <a:pt x="178" y="24"/>
                    <a:pt x="179" y="25"/>
                  </a:cubicBezTo>
                  <a:cubicBezTo>
                    <a:pt x="179" y="26"/>
                    <a:pt x="180" y="27"/>
                    <a:pt x="180" y="27"/>
                  </a:cubicBezTo>
                  <a:cubicBezTo>
                    <a:pt x="181" y="27"/>
                    <a:pt x="182" y="28"/>
                    <a:pt x="182" y="30"/>
                  </a:cubicBezTo>
                  <a:cubicBezTo>
                    <a:pt x="182" y="32"/>
                    <a:pt x="182" y="34"/>
                    <a:pt x="181" y="35"/>
                  </a:cubicBezTo>
                  <a:cubicBezTo>
                    <a:pt x="181" y="36"/>
                    <a:pt x="180" y="38"/>
                    <a:pt x="180" y="39"/>
                  </a:cubicBezTo>
                  <a:cubicBezTo>
                    <a:pt x="179" y="41"/>
                    <a:pt x="179" y="43"/>
                    <a:pt x="178" y="46"/>
                  </a:cubicBezTo>
                  <a:cubicBezTo>
                    <a:pt x="178" y="49"/>
                    <a:pt x="177" y="51"/>
                    <a:pt x="177" y="52"/>
                  </a:cubicBezTo>
                  <a:cubicBezTo>
                    <a:pt x="176" y="53"/>
                    <a:pt x="176" y="55"/>
                    <a:pt x="175" y="59"/>
                  </a:cubicBezTo>
                  <a:cubicBezTo>
                    <a:pt x="174" y="63"/>
                    <a:pt x="174" y="66"/>
                    <a:pt x="173" y="69"/>
                  </a:cubicBezTo>
                  <a:cubicBezTo>
                    <a:pt x="173" y="72"/>
                    <a:pt x="173" y="76"/>
                    <a:pt x="173" y="81"/>
                  </a:cubicBezTo>
                  <a:cubicBezTo>
                    <a:pt x="172" y="86"/>
                    <a:pt x="172" y="88"/>
                    <a:pt x="173" y="88"/>
                  </a:cubicBezTo>
                  <a:cubicBezTo>
                    <a:pt x="173" y="88"/>
                    <a:pt x="174" y="88"/>
                    <a:pt x="174" y="87"/>
                  </a:cubicBezTo>
                  <a:cubicBezTo>
                    <a:pt x="179" y="82"/>
                    <a:pt x="182" y="78"/>
                    <a:pt x="185" y="73"/>
                  </a:cubicBezTo>
                  <a:cubicBezTo>
                    <a:pt x="188" y="69"/>
                    <a:pt x="189" y="66"/>
                    <a:pt x="188" y="64"/>
                  </a:cubicBezTo>
                  <a:cubicBezTo>
                    <a:pt x="188" y="63"/>
                    <a:pt x="188" y="63"/>
                    <a:pt x="189" y="63"/>
                  </a:cubicBezTo>
                  <a:cubicBezTo>
                    <a:pt x="189" y="62"/>
                    <a:pt x="190" y="62"/>
                    <a:pt x="192" y="63"/>
                  </a:cubicBezTo>
                  <a:cubicBezTo>
                    <a:pt x="194" y="63"/>
                    <a:pt x="197" y="64"/>
                    <a:pt x="199" y="65"/>
                  </a:cubicBezTo>
                  <a:cubicBezTo>
                    <a:pt x="202" y="67"/>
                    <a:pt x="203" y="69"/>
                    <a:pt x="203" y="71"/>
                  </a:cubicBezTo>
                  <a:cubicBezTo>
                    <a:pt x="204" y="73"/>
                    <a:pt x="203" y="75"/>
                    <a:pt x="202" y="77"/>
                  </a:cubicBezTo>
                  <a:cubicBezTo>
                    <a:pt x="201" y="80"/>
                    <a:pt x="199" y="83"/>
                    <a:pt x="195" y="88"/>
                  </a:cubicBezTo>
                  <a:cubicBezTo>
                    <a:pt x="193" y="91"/>
                    <a:pt x="192" y="93"/>
                    <a:pt x="191" y="94"/>
                  </a:cubicBezTo>
                  <a:cubicBezTo>
                    <a:pt x="191" y="95"/>
                    <a:pt x="191" y="96"/>
                    <a:pt x="191" y="97"/>
                  </a:cubicBezTo>
                  <a:cubicBezTo>
                    <a:pt x="192" y="98"/>
                    <a:pt x="192" y="99"/>
                    <a:pt x="193" y="99"/>
                  </a:cubicBezTo>
                  <a:cubicBezTo>
                    <a:pt x="193" y="99"/>
                    <a:pt x="193" y="100"/>
                    <a:pt x="193" y="101"/>
                  </a:cubicBezTo>
                  <a:cubicBezTo>
                    <a:pt x="193" y="103"/>
                    <a:pt x="194" y="104"/>
                    <a:pt x="194" y="104"/>
                  </a:cubicBezTo>
                  <a:cubicBezTo>
                    <a:pt x="195" y="104"/>
                    <a:pt x="196" y="106"/>
                    <a:pt x="197" y="108"/>
                  </a:cubicBezTo>
                  <a:cubicBezTo>
                    <a:pt x="198" y="111"/>
                    <a:pt x="199" y="113"/>
                    <a:pt x="199" y="114"/>
                  </a:cubicBezTo>
                  <a:cubicBezTo>
                    <a:pt x="199" y="116"/>
                    <a:pt x="199" y="117"/>
                    <a:pt x="200" y="117"/>
                  </a:cubicBezTo>
                  <a:cubicBezTo>
                    <a:pt x="201" y="118"/>
                    <a:pt x="202" y="119"/>
                    <a:pt x="202" y="121"/>
                  </a:cubicBezTo>
                  <a:cubicBezTo>
                    <a:pt x="203" y="123"/>
                    <a:pt x="204" y="125"/>
                    <a:pt x="205" y="128"/>
                  </a:cubicBezTo>
                  <a:cubicBezTo>
                    <a:pt x="207" y="130"/>
                    <a:pt x="208" y="131"/>
                    <a:pt x="209" y="133"/>
                  </a:cubicBezTo>
                  <a:cubicBezTo>
                    <a:pt x="210" y="134"/>
                    <a:pt x="212" y="136"/>
                    <a:pt x="213" y="138"/>
                  </a:cubicBezTo>
                  <a:cubicBezTo>
                    <a:pt x="215" y="140"/>
                    <a:pt x="216" y="143"/>
                    <a:pt x="217" y="146"/>
                  </a:cubicBezTo>
                  <a:cubicBezTo>
                    <a:pt x="218" y="149"/>
                    <a:pt x="218" y="150"/>
                    <a:pt x="219" y="151"/>
                  </a:cubicBezTo>
                  <a:cubicBezTo>
                    <a:pt x="219" y="152"/>
                    <a:pt x="220" y="154"/>
                    <a:pt x="220" y="156"/>
                  </a:cubicBezTo>
                  <a:cubicBezTo>
                    <a:pt x="220" y="158"/>
                    <a:pt x="220" y="160"/>
                    <a:pt x="219" y="160"/>
                  </a:cubicBezTo>
                  <a:cubicBezTo>
                    <a:pt x="218" y="162"/>
                    <a:pt x="217" y="163"/>
                    <a:pt x="215" y="164"/>
                  </a:cubicBezTo>
                  <a:cubicBezTo>
                    <a:pt x="213" y="165"/>
                    <a:pt x="212" y="166"/>
                    <a:pt x="212" y="167"/>
                  </a:cubicBezTo>
                  <a:cubicBezTo>
                    <a:pt x="212" y="168"/>
                    <a:pt x="211" y="169"/>
                    <a:pt x="210" y="170"/>
                  </a:cubicBezTo>
                  <a:cubicBezTo>
                    <a:pt x="209" y="172"/>
                    <a:pt x="207" y="173"/>
                    <a:pt x="206" y="174"/>
                  </a:cubicBezTo>
                  <a:cubicBezTo>
                    <a:pt x="199" y="177"/>
                    <a:pt x="192" y="179"/>
                    <a:pt x="185" y="179"/>
                  </a:cubicBezTo>
                  <a:cubicBezTo>
                    <a:pt x="180" y="179"/>
                    <a:pt x="177" y="178"/>
                    <a:pt x="176" y="178"/>
                  </a:cubicBezTo>
                  <a:cubicBezTo>
                    <a:pt x="176" y="177"/>
                    <a:pt x="175" y="177"/>
                    <a:pt x="173" y="177"/>
                  </a:cubicBezTo>
                  <a:cubicBezTo>
                    <a:pt x="170" y="177"/>
                    <a:pt x="166" y="174"/>
                    <a:pt x="162" y="169"/>
                  </a:cubicBezTo>
                  <a:cubicBezTo>
                    <a:pt x="158" y="164"/>
                    <a:pt x="155" y="157"/>
                    <a:pt x="153" y="150"/>
                  </a:cubicBezTo>
                  <a:cubicBezTo>
                    <a:pt x="152" y="147"/>
                    <a:pt x="152" y="144"/>
                    <a:pt x="152" y="140"/>
                  </a:cubicBezTo>
                  <a:cubicBezTo>
                    <a:pt x="151" y="136"/>
                    <a:pt x="152" y="134"/>
                    <a:pt x="152" y="133"/>
                  </a:cubicBezTo>
                  <a:cubicBezTo>
                    <a:pt x="153" y="132"/>
                    <a:pt x="152" y="132"/>
                    <a:pt x="152" y="131"/>
                  </a:cubicBezTo>
                  <a:cubicBezTo>
                    <a:pt x="151" y="130"/>
                    <a:pt x="151" y="128"/>
                    <a:pt x="152" y="126"/>
                  </a:cubicBezTo>
                  <a:cubicBezTo>
                    <a:pt x="152" y="124"/>
                    <a:pt x="152" y="121"/>
                    <a:pt x="152" y="115"/>
                  </a:cubicBezTo>
                  <a:cubicBezTo>
                    <a:pt x="152" y="110"/>
                    <a:pt x="152" y="107"/>
                    <a:pt x="151" y="106"/>
                  </a:cubicBezTo>
                  <a:cubicBezTo>
                    <a:pt x="151" y="106"/>
                    <a:pt x="151" y="105"/>
                    <a:pt x="152" y="103"/>
                  </a:cubicBezTo>
                  <a:cubicBezTo>
                    <a:pt x="153" y="102"/>
                    <a:pt x="154" y="98"/>
                    <a:pt x="155" y="92"/>
                  </a:cubicBezTo>
                  <a:cubicBezTo>
                    <a:pt x="155" y="87"/>
                    <a:pt x="156" y="83"/>
                    <a:pt x="157" y="80"/>
                  </a:cubicBezTo>
                  <a:cubicBezTo>
                    <a:pt x="157" y="78"/>
                    <a:pt x="158" y="74"/>
                    <a:pt x="158" y="68"/>
                  </a:cubicBezTo>
                  <a:cubicBezTo>
                    <a:pt x="158" y="63"/>
                    <a:pt x="159" y="57"/>
                    <a:pt x="160" y="51"/>
                  </a:cubicBezTo>
                  <a:cubicBezTo>
                    <a:pt x="161" y="42"/>
                    <a:pt x="162" y="37"/>
                    <a:pt x="162" y="36"/>
                  </a:cubicBezTo>
                  <a:cubicBezTo>
                    <a:pt x="162" y="34"/>
                    <a:pt x="162" y="33"/>
                    <a:pt x="161" y="32"/>
                  </a:cubicBezTo>
                  <a:cubicBezTo>
                    <a:pt x="161" y="32"/>
                    <a:pt x="160" y="31"/>
                    <a:pt x="160" y="31"/>
                  </a:cubicBezTo>
                  <a:cubicBezTo>
                    <a:pt x="160" y="31"/>
                    <a:pt x="160" y="32"/>
                    <a:pt x="160" y="33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0" y="33"/>
                    <a:pt x="160" y="33"/>
                    <a:pt x="159" y="34"/>
                  </a:cubicBezTo>
                  <a:cubicBezTo>
                    <a:pt x="159" y="31"/>
                    <a:pt x="159" y="31"/>
                    <a:pt x="159" y="31"/>
                  </a:cubicBezTo>
                  <a:cubicBezTo>
                    <a:pt x="160" y="31"/>
                    <a:pt x="160" y="30"/>
                    <a:pt x="161" y="29"/>
                  </a:cubicBezTo>
                  <a:cubicBezTo>
                    <a:pt x="162" y="27"/>
                    <a:pt x="163" y="25"/>
                    <a:pt x="163" y="25"/>
                  </a:cubicBezTo>
                  <a:cubicBezTo>
                    <a:pt x="164" y="24"/>
                    <a:pt x="165" y="23"/>
                    <a:pt x="167" y="23"/>
                  </a:cubicBezTo>
                  <a:close/>
                  <a:moveTo>
                    <a:pt x="188" y="119"/>
                  </a:moveTo>
                  <a:cubicBezTo>
                    <a:pt x="187" y="119"/>
                    <a:pt x="185" y="119"/>
                    <a:pt x="180" y="119"/>
                  </a:cubicBezTo>
                  <a:cubicBezTo>
                    <a:pt x="176" y="119"/>
                    <a:pt x="174" y="119"/>
                    <a:pt x="173" y="120"/>
                  </a:cubicBezTo>
                  <a:cubicBezTo>
                    <a:pt x="173" y="120"/>
                    <a:pt x="172" y="121"/>
                    <a:pt x="171" y="121"/>
                  </a:cubicBezTo>
                  <a:cubicBezTo>
                    <a:pt x="170" y="121"/>
                    <a:pt x="170" y="122"/>
                    <a:pt x="169" y="126"/>
                  </a:cubicBezTo>
                  <a:cubicBezTo>
                    <a:pt x="169" y="129"/>
                    <a:pt x="169" y="131"/>
                    <a:pt x="169" y="132"/>
                  </a:cubicBezTo>
                  <a:cubicBezTo>
                    <a:pt x="169" y="133"/>
                    <a:pt x="170" y="136"/>
                    <a:pt x="170" y="142"/>
                  </a:cubicBezTo>
                  <a:cubicBezTo>
                    <a:pt x="170" y="147"/>
                    <a:pt x="170" y="151"/>
                    <a:pt x="170" y="153"/>
                  </a:cubicBezTo>
                  <a:cubicBezTo>
                    <a:pt x="170" y="154"/>
                    <a:pt x="170" y="155"/>
                    <a:pt x="171" y="155"/>
                  </a:cubicBezTo>
                  <a:cubicBezTo>
                    <a:pt x="171" y="155"/>
                    <a:pt x="172" y="155"/>
                    <a:pt x="173" y="155"/>
                  </a:cubicBezTo>
                  <a:cubicBezTo>
                    <a:pt x="175" y="154"/>
                    <a:pt x="177" y="154"/>
                    <a:pt x="179" y="154"/>
                  </a:cubicBezTo>
                  <a:cubicBezTo>
                    <a:pt x="184" y="153"/>
                    <a:pt x="186" y="152"/>
                    <a:pt x="186" y="150"/>
                  </a:cubicBezTo>
                  <a:cubicBezTo>
                    <a:pt x="186" y="149"/>
                    <a:pt x="187" y="147"/>
                    <a:pt x="188" y="146"/>
                  </a:cubicBezTo>
                  <a:cubicBezTo>
                    <a:pt x="189" y="144"/>
                    <a:pt x="189" y="139"/>
                    <a:pt x="189" y="132"/>
                  </a:cubicBezTo>
                  <a:cubicBezTo>
                    <a:pt x="190" y="124"/>
                    <a:pt x="189" y="120"/>
                    <a:pt x="188" y="119"/>
                  </a:cubicBezTo>
                  <a:close/>
                  <a:moveTo>
                    <a:pt x="188" y="101"/>
                  </a:moveTo>
                  <a:cubicBezTo>
                    <a:pt x="188" y="99"/>
                    <a:pt x="188" y="98"/>
                    <a:pt x="188" y="98"/>
                  </a:cubicBezTo>
                  <a:cubicBezTo>
                    <a:pt x="187" y="98"/>
                    <a:pt x="187" y="99"/>
                    <a:pt x="186" y="100"/>
                  </a:cubicBezTo>
                  <a:cubicBezTo>
                    <a:pt x="184" y="102"/>
                    <a:pt x="184" y="103"/>
                    <a:pt x="186" y="103"/>
                  </a:cubicBezTo>
                  <a:cubicBezTo>
                    <a:pt x="187" y="103"/>
                    <a:pt x="188" y="102"/>
                    <a:pt x="188" y="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16"/>
            <p:cNvSpPr>
              <a:spLocks noEditPoints="1"/>
            </p:cNvSpPr>
            <p:nvPr/>
          </p:nvSpPr>
          <p:spPr bwMode="auto">
            <a:xfrm>
              <a:off x="3859" y="3356"/>
              <a:ext cx="490" cy="519"/>
            </a:xfrm>
            <a:custGeom>
              <a:avLst/>
              <a:gdLst>
                <a:gd name="T0" fmla="*/ 133 w 205"/>
                <a:gd name="T1" fmla="*/ 7 h 219"/>
                <a:gd name="T2" fmla="*/ 144 w 205"/>
                <a:gd name="T3" fmla="*/ 46 h 219"/>
                <a:gd name="T4" fmla="*/ 107 w 205"/>
                <a:gd name="T5" fmla="*/ 66 h 219"/>
                <a:gd name="T6" fmla="*/ 102 w 205"/>
                <a:gd name="T7" fmla="*/ 71 h 219"/>
                <a:gd name="T8" fmla="*/ 114 w 205"/>
                <a:gd name="T9" fmla="*/ 79 h 219"/>
                <a:gd name="T10" fmla="*/ 111 w 205"/>
                <a:gd name="T11" fmla="*/ 93 h 219"/>
                <a:gd name="T12" fmla="*/ 63 w 205"/>
                <a:gd name="T13" fmla="*/ 151 h 219"/>
                <a:gd name="T14" fmla="*/ 68 w 205"/>
                <a:gd name="T15" fmla="*/ 171 h 219"/>
                <a:gd name="T16" fmla="*/ 70 w 205"/>
                <a:gd name="T17" fmla="*/ 179 h 219"/>
                <a:gd name="T18" fmla="*/ 61 w 205"/>
                <a:gd name="T19" fmla="*/ 219 h 219"/>
                <a:gd name="T20" fmla="*/ 52 w 205"/>
                <a:gd name="T21" fmla="*/ 209 h 219"/>
                <a:gd name="T22" fmla="*/ 53 w 205"/>
                <a:gd name="T23" fmla="*/ 180 h 219"/>
                <a:gd name="T24" fmla="*/ 52 w 205"/>
                <a:gd name="T25" fmla="*/ 162 h 219"/>
                <a:gd name="T26" fmla="*/ 17 w 205"/>
                <a:gd name="T27" fmla="*/ 206 h 219"/>
                <a:gd name="T28" fmla="*/ 5 w 205"/>
                <a:gd name="T29" fmla="*/ 208 h 219"/>
                <a:gd name="T30" fmla="*/ 0 w 205"/>
                <a:gd name="T31" fmla="*/ 185 h 219"/>
                <a:gd name="T32" fmla="*/ 18 w 205"/>
                <a:gd name="T33" fmla="*/ 165 h 219"/>
                <a:gd name="T34" fmla="*/ 34 w 205"/>
                <a:gd name="T35" fmla="*/ 148 h 219"/>
                <a:gd name="T36" fmla="*/ 72 w 205"/>
                <a:gd name="T37" fmla="*/ 101 h 219"/>
                <a:gd name="T38" fmla="*/ 48 w 205"/>
                <a:gd name="T39" fmla="*/ 111 h 219"/>
                <a:gd name="T40" fmla="*/ 49 w 205"/>
                <a:gd name="T41" fmla="*/ 84 h 219"/>
                <a:gd name="T42" fmla="*/ 72 w 205"/>
                <a:gd name="T43" fmla="*/ 66 h 219"/>
                <a:gd name="T44" fmla="*/ 65 w 205"/>
                <a:gd name="T45" fmla="*/ 37 h 219"/>
                <a:gd name="T46" fmla="*/ 60 w 205"/>
                <a:gd name="T47" fmla="*/ 15 h 219"/>
                <a:gd name="T48" fmla="*/ 84 w 205"/>
                <a:gd name="T49" fmla="*/ 18 h 219"/>
                <a:gd name="T50" fmla="*/ 107 w 205"/>
                <a:gd name="T51" fmla="*/ 3 h 219"/>
                <a:gd name="T52" fmla="*/ 178 w 205"/>
                <a:gd name="T53" fmla="*/ 103 h 219"/>
                <a:gd name="T54" fmla="*/ 185 w 205"/>
                <a:gd name="T55" fmla="*/ 117 h 219"/>
                <a:gd name="T56" fmla="*/ 193 w 205"/>
                <a:gd name="T57" fmla="*/ 161 h 219"/>
                <a:gd name="T58" fmla="*/ 203 w 205"/>
                <a:gd name="T59" fmla="*/ 192 h 219"/>
                <a:gd name="T60" fmla="*/ 197 w 205"/>
                <a:gd name="T61" fmla="*/ 206 h 219"/>
                <a:gd name="T62" fmla="*/ 139 w 205"/>
                <a:gd name="T63" fmla="*/ 217 h 219"/>
                <a:gd name="T64" fmla="*/ 114 w 205"/>
                <a:gd name="T65" fmla="*/ 189 h 219"/>
                <a:gd name="T66" fmla="*/ 102 w 205"/>
                <a:gd name="T67" fmla="*/ 180 h 219"/>
                <a:gd name="T68" fmla="*/ 88 w 205"/>
                <a:gd name="T69" fmla="*/ 163 h 219"/>
                <a:gd name="T70" fmla="*/ 89 w 205"/>
                <a:gd name="T71" fmla="*/ 150 h 219"/>
                <a:gd name="T72" fmla="*/ 94 w 205"/>
                <a:gd name="T73" fmla="*/ 149 h 219"/>
                <a:gd name="T74" fmla="*/ 93 w 205"/>
                <a:gd name="T75" fmla="*/ 156 h 219"/>
                <a:gd name="T76" fmla="*/ 106 w 205"/>
                <a:gd name="T77" fmla="*/ 143 h 219"/>
                <a:gd name="T78" fmla="*/ 109 w 205"/>
                <a:gd name="T79" fmla="*/ 113 h 219"/>
                <a:gd name="T80" fmla="*/ 109 w 205"/>
                <a:gd name="T81" fmla="*/ 105 h 219"/>
                <a:gd name="T82" fmla="*/ 120 w 205"/>
                <a:gd name="T83" fmla="*/ 121 h 219"/>
                <a:gd name="T84" fmla="*/ 130 w 205"/>
                <a:gd name="T85" fmla="*/ 121 h 219"/>
                <a:gd name="T86" fmla="*/ 133 w 205"/>
                <a:gd name="T87" fmla="*/ 113 h 219"/>
                <a:gd name="T88" fmla="*/ 142 w 205"/>
                <a:gd name="T89" fmla="*/ 101 h 219"/>
                <a:gd name="T90" fmla="*/ 154 w 205"/>
                <a:gd name="T91" fmla="*/ 106 h 219"/>
                <a:gd name="T92" fmla="*/ 150 w 205"/>
                <a:gd name="T93" fmla="*/ 129 h 219"/>
                <a:gd name="T94" fmla="*/ 123 w 205"/>
                <a:gd name="T95" fmla="*/ 164 h 219"/>
                <a:gd name="T96" fmla="*/ 130 w 205"/>
                <a:gd name="T97" fmla="*/ 195 h 219"/>
                <a:gd name="T98" fmla="*/ 162 w 205"/>
                <a:gd name="T99" fmla="*/ 191 h 219"/>
                <a:gd name="T100" fmla="*/ 169 w 205"/>
                <a:gd name="T101" fmla="*/ 185 h 219"/>
                <a:gd name="T102" fmla="*/ 172 w 205"/>
                <a:gd name="T103" fmla="*/ 160 h 219"/>
                <a:gd name="T104" fmla="*/ 177 w 205"/>
                <a:gd name="T105" fmla="*/ 115 h 219"/>
                <a:gd name="T106" fmla="*/ 114 w 205"/>
                <a:gd name="T107" fmla="*/ 9 h 219"/>
                <a:gd name="T108" fmla="*/ 92 w 205"/>
                <a:gd name="T109" fmla="*/ 25 h 219"/>
                <a:gd name="T110" fmla="*/ 90 w 205"/>
                <a:gd name="T111" fmla="*/ 40 h 219"/>
                <a:gd name="T112" fmla="*/ 109 w 205"/>
                <a:gd name="T113" fmla="*/ 35 h 219"/>
                <a:gd name="T114" fmla="*/ 127 w 205"/>
                <a:gd name="T115" fmla="*/ 1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5" h="219">
                  <a:moveTo>
                    <a:pt x="107" y="3"/>
                  </a:moveTo>
                  <a:cubicBezTo>
                    <a:pt x="117" y="0"/>
                    <a:pt x="125" y="2"/>
                    <a:pt x="133" y="7"/>
                  </a:cubicBezTo>
                  <a:cubicBezTo>
                    <a:pt x="147" y="17"/>
                    <a:pt x="152" y="28"/>
                    <a:pt x="148" y="39"/>
                  </a:cubicBezTo>
                  <a:cubicBezTo>
                    <a:pt x="147" y="42"/>
                    <a:pt x="146" y="45"/>
                    <a:pt x="144" y="46"/>
                  </a:cubicBezTo>
                  <a:cubicBezTo>
                    <a:pt x="142" y="48"/>
                    <a:pt x="135" y="51"/>
                    <a:pt x="126" y="56"/>
                  </a:cubicBezTo>
                  <a:cubicBezTo>
                    <a:pt x="120" y="59"/>
                    <a:pt x="114" y="62"/>
                    <a:pt x="107" y="66"/>
                  </a:cubicBezTo>
                  <a:cubicBezTo>
                    <a:pt x="105" y="67"/>
                    <a:pt x="103" y="68"/>
                    <a:pt x="102" y="69"/>
                  </a:cubicBezTo>
                  <a:cubicBezTo>
                    <a:pt x="102" y="70"/>
                    <a:pt x="101" y="70"/>
                    <a:pt x="102" y="71"/>
                  </a:cubicBezTo>
                  <a:cubicBezTo>
                    <a:pt x="102" y="72"/>
                    <a:pt x="104" y="73"/>
                    <a:pt x="106" y="73"/>
                  </a:cubicBezTo>
                  <a:cubicBezTo>
                    <a:pt x="108" y="75"/>
                    <a:pt x="111" y="76"/>
                    <a:pt x="114" y="79"/>
                  </a:cubicBezTo>
                  <a:cubicBezTo>
                    <a:pt x="117" y="81"/>
                    <a:pt x="118" y="83"/>
                    <a:pt x="118" y="84"/>
                  </a:cubicBezTo>
                  <a:cubicBezTo>
                    <a:pt x="118" y="86"/>
                    <a:pt x="116" y="89"/>
                    <a:pt x="111" y="93"/>
                  </a:cubicBezTo>
                  <a:cubicBezTo>
                    <a:pt x="100" y="102"/>
                    <a:pt x="90" y="114"/>
                    <a:pt x="78" y="127"/>
                  </a:cubicBezTo>
                  <a:cubicBezTo>
                    <a:pt x="67" y="141"/>
                    <a:pt x="62" y="148"/>
                    <a:pt x="63" y="151"/>
                  </a:cubicBezTo>
                  <a:cubicBezTo>
                    <a:pt x="63" y="153"/>
                    <a:pt x="64" y="156"/>
                    <a:pt x="66" y="160"/>
                  </a:cubicBezTo>
                  <a:cubicBezTo>
                    <a:pt x="67" y="164"/>
                    <a:pt x="68" y="167"/>
                    <a:pt x="68" y="171"/>
                  </a:cubicBezTo>
                  <a:cubicBezTo>
                    <a:pt x="68" y="175"/>
                    <a:pt x="69" y="177"/>
                    <a:pt x="70" y="177"/>
                  </a:cubicBezTo>
                  <a:cubicBezTo>
                    <a:pt x="71" y="177"/>
                    <a:pt x="71" y="178"/>
                    <a:pt x="70" y="179"/>
                  </a:cubicBezTo>
                  <a:cubicBezTo>
                    <a:pt x="70" y="181"/>
                    <a:pt x="69" y="186"/>
                    <a:pt x="68" y="195"/>
                  </a:cubicBezTo>
                  <a:cubicBezTo>
                    <a:pt x="66" y="211"/>
                    <a:pt x="64" y="219"/>
                    <a:pt x="61" y="219"/>
                  </a:cubicBezTo>
                  <a:cubicBezTo>
                    <a:pt x="59" y="219"/>
                    <a:pt x="58" y="218"/>
                    <a:pt x="57" y="217"/>
                  </a:cubicBezTo>
                  <a:cubicBezTo>
                    <a:pt x="55" y="216"/>
                    <a:pt x="54" y="213"/>
                    <a:pt x="52" y="209"/>
                  </a:cubicBezTo>
                  <a:cubicBezTo>
                    <a:pt x="51" y="205"/>
                    <a:pt x="50" y="201"/>
                    <a:pt x="50" y="198"/>
                  </a:cubicBezTo>
                  <a:cubicBezTo>
                    <a:pt x="50" y="195"/>
                    <a:pt x="51" y="189"/>
                    <a:pt x="53" y="180"/>
                  </a:cubicBezTo>
                  <a:cubicBezTo>
                    <a:pt x="56" y="167"/>
                    <a:pt x="56" y="161"/>
                    <a:pt x="53" y="162"/>
                  </a:cubicBezTo>
                  <a:cubicBezTo>
                    <a:pt x="53" y="162"/>
                    <a:pt x="53" y="162"/>
                    <a:pt x="52" y="162"/>
                  </a:cubicBezTo>
                  <a:cubicBezTo>
                    <a:pt x="51" y="163"/>
                    <a:pt x="45" y="171"/>
                    <a:pt x="34" y="184"/>
                  </a:cubicBezTo>
                  <a:cubicBezTo>
                    <a:pt x="24" y="197"/>
                    <a:pt x="18" y="204"/>
                    <a:pt x="17" y="206"/>
                  </a:cubicBezTo>
                  <a:cubicBezTo>
                    <a:pt x="16" y="208"/>
                    <a:pt x="14" y="209"/>
                    <a:pt x="13" y="210"/>
                  </a:cubicBezTo>
                  <a:cubicBezTo>
                    <a:pt x="9" y="211"/>
                    <a:pt x="7" y="210"/>
                    <a:pt x="5" y="208"/>
                  </a:cubicBezTo>
                  <a:cubicBezTo>
                    <a:pt x="3" y="205"/>
                    <a:pt x="2" y="200"/>
                    <a:pt x="1" y="192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15" y="169"/>
                    <a:pt x="18" y="166"/>
                    <a:pt x="18" y="165"/>
                  </a:cubicBezTo>
                  <a:cubicBezTo>
                    <a:pt x="18" y="164"/>
                    <a:pt x="19" y="163"/>
                    <a:pt x="22" y="160"/>
                  </a:cubicBezTo>
                  <a:cubicBezTo>
                    <a:pt x="26" y="158"/>
                    <a:pt x="29" y="154"/>
                    <a:pt x="34" y="148"/>
                  </a:cubicBezTo>
                  <a:cubicBezTo>
                    <a:pt x="52" y="126"/>
                    <a:pt x="63" y="113"/>
                    <a:pt x="67" y="108"/>
                  </a:cubicBezTo>
                  <a:cubicBezTo>
                    <a:pt x="71" y="103"/>
                    <a:pt x="72" y="101"/>
                    <a:pt x="72" y="101"/>
                  </a:cubicBezTo>
                  <a:cubicBezTo>
                    <a:pt x="71" y="100"/>
                    <a:pt x="68" y="102"/>
                    <a:pt x="61" y="105"/>
                  </a:cubicBezTo>
                  <a:cubicBezTo>
                    <a:pt x="54" y="109"/>
                    <a:pt x="49" y="111"/>
                    <a:pt x="48" y="111"/>
                  </a:cubicBezTo>
                  <a:cubicBezTo>
                    <a:pt x="44" y="111"/>
                    <a:pt x="42" y="107"/>
                    <a:pt x="42" y="99"/>
                  </a:cubicBezTo>
                  <a:cubicBezTo>
                    <a:pt x="42" y="91"/>
                    <a:pt x="44" y="86"/>
                    <a:pt x="49" y="84"/>
                  </a:cubicBezTo>
                  <a:cubicBezTo>
                    <a:pt x="52" y="83"/>
                    <a:pt x="56" y="80"/>
                    <a:pt x="62" y="76"/>
                  </a:cubicBezTo>
                  <a:cubicBezTo>
                    <a:pt x="68" y="71"/>
                    <a:pt x="71" y="68"/>
                    <a:pt x="72" y="66"/>
                  </a:cubicBezTo>
                  <a:cubicBezTo>
                    <a:pt x="72" y="65"/>
                    <a:pt x="71" y="60"/>
                    <a:pt x="69" y="53"/>
                  </a:cubicBezTo>
                  <a:cubicBezTo>
                    <a:pt x="66" y="46"/>
                    <a:pt x="65" y="40"/>
                    <a:pt x="65" y="37"/>
                  </a:cubicBezTo>
                  <a:cubicBezTo>
                    <a:pt x="65" y="33"/>
                    <a:pt x="64" y="30"/>
                    <a:pt x="63" y="28"/>
                  </a:cubicBezTo>
                  <a:cubicBezTo>
                    <a:pt x="58" y="22"/>
                    <a:pt x="57" y="17"/>
                    <a:pt x="60" y="15"/>
                  </a:cubicBezTo>
                  <a:cubicBezTo>
                    <a:pt x="64" y="12"/>
                    <a:pt x="69" y="13"/>
                    <a:pt x="76" y="17"/>
                  </a:cubicBezTo>
                  <a:cubicBezTo>
                    <a:pt x="80" y="19"/>
                    <a:pt x="83" y="19"/>
                    <a:pt x="84" y="18"/>
                  </a:cubicBezTo>
                  <a:cubicBezTo>
                    <a:pt x="86" y="17"/>
                    <a:pt x="89" y="15"/>
                    <a:pt x="94" y="10"/>
                  </a:cubicBezTo>
                  <a:cubicBezTo>
                    <a:pt x="100" y="6"/>
                    <a:pt x="104" y="3"/>
                    <a:pt x="107" y="3"/>
                  </a:cubicBezTo>
                  <a:close/>
                  <a:moveTo>
                    <a:pt x="177" y="115"/>
                  </a:moveTo>
                  <a:cubicBezTo>
                    <a:pt x="177" y="110"/>
                    <a:pt x="177" y="106"/>
                    <a:pt x="178" y="103"/>
                  </a:cubicBezTo>
                  <a:cubicBezTo>
                    <a:pt x="179" y="100"/>
                    <a:pt x="179" y="99"/>
                    <a:pt x="180" y="99"/>
                  </a:cubicBezTo>
                  <a:cubicBezTo>
                    <a:pt x="182" y="99"/>
                    <a:pt x="184" y="105"/>
                    <a:pt x="185" y="117"/>
                  </a:cubicBezTo>
                  <a:cubicBezTo>
                    <a:pt x="185" y="124"/>
                    <a:pt x="186" y="133"/>
                    <a:pt x="188" y="142"/>
                  </a:cubicBezTo>
                  <a:cubicBezTo>
                    <a:pt x="190" y="151"/>
                    <a:pt x="191" y="158"/>
                    <a:pt x="193" y="161"/>
                  </a:cubicBezTo>
                  <a:cubicBezTo>
                    <a:pt x="197" y="169"/>
                    <a:pt x="200" y="176"/>
                    <a:pt x="201" y="182"/>
                  </a:cubicBezTo>
                  <a:cubicBezTo>
                    <a:pt x="201" y="187"/>
                    <a:pt x="202" y="190"/>
                    <a:pt x="203" y="192"/>
                  </a:cubicBezTo>
                  <a:cubicBezTo>
                    <a:pt x="204" y="194"/>
                    <a:pt x="205" y="196"/>
                    <a:pt x="203" y="199"/>
                  </a:cubicBezTo>
                  <a:cubicBezTo>
                    <a:pt x="202" y="202"/>
                    <a:pt x="200" y="204"/>
                    <a:pt x="197" y="206"/>
                  </a:cubicBezTo>
                  <a:cubicBezTo>
                    <a:pt x="188" y="211"/>
                    <a:pt x="177" y="215"/>
                    <a:pt x="166" y="217"/>
                  </a:cubicBezTo>
                  <a:cubicBezTo>
                    <a:pt x="155" y="219"/>
                    <a:pt x="146" y="219"/>
                    <a:pt x="139" y="217"/>
                  </a:cubicBezTo>
                  <a:cubicBezTo>
                    <a:pt x="134" y="215"/>
                    <a:pt x="129" y="212"/>
                    <a:pt x="125" y="207"/>
                  </a:cubicBezTo>
                  <a:cubicBezTo>
                    <a:pt x="120" y="202"/>
                    <a:pt x="117" y="196"/>
                    <a:pt x="114" y="189"/>
                  </a:cubicBezTo>
                  <a:cubicBezTo>
                    <a:pt x="111" y="183"/>
                    <a:pt x="109" y="179"/>
                    <a:pt x="107" y="179"/>
                  </a:cubicBezTo>
                  <a:cubicBezTo>
                    <a:pt x="106" y="178"/>
                    <a:pt x="104" y="179"/>
                    <a:pt x="102" y="180"/>
                  </a:cubicBezTo>
                  <a:cubicBezTo>
                    <a:pt x="99" y="182"/>
                    <a:pt x="97" y="182"/>
                    <a:pt x="96" y="182"/>
                  </a:cubicBezTo>
                  <a:cubicBezTo>
                    <a:pt x="92" y="181"/>
                    <a:pt x="90" y="174"/>
                    <a:pt x="88" y="163"/>
                  </a:cubicBezTo>
                  <a:cubicBezTo>
                    <a:pt x="87" y="158"/>
                    <a:pt x="87" y="155"/>
                    <a:pt x="87" y="154"/>
                  </a:cubicBezTo>
                  <a:cubicBezTo>
                    <a:pt x="87" y="152"/>
                    <a:pt x="88" y="151"/>
                    <a:pt x="89" y="150"/>
                  </a:cubicBezTo>
                  <a:cubicBezTo>
                    <a:pt x="90" y="149"/>
                    <a:pt x="91" y="148"/>
                    <a:pt x="91" y="148"/>
                  </a:cubicBezTo>
                  <a:cubicBezTo>
                    <a:pt x="92" y="148"/>
                    <a:pt x="92" y="148"/>
                    <a:pt x="94" y="149"/>
                  </a:cubicBezTo>
                  <a:cubicBezTo>
                    <a:pt x="95" y="151"/>
                    <a:pt x="95" y="152"/>
                    <a:pt x="94" y="154"/>
                  </a:cubicBezTo>
                  <a:cubicBezTo>
                    <a:pt x="93" y="155"/>
                    <a:pt x="92" y="156"/>
                    <a:pt x="93" y="156"/>
                  </a:cubicBezTo>
                  <a:cubicBezTo>
                    <a:pt x="94" y="156"/>
                    <a:pt x="96" y="155"/>
                    <a:pt x="99" y="152"/>
                  </a:cubicBezTo>
                  <a:cubicBezTo>
                    <a:pt x="102" y="149"/>
                    <a:pt x="105" y="146"/>
                    <a:pt x="106" y="143"/>
                  </a:cubicBezTo>
                  <a:cubicBezTo>
                    <a:pt x="108" y="139"/>
                    <a:pt x="109" y="134"/>
                    <a:pt x="110" y="127"/>
                  </a:cubicBezTo>
                  <a:cubicBezTo>
                    <a:pt x="111" y="119"/>
                    <a:pt x="110" y="114"/>
                    <a:pt x="109" y="113"/>
                  </a:cubicBezTo>
                  <a:cubicBezTo>
                    <a:pt x="107" y="112"/>
                    <a:pt x="106" y="110"/>
                    <a:pt x="107" y="108"/>
                  </a:cubicBezTo>
                  <a:cubicBezTo>
                    <a:pt x="107" y="106"/>
                    <a:pt x="108" y="105"/>
                    <a:pt x="109" y="105"/>
                  </a:cubicBezTo>
                  <a:cubicBezTo>
                    <a:pt x="111" y="105"/>
                    <a:pt x="113" y="106"/>
                    <a:pt x="115" y="109"/>
                  </a:cubicBezTo>
                  <a:cubicBezTo>
                    <a:pt x="117" y="112"/>
                    <a:pt x="119" y="116"/>
                    <a:pt x="120" y="121"/>
                  </a:cubicBezTo>
                  <a:cubicBezTo>
                    <a:pt x="121" y="125"/>
                    <a:pt x="122" y="127"/>
                    <a:pt x="123" y="127"/>
                  </a:cubicBezTo>
                  <a:cubicBezTo>
                    <a:pt x="124" y="127"/>
                    <a:pt x="126" y="125"/>
                    <a:pt x="130" y="121"/>
                  </a:cubicBezTo>
                  <a:cubicBezTo>
                    <a:pt x="133" y="117"/>
                    <a:pt x="135" y="115"/>
                    <a:pt x="135" y="114"/>
                  </a:cubicBezTo>
                  <a:cubicBezTo>
                    <a:pt x="135" y="113"/>
                    <a:pt x="135" y="113"/>
                    <a:pt x="133" y="113"/>
                  </a:cubicBezTo>
                  <a:cubicBezTo>
                    <a:pt x="132" y="113"/>
                    <a:pt x="132" y="113"/>
                    <a:pt x="133" y="112"/>
                  </a:cubicBezTo>
                  <a:cubicBezTo>
                    <a:pt x="135" y="108"/>
                    <a:pt x="138" y="105"/>
                    <a:pt x="142" y="101"/>
                  </a:cubicBezTo>
                  <a:cubicBezTo>
                    <a:pt x="143" y="100"/>
                    <a:pt x="145" y="100"/>
                    <a:pt x="147" y="101"/>
                  </a:cubicBezTo>
                  <a:cubicBezTo>
                    <a:pt x="150" y="102"/>
                    <a:pt x="152" y="104"/>
                    <a:pt x="154" y="106"/>
                  </a:cubicBezTo>
                  <a:cubicBezTo>
                    <a:pt x="158" y="110"/>
                    <a:pt x="158" y="116"/>
                    <a:pt x="153" y="122"/>
                  </a:cubicBezTo>
                  <a:cubicBezTo>
                    <a:pt x="151" y="126"/>
                    <a:pt x="150" y="128"/>
                    <a:pt x="150" y="129"/>
                  </a:cubicBezTo>
                  <a:cubicBezTo>
                    <a:pt x="150" y="130"/>
                    <a:pt x="146" y="136"/>
                    <a:pt x="137" y="146"/>
                  </a:cubicBezTo>
                  <a:cubicBezTo>
                    <a:pt x="129" y="156"/>
                    <a:pt x="124" y="162"/>
                    <a:pt x="123" y="164"/>
                  </a:cubicBezTo>
                  <a:cubicBezTo>
                    <a:pt x="121" y="168"/>
                    <a:pt x="121" y="173"/>
                    <a:pt x="123" y="180"/>
                  </a:cubicBezTo>
                  <a:cubicBezTo>
                    <a:pt x="125" y="187"/>
                    <a:pt x="127" y="192"/>
                    <a:pt x="130" y="195"/>
                  </a:cubicBezTo>
                  <a:cubicBezTo>
                    <a:pt x="132" y="196"/>
                    <a:pt x="136" y="196"/>
                    <a:pt x="144" y="195"/>
                  </a:cubicBezTo>
                  <a:cubicBezTo>
                    <a:pt x="151" y="194"/>
                    <a:pt x="157" y="193"/>
                    <a:pt x="162" y="191"/>
                  </a:cubicBezTo>
                  <a:cubicBezTo>
                    <a:pt x="162" y="190"/>
                    <a:pt x="162" y="190"/>
                    <a:pt x="163" y="190"/>
                  </a:cubicBezTo>
                  <a:cubicBezTo>
                    <a:pt x="166" y="189"/>
                    <a:pt x="168" y="187"/>
                    <a:pt x="169" y="185"/>
                  </a:cubicBezTo>
                  <a:cubicBezTo>
                    <a:pt x="169" y="182"/>
                    <a:pt x="170" y="175"/>
                    <a:pt x="172" y="162"/>
                  </a:cubicBezTo>
                  <a:cubicBezTo>
                    <a:pt x="172" y="162"/>
                    <a:pt x="172" y="161"/>
                    <a:pt x="172" y="160"/>
                  </a:cubicBezTo>
                  <a:cubicBezTo>
                    <a:pt x="174" y="148"/>
                    <a:pt x="175" y="138"/>
                    <a:pt x="176" y="131"/>
                  </a:cubicBezTo>
                  <a:cubicBezTo>
                    <a:pt x="177" y="125"/>
                    <a:pt x="177" y="119"/>
                    <a:pt x="177" y="115"/>
                  </a:cubicBezTo>
                  <a:close/>
                  <a:moveTo>
                    <a:pt x="123" y="11"/>
                  </a:moveTo>
                  <a:cubicBezTo>
                    <a:pt x="120" y="9"/>
                    <a:pt x="117" y="9"/>
                    <a:pt x="114" y="9"/>
                  </a:cubicBezTo>
                  <a:cubicBezTo>
                    <a:pt x="111" y="9"/>
                    <a:pt x="108" y="10"/>
                    <a:pt x="103" y="14"/>
                  </a:cubicBezTo>
                  <a:cubicBezTo>
                    <a:pt x="98" y="17"/>
                    <a:pt x="95" y="21"/>
                    <a:pt x="92" y="25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91" y="46"/>
                    <a:pt x="92" y="49"/>
                    <a:pt x="94" y="49"/>
                  </a:cubicBezTo>
                  <a:cubicBezTo>
                    <a:pt x="95" y="49"/>
                    <a:pt x="100" y="44"/>
                    <a:pt x="109" y="35"/>
                  </a:cubicBezTo>
                  <a:cubicBezTo>
                    <a:pt x="118" y="26"/>
                    <a:pt x="123" y="21"/>
                    <a:pt x="124" y="18"/>
                  </a:cubicBezTo>
                  <a:cubicBezTo>
                    <a:pt x="127" y="13"/>
                    <a:pt x="127" y="13"/>
                    <a:pt x="127" y="13"/>
                  </a:cubicBezTo>
                  <a:lnTo>
                    <a:pt x="12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385674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0">
        <p15:prstTrans prst="wind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1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9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0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4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5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5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6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7" grpId="0"/>
          <p:bldP spid="18" grpId="0"/>
          <p:bldP spid="20" grpId="0"/>
          <p:bldP spid="21" grpId="0"/>
          <p:bldP spid="22" grpId="0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1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4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5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5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6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7" grpId="0"/>
          <p:bldP spid="18" grpId="0"/>
          <p:bldP spid="20" grpId="0"/>
          <p:bldP spid="21" grpId="0"/>
          <p:bldP spid="22" grpId="0"/>
          <p:bldP spid="23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7092" y="368447"/>
            <a:ext cx="584649" cy="27133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443186" y="514770"/>
            <a:ext cx="430887" cy="2648245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bg1"/>
                </a:solidFill>
                <a:latin typeface="+mn-ea"/>
              </a:rPr>
              <a:t>重点目标</a:t>
            </a:r>
            <a:endParaRPr lang="zh-CN" altLang="en-US" sz="1600" b="1" spc="3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0328" y="2040761"/>
            <a:ext cx="831951" cy="701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301" y="-364743"/>
            <a:ext cx="3516034" cy="230263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684" flipH="1">
            <a:off x="-76241" y="487818"/>
            <a:ext cx="3080587" cy="136523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11071290" y="4302008"/>
            <a:ext cx="335802" cy="1210899"/>
            <a:chOff x="4180105" y="2695575"/>
            <a:chExt cx="741363" cy="2673350"/>
          </a:xfrm>
        </p:grpSpPr>
        <p:sp>
          <p:nvSpPr>
            <p:cNvPr id="25" name="Freeform 6"/>
            <p:cNvSpPr>
              <a:spLocks noEditPoints="1"/>
            </p:cNvSpPr>
            <p:nvPr/>
          </p:nvSpPr>
          <p:spPr bwMode="auto">
            <a:xfrm>
              <a:off x="4262655" y="2695575"/>
              <a:ext cx="587375" cy="504825"/>
            </a:xfrm>
            <a:custGeom>
              <a:avLst/>
              <a:gdLst>
                <a:gd name="T0" fmla="*/ 12 w 154"/>
                <a:gd name="T1" fmla="*/ 103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2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8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5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4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2 h 134"/>
                <a:gd name="T58" fmla="*/ 81 w 154"/>
                <a:gd name="T59" fmla="*/ 87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1 h 134"/>
                <a:gd name="T66" fmla="*/ 36 w 154"/>
                <a:gd name="T67" fmla="*/ 112 h 134"/>
                <a:gd name="T68" fmla="*/ 91 w 154"/>
                <a:gd name="T69" fmla="*/ 0 h 134"/>
                <a:gd name="T70" fmla="*/ 118 w 154"/>
                <a:gd name="T71" fmla="*/ 20 h 134"/>
                <a:gd name="T72" fmla="*/ 117 w 154"/>
                <a:gd name="T73" fmla="*/ 34 h 134"/>
                <a:gd name="T74" fmla="*/ 88 w 154"/>
                <a:gd name="T75" fmla="*/ 39 h 134"/>
                <a:gd name="T76" fmla="*/ 58 w 154"/>
                <a:gd name="T77" fmla="*/ 42 h 134"/>
                <a:gd name="T78" fmla="*/ 40 w 154"/>
                <a:gd name="T79" fmla="*/ 3 h 134"/>
                <a:gd name="T80" fmla="*/ 54 w 154"/>
                <a:gd name="T81" fmla="*/ 11 h 134"/>
                <a:gd name="T82" fmla="*/ 58 w 154"/>
                <a:gd name="T83" fmla="*/ 16 h 134"/>
                <a:gd name="T84" fmla="*/ 91 w 154"/>
                <a:gd name="T85" fmla="*/ 7 h 134"/>
                <a:gd name="T86" fmla="*/ 46 w 154"/>
                <a:gd name="T87" fmla="*/ 108 h 134"/>
                <a:gd name="T88" fmla="*/ 52 w 154"/>
                <a:gd name="T89" fmla="*/ 108 h 134"/>
                <a:gd name="T90" fmla="*/ 52 w 154"/>
                <a:gd name="T91" fmla="*/ 108 h 134"/>
                <a:gd name="T92" fmla="*/ 67 w 154"/>
                <a:gd name="T93" fmla="*/ 105 h 134"/>
                <a:gd name="T94" fmla="*/ 68 w 154"/>
                <a:gd name="T95" fmla="*/ 58 h 134"/>
                <a:gd name="T96" fmla="*/ 71 w 154"/>
                <a:gd name="T97" fmla="*/ 57 h 134"/>
                <a:gd name="T98" fmla="*/ 75 w 154"/>
                <a:gd name="T99" fmla="*/ 103 h 134"/>
                <a:gd name="T100" fmla="*/ 77 w 154"/>
                <a:gd name="T101" fmla="*/ 103 h 134"/>
                <a:gd name="T102" fmla="*/ 95 w 154"/>
                <a:gd name="T103" fmla="*/ 10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7"/>
                  </a:moveTo>
                  <a:cubicBezTo>
                    <a:pt x="17" y="96"/>
                    <a:pt x="18" y="95"/>
                    <a:pt x="18" y="96"/>
                  </a:cubicBezTo>
                  <a:cubicBezTo>
                    <a:pt x="18" y="96"/>
                    <a:pt x="17" y="98"/>
                    <a:pt x="15" y="99"/>
                  </a:cubicBezTo>
                  <a:cubicBezTo>
                    <a:pt x="13" y="101"/>
                    <a:pt x="12" y="103"/>
                    <a:pt x="12" y="103"/>
                  </a:cubicBezTo>
                  <a:cubicBezTo>
                    <a:pt x="12" y="104"/>
                    <a:pt x="12" y="105"/>
                    <a:pt x="11" y="106"/>
                  </a:cubicBezTo>
                  <a:cubicBezTo>
                    <a:pt x="10" y="108"/>
                    <a:pt x="9" y="109"/>
                    <a:pt x="9" y="111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4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6"/>
                  </a:cubicBezTo>
                  <a:cubicBezTo>
                    <a:pt x="16" y="117"/>
                    <a:pt x="17" y="118"/>
                    <a:pt x="19" y="117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6"/>
                    <a:pt x="20" y="116"/>
                    <a:pt x="20" y="116"/>
                  </a:cubicBezTo>
                  <a:cubicBezTo>
                    <a:pt x="19" y="115"/>
                    <a:pt x="19" y="115"/>
                    <a:pt x="21" y="114"/>
                  </a:cubicBezTo>
                  <a:cubicBezTo>
                    <a:pt x="22" y="114"/>
                    <a:pt x="23" y="114"/>
                    <a:pt x="26" y="113"/>
                  </a:cubicBezTo>
                  <a:cubicBezTo>
                    <a:pt x="28" y="113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4"/>
                    <a:pt x="35" y="114"/>
                  </a:cubicBezTo>
                  <a:cubicBezTo>
                    <a:pt x="39" y="113"/>
                    <a:pt x="40" y="112"/>
                    <a:pt x="41" y="113"/>
                  </a:cubicBezTo>
                  <a:cubicBezTo>
                    <a:pt x="42" y="113"/>
                    <a:pt x="42" y="113"/>
                    <a:pt x="43" y="112"/>
                  </a:cubicBezTo>
                  <a:cubicBezTo>
                    <a:pt x="44" y="111"/>
                    <a:pt x="49" y="111"/>
                    <a:pt x="57" y="110"/>
                  </a:cubicBezTo>
                  <a:cubicBezTo>
                    <a:pt x="60" y="109"/>
                    <a:pt x="62" y="109"/>
                    <a:pt x="63" y="108"/>
                  </a:cubicBezTo>
                  <a:cubicBezTo>
                    <a:pt x="64" y="108"/>
                    <a:pt x="64" y="107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09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8"/>
                    <a:pt x="77" y="108"/>
                  </a:cubicBezTo>
                  <a:cubicBezTo>
                    <a:pt x="78" y="108"/>
                    <a:pt x="79" y="108"/>
                    <a:pt x="79" y="107"/>
                  </a:cubicBezTo>
                  <a:cubicBezTo>
                    <a:pt x="79" y="107"/>
                    <a:pt x="80" y="106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6"/>
                    <a:pt x="82" y="107"/>
                  </a:cubicBezTo>
                  <a:cubicBezTo>
                    <a:pt x="82" y="107"/>
                    <a:pt x="83" y="107"/>
                    <a:pt x="84" y="107"/>
                  </a:cubicBezTo>
                  <a:cubicBezTo>
                    <a:pt x="86" y="106"/>
                    <a:pt x="95" y="105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1"/>
                    <a:pt x="122" y="101"/>
                    <a:pt x="121" y="100"/>
                  </a:cubicBezTo>
                  <a:cubicBezTo>
                    <a:pt x="120" y="99"/>
                    <a:pt x="120" y="99"/>
                    <a:pt x="120" y="98"/>
                  </a:cubicBezTo>
                  <a:cubicBezTo>
                    <a:pt x="121" y="98"/>
                    <a:pt x="122" y="99"/>
                    <a:pt x="124" y="100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3"/>
                    <a:pt x="131" y="104"/>
                  </a:cubicBezTo>
                  <a:cubicBezTo>
                    <a:pt x="132" y="105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6"/>
                  </a:cubicBezTo>
                  <a:cubicBezTo>
                    <a:pt x="150" y="117"/>
                    <a:pt x="150" y="118"/>
                    <a:pt x="151" y="118"/>
                  </a:cubicBezTo>
                  <a:cubicBezTo>
                    <a:pt x="152" y="118"/>
                    <a:pt x="153" y="118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5"/>
                    <a:pt x="152" y="127"/>
                    <a:pt x="151" y="128"/>
                  </a:cubicBezTo>
                  <a:cubicBezTo>
                    <a:pt x="150" y="129"/>
                    <a:pt x="148" y="129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6"/>
                    <a:pt x="129" y="125"/>
                  </a:cubicBezTo>
                  <a:cubicBezTo>
                    <a:pt x="128" y="124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6"/>
                    <a:pt x="44" y="128"/>
                    <a:pt x="38" y="130"/>
                  </a:cubicBezTo>
                  <a:cubicBezTo>
                    <a:pt x="22" y="134"/>
                    <a:pt x="12" y="133"/>
                    <a:pt x="6" y="128"/>
                  </a:cubicBezTo>
                  <a:cubicBezTo>
                    <a:pt x="4" y="126"/>
                    <a:pt x="3" y="123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8"/>
                    <a:pt x="1" y="107"/>
                    <a:pt x="2" y="106"/>
                  </a:cubicBezTo>
                  <a:cubicBezTo>
                    <a:pt x="2" y="104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5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0"/>
                    <a:pt x="14" y="99"/>
                    <a:pt x="15" y="97"/>
                  </a:cubicBezTo>
                  <a:close/>
                  <a:moveTo>
                    <a:pt x="16" y="116"/>
                  </a:moveTo>
                  <a:cubicBezTo>
                    <a:pt x="16" y="115"/>
                    <a:pt x="16" y="115"/>
                    <a:pt x="16" y="115"/>
                  </a:cubicBezTo>
                  <a:cubicBezTo>
                    <a:pt x="16" y="115"/>
                    <a:pt x="17" y="115"/>
                    <a:pt x="17" y="115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0"/>
                    <a:pt x="27" y="90"/>
                    <a:pt x="27" y="91"/>
                  </a:cubicBezTo>
                  <a:cubicBezTo>
                    <a:pt x="27" y="91"/>
                    <a:pt x="26" y="92"/>
                    <a:pt x="24" y="93"/>
                  </a:cubicBezTo>
                  <a:cubicBezTo>
                    <a:pt x="21" y="94"/>
                    <a:pt x="21" y="94"/>
                    <a:pt x="21" y="94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4"/>
                    <a:pt x="28" y="114"/>
                  </a:cubicBezTo>
                  <a:cubicBezTo>
                    <a:pt x="28" y="114"/>
                    <a:pt x="28" y="114"/>
                    <a:pt x="27" y="114"/>
                  </a:cubicBezTo>
                  <a:cubicBezTo>
                    <a:pt x="25" y="114"/>
                    <a:pt x="25" y="114"/>
                    <a:pt x="24" y="115"/>
                  </a:cubicBezTo>
                  <a:cubicBezTo>
                    <a:pt x="24" y="116"/>
                    <a:pt x="24" y="116"/>
                    <a:pt x="25" y="116"/>
                  </a:cubicBezTo>
                  <a:cubicBezTo>
                    <a:pt x="26" y="116"/>
                    <a:pt x="26" y="115"/>
                    <a:pt x="27" y="115"/>
                  </a:cubicBezTo>
                  <a:close/>
                  <a:moveTo>
                    <a:pt x="44" y="55"/>
                  </a:moveTo>
                  <a:cubicBezTo>
                    <a:pt x="44" y="55"/>
                    <a:pt x="44" y="55"/>
                    <a:pt x="44" y="54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5" y="55"/>
                    <a:pt x="45" y="56"/>
                    <a:pt x="44" y="58"/>
                  </a:cubicBezTo>
                  <a:cubicBezTo>
                    <a:pt x="43" y="60"/>
                    <a:pt x="43" y="61"/>
                    <a:pt x="43" y="61"/>
                  </a:cubicBezTo>
                  <a:cubicBezTo>
                    <a:pt x="44" y="62"/>
                    <a:pt x="44" y="62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59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1"/>
                    <a:pt x="60" y="61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3"/>
                    <a:pt x="57" y="64"/>
                    <a:pt x="57" y="65"/>
                  </a:cubicBezTo>
                  <a:cubicBezTo>
                    <a:pt x="58" y="66"/>
                    <a:pt x="59" y="67"/>
                    <a:pt x="59" y="67"/>
                  </a:cubicBezTo>
                  <a:cubicBezTo>
                    <a:pt x="60" y="67"/>
                    <a:pt x="61" y="66"/>
                    <a:pt x="64" y="66"/>
                  </a:cubicBezTo>
                  <a:cubicBezTo>
                    <a:pt x="67" y="64"/>
                    <a:pt x="69" y="64"/>
                    <a:pt x="70" y="63"/>
                  </a:cubicBezTo>
                  <a:cubicBezTo>
                    <a:pt x="72" y="63"/>
                    <a:pt x="73" y="62"/>
                    <a:pt x="74" y="62"/>
                  </a:cubicBezTo>
                  <a:cubicBezTo>
                    <a:pt x="75" y="62"/>
                    <a:pt x="76" y="61"/>
                    <a:pt x="77" y="60"/>
                  </a:cubicBezTo>
                  <a:cubicBezTo>
                    <a:pt x="79" y="58"/>
                    <a:pt x="80" y="57"/>
                    <a:pt x="80" y="57"/>
                  </a:cubicBezTo>
                  <a:cubicBezTo>
                    <a:pt x="80" y="56"/>
                    <a:pt x="79" y="56"/>
                    <a:pt x="77" y="56"/>
                  </a:cubicBezTo>
                  <a:cubicBezTo>
                    <a:pt x="76" y="56"/>
                    <a:pt x="75" y="57"/>
                    <a:pt x="75" y="56"/>
                  </a:cubicBezTo>
                  <a:cubicBezTo>
                    <a:pt x="75" y="56"/>
                    <a:pt x="76" y="56"/>
                    <a:pt x="76" y="56"/>
                  </a:cubicBezTo>
                  <a:cubicBezTo>
                    <a:pt x="78" y="54"/>
                    <a:pt x="82" y="55"/>
                    <a:pt x="86" y="58"/>
                  </a:cubicBezTo>
                  <a:cubicBezTo>
                    <a:pt x="89" y="61"/>
                    <a:pt x="92" y="62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6"/>
                    <a:pt x="99" y="67"/>
                  </a:cubicBezTo>
                  <a:cubicBezTo>
                    <a:pt x="101" y="68"/>
                    <a:pt x="103" y="69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0"/>
                    <a:pt x="104" y="81"/>
                    <a:pt x="102" y="82"/>
                  </a:cubicBezTo>
                  <a:cubicBezTo>
                    <a:pt x="99" y="84"/>
                    <a:pt x="97" y="85"/>
                    <a:pt x="96" y="84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6"/>
                    <a:pt x="83" y="87"/>
                  </a:cubicBezTo>
                  <a:cubicBezTo>
                    <a:pt x="83" y="88"/>
                    <a:pt x="82" y="88"/>
                    <a:pt x="81" y="87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0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0"/>
                    <a:pt x="52" y="90"/>
                  </a:cubicBezTo>
                  <a:cubicBezTo>
                    <a:pt x="51" y="90"/>
                    <a:pt x="49" y="89"/>
                    <a:pt x="47" y="87"/>
                  </a:cubicBezTo>
                  <a:cubicBezTo>
                    <a:pt x="44" y="86"/>
                    <a:pt x="42" y="84"/>
                    <a:pt x="41" y="81"/>
                  </a:cubicBezTo>
                  <a:cubicBezTo>
                    <a:pt x="40" y="79"/>
                    <a:pt x="39" y="75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59"/>
                    <a:pt x="40" y="59"/>
                  </a:cubicBezTo>
                  <a:cubicBezTo>
                    <a:pt x="43" y="56"/>
                    <a:pt x="44" y="55"/>
                    <a:pt x="44" y="55"/>
                  </a:cubicBezTo>
                  <a:close/>
                  <a:moveTo>
                    <a:pt x="36" y="111"/>
                  </a:moveTo>
                  <a:cubicBezTo>
                    <a:pt x="37" y="111"/>
                    <a:pt x="38" y="110"/>
                    <a:pt x="39" y="110"/>
                  </a:cubicBezTo>
                  <a:cubicBezTo>
                    <a:pt x="40" y="110"/>
                    <a:pt x="41" y="110"/>
                    <a:pt x="41" y="110"/>
                  </a:cubicBezTo>
                  <a:cubicBezTo>
                    <a:pt x="41" y="111"/>
                    <a:pt x="40" y="111"/>
                    <a:pt x="39" y="111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lnTo>
                    <a:pt x="36" y="111"/>
                  </a:lnTo>
                  <a:close/>
                  <a:moveTo>
                    <a:pt x="89" y="1"/>
                  </a:moveTo>
                  <a:cubicBezTo>
                    <a:pt x="89" y="0"/>
                    <a:pt x="89" y="0"/>
                    <a:pt x="91" y="0"/>
                  </a:cubicBezTo>
                  <a:cubicBezTo>
                    <a:pt x="93" y="0"/>
                    <a:pt x="96" y="2"/>
                    <a:pt x="99" y="5"/>
                  </a:cubicBezTo>
                  <a:cubicBezTo>
                    <a:pt x="103" y="9"/>
                    <a:pt x="107" y="12"/>
                    <a:pt x="111" y="14"/>
                  </a:cubicBezTo>
                  <a:cubicBezTo>
                    <a:pt x="114" y="15"/>
                    <a:pt x="115" y="16"/>
                    <a:pt x="115" y="17"/>
                  </a:cubicBezTo>
                  <a:cubicBezTo>
                    <a:pt x="115" y="17"/>
                    <a:pt x="116" y="18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8"/>
                    <a:pt x="121" y="30"/>
                  </a:cubicBezTo>
                  <a:cubicBezTo>
                    <a:pt x="120" y="31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4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39"/>
                  </a:cubicBezTo>
                  <a:cubicBezTo>
                    <a:pt x="87" y="40"/>
                    <a:pt x="84" y="40"/>
                    <a:pt x="81" y="42"/>
                  </a:cubicBezTo>
                  <a:cubicBezTo>
                    <a:pt x="78" y="43"/>
                    <a:pt x="74" y="43"/>
                    <a:pt x="69" y="44"/>
                  </a:cubicBezTo>
                  <a:cubicBezTo>
                    <a:pt x="63" y="44"/>
                    <a:pt x="61" y="44"/>
                    <a:pt x="60" y="43"/>
                  </a:cubicBezTo>
                  <a:cubicBezTo>
                    <a:pt x="60" y="43"/>
                    <a:pt x="59" y="42"/>
                    <a:pt x="58" y="42"/>
                  </a:cubicBezTo>
                  <a:cubicBezTo>
                    <a:pt x="56" y="42"/>
                    <a:pt x="53" y="40"/>
                    <a:pt x="50" y="36"/>
                  </a:cubicBezTo>
                  <a:cubicBezTo>
                    <a:pt x="47" y="32"/>
                    <a:pt x="44" y="27"/>
                    <a:pt x="43" y="23"/>
                  </a:cubicBezTo>
                  <a:cubicBezTo>
                    <a:pt x="42" y="18"/>
                    <a:pt x="41" y="14"/>
                    <a:pt x="40" y="10"/>
                  </a:cubicBezTo>
                  <a:cubicBezTo>
                    <a:pt x="40" y="5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7"/>
                  </a:cubicBezTo>
                  <a:cubicBezTo>
                    <a:pt x="49" y="9"/>
                    <a:pt x="50" y="11"/>
                    <a:pt x="50" y="11"/>
                  </a:cubicBezTo>
                  <a:cubicBezTo>
                    <a:pt x="51" y="11"/>
                    <a:pt x="52" y="11"/>
                    <a:pt x="54" y="11"/>
                  </a:cubicBezTo>
                  <a:cubicBezTo>
                    <a:pt x="57" y="11"/>
                    <a:pt x="58" y="10"/>
                    <a:pt x="58" y="11"/>
                  </a:cubicBezTo>
                  <a:cubicBezTo>
                    <a:pt x="58" y="11"/>
                    <a:pt x="57" y="11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0"/>
                  </a:cubicBezTo>
                  <a:cubicBezTo>
                    <a:pt x="84" y="9"/>
                    <a:pt x="86" y="9"/>
                    <a:pt x="87" y="9"/>
                  </a:cubicBezTo>
                  <a:cubicBezTo>
                    <a:pt x="88" y="9"/>
                    <a:pt x="89" y="9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09"/>
                  </a:moveTo>
                  <a:cubicBezTo>
                    <a:pt x="44" y="109"/>
                    <a:pt x="45" y="108"/>
                    <a:pt x="46" y="108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09"/>
                  </a:cubicBezTo>
                  <a:cubicBezTo>
                    <a:pt x="44" y="110"/>
                    <a:pt x="43" y="110"/>
                    <a:pt x="43" y="109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6"/>
                    <a:pt x="55" y="107"/>
                  </a:cubicBezTo>
                  <a:cubicBezTo>
                    <a:pt x="55" y="107"/>
                    <a:pt x="55" y="107"/>
                    <a:pt x="54" y="107"/>
                  </a:cubicBezTo>
                  <a:cubicBezTo>
                    <a:pt x="53" y="108"/>
                    <a:pt x="53" y="108"/>
                    <a:pt x="52" y="108"/>
                  </a:cubicBezTo>
                  <a:cubicBezTo>
                    <a:pt x="51" y="108"/>
                    <a:pt x="51" y="108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6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5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8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8"/>
                    <a:pt x="71" y="58"/>
                    <a:pt x="71" y="57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7"/>
                    <a:pt x="74" y="58"/>
                    <a:pt x="72" y="58"/>
                  </a:cubicBezTo>
                  <a:close/>
                  <a:moveTo>
                    <a:pt x="75" y="103"/>
                  </a:moveTo>
                  <a:cubicBezTo>
                    <a:pt x="75" y="103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6" y="104"/>
                    <a:pt x="76" y="104"/>
                    <a:pt x="75" y="103"/>
                  </a:cubicBezTo>
                  <a:close/>
                  <a:moveTo>
                    <a:pt x="94" y="102"/>
                  </a:moveTo>
                  <a:cubicBezTo>
                    <a:pt x="93" y="101"/>
                    <a:pt x="93" y="101"/>
                    <a:pt x="94" y="101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1"/>
                    <a:pt x="96" y="101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7"/>
            <p:cNvSpPr>
              <a:spLocks noEditPoints="1"/>
            </p:cNvSpPr>
            <p:nvPr/>
          </p:nvSpPr>
          <p:spPr bwMode="auto">
            <a:xfrm>
              <a:off x="4354730" y="3263900"/>
              <a:ext cx="392113" cy="701675"/>
            </a:xfrm>
            <a:custGeom>
              <a:avLst/>
              <a:gdLst>
                <a:gd name="T0" fmla="*/ 68 w 103"/>
                <a:gd name="T1" fmla="*/ 6 h 186"/>
                <a:gd name="T2" fmla="*/ 70 w 103"/>
                <a:gd name="T3" fmla="*/ 27 h 186"/>
                <a:gd name="T4" fmla="*/ 75 w 103"/>
                <a:gd name="T5" fmla="*/ 43 h 186"/>
                <a:gd name="T6" fmla="*/ 89 w 103"/>
                <a:gd name="T7" fmla="*/ 49 h 186"/>
                <a:gd name="T8" fmla="*/ 100 w 103"/>
                <a:gd name="T9" fmla="*/ 57 h 186"/>
                <a:gd name="T10" fmla="*/ 89 w 103"/>
                <a:gd name="T11" fmla="*/ 61 h 186"/>
                <a:gd name="T12" fmla="*/ 69 w 103"/>
                <a:gd name="T13" fmla="*/ 83 h 186"/>
                <a:gd name="T14" fmla="*/ 74 w 103"/>
                <a:gd name="T15" fmla="*/ 101 h 186"/>
                <a:gd name="T16" fmla="*/ 94 w 103"/>
                <a:gd name="T17" fmla="*/ 109 h 186"/>
                <a:gd name="T18" fmla="*/ 90 w 103"/>
                <a:gd name="T19" fmla="*/ 128 h 186"/>
                <a:gd name="T20" fmla="*/ 72 w 103"/>
                <a:gd name="T21" fmla="*/ 148 h 186"/>
                <a:gd name="T22" fmla="*/ 68 w 103"/>
                <a:gd name="T23" fmla="*/ 155 h 186"/>
                <a:gd name="T24" fmla="*/ 77 w 103"/>
                <a:gd name="T25" fmla="*/ 158 h 186"/>
                <a:gd name="T26" fmla="*/ 94 w 103"/>
                <a:gd name="T27" fmla="*/ 162 h 186"/>
                <a:gd name="T28" fmla="*/ 100 w 103"/>
                <a:gd name="T29" fmla="*/ 165 h 186"/>
                <a:gd name="T30" fmla="*/ 101 w 103"/>
                <a:gd name="T31" fmla="*/ 175 h 186"/>
                <a:gd name="T32" fmla="*/ 82 w 103"/>
                <a:gd name="T33" fmla="*/ 178 h 186"/>
                <a:gd name="T34" fmla="*/ 46 w 103"/>
                <a:gd name="T35" fmla="*/ 180 h 186"/>
                <a:gd name="T36" fmla="*/ 24 w 103"/>
                <a:gd name="T37" fmla="*/ 184 h 186"/>
                <a:gd name="T38" fmla="*/ 16 w 103"/>
                <a:gd name="T39" fmla="*/ 186 h 186"/>
                <a:gd name="T40" fmla="*/ 12 w 103"/>
                <a:gd name="T41" fmla="*/ 180 h 186"/>
                <a:gd name="T42" fmla="*/ 11 w 103"/>
                <a:gd name="T43" fmla="*/ 164 h 186"/>
                <a:gd name="T44" fmla="*/ 37 w 103"/>
                <a:gd name="T45" fmla="*/ 149 h 186"/>
                <a:gd name="T46" fmla="*/ 37 w 103"/>
                <a:gd name="T47" fmla="*/ 145 h 186"/>
                <a:gd name="T48" fmla="*/ 20 w 103"/>
                <a:gd name="T49" fmla="*/ 136 h 186"/>
                <a:gd name="T50" fmla="*/ 14 w 103"/>
                <a:gd name="T51" fmla="*/ 130 h 186"/>
                <a:gd name="T52" fmla="*/ 24 w 103"/>
                <a:gd name="T53" fmla="*/ 122 h 186"/>
                <a:gd name="T54" fmla="*/ 49 w 103"/>
                <a:gd name="T55" fmla="*/ 108 h 186"/>
                <a:gd name="T56" fmla="*/ 56 w 103"/>
                <a:gd name="T57" fmla="*/ 89 h 186"/>
                <a:gd name="T58" fmla="*/ 58 w 103"/>
                <a:gd name="T59" fmla="*/ 70 h 186"/>
                <a:gd name="T60" fmla="*/ 54 w 103"/>
                <a:gd name="T61" fmla="*/ 69 h 186"/>
                <a:gd name="T62" fmla="*/ 40 w 103"/>
                <a:gd name="T63" fmla="*/ 77 h 186"/>
                <a:gd name="T64" fmla="*/ 34 w 103"/>
                <a:gd name="T65" fmla="*/ 80 h 186"/>
                <a:gd name="T66" fmla="*/ 28 w 103"/>
                <a:gd name="T67" fmla="*/ 85 h 186"/>
                <a:gd name="T68" fmla="*/ 24 w 103"/>
                <a:gd name="T69" fmla="*/ 89 h 186"/>
                <a:gd name="T70" fmla="*/ 18 w 103"/>
                <a:gd name="T71" fmla="*/ 106 h 186"/>
                <a:gd name="T72" fmla="*/ 13 w 103"/>
                <a:gd name="T73" fmla="*/ 109 h 186"/>
                <a:gd name="T74" fmla="*/ 5 w 103"/>
                <a:gd name="T75" fmla="*/ 100 h 186"/>
                <a:gd name="T76" fmla="*/ 2 w 103"/>
                <a:gd name="T77" fmla="*/ 80 h 186"/>
                <a:gd name="T78" fmla="*/ 11 w 103"/>
                <a:gd name="T79" fmla="*/ 65 h 186"/>
                <a:gd name="T80" fmla="*/ 15 w 103"/>
                <a:gd name="T81" fmla="*/ 57 h 186"/>
                <a:gd name="T82" fmla="*/ 27 w 103"/>
                <a:gd name="T83" fmla="*/ 39 h 186"/>
                <a:gd name="T84" fmla="*/ 34 w 103"/>
                <a:gd name="T85" fmla="*/ 43 h 186"/>
                <a:gd name="T86" fmla="*/ 34 w 103"/>
                <a:gd name="T87" fmla="*/ 56 h 186"/>
                <a:gd name="T88" fmla="*/ 33 w 103"/>
                <a:gd name="T89" fmla="*/ 62 h 186"/>
                <a:gd name="T90" fmla="*/ 53 w 103"/>
                <a:gd name="T91" fmla="*/ 55 h 186"/>
                <a:gd name="T92" fmla="*/ 60 w 103"/>
                <a:gd name="T93" fmla="*/ 52 h 186"/>
                <a:gd name="T94" fmla="*/ 61 w 103"/>
                <a:gd name="T95" fmla="*/ 11 h 186"/>
                <a:gd name="T96" fmla="*/ 54 w 103"/>
                <a:gd name="T97" fmla="*/ 117 h 186"/>
                <a:gd name="T98" fmla="*/ 53 w 103"/>
                <a:gd name="T99" fmla="*/ 114 h 186"/>
                <a:gd name="T100" fmla="*/ 31 w 103"/>
                <a:gd name="T101" fmla="*/ 123 h 186"/>
                <a:gd name="T102" fmla="*/ 27 w 103"/>
                <a:gd name="T103" fmla="*/ 131 h 186"/>
                <a:gd name="T104" fmla="*/ 43 w 103"/>
                <a:gd name="T105" fmla="*/ 136 h 186"/>
                <a:gd name="T106" fmla="*/ 53 w 103"/>
                <a:gd name="T107" fmla="*/ 128 h 186"/>
                <a:gd name="T108" fmla="*/ 77 w 103"/>
                <a:gd name="T109" fmla="*/ 111 h 186"/>
                <a:gd name="T110" fmla="*/ 74 w 103"/>
                <a:gd name="T111" fmla="*/ 109 h 186"/>
                <a:gd name="T112" fmla="*/ 69 w 103"/>
                <a:gd name="T113" fmla="*/ 117 h 186"/>
                <a:gd name="T114" fmla="*/ 72 w 103"/>
                <a:gd name="T115" fmla="*/ 121 h 186"/>
                <a:gd name="T116" fmla="*/ 77 w 103"/>
                <a:gd name="T117" fmla="*/ 1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3" h="186">
                  <a:moveTo>
                    <a:pt x="64" y="3"/>
                  </a:moveTo>
                  <a:cubicBezTo>
                    <a:pt x="66" y="0"/>
                    <a:pt x="67" y="1"/>
                    <a:pt x="68" y="6"/>
                  </a:cubicBezTo>
                  <a:cubicBezTo>
                    <a:pt x="68" y="9"/>
                    <a:pt x="68" y="11"/>
                    <a:pt x="69" y="13"/>
                  </a:cubicBezTo>
                  <a:cubicBezTo>
                    <a:pt x="70" y="14"/>
                    <a:pt x="70" y="19"/>
                    <a:pt x="70" y="27"/>
                  </a:cubicBezTo>
                  <a:cubicBezTo>
                    <a:pt x="70" y="36"/>
                    <a:pt x="71" y="40"/>
                    <a:pt x="71" y="41"/>
                  </a:cubicBezTo>
                  <a:cubicBezTo>
                    <a:pt x="71" y="42"/>
                    <a:pt x="73" y="43"/>
                    <a:pt x="75" y="43"/>
                  </a:cubicBezTo>
                  <a:cubicBezTo>
                    <a:pt x="78" y="44"/>
                    <a:pt x="80" y="45"/>
                    <a:pt x="83" y="47"/>
                  </a:cubicBezTo>
                  <a:cubicBezTo>
                    <a:pt x="86" y="48"/>
                    <a:pt x="88" y="49"/>
                    <a:pt x="89" y="49"/>
                  </a:cubicBezTo>
                  <a:cubicBezTo>
                    <a:pt x="91" y="49"/>
                    <a:pt x="93" y="50"/>
                    <a:pt x="96" y="52"/>
                  </a:cubicBezTo>
                  <a:cubicBezTo>
                    <a:pt x="99" y="54"/>
                    <a:pt x="100" y="55"/>
                    <a:pt x="100" y="57"/>
                  </a:cubicBezTo>
                  <a:cubicBezTo>
                    <a:pt x="101" y="58"/>
                    <a:pt x="100" y="59"/>
                    <a:pt x="100" y="59"/>
                  </a:cubicBezTo>
                  <a:cubicBezTo>
                    <a:pt x="99" y="60"/>
                    <a:pt x="96" y="60"/>
                    <a:pt x="89" y="61"/>
                  </a:cubicBezTo>
                  <a:cubicBezTo>
                    <a:pt x="78" y="61"/>
                    <a:pt x="72" y="62"/>
                    <a:pt x="70" y="64"/>
                  </a:cubicBezTo>
                  <a:cubicBezTo>
                    <a:pt x="70" y="64"/>
                    <a:pt x="69" y="71"/>
                    <a:pt x="69" y="83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81" y="101"/>
                    <a:pt x="86" y="102"/>
                    <a:pt x="90" y="105"/>
                  </a:cubicBezTo>
                  <a:cubicBezTo>
                    <a:pt x="91" y="105"/>
                    <a:pt x="93" y="107"/>
                    <a:pt x="94" y="109"/>
                  </a:cubicBezTo>
                  <a:cubicBezTo>
                    <a:pt x="96" y="114"/>
                    <a:pt x="96" y="118"/>
                    <a:pt x="93" y="122"/>
                  </a:cubicBezTo>
                  <a:cubicBezTo>
                    <a:pt x="92" y="124"/>
                    <a:pt x="91" y="126"/>
                    <a:pt x="90" y="128"/>
                  </a:cubicBezTo>
                  <a:cubicBezTo>
                    <a:pt x="89" y="130"/>
                    <a:pt x="85" y="133"/>
                    <a:pt x="80" y="139"/>
                  </a:cubicBezTo>
                  <a:cubicBezTo>
                    <a:pt x="75" y="145"/>
                    <a:pt x="72" y="148"/>
                    <a:pt x="72" y="148"/>
                  </a:cubicBezTo>
                  <a:cubicBezTo>
                    <a:pt x="71" y="148"/>
                    <a:pt x="70" y="149"/>
                    <a:pt x="69" y="150"/>
                  </a:cubicBezTo>
                  <a:cubicBezTo>
                    <a:pt x="68" y="152"/>
                    <a:pt x="68" y="153"/>
                    <a:pt x="68" y="155"/>
                  </a:cubicBezTo>
                  <a:cubicBezTo>
                    <a:pt x="69" y="156"/>
                    <a:pt x="69" y="156"/>
                    <a:pt x="70" y="157"/>
                  </a:cubicBezTo>
                  <a:cubicBezTo>
                    <a:pt x="71" y="157"/>
                    <a:pt x="73" y="158"/>
                    <a:pt x="77" y="158"/>
                  </a:cubicBezTo>
                  <a:cubicBezTo>
                    <a:pt x="82" y="160"/>
                    <a:pt x="87" y="160"/>
                    <a:pt x="89" y="161"/>
                  </a:cubicBezTo>
                  <a:cubicBezTo>
                    <a:pt x="92" y="161"/>
                    <a:pt x="94" y="161"/>
                    <a:pt x="94" y="162"/>
                  </a:cubicBezTo>
                  <a:cubicBezTo>
                    <a:pt x="95" y="162"/>
                    <a:pt x="95" y="163"/>
                    <a:pt x="96" y="163"/>
                  </a:cubicBezTo>
                  <a:cubicBezTo>
                    <a:pt x="98" y="163"/>
                    <a:pt x="99" y="163"/>
                    <a:pt x="100" y="165"/>
                  </a:cubicBezTo>
                  <a:cubicBezTo>
                    <a:pt x="101" y="166"/>
                    <a:pt x="102" y="167"/>
                    <a:pt x="102" y="169"/>
                  </a:cubicBezTo>
                  <a:cubicBezTo>
                    <a:pt x="103" y="171"/>
                    <a:pt x="102" y="173"/>
                    <a:pt x="101" y="175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82" y="178"/>
                    <a:pt x="82" y="178"/>
                    <a:pt x="82" y="178"/>
                  </a:cubicBezTo>
                  <a:cubicBezTo>
                    <a:pt x="72" y="178"/>
                    <a:pt x="64" y="178"/>
                    <a:pt x="60" y="178"/>
                  </a:cubicBezTo>
                  <a:cubicBezTo>
                    <a:pt x="56" y="178"/>
                    <a:pt x="51" y="179"/>
                    <a:pt x="46" y="180"/>
                  </a:cubicBezTo>
                  <a:cubicBezTo>
                    <a:pt x="41" y="181"/>
                    <a:pt x="38" y="182"/>
                    <a:pt x="37" y="182"/>
                  </a:cubicBezTo>
                  <a:cubicBezTo>
                    <a:pt x="37" y="182"/>
                    <a:pt x="32" y="183"/>
                    <a:pt x="24" y="184"/>
                  </a:cubicBezTo>
                  <a:cubicBezTo>
                    <a:pt x="21" y="184"/>
                    <a:pt x="19" y="185"/>
                    <a:pt x="18" y="185"/>
                  </a:cubicBezTo>
                  <a:cubicBezTo>
                    <a:pt x="17" y="186"/>
                    <a:pt x="16" y="186"/>
                    <a:pt x="16" y="186"/>
                  </a:cubicBezTo>
                  <a:cubicBezTo>
                    <a:pt x="16" y="186"/>
                    <a:pt x="15" y="185"/>
                    <a:pt x="14" y="184"/>
                  </a:cubicBezTo>
                  <a:cubicBezTo>
                    <a:pt x="13" y="182"/>
                    <a:pt x="12" y="181"/>
                    <a:pt x="12" y="180"/>
                  </a:cubicBezTo>
                  <a:cubicBezTo>
                    <a:pt x="11" y="179"/>
                    <a:pt x="11" y="176"/>
                    <a:pt x="11" y="173"/>
                  </a:cubicBezTo>
                  <a:cubicBezTo>
                    <a:pt x="11" y="168"/>
                    <a:pt x="11" y="165"/>
                    <a:pt x="11" y="164"/>
                  </a:cubicBezTo>
                  <a:cubicBezTo>
                    <a:pt x="12" y="162"/>
                    <a:pt x="14" y="161"/>
                    <a:pt x="18" y="160"/>
                  </a:cubicBezTo>
                  <a:cubicBezTo>
                    <a:pt x="24" y="158"/>
                    <a:pt x="30" y="154"/>
                    <a:pt x="37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7" y="145"/>
                    <a:pt x="37" y="145"/>
                    <a:pt x="37" y="145"/>
                  </a:cubicBezTo>
                  <a:cubicBezTo>
                    <a:pt x="35" y="143"/>
                    <a:pt x="32" y="141"/>
                    <a:pt x="29" y="139"/>
                  </a:cubicBezTo>
                  <a:cubicBezTo>
                    <a:pt x="25" y="137"/>
                    <a:pt x="22" y="136"/>
                    <a:pt x="20" y="136"/>
                  </a:cubicBezTo>
                  <a:cubicBezTo>
                    <a:pt x="17" y="135"/>
                    <a:pt x="15" y="135"/>
                    <a:pt x="15" y="134"/>
                  </a:cubicBezTo>
                  <a:cubicBezTo>
                    <a:pt x="14" y="133"/>
                    <a:pt x="14" y="131"/>
                    <a:pt x="14" y="130"/>
                  </a:cubicBezTo>
                  <a:cubicBezTo>
                    <a:pt x="15" y="128"/>
                    <a:pt x="16" y="127"/>
                    <a:pt x="18" y="126"/>
                  </a:cubicBezTo>
                  <a:cubicBezTo>
                    <a:pt x="21" y="125"/>
                    <a:pt x="23" y="123"/>
                    <a:pt x="24" y="122"/>
                  </a:cubicBezTo>
                  <a:cubicBezTo>
                    <a:pt x="26" y="120"/>
                    <a:pt x="30" y="118"/>
                    <a:pt x="35" y="115"/>
                  </a:cubicBezTo>
                  <a:cubicBezTo>
                    <a:pt x="40" y="112"/>
                    <a:pt x="45" y="110"/>
                    <a:pt x="49" y="108"/>
                  </a:cubicBezTo>
                  <a:cubicBezTo>
                    <a:pt x="53" y="107"/>
                    <a:pt x="55" y="106"/>
                    <a:pt x="55" y="105"/>
                  </a:cubicBezTo>
                  <a:cubicBezTo>
                    <a:pt x="55" y="104"/>
                    <a:pt x="56" y="98"/>
                    <a:pt x="56" y="89"/>
                  </a:cubicBezTo>
                  <a:cubicBezTo>
                    <a:pt x="57" y="79"/>
                    <a:pt x="58" y="74"/>
                    <a:pt x="58" y="72"/>
                  </a:cubicBezTo>
                  <a:cubicBezTo>
                    <a:pt x="58" y="71"/>
                    <a:pt x="58" y="70"/>
                    <a:pt x="58" y="70"/>
                  </a:cubicBezTo>
                  <a:cubicBezTo>
                    <a:pt x="58" y="69"/>
                    <a:pt x="58" y="69"/>
                    <a:pt x="57" y="69"/>
                  </a:cubicBezTo>
                  <a:cubicBezTo>
                    <a:pt x="56" y="69"/>
                    <a:pt x="56" y="69"/>
                    <a:pt x="54" y="69"/>
                  </a:cubicBezTo>
                  <a:cubicBezTo>
                    <a:pt x="53" y="70"/>
                    <a:pt x="52" y="70"/>
                    <a:pt x="50" y="71"/>
                  </a:cubicBezTo>
                  <a:cubicBezTo>
                    <a:pt x="45" y="74"/>
                    <a:pt x="41" y="76"/>
                    <a:pt x="40" y="77"/>
                  </a:cubicBezTo>
                  <a:cubicBezTo>
                    <a:pt x="38" y="78"/>
                    <a:pt x="37" y="79"/>
                    <a:pt x="36" y="79"/>
                  </a:cubicBezTo>
                  <a:cubicBezTo>
                    <a:pt x="35" y="79"/>
                    <a:pt x="34" y="79"/>
                    <a:pt x="34" y="80"/>
                  </a:cubicBezTo>
                  <a:cubicBezTo>
                    <a:pt x="34" y="80"/>
                    <a:pt x="33" y="81"/>
                    <a:pt x="31" y="82"/>
                  </a:cubicBezTo>
                  <a:cubicBezTo>
                    <a:pt x="29" y="84"/>
                    <a:pt x="28" y="85"/>
                    <a:pt x="28" y="85"/>
                  </a:cubicBezTo>
                  <a:cubicBezTo>
                    <a:pt x="28" y="85"/>
                    <a:pt x="27" y="86"/>
                    <a:pt x="26" y="87"/>
                  </a:cubicBezTo>
                  <a:cubicBezTo>
                    <a:pt x="24" y="87"/>
                    <a:pt x="24" y="88"/>
                    <a:pt x="24" y="89"/>
                  </a:cubicBezTo>
                  <a:cubicBezTo>
                    <a:pt x="24" y="90"/>
                    <a:pt x="23" y="93"/>
                    <a:pt x="21" y="97"/>
                  </a:cubicBezTo>
                  <a:cubicBezTo>
                    <a:pt x="20" y="102"/>
                    <a:pt x="19" y="105"/>
                    <a:pt x="18" y="106"/>
                  </a:cubicBezTo>
                  <a:cubicBezTo>
                    <a:pt x="17" y="107"/>
                    <a:pt x="16" y="108"/>
                    <a:pt x="16" y="109"/>
                  </a:cubicBezTo>
                  <a:cubicBezTo>
                    <a:pt x="15" y="109"/>
                    <a:pt x="14" y="109"/>
                    <a:pt x="13" y="109"/>
                  </a:cubicBezTo>
                  <a:cubicBezTo>
                    <a:pt x="11" y="109"/>
                    <a:pt x="9" y="109"/>
                    <a:pt x="8" y="108"/>
                  </a:cubicBezTo>
                  <a:cubicBezTo>
                    <a:pt x="7" y="106"/>
                    <a:pt x="6" y="104"/>
                    <a:pt x="5" y="100"/>
                  </a:cubicBezTo>
                  <a:cubicBezTo>
                    <a:pt x="4" y="96"/>
                    <a:pt x="3" y="93"/>
                    <a:pt x="3" y="89"/>
                  </a:cubicBezTo>
                  <a:cubicBezTo>
                    <a:pt x="3" y="84"/>
                    <a:pt x="3" y="81"/>
                    <a:pt x="2" y="80"/>
                  </a:cubicBezTo>
                  <a:cubicBezTo>
                    <a:pt x="0" y="77"/>
                    <a:pt x="1" y="74"/>
                    <a:pt x="5" y="71"/>
                  </a:cubicBezTo>
                  <a:cubicBezTo>
                    <a:pt x="6" y="70"/>
                    <a:pt x="8" y="68"/>
                    <a:pt x="11" y="65"/>
                  </a:cubicBezTo>
                  <a:cubicBezTo>
                    <a:pt x="13" y="61"/>
                    <a:pt x="15" y="59"/>
                    <a:pt x="15" y="58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6" y="57"/>
                    <a:pt x="16" y="55"/>
                    <a:pt x="17" y="51"/>
                  </a:cubicBezTo>
                  <a:cubicBezTo>
                    <a:pt x="19" y="44"/>
                    <a:pt x="22" y="40"/>
                    <a:pt x="27" y="39"/>
                  </a:cubicBezTo>
                  <a:cubicBezTo>
                    <a:pt x="29" y="39"/>
                    <a:pt x="31" y="39"/>
                    <a:pt x="33" y="40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4"/>
                    <a:pt x="35" y="46"/>
                    <a:pt x="35" y="49"/>
                  </a:cubicBezTo>
                  <a:cubicBezTo>
                    <a:pt x="35" y="53"/>
                    <a:pt x="34" y="55"/>
                    <a:pt x="34" y="56"/>
                  </a:cubicBezTo>
                  <a:cubicBezTo>
                    <a:pt x="33" y="57"/>
                    <a:pt x="33" y="58"/>
                    <a:pt x="33" y="59"/>
                  </a:cubicBezTo>
                  <a:cubicBezTo>
                    <a:pt x="33" y="60"/>
                    <a:pt x="33" y="61"/>
                    <a:pt x="33" y="62"/>
                  </a:cubicBezTo>
                  <a:cubicBezTo>
                    <a:pt x="34" y="62"/>
                    <a:pt x="36" y="61"/>
                    <a:pt x="41" y="60"/>
                  </a:cubicBezTo>
                  <a:cubicBezTo>
                    <a:pt x="45" y="58"/>
                    <a:pt x="49" y="56"/>
                    <a:pt x="53" y="55"/>
                  </a:cubicBezTo>
                  <a:cubicBezTo>
                    <a:pt x="56" y="53"/>
                    <a:pt x="57" y="53"/>
                    <a:pt x="58" y="53"/>
                  </a:cubicBezTo>
                  <a:cubicBezTo>
                    <a:pt x="59" y="53"/>
                    <a:pt x="60" y="52"/>
                    <a:pt x="60" y="52"/>
                  </a:cubicBezTo>
                  <a:cubicBezTo>
                    <a:pt x="60" y="52"/>
                    <a:pt x="60" y="47"/>
                    <a:pt x="61" y="40"/>
                  </a:cubicBezTo>
                  <a:cubicBezTo>
                    <a:pt x="62" y="23"/>
                    <a:pt x="62" y="13"/>
                    <a:pt x="61" y="11"/>
                  </a:cubicBezTo>
                  <a:cubicBezTo>
                    <a:pt x="61" y="9"/>
                    <a:pt x="61" y="6"/>
                    <a:pt x="64" y="3"/>
                  </a:cubicBezTo>
                  <a:close/>
                  <a:moveTo>
                    <a:pt x="54" y="117"/>
                  </a:moveTo>
                  <a:cubicBezTo>
                    <a:pt x="54" y="116"/>
                    <a:pt x="54" y="115"/>
                    <a:pt x="54" y="115"/>
                  </a:cubicBezTo>
                  <a:cubicBezTo>
                    <a:pt x="54" y="114"/>
                    <a:pt x="54" y="114"/>
                    <a:pt x="53" y="114"/>
                  </a:cubicBezTo>
                  <a:cubicBezTo>
                    <a:pt x="51" y="114"/>
                    <a:pt x="46" y="116"/>
                    <a:pt x="38" y="120"/>
                  </a:cubicBezTo>
                  <a:cubicBezTo>
                    <a:pt x="35" y="121"/>
                    <a:pt x="33" y="122"/>
                    <a:pt x="31" y="123"/>
                  </a:cubicBezTo>
                  <a:cubicBezTo>
                    <a:pt x="28" y="124"/>
                    <a:pt x="26" y="125"/>
                    <a:pt x="25" y="128"/>
                  </a:cubicBezTo>
                  <a:cubicBezTo>
                    <a:pt x="24" y="130"/>
                    <a:pt x="25" y="131"/>
                    <a:pt x="27" y="131"/>
                  </a:cubicBezTo>
                  <a:cubicBezTo>
                    <a:pt x="29" y="132"/>
                    <a:pt x="30" y="132"/>
                    <a:pt x="31" y="133"/>
                  </a:cubicBezTo>
                  <a:cubicBezTo>
                    <a:pt x="35" y="134"/>
                    <a:pt x="39" y="136"/>
                    <a:pt x="43" y="136"/>
                  </a:cubicBezTo>
                  <a:cubicBezTo>
                    <a:pt x="47" y="137"/>
                    <a:pt x="50" y="137"/>
                    <a:pt x="51" y="136"/>
                  </a:cubicBezTo>
                  <a:cubicBezTo>
                    <a:pt x="52" y="135"/>
                    <a:pt x="52" y="132"/>
                    <a:pt x="53" y="128"/>
                  </a:cubicBezTo>
                  <a:cubicBezTo>
                    <a:pt x="53" y="123"/>
                    <a:pt x="53" y="119"/>
                    <a:pt x="54" y="117"/>
                  </a:cubicBezTo>
                  <a:close/>
                  <a:moveTo>
                    <a:pt x="77" y="111"/>
                  </a:moveTo>
                  <a:cubicBezTo>
                    <a:pt x="77" y="110"/>
                    <a:pt x="77" y="110"/>
                    <a:pt x="76" y="110"/>
                  </a:cubicBezTo>
                  <a:cubicBezTo>
                    <a:pt x="76" y="109"/>
                    <a:pt x="75" y="109"/>
                    <a:pt x="74" y="109"/>
                  </a:cubicBezTo>
                  <a:cubicBezTo>
                    <a:pt x="71" y="109"/>
                    <a:pt x="70" y="110"/>
                    <a:pt x="69" y="111"/>
                  </a:cubicBezTo>
                  <a:cubicBezTo>
                    <a:pt x="69" y="111"/>
                    <a:pt x="69" y="113"/>
                    <a:pt x="69" y="117"/>
                  </a:cubicBezTo>
                  <a:cubicBezTo>
                    <a:pt x="69" y="121"/>
                    <a:pt x="69" y="123"/>
                    <a:pt x="69" y="123"/>
                  </a:cubicBezTo>
                  <a:cubicBezTo>
                    <a:pt x="70" y="123"/>
                    <a:pt x="71" y="122"/>
                    <a:pt x="72" y="121"/>
                  </a:cubicBezTo>
                  <a:cubicBezTo>
                    <a:pt x="74" y="119"/>
                    <a:pt x="75" y="117"/>
                    <a:pt x="76" y="116"/>
                  </a:cubicBezTo>
                  <a:cubicBezTo>
                    <a:pt x="76" y="115"/>
                    <a:pt x="77" y="113"/>
                    <a:pt x="77" y="1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8"/>
            <p:cNvSpPr>
              <a:spLocks noEditPoints="1"/>
            </p:cNvSpPr>
            <p:nvPr/>
          </p:nvSpPr>
          <p:spPr bwMode="auto">
            <a:xfrm>
              <a:off x="4262655" y="4092575"/>
              <a:ext cx="587375" cy="504825"/>
            </a:xfrm>
            <a:custGeom>
              <a:avLst/>
              <a:gdLst>
                <a:gd name="T0" fmla="*/ 12 w 154"/>
                <a:gd name="T1" fmla="*/ 104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3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9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6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5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3 h 134"/>
                <a:gd name="T58" fmla="*/ 81 w 154"/>
                <a:gd name="T59" fmla="*/ 88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2 h 134"/>
                <a:gd name="T66" fmla="*/ 36 w 154"/>
                <a:gd name="T67" fmla="*/ 112 h 134"/>
                <a:gd name="T68" fmla="*/ 99 w 154"/>
                <a:gd name="T69" fmla="*/ 6 h 134"/>
                <a:gd name="T70" fmla="*/ 121 w 154"/>
                <a:gd name="T71" fmla="*/ 25 h 134"/>
                <a:gd name="T72" fmla="*/ 115 w 154"/>
                <a:gd name="T73" fmla="*/ 35 h 134"/>
                <a:gd name="T74" fmla="*/ 81 w 154"/>
                <a:gd name="T75" fmla="*/ 42 h 134"/>
                <a:gd name="T76" fmla="*/ 50 w 154"/>
                <a:gd name="T77" fmla="*/ 36 h 134"/>
                <a:gd name="T78" fmla="*/ 43 w 154"/>
                <a:gd name="T79" fmla="*/ 3 h 134"/>
                <a:gd name="T80" fmla="*/ 58 w 154"/>
                <a:gd name="T81" fmla="*/ 11 h 134"/>
                <a:gd name="T82" fmla="*/ 81 w 154"/>
                <a:gd name="T83" fmla="*/ 11 h 134"/>
                <a:gd name="T84" fmla="*/ 90 w 154"/>
                <a:gd name="T85" fmla="*/ 2 h 134"/>
                <a:gd name="T86" fmla="*/ 48 w 154"/>
                <a:gd name="T87" fmla="*/ 109 h 134"/>
                <a:gd name="T88" fmla="*/ 55 w 154"/>
                <a:gd name="T89" fmla="*/ 107 h 134"/>
                <a:gd name="T90" fmla="*/ 65 w 154"/>
                <a:gd name="T91" fmla="*/ 106 h 134"/>
                <a:gd name="T92" fmla="*/ 65 w 154"/>
                <a:gd name="T93" fmla="*/ 106 h 134"/>
                <a:gd name="T94" fmla="*/ 69 w 154"/>
                <a:gd name="T95" fmla="*/ 59 h 134"/>
                <a:gd name="T96" fmla="*/ 72 w 154"/>
                <a:gd name="T97" fmla="*/ 57 h 134"/>
                <a:gd name="T98" fmla="*/ 76 w 154"/>
                <a:gd name="T99" fmla="*/ 103 h 134"/>
                <a:gd name="T100" fmla="*/ 75 w 154"/>
                <a:gd name="T101" fmla="*/ 104 h 134"/>
                <a:gd name="T102" fmla="*/ 96 w 154"/>
                <a:gd name="T103" fmla="*/ 10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8"/>
                  </a:moveTo>
                  <a:cubicBezTo>
                    <a:pt x="17" y="96"/>
                    <a:pt x="18" y="96"/>
                    <a:pt x="18" y="96"/>
                  </a:cubicBezTo>
                  <a:cubicBezTo>
                    <a:pt x="18" y="97"/>
                    <a:pt x="17" y="98"/>
                    <a:pt x="15" y="99"/>
                  </a:cubicBezTo>
                  <a:cubicBezTo>
                    <a:pt x="13" y="101"/>
                    <a:pt x="12" y="103"/>
                    <a:pt x="12" y="104"/>
                  </a:cubicBezTo>
                  <a:cubicBezTo>
                    <a:pt x="12" y="105"/>
                    <a:pt x="12" y="106"/>
                    <a:pt x="11" y="107"/>
                  </a:cubicBezTo>
                  <a:cubicBezTo>
                    <a:pt x="10" y="108"/>
                    <a:pt x="9" y="109"/>
                    <a:pt x="9" y="112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5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7"/>
                  </a:cubicBezTo>
                  <a:cubicBezTo>
                    <a:pt x="16" y="118"/>
                    <a:pt x="17" y="118"/>
                    <a:pt x="19" y="118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7"/>
                    <a:pt x="20" y="116"/>
                    <a:pt x="20" y="116"/>
                  </a:cubicBezTo>
                  <a:cubicBezTo>
                    <a:pt x="19" y="116"/>
                    <a:pt x="19" y="115"/>
                    <a:pt x="21" y="115"/>
                  </a:cubicBezTo>
                  <a:cubicBezTo>
                    <a:pt x="22" y="115"/>
                    <a:pt x="23" y="114"/>
                    <a:pt x="26" y="114"/>
                  </a:cubicBezTo>
                  <a:cubicBezTo>
                    <a:pt x="28" y="113"/>
                    <a:pt x="29" y="113"/>
                    <a:pt x="29" y="114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5"/>
                    <a:pt x="35" y="114"/>
                  </a:cubicBezTo>
                  <a:cubicBezTo>
                    <a:pt x="39" y="113"/>
                    <a:pt x="40" y="113"/>
                    <a:pt x="41" y="113"/>
                  </a:cubicBezTo>
                  <a:cubicBezTo>
                    <a:pt x="42" y="113"/>
                    <a:pt x="42" y="113"/>
                    <a:pt x="43" y="113"/>
                  </a:cubicBezTo>
                  <a:cubicBezTo>
                    <a:pt x="44" y="112"/>
                    <a:pt x="49" y="111"/>
                    <a:pt x="57" y="110"/>
                  </a:cubicBezTo>
                  <a:cubicBezTo>
                    <a:pt x="60" y="110"/>
                    <a:pt x="62" y="109"/>
                    <a:pt x="63" y="109"/>
                  </a:cubicBezTo>
                  <a:cubicBezTo>
                    <a:pt x="64" y="108"/>
                    <a:pt x="64" y="108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10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9"/>
                    <a:pt x="77" y="109"/>
                  </a:cubicBezTo>
                  <a:cubicBezTo>
                    <a:pt x="78" y="109"/>
                    <a:pt x="79" y="108"/>
                    <a:pt x="79" y="107"/>
                  </a:cubicBezTo>
                  <a:cubicBezTo>
                    <a:pt x="79" y="107"/>
                    <a:pt x="80" y="107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7"/>
                    <a:pt x="82" y="107"/>
                  </a:cubicBezTo>
                  <a:cubicBezTo>
                    <a:pt x="82" y="108"/>
                    <a:pt x="83" y="108"/>
                    <a:pt x="84" y="107"/>
                  </a:cubicBezTo>
                  <a:cubicBezTo>
                    <a:pt x="86" y="106"/>
                    <a:pt x="95" y="106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2"/>
                    <a:pt x="122" y="101"/>
                    <a:pt x="121" y="100"/>
                  </a:cubicBezTo>
                  <a:cubicBezTo>
                    <a:pt x="120" y="100"/>
                    <a:pt x="120" y="99"/>
                    <a:pt x="120" y="99"/>
                  </a:cubicBezTo>
                  <a:cubicBezTo>
                    <a:pt x="121" y="98"/>
                    <a:pt x="122" y="99"/>
                    <a:pt x="124" y="101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4"/>
                    <a:pt x="131" y="105"/>
                  </a:cubicBezTo>
                  <a:cubicBezTo>
                    <a:pt x="132" y="106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7"/>
                  </a:cubicBezTo>
                  <a:cubicBezTo>
                    <a:pt x="150" y="118"/>
                    <a:pt x="150" y="118"/>
                    <a:pt x="151" y="118"/>
                  </a:cubicBezTo>
                  <a:cubicBezTo>
                    <a:pt x="152" y="118"/>
                    <a:pt x="153" y="119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6"/>
                    <a:pt x="152" y="127"/>
                    <a:pt x="151" y="128"/>
                  </a:cubicBezTo>
                  <a:cubicBezTo>
                    <a:pt x="150" y="129"/>
                    <a:pt x="148" y="130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7"/>
                    <a:pt x="129" y="126"/>
                  </a:cubicBezTo>
                  <a:cubicBezTo>
                    <a:pt x="128" y="125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7"/>
                    <a:pt x="44" y="128"/>
                    <a:pt x="38" y="130"/>
                  </a:cubicBezTo>
                  <a:cubicBezTo>
                    <a:pt x="22" y="134"/>
                    <a:pt x="12" y="134"/>
                    <a:pt x="6" y="128"/>
                  </a:cubicBezTo>
                  <a:cubicBezTo>
                    <a:pt x="4" y="126"/>
                    <a:pt x="3" y="124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9"/>
                    <a:pt x="1" y="107"/>
                    <a:pt x="2" y="106"/>
                  </a:cubicBezTo>
                  <a:cubicBezTo>
                    <a:pt x="2" y="105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1"/>
                    <a:pt x="14" y="99"/>
                    <a:pt x="15" y="98"/>
                  </a:cubicBezTo>
                  <a:close/>
                  <a:moveTo>
                    <a:pt x="16" y="116"/>
                  </a:moveTo>
                  <a:cubicBezTo>
                    <a:pt x="16" y="116"/>
                    <a:pt x="16" y="116"/>
                    <a:pt x="16" y="116"/>
                  </a:cubicBezTo>
                  <a:cubicBezTo>
                    <a:pt x="16" y="115"/>
                    <a:pt x="17" y="115"/>
                    <a:pt x="17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1"/>
                    <a:pt x="27" y="90"/>
                    <a:pt x="27" y="91"/>
                  </a:cubicBezTo>
                  <a:cubicBezTo>
                    <a:pt x="27" y="92"/>
                    <a:pt x="26" y="92"/>
                    <a:pt x="24" y="93"/>
                  </a:cubicBezTo>
                  <a:cubicBezTo>
                    <a:pt x="21" y="95"/>
                    <a:pt x="21" y="95"/>
                    <a:pt x="21" y="95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5"/>
                    <a:pt x="28" y="115"/>
                  </a:cubicBezTo>
                  <a:cubicBezTo>
                    <a:pt x="28" y="115"/>
                    <a:pt x="28" y="115"/>
                    <a:pt x="27" y="115"/>
                  </a:cubicBezTo>
                  <a:cubicBezTo>
                    <a:pt x="25" y="114"/>
                    <a:pt x="25" y="115"/>
                    <a:pt x="24" y="115"/>
                  </a:cubicBezTo>
                  <a:cubicBezTo>
                    <a:pt x="24" y="116"/>
                    <a:pt x="24" y="117"/>
                    <a:pt x="25" y="116"/>
                  </a:cubicBezTo>
                  <a:cubicBezTo>
                    <a:pt x="26" y="116"/>
                    <a:pt x="26" y="116"/>
                    <a:pt x="27" y="115"/>
                  </a:cubicBezTo>
                  <a:close/>
                  <a:moveTo>
                    <a:pt x="44" y="56"/>
                  </a:moveTo>
                  <a:cubicBezTo>
                    <a:pt x="44" y="56"/>
                    <a:pt x="44" y="55"/>
                    <a:pt x="44" y="55"/>
                  </a:cubicBezTo>
                  <a:cubicBezTo>
                    <a:pt x="45" y="54"/>
                    <a:pt x="45" y="54"/>
                    <a:pt x="45" y="55"/>
                  </a:cubicBezTo>
                  <a:cubicBezTo>
                    <a:pt x="45" y="56"/>
                    <a:pt x="45" y="57"/>
                    <a:pt x="44" y="58"/>
                  </a:cubicBezTo>
                  <a:cubicBezTo>
                    <a:pt x="43" y="60"/>
                    <a:pt x="43" y="61"/>
                    <a:pt x="43" y="62"/>
                  </a:cubicBezTo>
                  <a:cubicBezTo>
                    <a:pt x="44" y="62"/>
                    <a:pt x="44" y="63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60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2"/>
                    <a:pt x="60" y="62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4"/>
                    <a:pt x="57" y="64"/>
                    <a:pt x="57" y="66"/>
                  </a:cubicBezTo>
                  <a:cubicBezTo>
                    <a:pt x="58" y="67"/>
                    <a:pt x="59" y="67"/>
                    <a:pt x="59" y="67"/>
                  </a:cubicBezTo>
                  <a:cubicBezTo>
                    <a:pt x="60" y="67"/>
                    <a:pt x="61" y="67"/>
                    <a:pt x="64" y="66"/>
                  </a:cubicBezTo>
                  <a:cubicBezTo>
                    <a:pt x="67" y="65"/>
                    <a:pt x="69" y="64"/>
                    <a:pt x="70" y="63"/>
                  </a:cubicBezTo>
                  <a:cubicBezTo>
                    <a:pt x="72" y="63"/>
                    <a:pt x="73" y="63"/>
                    <a:pt x="74" y="63"/>
                  </a:cubicBezTo>
                  <a:cubicBezTo>
                    <a:pt x="75" y="63"/>
                    <a:pt x="76" y="62"/>
                    <a:pt x="77" y="60"/>
                  </a:cubicBezTo>
                  <a:cubicBezTo>
                    <a:pt x="79" y="59"/>
                    <a:pt x="80" y="58"/>
                    <a:pt x="80" y="57"/>
                  </a:cubicBezTo>
                  <a:cubicBezTo>
                    <a:pt x="80" y="56"/>
                    <a:pt x="79" y="56"/>
                    <a:pt x="77" y="57"/>
                  </a:cubicBezTo>
                  <a:cubicBezTo>
                    <a:pt x="76" y="57"/>
                    <a:pt x="75" y="57"/>
                    <a:pt x="75" y="57"/>
                  </a:cubicBezTo>
                  <a:cubicBezTo>
                    <a:pt x="75" y="57"/>
                    <a:pt x="76" y="56"/>
                    <a:pt x="76" y="56"/>
                  </a:cubicBezTo>
                  <a:cubicBezTo>
                    <a:pt x="78" y="54"/>
                    <a:pt x="82" y="55"/>
                    <a:pt x="86" y="59"/>
                  </a:cubicBezTo>
                  <a:cubicBezTo>
                    <a:pt x="89" y="61"/>
                    <a:pt x="92" y="63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7"/>
                    <a:pt x="99" y="67"/>
                  </a:cubicBezTo>
                  <a:cubicBezTo>
                    <a:pt x="101" y="68"/>
                    <a:pt x="103" y="70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1"/>
                    <a:pt x="104" y="81"/>
                    <a:pt x="102" y="83"/>
                  </a:cubicBezTo>
                  <a:cubicBezTo>
                    <a:pt x="99" y="84"/>
                    <a:pt x="97" y="85"/>
                    <a:pt x="96" y="85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7"/>
                    <a:pt x="83" y="87"/>
                  </a:cubicBezTo>
                  <a:cubicBezTo>
                    <a:pt x="83" y="88"/>
                    <a:pt x="82" y="88"/>
                    <a:pt x="81" y="88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1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1"/>
                    <a:pt x="52" y="90"/>
                  </a:cubicBezTo>
                  <a:cubicBezTo>
                    <a:pt x="51" y="90"/>
                    <a:pt x="49" y="89"/>
                    <a:pt x="47" y="88"/>
                  </a:cubicBezTo>
                  <a:cubicBezTo>
                    <a:pt x="44" y="86"/>
                    <a:pt x="42" y="84"/>
                    <a:pt x="41" y="82"/>
                  </a:cubicBezTo>
                  <a:cubicBezTo>
                    <a:pt x="40" y="79"/>
                    <a:pt x="39" y="76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60"/>
                    <a:pt x="40" y="59"/>
                  </a:cubicBezTo>
                  <a:cubicBezTo>
                    <a:pt x="43" y="57"/>
                    <a:pt x="44" y="56"/>
                    <a:pt x="44" y="56"/>
                  </a:cubicBezTo>
                  <a:close/>
                  <a:moveTo>
                    <a:pt x="36" y="112"/>
                  </a:moveTo>
                  <a:cubicBezTo>
                    <a:pt x="37" y="111"/>
                    <a:pt x="38" y="111"/>
                    <a:pt x="39" y="111"/>
                  </a:cubicBezTo>
                  <a:cubicBezTo>
                    <a:pt x="40" y="111"/>
                    <a:pt x="41" y="111"/>
                    <a:pt x="41" y="111"/>
                  </a:cubicBezTo>
                  <a:cubicBezTo>
                    <a:pt x="41" y="111"/>
                    <a:pt x="40" y="111"/>
                    <a:pt x="39" y="112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close/>
                  <a:moveTo>
                    <a:pt x="89" y="1"/>
                  </a:moveTo>
                  <a:cubicBezTo>
                    <a:pt x="89" y="1"/>
                    <a:pt x="89" y="0"/>
                    <a:pt x="91" y="0"/>
                  </a:cubicBezTo>
                  <a:cubicBezTo>
                    <a:pt x="93" y="0"/>
                    <a:pt x="96" y="2"/>
                    <a:pt x="99" y="6"/>
                  </a:cubicBezTo>
                  <a:cubicBezTo>
                    <a:pt x="103" y="9"/>
                    <a:pt x="107" y="12"/>
                    <a:pt x="111" y="15"/>
                  </a:cubicBezTo>
                  <a:cubicBezTo>
                    <a:pt x="114" y="16"/>
                    <a:pt x="115" y="17"/>
                    <a:pt x="115" y="17"/>
                  </a:cubicBezTo>
                  <a:cubicBezTo>
                    <a:pt x="115" y="18"/>
                    <a:pt x="116" y="19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9"/>
                    <a:pt x="121" y="30"/>
                  </a:cubicBezTo>
                  <a:cubicBezTo>
                    <a:pt x="120" y="32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5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40"/>
                  </a:cubicBezTo>
                  <a:cubicBezTo>
                    <a:pt x="87" y="40"/>
                    <a:pt x="84" y="41"/>
                    <a:pt x="81" y="42"/>
                  </a:cubicBezTo>
                  <a:cubicBezTo>
                    <a:pt x="78" y="43"/>
                    <a:pt x="74" y="44"/>
                    <a:pt x="69" y="44"/>
                  </a:cubicBezTo>
                  <a:cubicBezTo>
                    <a:pt x="63" y="45"/>
                    <a:pt x="61" y="44"/>
                    <a:pt x="60" y="44"/>
                  </a:cubicBezTo>
                  <a:cubicBezTo>
                    <a:pt x="60" y="43"/>
                    <a:pt x="59" y="43"/>
                    <a:pt x="58" y="43"/>
                  </a:cubicBezTo>
                  <a:cubicBezTo>
                    <a:pt x="56" y="43"/>
                    <a:pt x="53" y="41"/>
                    <a:pt x="50" y="36"/>
                  </a:cubicBezTo>
                  <a:cubicBezTo>
                    <a:pt x="47" y="32"/>
                    <a:pt x="44" y="28"/>
                    <a:pt x="43" y="23"/>
                  </a:cubicBezTo>
                  <a:cubicBezTo>
                    <a:pt x="42" y="19"/>
                    <a:pt x="41" y="14"/>
                    <a:pt x="40" y="10"/>
                  </a:cubicBezTo>
                  <a:cubicBezTo>
                    <a:pt x="40" y="6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8"/>
                  </a:cubicBezTo>
                  <a:cubicBezTo>
                    <a:pt x="49" y="10"/>
                    <a:pt x="50" y="11"/>
                    <a:pt x="50" y="11"/>
                  </a:cubicBezTo>
                  <a:cubicBezTo>
                    <a:pt x="51" y="12"/>
                    <a:pt x="52" y="12"/>
                    <a:pt x="54" y="11"/>
                  </a:cubicBezTo>
                  <a:cubicBezTo>
                    <a:pt x="57" y="11"/>
                    <a:pt x="58" y="11"/>
                    <a:pt x="58" y="11"/>
                  </a:cubicBezTo>
                  <a:cubicBezTo>
                    <a:pt x="58" y="11"/>
                    <a:pt x="57" y="12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1"/>
                  </a:cubicBezTo>
                  <a:cubicBezTo>
                    <a:pt x="84" y="10"/>
                    <a:pt x="86" y="9"/>
                    <a:pt x="87" y="10"/>
                  </a:cubicBezTo>
                  <a:cubicBezTo>
                    <a:pt x="88" y="10"/>
                    <a:pt x="89" y="10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10"/>
                  </a:moveTo>
                  <a:cubicBezTo>
                    <a:pt x="44" y="109"/>
                    <a:pt x="45" y="109"/>
                    <a:pt x="46" y="109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10"/>
                  </a:cubicBezTo>
                  <a:cubicBezTo>
                    <a:pt x="44" y="111"/>
                    <a:pt x="43" y="111"/>
                    <a:pt x="43" y="110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7"/>
                    <a:pt x="55" y="107"/>
                  </a:cubicBezTo>
                  <a:cubicBezTo>
                    <a:pt x="55" y="107"/>
                    <a:pt x="55" y="108"/>
                    <a:pt x="54" y="108"/>
                  </a:cubicBezTo>
                  <a:cubicBezTo>
                    <a:pt x="53" y="108"/>
                    <a:pt x="53" y="109"/>
                    <a:pt x="52" y="109"/>
                  </a:cubicBezTo>
                  <a:cubicBezTo>
                    <a:pt x="51" y="109"/>
                    <a:pt x="51" y="109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7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6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9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9"/>
                    <a:pt x="71" y="58"/>
                    <a:pt x="71" y="58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8"/>
                    <a:pt x="74" y="58"/>
                    <a:pt x="72" y="58"/>
                  </a:cubicBezTo>
                  <a:close/>
                  <a:moveTo>
                    <a:pt x="75" y="104"/>
                  </a:moveTo>
                  <a:cubicBezTo>
                    <a:pt x="75" y="104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4"/>
                  </a:cubicBezTo>
                  <a:cubicBezTo>
                    <a:pt x="77" y="104"/>
                    <a:pt x="77" y="104"/>
                    <a:pt x="77" y="104"/>
                  </a:cubicBezTo>
                  <a:cubicBezTo>
                    <a:pt x="76" y="104"/>
                    <a:pt x="76" y="104"/>
                    <a:pt x="75" y="104"/>
                  </a:cubicBezTo>
                  <a:close/>
                  <a:moveTo>
                    <a:pt x="94" y="102"/>
                  </a:moveTo>
                  <a:cubicBezTo>
                    <a:pt x="93" y="102"/>
                    <a:pt x="93" y="102"/>
                    <a:pt x="94" y="102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2"/>
                    <a:pt x="96" y="102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9"/>
            <p:cNvSpPr>
              <a:spLocks noEditPoints="1"/>
            </p:cNvSpPr>
            <p:nvPr/>
          </p:nvSpPr>
          <p:spPr bwMode="auto">
            <a:xfrm>
              <a:off x="4180105" y="4835525"/>
              <a:ext cx="741363" cy="533400"/>
            </a:xfrm>
            <a:custGeom>
              <a:avLst/>
              <a:gdLst>
                <a:gd name="T0" fmla="*/ 73 w 195"/>
                <a:gd name="T1" fmla="*/ 0 h 142"/>
                <a:gd name="T2" fmla="*/ 73 w 195"/>
                <a:gd name="T3" fmla="*/ 8 h 142"/>
                <a:gd name="T4" fmla="*/ 102 w 195"/>
                <a:gd name="T5" fmla="*/ 29 h 142"/>
                <a:gd name="T6" fmla="*/ 132 w 195"/>
                <a:gd name="T7" fmla="*/ 24 h 142"/>
                <a:gd name="T8" fmla="*/ 121 w 195"/>
                <a:gd name="T9" fmla="*/ 13 h 142"/>
                <a:gd name="T10" fmla="*/ 128 w 195"/>
                <a:gd name="T11" fmla="*/ 13 h 142"/>
                <a:gd name="T12" fmla="*/ 129 w 195"/>
                <a:gd name="T13" fmla="*/ 8 h 142"/>
                <a:gd name="T14" fmla="*/ 124 w 195"/>
                <a:gd name="T15" fmla="*/ 8 h 142"/>
                <a:gd name="T16" fmla="*/ 136 w 195"/>
                <a:gd name="T17" fmla="*/ 8 h 142"/>
                <a:gd name="T18" fmla="*/ 150 w 195"/>
                <a:gd name="T19" fmla="*/ 14 h 142"/>
                <a:gd name="T20" fmla="*/ 175 w 195"/>
                <a:gd name="T21" fmla="*/ 20 h 142"/>
                <a:gd name="T22" fmla="*/ 188 w 195"/>
                <a:gd name="T23" fmla="*/ 28 h 142"/>
                <a:gd name="T24" fmla="*/ 195 w 195"/>
                <a:gd name="T25" fmla="*/ 39 h 142"/>
                <a:gd name="T26" fmla="*/ 190 w 195"/>
                <a:gd name="T27" fmla="*/ 44 h 142"/>
                <a:gd name="T28" fmla="*/ 151 w 195"/>
                <a:gd name="T29" fmla="*/ 43 h 142"/>
                <a:gd name="T30" fmla="*/ 135 w 195"/>
                <a:gd name="T31" fmla="*/ 57 h 142"/>
                <a:gd name="T32" fmla="*/ 121 w 195"/>
                <a:gd name="T33" fmla="*/ 78 h 142"/>
                <a:gd name="T34" fmla="*/ 117 w 195"/>
                <a:gd name="T35" fmla="*/ 89 h 142"/>
                <a:gd name="T36" fmla="*/ 90 w 195"/>
                <a:gd name="T37" fmla="*/ 100 h 142"/>
                <a:gd name="T38" fmla="*/ 77 w 195"/>
                <a:gd name="T39" fmla="*/ 69 h 142"/>
                <a:gd name="T40" fmla="*/ 75 w 195"/>
                <a:gd name="T41" fmla="*/ 61 h 142"/>
                <a:gd name="T42" fmla="*/ 58 w 195"/>
                <a:gd name="T43" fmla="*/ 68 h 142"/>
                <a:gd name="T44" fmla="*/ 69 w 195"/>
                <a:gd name="T45" fmla="*/ 117 h 142"/>
                <a:gd name="T46" fmla="*/ 93 w 195"/>
                <a:gd name="T47" fmla="*/ 119 h 142"/>
                <a:gd name="T48" fmla="*/ 113 w 195"/>
                <a:gd name="T49" fmla="*/ 114 h 142"/>
                <a:gd name="T50" fmla="*/ 126 w 195"/>
                <a:gd name="T51" fmla="*/ 107 h 142"/>
                <a:gd name="T52" fmla="*/ 158 w 195"/>
                <a:gd name="T53" fmla="*/ 118 h 142"/>
                <a:gd name="T54" fmla="*/ 150 w 195"/>
                <a:gd name="T55" fmla="*/ 131 h 142"/>
                <a:gd name="T56" fmla="*/ 116 w 195"/>
                <a:gd name="T57" fmla="*/ 138 h 142"/>
                <a:gd name="T58" fmla="*/ 65 w 195"/>
                <a:gd name="T59" fmla="*/ 135 h 142"/>
                <a:gd name="T60" fmla="*/ 51 w 195"/>
                <a:gd name="T61" fmla="*/ 85 h 142"/>
                <a:gd name="T62" fmla="*/ 42 w 195"/>
                <a:gd name="T63" fmla="*/ 71 h 142"/>
                <a:gd name="T64" fmla="*/ 22 w 195"/>
                <a:gd name="T65" fmla="*/ 78 h 142"/>
                <a:gd name="T66" fmla="*/ 0 w 195"/>
                <a:gd name="T67" fmla="*/ 74 h 142"/>
                <a:gd name="T68" fmla="*/ 1 w 195"/>
                <a:gd name="T69" fmla="*/ 52 h 142"/>
                <a:gd name="T70" fmla="*/ 15 w 195"/>
                <a:gd name="T71" fmla="*/ 51 h 142"/>
                <a:gd name="T72" fmla="*/ 27 w 195"/>
                <a:gd name="T73" fmla="*/ 52 h 142"/>
                <a:gd name="T74" fmla="*/ 33 w 195"/>
                <a:gd name="T75" fmla="*/ 48 h 142"/>
                <a:gd name="T76" fmla="*/ 46 w 195"/>
                <a:gd name="T77" fmla="*/ 45 h 142"/>
                <a:gd name="T78" fmla="*/ 48 w 195"/>
                <a:gd name="T79" fmla="*/ 31 h 142"/>
                <a:gd name="T80" fmla="*/ 55 w 195"/>
                <a:gd name="T81" fmla="*/ 43 h 142"/>
                <a:gd name="T82" fmla="*/ 67 w 195"/>
                <a:gd name="T83" fmla="*/ 39 h 142"/>
                <a:gd name="T84" fmla="*/ 71 w 195"/>
                <a:gd name="T85" fmla="*/ 19 h 142"/>
                <a:gd name="T86" fmla="*/ 122 w 195"/>
                <a:gd name="T87" fmla="*/ 48 h 142"/>
                <a:gd name="T88" fmla="*/ 97 w 195"/>
                <a:gd name="T89" fmla="*/ 54 h 142"/>
                <a:gd name="T90" fmla="*/ 101 w 195"/>
                <a:gd name="T91" fmla="*/ 68 h 142"/>
                <a:gd name="T92" fmla="*/ 112 w 195"/>
                <a:gd name="T93" fmla="*/ 9 h 142"/>
                <a:gd name="T94" fmla="*/ 113 w 195"/>
                <a:gd name="T95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5" h="142">
                  <a:moveTo>
                    <a:pt x="67" y="5"/>
                  </a:moveTo>
                  <a:cubicBezTo>
                    <a:pt x="67" y="2"/>
                    <a:pt x="67" y="1"/>
                    <a:pt x="68" y="0"/>
                  </a:cubicBezTo>
                  <a:cubicBezTo>
                    <a:pt x="68" y="0"/>
                    <a:pt x="69" y="0"/>
                    <a:pt x="71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0"/>
                    <a:pt x="73" y="0"/>
                    <a:pt x="72" y="1"/>
                  </a:cubicBezTo>
                  <a:cubicBezTo>
                    <a:pt x="71" y="1"/>
                    <a:pt x="71" y="2"/>
                    <a:pt x="71" y="2"/>
                  </a:cubicBezTo>
                  <a:cubicBezTo>
                    <a:pt x="71" y="3"/>
                    <a:pt x="71" y="4"/>
                    <a:pt x="71" y="5"/>
                  </a:cubicBezTo>
                  <a:cubicBezTo>
                    <a:pt x="72" y="7"/>
                    <a:pt x="73" y="8"/>
                    <a:pt x="73" y="8"/>
                  </a:cubicBezTo>
                  <a:cubicBezTo>
                    <a:pt x="74" y="9"/>
                    <a:pt x="76" y="15"/>
                    <a:pt x="79" y="25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5" y="34"/>
                    <a:pt x="85" y="34"/>
                    <a:pt x="85" y="34"/>
                  </a:cubicBezTo>
                  <a:cubicBezTo>
                    <a:pt x="88" y="33"/>
                    <a:pt x="94" y="32"/>
                    <a:pt x="102" y="29"/>
                  </a:cubicBezTo>
                  <a:cubicBezTo>
                    <a:pt x="102" y="29"/>
                    <a:pt x="104" y="28"/>
                    <a:pt x="106" y="28"/>
                  </a:cubicBezTo>
                  <a:cubicBezTo>
                    <a:pt x="108" y="28"/>
                    <a:pt x="112" y="28"/>
                    <a:pt x="117" y="27"/>
                  </a:cubicBezTo>
                  <a:cubicBezTo>
                    <a:pt x="123" y="26"/>
                    <a:pt x="127" y="25"/>
                    <a:pt x="128" y="25"/>
                  </a:cubicBezTo>
                  <a:cubicBezTo>
                    <a:pt x="130" y="25"/>
                    <a:pt x="132" y="25"/>
                    <a:pt x="132" y="24"/>
                  </a:cubicBezTo>
                  <a:cubicBezTo>
                    <a:pt x="133" y="23"/>
                    <a:pt x="133" y="23"/>
                    <a:pt x="133" y="22"/>
                  </a:cubicBezTo>
                  <a:cubicBezTo>
                    <a:pt x="133" y="22"/>
                    <a:pt x="133" y="22"/>
                    <a:pt x="132" y="21"/>
                  </a:cubicBezTo>
                  <a:cubicBezTo>
                    <a:pt x="130" y="20"/>
                    <a:pt x="129" y="19"/>
                    <a:pt x="127" y="17"/>
                  </a:cubicBezTo>
                  <a:cubicBezTo>
                    <a:pt x="125" y="15"/>
                    <a:pt x="123" y="14"/>
                    <a:pt x="121" y="13"/>
                  </a:cubicBezTo>
                  <a:cubicBezTo>
                    <a:pt x="119" y="12"/>
                    <a:pt x="118" y="11"/>
                    <a:pt x="118" y="11"/>
                  </a:cubicBezTo>
                  <a:cubicBezTo>
                    <a:pt x="118" y="10"/>
                    <a:pt x="118" y="10"/>
                    <a:pt x="119" y="10"/>
                  </a:cubicBezTo>
                  <a:cubicBezTo>
                    <a:pt x="120" y="10"/>
                    <a:pt x="120" y="10"/>
                    <a:pt x="121" y="11"/>
                  </a:cubicBezTo>
                  <a:cubicBezTo>
                    <a:pt x="121" y="11"/>
                    <a:pt x="123" y="12"/>
                    <a:pt x="128" y="13"/>
                  </a:cubicBezTo>
                  <a:cubicBezTo>
                    <a:pt x="132" y="14"/>
                    <a:pt x="134" y="14"/>
                    <a:pt x="134" y="14"/>
                  </a:cubicBezTo>
                  <a:cubicBezTo>
                    <a:pt x="135" y="13"/>
                    <a:pt x="135" y="12"/>
                    <a:pt x="134" y="11"/>
                  </a:cubicBezTo>
                  <a:cubicBezTo>
                    <a:pt x="133" y="10"/>
                    <a:pt x="132" y="10"/>
                    <a:pt x="131" y="9"/>
                  </a:cubicBezTo>
                  <a:cubicBezTo>
                    <a:pt x="130" y="9"/>
                    <a:pt x="129" y="8"/>
                    <a:pt x="129" y="8"/>
                  </a:cubicBezTo>
                  <a:cubicBezTo>
                    <a:pt x="128" y="8"/>
                    <a:pt x="128" y="7"/>
                    <a:pt x="128" y="7"/>
                  </a:cubicBezTo>
                  <a:cubicBezTo>
                    <a:pt x="129" y="7"/>
                    <a:pt x="128" y="7"/>
                    <a:pt x="128" y="7"/>
                  </a:cubicBezTo>
                  <a:cubicBezTo>
                    <a:pt x="128" y="7"/>
                    <a:pt x="127" y="7"/>
                    <a:pt x="127" y="7"/>
                  </a:cubicBezTo>
                  <a:cubicBezTo>
                    <a:pt x="125" y="8"/>
                    <a:pt x="124" y="8"/>
                    <a:pt x="124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4" y="7"/>
                    <a:pt x="125" y="7"/>
                  </a:cubicBezTo>
                  <a:cubicBezTo>
                    <a:pt x="126" y="5"/>
                    <a:pt x="128" y="4"/>
                    <a:pt x="130" y="4"/>
                  </a:cubicBezTo>
                  <a:cubicBezTo>
                    <a:pt x="132" y="5"/>
                    <a:pt x="134" y="6"/>
                    <a:pt x="136" y="8"/>
                  </a:cubicBezTo>
                  <a:cubicBezTo>
                    <a:pt x="137" y="9"/>
                    <a:pt x="138" y="10"/>
                    <a:pt x="139" y="10"/>
                  </a:cubicBezTo>
                  <a:cubicBezTo>
                    <a:pt x="139" y="9"/>
                    <a:pt x="140" y="10"/>
                    <a:pt x="141" y="12"/>
                  </a:cubicBezTo>
                  <a:cubicBezTo>
                    <a:pt x="141" y="13"/>
                    <a:pt x="142" y="14"/>
                    <a:pt x="143" y="14"/>
                  </a:cubicBezTo>
                  <a:cubicBezTo>
                    <a:pt x="144" y="14"/>
                    <a:pt x="146" y="14"/>
                    <a:pt x="150" y="14"/>
                  </a:cubicBezTo>
                  <a:cubicBezTo>
                    <a:pt x="156" y="14"/>
                    <a:pt x="160" y="13"/>
                    <a:pt x="162" y="13"/>
                  </a:cubicBezTo>
                  <a:cubicBezTo>
                    <a:pt x="164" y="12"/>
                    <a:pt x="165" y="12"/>
                    <a:pt x="165" y="12"/>
                  </a:cubicBezTo>
                  <a:cubicBezTo>
                    <a:pt x="166" y="12"/>
                    <a:pt x="166" y="12"/>
                    <a:pt x="166" y="13"/>
                  </a:cubicBezTo>
                  <a:cubicBezTo>
                    <a:pt x="166" y="14"/>
                    <a:pt x="169" y="16"/>
                    <a:pt x="175" y="20"/>
                  </a:cubicBezTo>
                  <a:cubicBezTo>
                    <a:pt x="182" y="24"/>
                    <a:pt x="185" y="26"/>
                    <a:pt x="186" y="26"/>
                  </a:cubicBezTo>
                  <a:cubicBezTo>
                    <a:pt x="187" y="26"/>
                    <a:pt x="187" y="26"/>
                    <a:pt x="187" y="26"/>
                  </a:cubicBezTo>
                  <a:cubicBezTo>
                    <a:pt x="187" y="26"/>
                    <a:pt x="187" y="27"/>
                    <a:pt x="187" y="27"/>
                  </a:cubicBezTo>
                  <a:cubicBezTo>
                    <a:pt x="187" y="28"/>
                    <a:pt x="188" y="28"/>
                    <a:pt x="188" y="28"/>
                  </a:cubicBezTo>
                  <a:cubicBezTo>
                    <a:pt x="189" y="28"/>
                    <a:pt x="190" y="29"/>
                    <a:pt x="192" y="30"/>
                  </a:cubicBezTo>
                  <a:cubicBezTo>
                    <a:pt x="193" y="32"/>
                    <a:pt x="194" y="32"/>
                    <a:pt x="195" y="32"/>
                  </a:cubicBezTo>
                  <a:cubicBezTo>
                    <a:pt x="195" y="32"/>
                    <a:pt x="195" y="33"/>
                    <a:pt x="195" y="34"/>
                  </a:cubicBezTo>
                  <a:cubicBezTo>
                    <a:pt x="195" y="36"/>
                    <a:pt x="195" y="37"/>
                    <a:pt x="195" y="39"/>
                  </a:cubicBezTo>
                  <a:cubicBezTo>
                    <a:pt x="195" y="40"/>
                    <a:pt x="195" y="41"/>
                    <a:pt x="194" y="42"/>
                  </a:cubicBezTo>
                  <a:cubicBezTo>
                    <a:pt x="194" y="42"/>
                    <a:pt x="193" y="43"/>
                    <a:pt x="192" y="43"/>
                  </a:cubicBezTo>
                  <a:cubicBezTo>
                    <a:pt x="191" y="43"/>
                    <a:pt x="191" y="43"/>
                    <a:pt x="191" y="44"/>
                  </a:cubicBezTo>
                  <a:cubicBezTo>
                    <a:pt x="191" y="45"/>
                    <a:pt x="190" y="45"/>
                    <a:pt x="190" y="44"/>
                  </a:cubicBezTo>
                  <a:cubicBezTo>
                    <a:pt x="189" y="44"/>
                    <a:pt x="186" y="43"/>
                    <a:pt x="180" y="43"/>
                  </a:cubicBezTo>
                  <a:cubicBezTo>
                    <a:pt x="174" y="43"/>
                    <a:pt x="171" y="43"/>
                    <a:pt x="171" y="43"/>
                  </a:cubicBezTo>
                  <a:cubicBezTo>
                    <a:pt x="170" y="42"/>
                    <a:pt x="169" y="42"/>
                    <a:pt x="166" y="42"/>
                  </a:cubicBezTo>
                  <a:cubicBezTo>
                    <a:pt x="163" y="43"/>
                    <a:pt x="158" y="43"/>
                    <a:pt x="151" y="43"/>
                  </a:cubicBezTo>
                  <a:cubicBezTo>
                    <a:pt x="147" y="43"/>
                    <a:pt x="144" y="43"/>
                    <a:pt x="143" y="43"/>
                  </a:cubicBezTo>
                  <a:cubicBezTo>
                    <a:pt x="142" y="43"/>
                    <a:pt x="141" y="44"/>
                    <a:pt x="141" y="44"/>
                  </a:cubicBezTo>
                  <a:cubicBezTo>
                    <a:pt x="139" y="50"/>
                    <a:pt x="138" y="53"/>
                    <a:pt x="136" y="54"/>
                  </a:cubicBezTo>
                  <a:cubicBezTo>
                    <a:pt x="135" y="55"/>
                    <a:pt x="135" y="56"/>
                    <a:pt x="135" y="57"/>
                  </a:cubicBezTo>
                  <a:cubicBezTo>
                    <a:pt x="135" y="57"/>
                    <a:pt x="134" y="59"/>
                    <a:pt x="133" y="60"/>
                  </a:cubicBezTo>
                  <a:cubicBezTo>
                    <a:pt x="132" y="61"/>
                    <a:pt x="130" y="63"/>
                    <a:pt x="129" y="65"/>
                  </a:cubicBezTo>
                  <a:cubicBezTo>
                    <a:pt x="128" y="67"/>
                    <a:pt x="127" y="70"/>
                    <a:pt x="125" y="72"/>
                  </a:cubicBezTo>
                  <a:cubicBezTo>
                    <a:pt x="122" y="74"/>
                    <a:pt x="121" y="76"/>
                    <a:pt x="121" y="78"/>
                  </a:cubicBezTo>
                  <a:cubicBezTo>
                    <a:pt x="120" y="79"/>
                    <a:pt x="121" y="80"/>
                    <a:pt x="121" y="81"/>
                  </a:cubicBezTo>
                  <a:cubicBezTo>
                    <a:pt x="122" y="82"/>
                    <a:pt x="122" y="83"/>
                    <a:pt x="122" y="84"/>
                  </a:cubicBezTo>
                  <a:cubicBezTo>
                    <a:pt x="122" y="84"/>
                    <a:pt x="121" y="85"/>
                    <a:pt x="120" y="86"/>
                  </a:cubicBezTo>
                  <a:cubicBezTo>
                    <a:pt x="119" y="88"/>
                    <a:pt x="117" y="89"/>
                    <a:pt x="117" y="89"/>
                  </a:cubicBezTo>
                  <a:cubicBezTo>
                    <a:pt x="116" y="89"/>
                    <a:pt x="114" y="90"/>
                    <a:pt x="111" y="92"/>
                  </a:cubicBezTo>
                  <a:cubicBezTo>
                    <a:pt x="107" y="93"/>
                    <a:pt x="105" y="94"/>
                    <a:pt x="105" y="95"/>
                  </a:cubicBezTo>
                  <a:cubicBezTo>
                    <a:pt x="101" y="99"/>
                    <a:pt x="98" y="101"/>
                    <a:pt x="95" y="101"/>
                  </a:cubicBezTo>
                  <a:cubicBezTo>
                    <a:pt x="93" y="101"/>
                    <a:pt x="91" y="101"/>
                    <a:pt x="90" y="100"/>
                  </a:cubicBezTo>
                  <a:cubicBezTo>
                    <a:pt x="89" y="99"/>
                    <a:pt x="88" y="97"/>
                    <a:pt x="88" y="96"/>
                  </a:cubicBezTo>
                  <a:cubicBezTo>
                    <a:pt x="88" y="95"/>
                    <a:pt x="87" y="92"/>
                    <a:pt x="84" y="88"/>
                  </a:cubicBezTo>
                  <a:cubicBezTo>
                    <a:pt x="83" y="85"/>
                    <a:pt x="81" y="82"/>
                    <a:pt x="79" y="78"/>
                  </a:cubicBezTo>
                  <a:cubicBezTo>
                    <a:pt x="78" y="74"/>
                    <a:pt x="77" y="71"/>
                    <a:pt x="77" y="69"/>
                  </a:cubicBezTo>
                  <a:cubicBezTo>
                    <a:pt x="77" y="68"/>
                    <a:pt x="77" y="68"/>
                    <a:pt x="76" y="67"/>
                  </a:cubicBezTo>
                  <a:cubicBezTo>
                    <a:pt x="75" y="67"/>
                    <a:pt x="75" y="66"/>
                    <a:pt x="76" y="66"/>
                  </a:cubicBezTo>
                  <a:cubicBezTo>
                    <a:pt x="76" y="65"/>
                    <a:pt x="77" y="64"/>
                    <a:pt x="76" y="63"/>
                  </a:cubicBezTo>
                  <a:cubicBezTo>
                    <a:pt x="76" y="61"/>
                    <a:pt x="76" y="61"/>
                    <a:pt x="75" y="61"/>
                  </a:cubicBezTo>
                  <a:cubicBezTo>
                    <a:pt x="75" y="61"/>
                    <a:pt x="72" y="61"/>
                    <a:pt x="68" y="62"/>
                  </a:cubicBezTo>
                  <a:cubicBezTo>
                    <a:pt x="63" y="64"/>
                    <a:pt x="61" y="64"/>
                    <a:pt x="59" y="64"/>
                  </a:cubicBezTo>
                  <a:cubicBezTo>
                    <a:pt x="59" y="65"/>
                    <a:pt x="58" y="65"/>
                    <a:pt x="58" y="65"/>
                  </a:cubicBezTo>
                  <a:cubicBezTo>
                    <a:pt x="58" y="66"/>
                    <a:pt x="58" y="67"/>
                    <a:pt x="58" y="68"/>
                  </a:cubicBezTo>
                  <a:cubicBezTo>
                    <a:pt x="58" y="73"/>
                    <a:pt x="59" y="81"/>
                    <a:pt x="62" y="92"/>
                  </a:cubicBezTo>
                  <a:cubicBezTo>
                    <a:pt x="64" y="99"/>
                    <a:pt x="65" y="103"/>
                    <a:pt x="65" y="104"/>
                  </a:cubicBezTo>
                  <a:cubicBezTo>
                    <a:pt x="65" y="105"/>
                    <a:pt x="66" y="107"/>
                    <a:pt x="66" y="110"/>
                  </a:cubicBezTo>
                  <a:cubicBezTo>
                    <a:pt x="67" y="113"/>
                    <a:pt x="68" y="115"/>
                    <a:pt x="69" y="117"/>
                  </a:cubicBezTo>
                  <a:cubicBezTo>
                    <a:pt x="70" y="119"/>
                    <a:pt x="72" y="120"/>
                    <a:pt x="74" y="121"/>
                  </a:cubicBezTo>
                  <a:cubicBezTo>
                    <a:pt x="76" y="121"/>
                    <a:pt x="78" y="121"/>
                    <a:pt x="78" y="121"/>
                  </a:cubicBezTo>
                  <a:cubicBezTo>
                    <a:pt x="79" y="121"/>
                    <a:pt x="80" y="121"/>
                    <a:pt x="82" y="121"/>
                  </a:cubicBezTo>
                  <a:cubicBezTo>
                    <a:pt x="87" y="120"/>
                    <a:pt x="90" y="119"/>
                    <a:pt x="93" y="119"/>
                  </a:cubicBezTo>
                  <a:cubicBezTo>
                    <a:pt x="94" y="118"/>
                    <a:pt x="96" y="118"/>
                    <a:pt x="97" y="118"/>
                  </a:cubicBezTo>
                  <a:cubicBezTo>
                    <a:pt x="98" y="118"/>
                    <a:pt x="99" y="118"/>
                    <a:pt x="99" y="118"/>
                  </a:cubicBezTo>
                  <a:cubicBezTo>
                    <a:pt x="99" y="117"/>
                    <a:pt x="100" y="117"/>
                    <a:pt x="103" y="116"/>
                  </a:cubicBezTo>
                  <a:cubicBezTo>
                    <a:pt x="106" y="116"/>
                    <a:pt x="110" y="115"/>
                    <a:pt x="113" y="114"/>
                  </a:cubicBezTo>
                  <a:cubicBezTo>
                    <a:pt x="117" y="113"/>
                    <a:pt x="120" y="112"/>
                    <a:pt x="122" y="112"/>
                  </a:cubicBezTo>
                  <a:cubicBezTo>
                    <a:pt x="123" y="112"/>
                    <a:pt x="123" y="112"/>
                    <a:pt x="124" y="111"/>
                  </a:cubicBezTo>
                  <a:cubicBezTo>
                    <a:pt x="124" y="111"/>
                    <a:pt x="124" y="111"/>
                    <a:pt x="124" y="110"/>
                  </a:cubicBezTo>
                  <a:cubicBezTo>
                    <a:pt x="124" y="109"/>
                    <a:pt x="124" y="108"/>
                    <a:pt x="126" y="107"/>
                  </a:cubicBezTo>
                  <a:cubicBezTo>
                    <a:pt x="127" y="106"/>
                    <a:pt x="129" y="106"/>
                    <a:pt x="130" y="107"/>
                  </a:cubicBezTo>
                  <a:cubicBezTo>
                    <a:pt x="132" y="108"/>
                    <a:pt x="134" y="109"/>
                    <a:pt x="135" y="109"/>
                  </a:cubicBezTo>
                  <a:cubicBezTo>
                    <a:pt x="142" y="110"/>
                    <a:pt x="147" y="112"/>
                    <a:pt x="150" y="113"/>
                  </a:cubicBezTo>
                  <a:cubicBezTo>
                    <a:pt x="154" y="114"/>
                    <a:pt x="156" y="116"/>
                    <a:pt x="158" y="118"/>
                  </a:cubicBezTo>
                  <a:cubicBezTo>
                    <a:pt x="159" y="119"/>
                    <a:pt x="160" y="121"/>
                    <a:pt x="160" y="124"/>
                  </a:cubicBezTo>
                  <a:cubicBezTo>
                    <a:pt x="160" y="126"/>
                    <a:pt x="160" y="127"/>
                    <a:pt x="159" y="128"/>
                  </a:cubicBezTo>
                  <a:cubicBezTo>
                    <a:pt x="158" y="128"/>
                    <a:pt x="158" y="129"/>
                    <a:pt x="157" y="130"/>
                  </a:cubicBezTo>
                  <a:cubicBezTo>
                    <a:pt x="157" y="131"/>
                    <a:pt x="155" y="131"/>
                    <a:pt x="150" y="131"/>
                  </a:cubicBezTo>
                  <a:cubicBezTo>
                    <a:pt x="146" y="131"/>
                    <a:pt x="141" y="131"/>
                    <a:pt x="137" y="133"/>
                  </a:cubicBezTo>
                  <a:cubicBezTo>
                    <a:pt x="132" y="134"/>
                    <a:pt x="129" y="134"/>
                    <a:pt x="128" y="135"/>
                  </a:cubicBezTo>
                  <a:cubicBezTo>
                    <a:pt x="126" y="135"/>
                    <a:pt x="125" y="135"/>
                    <a:pt x="123" y="136"/>
                  </a:cubicBezTo>
                  <a:cubicBezTo>
                    <a:pt x="121" y="137"/>
                    <a:pt x="118" y="137"/>
                    <a:pt x="116" y="138"/>
                  </a:cubicBezTo>
                  <a:cubicBezTo>
                    <a:pt x="113" y="138"/>
                    <a:pt x="109" y="139"/>
                    <a:pt x="104" y="140"/>
                  </a:cubicBezTo>
                  <a:cubicBezTo>
                    <a:pt x="97" y="142"/>
                    <a:pt x="89" y="142"/>
                    <a:pt x="81" y="142"/>
                  </a:cubicBezTo>
                  <a:cubicBezTo>
                    <a:pt x="78" y="142"/>
                    <a:pt x="75" y="141"/>
                    <a:pt x="72" y="140"/>
                  </a:cubicBezTo>
                  <a:cubicBezTo>
                    <a:pt x="69" y="138"/>
                    <a:pt x="67" y="137"/>
                    <a:pt x="65" y="135"/>
                  </a:cubicBezTo>
                  <a:cubicBezTo>
                    <a:pt x="63" y="133"/>
                    <a:pt x="62" y="131"/>
                    <a:pt x="61" y="128"/>
                  </a:cubicBezTo>
                  <a:cubicBezTo>
                    <a:pt x="60" y="125"/>
                    <a:pt x="59" y="123"/>
                    <a:pt x="58" y="121"/>
                  </a:cubicBezTo>
                  <a:cubicBezTo>
                    <a:pt x="56" y="117"/>
                    <a:pt x="54" y="109"/>
                    <a:pt x="53" y="97"/>
                  </a:cubicBezTo>
                  <a:cubicBezTo>
                    <a:pt x="52" y="91"/>
                    <a:pt x="51" y="87"/>
                    <a:pt x="51" y="85"/>
                  </a:cubicBezTo>
                  <a:cubicBezTo>
                    <a:pt x="50" y="83"/>
                    <a:pt x="50" y="80"/>
                    <a:pt x="49" y="76"/>
                  </a:cubicBezTo>
                  <a:cubicBezTo>
                    <a:pt x="49" y="72"/>
                    <a:pt x="49" y="69"/>
                    <a:pt x="48" y="69"/>
                  </a:cubicBezTo>
                  <a:cubicBezTo>
                    <a:pt x="47" y="69"/>
                    <a:pt x="46" y="69"/>
                    <a:pt x="45" y="70"/>
                  </a:cubicBezTo>
                  <a:cubicBezTo>
                    <a:pt x="44" y="71"/>
                    <a:pt x="43" y="71"/>
                    <a:pt x="42" y="71"/>
                  </a:cubicBezTo>
                  <a:cubicBezTo>
                    <a:pt x="41" y="71"/>
                    <a:pt x="39" y="72"/>
                    <a:pt x="37" y="73"/>
                  </a:cubicBezTo>
                  <a:cubicBezTo>
                    <a:pt x="35" y="74"/>
                    <a:pt x="34" y="75"/>
                    <a:pt x="33" y="74"/>
                  </a:cubicBezTo>
                  <a:cubicBezTo>
                    <a:pt x="33" y="74"/>
                    <a:pt x="31" y="74"/>
                    <a:pt x="28" y="75"/>
                  </a:cubicBezTo>
                  <a:cubicBezTo>
                    <a:pt x="25" y="76"/>
                    <a:pt x="23" y="77"/>
                    <a:pt x="22" y="78"/>
                  </a:cubicBezTo>
                  <a:cubicBezTo>
                    <a:pt x="22" y="78"/>
                    <a:pt x="20" y="79"/>
                    <a:pt x="17" y="81"/>
                  </a:cubicBezTo>
                  <a:cubicBezTo>
                    <a:pt x="13" y="83"/>
                    <a:pt x="11" y="84"/>
                    <a:pt x="11" y="84"/>
                  </a:cubicBezTo>
                  <a:cubicBezTo>
                    <a:pt x="10" y="84"/>
                    <a:pt x="9" y="83"/>
                    <a:pt x="6" y="82"/>
                  </a:cubicBezTo>
                  <a:cubicBezTo>
                    <a:pt x="2" y="80"/>
                    <a:pt x="0" y="77"/>
                    <a:pt x="0" y="74"/>
                  </a:cubicBezTo>
                  <a:cubicBezTo>
                    <a:pt x="0" y="72"/>
                    <a:pt x="0" y="70"/>
                    <a:pt x="0" y="65"/>
                  </a:cubicBezTo>
                  <a:cubicBezTo>
                    <a:pt x="1" y="61"/>
                    <a:pt x="1" y="59"/>
                    <a:pt x="2" y="58"/>
                  </a:cubicBezTo>
                  <a:cubicBezTo>
                    <a:pt x="2" y="57"/>
                    <a:pt x="2" y="56"/>
                    <a:pt x="2" y="54"/>
                  </a:cubicBezTo>
                  <a:cubicBezTo>
                    <a:pt x="1" y="53"/>
                    <a:pt x="1" y="53"/>
                    <a:pt x="1" y="52"/>
                  </a:cubicBezTo>
                  <a:cubicBezTo>
                    <a:pt x="1" y="52"/>
                    <a:pt x="2" y="51"/>
                    <a:pt x="3" y="50"/>
                  </a:cubicBezTo>
                  <a:cubicBezTo>
                    <a:pt x="4" y="49"/>
                    <a:pt x="6" y="48"/>
                    <a:pt x="9" y="48"/>
                  </a:cubicBezTo>
                  <a:cubicBezTo>
                    <a:pt x="12" y="47"/>
                    <a:pt x="14" y="47"/>
                    <a:pt x="15" y="48"/>
                  </a:cubicBezTo>
                  <a:cubicBezTo>
                    <a:pt x="16" y="49"/>
                    <a:pt x="16" y="50"/>
                    <a:pt x="15" y="51"/>
                  </a:cubicBezTo>
                  <a:cubicBezTo>
                    <a:pt x="14" y="52"/>
                    <a:pt x="15" y="53"/>
                    <a:pt x="17" y="53"/>
                  </a:cubicBezTo>
                  <a:cubicBezTo>
                    <a:pt x="18" y="53"/>
                    <a:pt x="20" y="53"/>
                    <a:pt x="22" y="52"/>
                  </a:cubicBezTo>
                  <a:cubicBezTo>
                    <a:pt x="24" y="51"/>
                    <a:pt x="25" y="51"/>
                    <a:pt x="26" y="51"/>
                  </a:cubicBezTo>
                  <a:cubicBezTo>
                    <a:pt x="26" y="51"/>
                    <a:pt x="27" y="51"/>
                    <a:pt x="27" y="52"/>
                  </a:cubicBezTo>
                  <a:cubicBezTo>
                    <a:pt x="28" y="53"/>
                    <a:pt x="28" y="53"/>
                    <a:pt x="29" y="53"/>
                  </a:cubicBezTo>
                  <a:cubicBezTo>
                    <a:pt x="29" y="53"/>
                    <a:pt x="29" y="52"/>
                    <a:pt x="30" y="51"/>
                  </a:cubicBezTo>
                  <a:cubicBezTo>
                    <a:pt x="32" y="50"/>
                    <a:pt x="32" y="49"/>
                    <a:pt x="31" y="49"/>
                  </a:cubicBezTo>
                  <a:cubicBezTo>
                    <a:pt x="32" y="49"/>
                    <a:pt x="32" y="48"/>
                    <a:pt x="33" y="48"/>
                  </a:cubicBezTo>
                  <a:cubicBezTo>
                    <a:pt x="34" y="48"/>
                    <a:pt x="36" y="48"/>
                    <a:pt x="37" y="48"/>
                  </a:cubicBezTo>
                  <a:cubicBezTo>
                    <a:pt x="39" y="47"/>
                    <a:pt x="40" y="47"/>
                    <a:pt x="40" y="47"/>
                  </a:cubicBezTo>
                  <a:cubicBezTo>
                    <a:pt x="41" y="48"/>
                    <a:pt x="42" y="48"/>
                    <a:pt x="44" y="47"/>
                  </a:cubicBezTo>
                  <a:cubicBezTo>
                    <a:pt x="45" y="47"/>
                    <a:pt x="46" y="46"/>
                    <a:pt x="46" y="45"/>
                  </a:cubicBezTo>
                  <a:cubicBezTo>
                    <a:pt x="46" y="45"/>
                    <a:pt x="46" y="43"/>
                    <a:pt x="46" y="41"/>
                  </a:cubicBezTo>
                  <a:cubicBezTo>
                    <a:pt x="46" y="38"/>
                    <a:pt x="46" y="37"/>
                    <a:pt x="45" y="36"/>
                  </a:cubicBezTo>
                  <a:cubicBezTo>
                    <a:pt x="45" y="35"/>
                    <a:pt x="45" y="34"/>
                    <a:pt x="46" y="33"/>
                  </a:cubicBezTo>
                  <a:cubicBezTo>
                    <a:pt x="46" y="32"/>
                    <a:pt x="47" y="31"/>
                    <a:pt x="48" y="31"/>
                  </a:cubicBezTo>
                  <a:cubicBezTo>
                    <a:pt x="49" y="31"/>
                    <a:pt x="49" y="32"/>
                    <a:pt x="49" y="33"/>
                  </a:cubicBezTo>
                  <a:cubicBezTo>
                    <a:pt x="49" y="34"/>
                    <a:pt x="49" y="34"/>
                    <a:pt x="50" y="34"/>
                  </a:cubicBezTo>
                  <a:cubicBezTo>
                    <a:pt x="50" y="34"/>
                    <a:pt x="51" y="36"/>
                    <a:pt x="52" y="38"/>
                  </a:cubicBezTo>
                  <a:cubicBezTo>
                    <a:pt x="54" y="41"/>
                    <a:pt x="55" y="43"/>
                    <a:pt x="55" y="43"/>
                  </a:cubicBezTo>
                  <a:cubicBezTo>
                    <a:pt x="55" y="43"/>
                    <a:pt x="56" y="42"/>
                    <a:pt x="57" y="41"/>
                  </a:cubicBezTo>
                  <a:cubicBezTo>
                    <a:pt x="59" y="40"/>
                    <a:pt x="60" y="40"/>
                    <a:pt x="60" y="40"/>
                  </a:cubicBezTo>
                  <a:cubicBezTo>
                    <a:pt x="60" y="41"/>
                    <a:pt x="61" y="41"/>
                    <a:pt x="63" y="40"/>
                  </a:cubicBezTo>
                  <a:cubicBezTo>
                    <a:pt x="64" y="40"/>
                    <a:pt x="66" y="39"/>
                    <a:pt x="67" y="39"/>
                  </a:cubicBezTo>
                  <a:cubicBezTo>
                    <a:pt x="68" y="39"/>
                    <a:pt x="69" y="39"/>
                    <a:pt x="71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3" y="26"/>
                    <a:pt x="72" y="22"/>
                    <a:pt x="71" y="19"/>
                  </a:cubicBezTo>
                  <a:cubicBezTo>
                    <a:pt x="70" y="15"/>
                    <a:pt x="69" y="13"/>
                    <a:pt x="69" y="12"/>
                  </a:cubicBezTo>
                  <a:cubicBezTo>
                    <a:pt x="69" y="12"/>
                    <a:pt x="69" y="11"/>
                    <a:pt x="68" y="11"/>
                  </a:cubicBezTo>
                  <a:cubicBezTo>
                    <a:pt x="67" y="10"/>
                    <a:pt x="67" y="8"/>
                    <a:pt x="67" y="5"/>
                  </a:cubicBezTo>
                  <a:close/>
                  <a:moveTo>
                    <a:pt x="122" y="48"/>
                  </a:moveTo>
                  <a:cubicBezTo>
                    <a:pt x="122" y="47"/>
                    <a:pt x="122" y="47"/>
                    <a:pt x="122" y="47"/>
                  </a:cubicBezTo>
                  <a:cubicBezTo>
                    <a:pt x="122" y="47"/>
                    <a:pt x="122" y="47"/>
                    <a:pt x="121" y="47"/>
                  </a:cubicBezTo>
                  <a:cubicBezTo>
                    <a:pt x="119" y="47"/>
                    <a:pt x="113" y="48"/>
                    <a:pt x="102" y="51"/>
                  </a:cubicBezTo>
                  <a:cubicBezTo>
                    <a:pt x="100" y="52"/>
                    <a:pt x="98" y="53"/>
                    <a:pt x="97" y="54"/>
                  </a:cubicBezTo>
                  <a:cubicBezTo>
                    <a:pt x="97" y="55"/>
                    <a:pt x="95" y="58"/>
                    <a:pt x="94" y="62"/>
                  </a:cubicBezTo>
                  <a:cubicBezTo>
                    <a:pt x="92" y="65"/>
                    <a:pt x="92" y="67"/>
                    <a:pt x="93" y="68"/>
                  </a:cubicBezTo>
                  <a:cubicBezTo>
                    <a:pt x="93" y="68"/>
                    <a:pt x="95" y="68"/>
                    <a:pt x="97" y="68"/>
                  </a:cubicBezTo>
                  <a:cubicBezTo>
                    <a:pt x="99" y="68"/>
                    <a:pt x="100" y="68"/>
                    <a:pt x="101" y="68"/>
                  </a:cubicBezTo>
                  <a:cubicBezTo>
                    <a:pt x="101" y="68"/>
                    <a:pt x="102" y="68"/>
                    <a:pt x="102" y="69"/>
                  </a:cubicBezTo>
                  <a:cubicBezTo>
                    <a:pt x="102" y="70"/>
                    <a:pt x="104" y="68"/>
                    <a:pt x="109" y="63"/>
                  </a:cubicBezTo>
                  <a:cubicBezTo>
                    <a:pt x="115" y="56"/>
                    <a:pt x="120" y="51"/>
                    <a:pt x="122" y="48"/>
                  </a:cubicBezTo>
                  <a:close/>
                  <a:moveTo>
                    <a:pt x="112" y="9"/>
                  </a:moveTo>
                  <a:cubicBezTo>
                    <a:pt x="112" y="8"/>
                    <a:pt x="112" y="8"/>
                    <a:pt x="114" y="9"/>
                  </a:cubicBezTo>
                  <a:cubicBezTo>
                    <a:pt x="114" y="9"/>
                    <a:pt x="115" y="9"/>
                    <a:pt x="115" y="10"/>
                  </a:cubicBezTo>
                  <a:cubicBezTo>
                    <a:pt x="115" y="10"/>
                    <a:pt x="115" y="10"/>
                    <a:pt x="115" y="10"/>
                  </a:cubicBezTo>
                  <a:cubicBezTo>
                    <a:pt x="114" y="11"/>
                    <a:pt x="114" y="11"/>
                    <a:pt x="113" y="10"/>
                  </a:cubicBezTo>
                  <a:cubicBezTo>
                    <a:pt x="112" y="10"/>
                    <a:pt x="112" y="10"/>
                    <a:pt x="11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9" name="Group 12"/>
          <p:cNvGrpSpPr>
            <a:grpSpLocks noChangeAspect="1"/>
          </p:cNvGrpSpPr>
          <p:nvPr/>
        </p:nvGrpSpPr>
        <p:grpSpPr bwMode="auto">
          <a:xfrm>
            <a:off x="11528915" y="4735772"/>
            <a:ext cx="378945" cy="1592721"/>
            <a:chOff x="3842" y="1660"/>
            <a:chExt cx="527" cy="2215"/>
          </a:xfrm>
        </p:grpSpPr>
        <p:sp>
          <p:nvSpPr>
            <p:cNvPr id="30" name="Freeform 13"/>
            <p:cNvSpPr>
              <a:spLocks noEditPoints="1"/>
            </p:cNvSpPr>
            <p:nvPr/>
          </p:nvSpPr>
          <p:spPr bwMode="auto">
            <a:xfrm>
              <a:off x="3885" y="1660"/>
              <a:ext cx="433" cy="587"/>
            </a:xfrm>
            <a:custGeom>
              <a:avLst/>
              <a:gdLst>
                <a:gd name="T0" fmla="*/ 84 w 181"/>
                <a:gd name="T1" fmla="*/ 3 h 248"/>
                <a:gd name="T2" fmla="*/ 90 w 181"/>
                <a:gd name="T3" fmla="*/ 6 h 248"/>
                <a:gd name="T4" fmla="*/ 92 w 181"/>
                <a:gd name="T5" fmla="*/ 8 h 248"/>
                <a:gd name="T6" fmla="*/ 106 w 181"/>
                <a:gd name="T7" fmla="*/ 23 h 248"/>
                <a:gd name="T8" fmla="*/ 107 w 181"/>
                <a:gd name="T9" fmla="*/ 52 h 248"/>
                <a:gd name="T10" fmla="*/ 106 w 181"/>
                <a:gd name="T11" fmla="*/ 78 h 248"/>
                <a:gd name="T12" fmla="*/ 112 w 181"/>
                <a:gd name="T13" fmla="*/ 77 h 248"/>
                <a:gd name="T14" fmla="*/ 120 w 181"/>
                <a:gd name="T15" fmla="*/ 76 h 248"/>
                <a:gd name="T16" fmla="*/ 131 w 181"/>
                <a:gd name="T17" fmla="*/ 75 h 248"/>
                <a:gd name="T18" fmla="*/ 140 w 181"/>
                <a:gd name="T19" fmla="*/ 73 h 248"/>
                <a:gd name="T20" fmla="*/ 138 w 181"/>
                <a:gd name="T21" fmla="*/ 70 h 248"/>
                <a:gd name="T22" fmla="*/ 137 w 181"/>
                <a:gd name="T23" fmla="*/ 70 h 248"/>
                <a:gd name="T24" fmla="*/ 131 w 181"/>
                <a:gd name="T25" fmla="*/ 68 h 248"/>
                <a:gd name="T26" fmla="*/ 130 w 181"/>
                <a:gd name="T27" fmla="*/ 67 h 248"/>
                <a:gd name="T28" fmla="*/ 136 w 181"/>
                <a:gd name="T29" fmla="*/ 66 h 248"/>
                <a:gd name="T30" fmla="*/ 142 w 181"/>
                <a:gd name="T31" fmla="*/ 67 h 248"/>
                <a:gd name="T32" fmla="*/ 149 w 181"/>
                <a:gd name="T33" fmla="*/ 69 h 248"/>
                <a:gd name="T34" fmla="*/ 156 w 181"/>
                <a:gd name="T35" fmla="*/ 72 h 248"/>
                <a:gd name="T36" fmla="*/ 164 w 181"/>
                <a:gd name="T37" fmla="*/ 77 h 248"/>
                <a:gd name="T38" fmla="*/ 170 w 181"/>
                <a:gd name="T39" fmla="*/ 79 h 248"/>
                <a:gd name="T40" fmla="*/ 177 w 181"/>
                <a:gd name="T41" fmla="*/ 84 h 248"/>
                <a:gd name="T42" fmla="*/ 181 w 181"/>
                <a:gd name="T43" fmla="*/ 91 h 248"/>
                <a:gd name="T44" fmla="*/ 177 w 181"/>
                <a:gd name="T45" fmla="*/ 97 h 248"/>
                <a:gd name="T46" fmla="*/ 168 w 181"/>
                <a:gd name="T47" fmla="*/ 100 h 248"/>
                <a:gd name="T48" fmla="*/ 118 w 181"/>
                <a:gd name="T49" fmla="*/ 103 h 248"/>
                <a:gd name="T50" fmla="*/ 109 w 181"/>
                <a:gd name="T51" fmla="*/ 106 h 248"/>
                <a:gd name="T52" fmla="*/ 107 w 181"/>
                <a:gd name="T53" fmla="*/ 129 h 248"/>
                <a:gd name="T54" fmla="*/ 104 w 181"/>
                <a:gd name="T55" fmla="*/ 197 h 248"/>
                <a:gd name="T56" fmla="*/ 103 w 181"/>
                <a:gd name="T57" fmla="*/ 206 h 248"/>
                <a:gd name="T58" fmla="*/ 101 w 181"/>
                <a:gd name="T59" fmla="*/ 220 h 248"/>
                <a:gd name="T60" fmla="*/ 100 w 181"/>
                <a:gd name="T61" fmla="*/ 230 h 248"/>
                <a:gd name="T62" fmla="*/ 98 w 181"/>
                <a:gd name="T63" fmla="*/ 239 h 248"/>
                <a:gd name="T64" fmla="*/ 96 w 181"/>
                <a:gd name="T65" fmla="*/ 244 h 248"/>
                <a:gd name="T66" fmla="*/ 94 w 181"/>
                <a:gd name="T67" fmla="*/ 248 h 248"/>
                <a:gd name="T68" fmla="*/ 92 w 181"/>
                <a:gd name="T69" fmla="*/ 241 h 248"/>
                <a:gd name="T70" fmla="*/ 92 w 181"/>
                <a:gd name="T71" fmla="*/ 218 h 248"/>
                <a:gd name="T72" fmla="*/ 90 w 181"/>
                <a:gd name="T73" fmla="*/ 115 h 248"/>
                <a:gd name="T74" fmla="*/ 81 w 181"/>
                <a:gd name="T75" fmla="*/ 116 h 248"/>
                <a:gd name="T76" fmla="*/ 72 w 181"/>
                <a:gd name="T77" fmla="*/ 120 h 248"/>
                <a:gd name="T78" fmla="*/ 57 w 181"/>
                <a:gd name="T79" fmla="*/ 125 h 248"/>
                <a:gd name="T80" fmla="*/ 43 w 181"/>
                <a:gd name="T81" fmla="*/ 130 h 248"/>
                <a:gd name="T82" fmla="*/ 21 w 181"/>
                <a:gd name="T83" fmla="*/ 130 h 248"/>
                <a:gd name="T84" fmla="*/ 6 w 181"/>
                <a:gd name="T85" fmla="*/ 123 h 248"/>
                <a:gd name="T86" fmla="*/ 2 w 181"/>
                <a:gd name="T87" fmla="*/ 114 h 248"/>
                <a:gd name="T88" fmla="*/ 0 w 181"/>
                <a:gd name="T89" fmla="*/ 104 h 248"/>
                <a:gd name="T90" fmla="*/ 1 w 181"/>
                <a:gd name="T91" fmla="*/ 100 h 248"/>
                <a:gd name="T92" fmla="*/ 4 w 181"/>
                <a:gd name="T93" fmla="*/ 97 h 248"/>
                <a:gd name="T94" fmla="*/ 8 w 181"/>
                <a:gd name="T95" fmla="*/ 102 h 248"/>
                <a:gd name="T96" fmla="*/ 12 w 181"/>
                <a:gd name="T97" fmla="*/ 106 h 248"/>
                <a:gd name="T98" fmla="*/ 17 w 181"/>
                <a:gd name="T99" fmla="*/ 107 h 248"/>
                <a:gd name="T100" fmla="*/ 36 w 181"/>
                <a:gd name="T101" fmla="*/ 102 h 248"/>
                <a:gd name="T102" fmla="*/ 70 w 181"/>
                <a:gd name="T103" fmla="*/ 90 h 248"/>
                <a:gd name="T104" fmla="*/ 89 w 181"/>
                <a:gd name="T105" fmla="*/ 81 h 248"/>
                <a:gd name="T106" fmla="*/ 90 w 181"/>
                <a:gd name="T107" fmla="*/ 70 h 248"/>
                <a:gd name="T108" fmla="*/ 90 w 181"/>
                <a:gd name="T109" fmla="*/ 24 h 248"/>
                <a:gd name="T110" fmla="*/ 89 w 181"/>
                <a:gd name="T111" fmla="*/ 16 h 248"/>
                <a:gd name="T112" fmla="*/ 87 w 181"/>
                <a:gd name="T113" fmla="*/ 10 h 248"/>
                <a:gd name="T114" fmla="*/ 84 w 181"/>
                <a:gd name="T115" fmla="*/ 3 h 248"/>
                <a:gd name="T116" fmla="*/ 82 w 181"/>
                <a:gd name="T117" fmla="*/ 3 h 248"/>
                <a:gd name="T118" fmla="*/ 82 w 181"/>
                <a:gd name="T119" fmla="*/ 1 h 248"/>
                <a:gd name="T120" fmla="*/ 83 w 181"/>
                <a:gd name="T121" fmla="*/ 0 h 248"/>
                <a:gd name="T122" fmla="*/ 83 w 181"/>
                <a:gd name="T123" fmla="*/ 1 h 248"/>
                <a:gd name="T124" fmla="*/ 82 w 181"/>
                <a:gd name="T125" fmla="*/ 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" h="248">
                  <a:moveTo>
                    <a:pt x="84" y="3"/>
                  </a:moveTo>
                  <a:cubicBezTo>
                    <a:pt x="84" y="2"/>
                    <a:pt x="86" y="3"/>
                    <a:pt x="90" y="6"/>
                  </a:cubicBezTo>
                  <a:cubicBezTo>
                    <a:pt x="91" y="6"/>
                    <a:pt x="92" y="7"/>
                    <a:pt x="92" y="8"/>
                  </a:cubicBezTo>
                  <a:cubicBezTo>
                    <a:pt x="100" y="14"/>
                    <a:pt x="104" y="20"/>
                    <a:pt x="106" y="23"/>
                  </a:cubicBezTo>
                  <a:cubicBezTo>
                    <a:pt x="107" y="25"/>
                    <a:pt x="107" y="34"/>
                    <a:pt x="107" y="52"/>
                  </a:cubicBezTo>
                  <a:cubicBezTo>
                    <a:pt x="106" y="78"/>
                    <a:pt x="106" y="78"/>
                    <a:pt x="106" y="78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6" y="76"/>
                    <a:pt x="119" y="76"/>
                    <a:pt x="120" y="76"/>
                  </a:cubicBezTo>
                  <a:cubicBezTo>
                    <a:pt x="123" y="76"/>
                    <a:pt x="126" y="75"/>
                    <a:pt x="131" y="75"/>
                  </a:cubicBezTo>
                  <a:cubicBezTo>
                    <a:pt x="136" y="74"/>
                    <a:pt x="139" y="73"/>
                    <a:pt x="140" y="73"/>
                  </a:cubicBezTo>
                  <a:cubicBezTo>
                    <a:pt x="141" y="72"/>
                    <a:pt x="140" y="71"/>
                    <a:pt x="138" y="70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34" y="69"/>
                    <a:pt x="132" y="68"/>
                    <a:pt x="131" y="68"/>
                  </a:cubicBezTo>
                  <a:cubicBezTo>
                    <a:pt x="130" y="68"/>
                    <a:pt x="129" y="68"/>
                    <a:pt x="130" y="67"/>
                  </a:cubicBezTo>
                  <a:cubicBezTo>
                    <a:pt x="130" y="66"/>
                    <a:pt x="132" y="66"/>
                    <a:pt x="136" y="66"/>
                  </a:cubicBezTo>
                  <a:cubicBezTo>
                    <a:pt x="139" y="66"/>
                    <a:pt x="141" y="66"/>
                    <a:pt x="142" y="67"/>
                  </a:cubicBezTo>
                  <a:cubicBezTo>
                    <a:pt x="142" y="68"/>
                    <a:pt x="144" y="69"/>
                    <a:pt x="149" y="69"/>
                  </a:cubicBezTo>
                  <a:cubicBezTo>
                    <a:pt x="153" y="70"/>
                    <a:pt x="155" y="71"/>
                    <a:pt x="156" y="72"/>
                  </a:cubicBezTo>
                  <a:cubicBezTo>
                    <a:pt x="158" y="73"/>
                    <a:pt x="160" y="75"/>
                    <a:pt x="164" y="77"/>
                  </a:cubicBezTo>
                  <a:cubicBezTo>
                    <a:pt x="167" y="79"/>
                    <a:pt x="169" y="79"/>
                    <a:pt x="170" y="79"/>
                  </a:cubicBezTo>
                  <a:cubicBezTo>
                    <a:pt x="171" y="79"/>
                    <a:pt x="173" y="81"/>
                    <a:pt x="177" y="84"/>
                  </a:cubicBezTo>
                  <a:cubicBezTo>
                    <a:pt x="180" y="88"/>
                    <a:pt x="181" y="90"/>
                    <a:pt x="181" y="91"/>
                  </a:cubicBezTo>
                  <a:cubicBezTo>
                    <a:pt x="181" y="93"/>
                    <a:pt x="180" y="95"/>
                    <a:pt x="177" y="97"/>
                  </a:cubicBezTo>
                  <a:cubicBezTo>
                    <a:pt x="174" y="99"/>
                    <a:pt x="171" y="100"/>
                    <a:pt x="168" y="100"/>
                  </a:cubicBezTo>
                  <a:cubicBezTo>
                    <a:pt x="142" y="100"/>
                    <a:pt x="126" y="101"/>
                    <a:pt x="118" y="103"/>
                  </a:cubicBezTo>
                  <a:cubicBezTo>
                    <a:pt x="112" y="105"/>
                    <a:pt x="109" y="106"/>
                    <a:pt x="109" y="106"/>
                  </a:cubicBezTo>
                  <a:cubicBezTo>
                    <a:pt x="108" y="107"/>
                    <a:pt x="108" y="115"/>
                    <a:pt x="107" y="129"/>
                  </a:cubicBezTo>
                  <a:cubicBezTo>
                    <a:pt x="106" y="173"/>
                    <a:pt x="105" y="196"/>
                    <a:pt x="104" y="197"/>
                  </a:cubicBezTo>
                  <a:cubicBezTo>
                    <a:pt x="104" y="198"/>
                    <a:pt x="103" y="201"/>
                    <a:pt x="103" y="206"/>
                  </a:cubicBezTo>
                  <a:cubicBezTo>
                    <a:pt x="102" y="214"/>
                    <a:pt x="101" y="218"/>
                    <a:pt x="101" y="220"/>
                  </a:cubicBezTo>
                  <a:cubicBezTo>
                    <a:pt x="100" y="221"/>
                    <a:pt x="100" y="224"/>
                    <a:pt x="100" y="230"/>
                  </a:cubicBezTo>
                  <a:cubicBezTo>
                    <a:pt x="99" y="235"/>
                    <a:pt x="99" y="238"/>
                    <a:pt x="98" y="239"/>
                  </a:cubicBezTo>
                  <a:cubicBezTo>
                    <a:pt x="98" y="239"/>
                    <a:pt x="97" y="241"/>
                    <a:pt x="96" y="244"/>
                  </a:cubicBezTo>
                  <a:cubicBezTo>
                    <a:pt x="96" y="246"/>
                    <a:pt x="95" y="248"/>
                    <a:pt x="94" y="248"/>
                  </a:cubicBezTo>
                  <a:cubicBezTo>
                    <a:pt x="93" y="248"/>
                    <a:pt x="92" y="246"/>
                    <a:pt x="92" y="241"/>
                  </a:cubicBezTo>
                  <a:cubicBezTo>
                    <a:pt x="92" y="237"/>
                    <a:pt x="92" y="229"/>
                    <a:pt x="92" y="218"/>
                  </a:cubicBezTo>
                  <a:cubicBezTo>
                    <a:pt x="91" y="196"/>
                    <a:pt x="91" y="162"/>
                    <a:pt x="90" y="115"/>
                  </a:cubicBezTo>
                  <a:cubicBezTo>
                    <a:pt x="90" y="113"/>
                    <a:pt x="87" y="113"/>
                    <a:pt x="81" y="116"/>
                  </a:cubicBezTo>
                  <a:cubicBezTo>
                    <a:pt x="78" y="117"/>
                    <a:pt x="75" y="119"/>
                    <a:pt x="72" y="120"/>
                  </a:cubicBezTo>
                  <a:cubicBezTo>
                    <a:pt x="70" y="121"/>
                    <a:pt x="65" y="123"/>
                    <a:pt x="57" y="125"/>
                  </a:cubicBezTo>
                  <a:cubicBezTo>
                    <a:pt x="50" y="128"/>
                    <a:pt x="45" y="129"/>
                    <a:pt x="43" y="130"/>
                  </a:cubicBezTo>
                  <a:cubicBezTo>
                    <a:pt x="36" y="131"/>
                    <a:pt x="29" y="131"/>
                    <a:pt x="21" y="130"/>
                  </a:cubicBezTo>
                  <a:cubicBezTo>
                    <a:pt x="14" y="128"/>
                    <a:pt x="9" y="126"/>
                    <a:pt x="6" y="123"/>
                  </a:cubicBezTo>
                  <a:cubicBezTo>
                    <a:pt x="5" y="122"/>
                    <a:pt x="4" y="119"/>
                    <a:pt x="2" y="114"/>
                  </a:cubicBezTo>
                  <a:cubicBezTo>
                    <a:pt x="0" y="109"/>
                    <a:pt x="0" y="106"/>
                    <a:pt x="0" y="104"/>
                  </a:cubicBezTo>
                  <a:cubicBezTo>
                    <a:pt x="0" y="103"/>
                    <a:pt x="0" y="101"/>
                    <a:pt x="1" y="100"/>
                  </a:cubicBezTo>
                  <a:cubicBezTo>
                    <a:pt x="2" y="98"/>
                    <a:pt x="3" y="97"/>
                    <a:pt x="4" y="97"/>
                  </a:cubicBezTo>
                  <a:cubicBezTo>
                    <a:pt x="4" y="97"/>
                    <a:pt x="6" y="99"/>
                    <a:pt x="8" y="102"/>
                  </a:cubicBezTo>
                  <a:cubicBezTo>
                    <a:pt x="10" y="104"/>
                    <a:pt x="11" y="105"/>
                    <a:pt x="12" y="106"/>
                  </a:cubicBezTo>
                  <a:cubicBezTo>
                    <a:pt x="13" y="106"/>
                    <a:pt x="14" y="107"/>
                    <a:pt x="17" y="107"/>
                  </a:cubicBezTo>
                  <a:cubicBezTo>
                    <a:pt x="22" y="107"/>
                    <a:pt x="29" y="105"/>
                    <a:pt x="36" y="102"/>
                  </a:cubicBezTo>
                  <a:cubicBezTo>
                    <a:pt x="39" y="101"/>
                    <a:pt x="50" y="97"/>
                    <a:pt x="70" y="90"/>
                  </a:cubicBezTo>
                  <a:cubicBezTo>
                    <a:pt x="82" y="85"/>
                    <a:pt x="89" y="83"/>
                    <a:pt x="89" y="81"/>
                  </a:cubicBezTo>
                  <a:cubicBezTo>
                    <a:pt x="90" y="80"/>
                    <a:pt x="90" y="77"/>
                    <a:pt x="90" y="70"/>
                  </a:cubicBezTo>
                  <a:cubicBezTo>
                    <a:pt x="89" y="59"/>
                    <a:pt x="89" y="43"/>
                    <a:pt x="90" y="24"/>
                  </a:cubicBezTo>
                  <a:cubicBezTo>
                    <a:pt x="90" y="20"/>
                    <a:pt x="90" y="18"/>
                    <a:pt x="89" y="16"/>
                  </a:cubicBezTo>
                  <a:cubicBezTo>
                    <a:pt x="89" y="14"/>
                    <a:pt x="88" y="12"/>
                    <a:pt x="87" y="10"/>
                  </a:cubicBezTo>
                  <a:cubicBezTo>
                    <a:pt x="85" y="6"/>
                    <a:pt x="84" y="4"/>
                    <a:pt x="84" y="3"/>
                  </a:cubicBezTo>
                  <a:close/>
                  <a:moveTo>
                    <a:pt x="82" y="3"/>
                  </a:moveTo>
                  <a:cubicBezTo>
                    <a:pt x="82" y="3"/>
                    <a:pt x="82" y="2"/>
                    <a:pt x="82" y="1"/>
                  </a:cubicBezTo>
                  <a:cubicBezTo>
                    <a:pt x="82" y="1"/>
                    <a:pt x="82" y="0"/>
                    <a:pt x="83" y="0"/>
                  </a:cubicBezTo>
                  <a:cubicBezTo>
                    <a:pt x="84" y="0"/>
                    <a:pt x="84" y="1"/>
                    <a:pt x="83" y="1"/>
                  </a:cubicBezTo>
                  <a:cubicBezTo>
                    <a:pt x="83" y="2"/>
                    <a:pt x="83" y="3"/>
                    <a:pt x="8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14"/>
            <p:cNvSpPr>
              <a:spLocks noEditPoints="1"/>
            </p:cNvSpPr>
            <p:nvPr/>
          </p:nvSpPr>
          <p:spPr bwMode="auto">
            <a:xfrm>
              <a:off x="3933" y="2264"/>
              <a:ext cx="349" cy="512"/>
            </a:xfrm>
            <a:custGeom>
              <a:avLst/>
              <a:gdLst>
                <a:gd name="T0" fmla="*/ 127 w 146"/>
                <a:gd name="T1" fmla="*/ 9 h 216"/>
                <a:gd name="T2" fmla="*/ 138 w 146"/>
                <a:gd name="T3" fmla="*/ 34 h 216"/>
                <a:gd name="T4" fmla="*/ 130 w 146"/>
                <a:gd name="T5" fmla="*/ 66 h 216"/>
                <a:gd name="T6" fmla="*/ 118 w 146"/>
                <a:gd name="T7" fmla="*/ 86 h 216"/>
                <a:gd name="T8" fmla="*/ 87 w 146"/>
                <a:gd name="T9" fmla="*/ 118 h 216"/>
                <a:gd name="T10" fmla="*/ 109 w 146"/>
                <a:gd name="T11" fmla="*/ 131 h 216"/>
                <a:gd name="T12" fmla="*/ 112 w 146"/>
                <a:gd name="T13" fmla="*/ 155 h 216"/>
                <a:gd name="T14" fmla="*/ 89 w 146"/>
                <a:gd name="T15" fmla="*/ 164 h 216"/>
                <a:gd name="T16" fmla="*/ 86 w 146"/>
                <a:gd name="T17" fmla="*/ 182 h 216"/>
                <a:gd name="T18" fmla="*/ 109 w 146"/>
                <a:gd name="T19" fmla="*/ 177 h 216"/>
                <a:gd name="T20" fmla="*/ 146 w 146"/>
                <a:gd name="T21" fmla="*/ 196 h 216"/>
                <a:gd name="T22" fmla="*/ 112 w 146"/>
                <a:gd name="T23" fmla="*/ 203 h 216"/>
                <a:gd name="T24" fmla="*/ 74 w 146"/>
                <a:gd name="T25" fmla="*/ 207 h 216"/>
                <a:gd name="T26" fmla="*/ 65 w 146"/>
                <a:gd name="T27" fmla="*/ 200 h 216"/>
                <a:gd name="T28" fmla="*/ 1 w 146"/>
                <a:gd name="T29" fmla="*/ 212 h 216"/>
                <a:gd name="T30" fmla="*/ 19 w 146"/>
                <a:gd name="T31" fmla="*/ 186 h 216"/>
                <a:gd name="T32" fmla="*/ 42 w 146"/>
                <a:gd name="T33" fmla="*/ 172 h 216"/>
                <a:gd name="T34" fmla="*/ 47 w 146"/>
                <a:gd name="T35" fmla="*/ 162 h 216"/>
                <a:gd name="T36" fmla="*/ 18 w 146"/>
                <a:gd name="T37" fmla="*/ 155 h 216"/>
                <a:gd name="T38" fmla="*/ 43 w 146"/>
                <a:gd name="T39" fmla="*/ 138 h 216"/>
                <a:gd name="T40" fmla="*/ 66 w 146"/>
                <a:gd name="T41" fmla="*/ 121 h 216"/>
                <a:gd name="T42" fmla="*/ 44 w 146"/>
                <a:gd name="T43" fmla="*/ 125 h 216"/>
                <a:gd name="T44" fmla="*/ 39 w 146"/>
                <a:gd name="T45" fmla="*/ 112 h 216"/>
                <a:gd name="T46" fmla="*/ 18 w 146"/>
                <a:gd name="T47" fmla="*/ 94 h 216"/>
                <a:gd name="T48" fmla="*/ 6 w 146"/>
                <a:gd name="T49" fmla="*/ 58 h 216"/>
                <a:gd name="T50" fmla="*/ 17 w 146"/>
                <a:gd name="T51" fmla="*/ 23 h 216"/>
                <a:gd name="T52" fmla="*/ 32 w 146"/>
                <a:gd name="T53" fmla="*/ 8 h 216"/>
                <a:gd name="T54" fmla="*/ 64 w 146"/>
                <a:gd name="T55" fmla="*/ 16 h 216"/>
                <a:gd name="T56" fmla="*/ 67 w 146"/>
                <a:gd name="T57" fmla="*/ 26 h 216"/>
                <a:gd name="T58" fmla="*/ 33 w 146"/>
                <a:gd name="T59" fmla="*/ 58 h 216"/>
                <a:gd name="T60" fmla="*/ 60 w 146"/>
                <a:gd name="T61" fmla="*/ 50 h 216"/>
                <a:gd name="T62" fmla="*/ 70 w 146"/>
                <a:gd name="T63" fmla="*/ 27 h 216"/>
                <a:gd name="T64" fmla="*/ 35 w 146"/>
                <a:gd name="T65" fmla="*/ 77 h 216"/>
                <a:gd name="T66" fmla="*/ 56 w 146"/>
                <a:gd name="T67" fmla="*/ 92 h 216"/>
                <a:gd name="T68" fmla="*/ 51 w 146"/>
                <a:gd name="T69" fmla="*/ 74 h 216"/>
                <a:gd name="T70" fmla="*/ 46 w 146"/>
                <a:gd name="T71" fmla="*/ 183 h 216"/>
                <a:gd name="T72" fmla="*/ 46 w 146"/>
                <a:gd name="T73" fmla="*/ 187 h 216"/>
                <a:gd name="T74" fmla="*/ 57 w 146"/>
                <a:gd name="T75" fmla="*/ 181 h 216"/>
                <a:gd name="T76" fmla="*/ 48 w 146"/>
                <a:gd name="T77" fmla="*/ 146 h 216"/>
                <a:gd name="T78" fmla="*/ 62 w 146"/>
                <a:gd name="T79" fmla="*/ 161 h 216"/>
                <a:gd name="T80" fmla="*/ 70 w 146"/>
                <a:gd name="T81" fmla="*/ 65 h 216"/>
                <a:gd name="T82" fmla="*/ 66 w 146"/>
                <a:gd name="T83" fmla="*/ 69 h 216"/>
                <a:gd name="T84" fmla="*/ 66 w 146"/>
                <a:gd name="T85" fmla="*/ 98 h 216"/>
                <a:gd name="T86" fmla="*/ 67 w 146"/>
                <a:gd name="T87" fmla="*/ 100 h 216"/>
                <a:gd name="T88" fmla="*/ 80 w 146"/>
                <a:gd name="T89" fmla="*/ 20 h 216"/>
                <a:gd name="T90" fmla="*/ 87 w 146"/>
                <a:gd name="T91" fmla="*/ 42 h 216"/>
                <a:gd name="T92" fmla="*/ 95 w 146"/>
                <a:gd name="T93" fmla="*/ 65 h 216"/>
                <a:gd name="T94" fmla="*/ 109 w 146"/>
                <a:gd name="T95" fmla="*/ 54 h 216"/>
                <a:gd name="T96" fmla="*/ 119 w 146"/>
                <a:gd name="T97" fmla="*/ 28 h 216"/>
                <a:gd name="T98" fmla="*/ 84 w 146"/>
                <a:gd name="T99" fmla="*/ 58 h 216"/>
                <a:gd name="T100" fmla="*/ 101 w 146"/>
                <a:gd name="T101" fmla="*/ 140 h 216"/>
                <a:gd name="T102" fmla="*/ 85 w 146"/>
                <a:gd name="T103" fmla="*/ 145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6" h="216">
                  <a:moveTo>
                    <a:pt x="89" y="6"/>
                  </a:moveTo>
                  <a:cubicBezTo>
                    <a:pt x="102" y="1"/>
                    <a:pt x="111" y="0"/>
                    <a:pt x="115" y="3"/>
                  </a:cubicBezTo>
                  <a:cubicBezTo>
                    <a:pt x="118" y="4"/>
                    <a:pt x="119" y="5"/>
                    <a:pt x="120" y="5"/>
                  </a:cubicBezTo>
                  <a:cubicBezTo>
                    <a:pt x="121" y="5"/>
                    <a:pt x="123" y="6"/>
                    <a:pt x="127" y="9"/>
                  </a:cubicBezTo>
                  <a:cubicBezTo>
                    <a:pt x="130" y="11"/>
                    <a:pt x="132" y="13"/>
                    <a:pt x="132" y="14"/>
                  </a:cubicBezTo>
                  <a:cubicBezTo>
                    <a:pt x="132" y="15"/>
                    <a:pt x="132" y="15"/>
                    <a:pt x="133" y="15"/>
                  </a:cubicBezTo>
                  <a:cubicBezTo>
                    <a:pt x="133" y="15"/>
                    <a:pt x="134" y="17"/>
                    <a:pt x="136" y="20"/>
                  </a:cubicBezTo>
                  <a:cubicBezTo>
                    <a:pt x="137" y="23"/>
                    <a:pt x="138" y="28"/>
                    <a:pt x="138" y="34"/>
                  </a:cubicBezTo>
                  <a:cubicBezTo>
                    <a:pt x="138" y="40"/>
                    <a:pt x="137" y="45"/>
                    <a:pt x="136" y="48"/>
                  </a:cubicBezTo>
                  <a:cubicBezTo>
                    <a:pt x="135" y="50"/>
                    <a:pt x="134" y="52"/>
                    <a:pt x="134" y="53"/>
                  </a:cubicBezTo>
                  <a:cubicBezTo>
                    <a:pt x="134" y="54"/>
                    <a:pt x="133" y="57"/>
                    <a:pt x="132" y="60"/>
                  </a:cubicBezTo>
                  <a:cubicBezTo>
                    <a:pt x="130" y="63"/>
                    <a:pt x="130" y="65"/>
                    <a:pt x="130" y="66"/>
                  </a:cubicBezTo>
                  <a:cubicBezTo>
                    <a:pt x="130" y="68"/>
                    <a:pt x="129" y="69"/>
                    <a:pt x="129" y="69"/>
                  </a:cubicBezTo>
                  <a:cubicBezTo>
                    <a:pt x="128" y="69"/>
                    <a:pt x="127" y="70"/>
                    <a:pt x="126" y="73"/>
                  </a:cubicBezTo>
                  <a:cubicBezTo>
                    <a:pt x="125" y="76"/>
                    <a:pt x="124" y="78"/>
                    <a:pt x="123" y="79"/>
                  </a:cubicBezTo>
                  <a:cubicBezTo>
                    <a:pt x="122" y="79"/>
                    <a:pt x="120" y="82"/>
                    <a:pt x="118" y="86"/>
                  </a:cubicBezTo>
                  <a:cubicBezTo>
                    <a:pt x="114" y="93"/>
                    <a:pt x="109" y="100"/>
                    <a:pt x="101" y="108"/>
                  </a:cubicBezTo>
                  <a:cubicBezTo>
                    <a:pt x="98" y="111"/>
                    <a:pt x="96" y="114"/>
                    <a:pt x="95" y="115"/>
                  </a:cubicBezTo>
                  <a:cubicBezTo>
                    <a:pt x="93" y="117"/>
                    <a:pt x="92" y="118"/>
                    <a:pt x="89" y="117"/>
                  </a:cubicBezTo>
                  <a:cubicBezTo>
                    <a:pt x="88" y="117"/>
                    <a:pt x="87" y="117"/>
                    <a:pt x="87" y="118"/>
                  </a:cubicBezTo>
                  <a:cubicBezTo>
                    <a:pt x="86" y="118"/>
                    <a:pt x="86" y="119"/>
                    <a:pt x="86" y="122"/>
                  </a:cubicBezTo>
                  <a:cubicBezTo>
                    <a:pt x="86" y="128"/>
                    <a:pt x="86" y="128"/>
                    <a:pt x="86" y="128"/>
                  </a:cubicBezTo>
                  <a:cubicBezTo>
                    <a:pt x="95" y="128"/>
                    <a:pt x="95" y="128"/>
                    <a:pt x="95" y="128"/>
                  </a:cubicBezTo>
                  <a:cubicBezTo>
                    <a:pt x="100" y="129"/>
                    <a:pt x="105" y="130"/>
                    <a:pt x="109" y="131"/>
                  </a:cubicBezTo>
                  <a:cubicBezTo>
                    <a:pt x="113" y="132"/>
                    <a:pt x="116" y="134"/>
                    <a:pt x="118" y="135"/>
                  </a:cubicBezTo>
                  <a:cubicBezTo>
                    <a:pt x="119" y="136"/>
                    <a:pt x="120" y="138"/>
                    <a:pt x="120" y="141"/>
                  </a:cubicBezTo>
                  <a:cubicBezTo>
                    <a:pt x="121" y="143"/>
                    <a:pt x="120" y="146"/>
                    <a:pt x="118" y="149"/>
                  </a:cubicBezTo>
                  <a:cubicBezTo>
                    <a:pt x="116" y="151"/>
                    <a:pt x="114" y="153"/>
                    <a:pt x="112" y="155"/>
                  </a:cubicBezTo>
                  <a:cubicBezTo>
                    <a:pt x="109" y="157"/>
                    <a:pt x="107" y="157"/>
                    <a:pt x="105" y="158"/>
                  </a:cubicBezTo>
                  <a:cubicBezTo>
                    <a:pt x="103" y="158"/>
                    <a:pt x="102" y="158"/>
                    <a:pt x="100" y="159"/>
                  </a:cubicBezTo>
                  <a:cubicBezTo>
                    <a:pt x="99" y="160"/>
                    <a:pt x="97" y="161"/>
                    <a:pt x="96" y="161"/>
                  </a:cubicBezTo>
                  <a:cubicBezTo>
                    <a:pt x="95" y="161"/>
                    <a:pt x="93" y="162"/>
                    <a:pt x="89" y="164"/>
                  </a:cubicBezTo>
                  <a:cubicBezTo>
                    <a:pt x="83" y="167"/>
                    <a:pt x="83" y="167"/>
                    <a:pt x="83" y="167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82"/>
                    <a:pt x="83" y="182"/>
                    <a:pt x="83" y="182"/>
                  </a:cubicBezTo>
                  <a:cubicBezTo>
                    <a:pt x="86" y="182"/>
                    <a:pt x="86" y="182"/>
                    <a:pt x="86" y="182"/>
                  </a:cubicBezTo>
                  <a:cubicBezTo>
                    <a:pt x="89" y="182"/>
                    <a:pt x="91" y="182"/>
                    <a:pt x="91" y="182"/>
                  </a:cubicBezTo>
                  <a:cubicBezTo>
                    <a:pt x="92" y="182"/>
                    <a:pt x="94" y="182"/>
                    <a:pt x="97" y="182"/>
                  </a:cubicBezTo>
                  <a:cubicBezTo>
                    <a:pt x="101" y="181"/>
                    <a:pt x="103" y="181"/>
                    <a:pt x="106" y="179"/>
                  </a:cubicBezTo>
                  <a:cubicBezTo>
                    <a:pt x="107" y="178"/>
                    <a:pt x="108" y="178"/>
                    <a:pt x="109" y="177"/>
                  </a:cubicBezTo>
                  <a:cubicBezTo>
                    <a:pt x="109" y="177"/>
                    <a:pt x="111" y="178"/>
                    <a:pt x="112" y="179"/>
                  </a:cubicBezTo>
                  <a:cubicBezTo>
                    <a:pt x="115" y="180"/>
                    <a:pt x="120" y="182"/>
                    <a:pt x="127" y="183"/>
                  </a:cubicBezTo>
                  <a:cubicBezTo>
                    <a:pt x="134" y="185"/>
                    <a:pt x="139" y="187"/>
                    <a:pt x="142" y="189"/>
                  </a:cubicBezTo>
                  <a:cubicBezTo>
                    <a:pt x="144" y="191"/>
                    <a:pt x="146" y="193"/>
                    <a:pt x="146" y="196"/>
                  </a:cubicBezTo>
                  <a:cubicBezTo>
                    <a:pt x="146" y="199"/>
                    <a:pt x="145" y="201"/>
                    <a:pt x="144" y="203"/>
                  </a:cubicBezTo>
                  <a:cubicBezTo>
                    <a:pt x="142" y="204"/>
                    <a:pt x="141" y="205"/>
                    <a:pt x="140" y="205"/>
                  </a:cubicBezTo>
                  <a:cubicBezTo>
                    <a:pt x="138" y="205"/>
                    <a:pt x="134" y="205"/>
                    <a:pt x="127" y="205"/>
                  </a:cubicBezTo>
                  <a:cubicBezTo>
                    <a:pt x="118" y="204"/>
                    <a:pt x="113" y="203"/>
                    <a:pt x="112" y="203"/>
                  </a:cubicBezTo>
                  <a:cubicBezTo>
                    <a:pt x="111" y="202"/>
                    <a:pt x="106" y="202"/>
                    <a:pt x="97" y="202"/>
                  </a:cubicBezTo>
                  <a:cubicBezTo>
                    <a:pt x="91" y="203"/>
                    <a:pt x="87" y="203"/>
                    <a:pt x="85" y="203"/>
                  </a:cubicBezTo>
                  <a:cubicBezTo>
                    <a:pt x="82" y="204"/>
                    <a:pt x="81" y="204"/>
                    <a:pt x="79" y="206"/>
                  </a:cubicBezTo>
                  <a:cubicBezTo>
                    <a:pt x="76" y="207"/>
                    <a:pt x="75" y="207"/>
                    <a:pt x="74" y="207"/>
                  </a:cubicBezTo>
                  <a:cubicBezTo>
                    <a:pt x="73" y="206"/>
                    <a:pt x="72" y="205"/>
                    <a:pt x="70" y="205"/>
                  </a:cubicBezTo>
                  <a:cubicBezTo>
                    <a:pt x="69" y="205"/>
                    <a:pt x="68" y="205"/>
                    <a:pt x="68" y="205"/>
                  </a:cubicBezTo>
                  <a:cubicBezTo>
                    <a:pt x="68" y="204"/>
                    <a:pt x="68" y="204"/>
                    <a:pt x="68" y="203"/>
                  </a:cubicBezTo>
                  <a:cubicBezTo>
                    <a:pt x="69" y="201"/>
                    <a:pt x="68" y="200"/>
                    <a:pt x="65" y="200"/>
                  </a:cubicBezTo>
                  <a:cubicBezTo>
                    <a:pt x="63" y="200"/>
                    <a:pt x="59" y="201"/>
                    <a:pt x="54" y="202"/>
                  </a:cubicBezTo>
                  <a:cubicBezTo>
                    <a:pt x="47" y="204"/>
                    <a:pt x="43" y="206"/>
                    <a:pt x="42" y="206"/>
                  </a:cubicBezTo>
                  <a:cubicBezTo>
                    <a:pt x="40" y="206"/>
                    <a:pt x="37" y="207"/>
                    <a:pt x="32" y="209"/>
                  </a:cubicBezTo>
                  <a:cubicBezTo>
                    <a:pt x="13" y="215"/>
                    <a:pt x="3" y="216"/>
                    <a:pt x="1" y="212"/>
                  </a:cubicBezTo>
                  <a:cubicBezTo>
                    <a:pt x="1" y="210"/>
                    <a:pt x="0" y="208"/>
                    <a:pt x="1" y="203"/>
                  </a:cubicBezTo>
                  <a:cubicBezTo>
                    <a:pt x="1" y="198"/>
                    <a:pt x="2" y="195"/>
                    <a:pt x="3" y="194"/>
                  </a:cubicBezTo>
                  <a:cubicBezTo>
                    <a:pt x="3" y="192"/>
                    <a:pt x="5" y="191"/>
                    <a:pt x="8" y="191"/>
                  </a:cubicBezTo>
                  <a:cubicBezTo>
                    <a:pt x="11" y="190"/>
                    <a:pt x="14" y="189"/>
                    <a:pt x="19" y="186"/>
                  </a:cubicBezTo>
                  <a:cubicBezTo>
                    <a:pt x="23" y="183"/>
                    <a:pt x="27" y="181"/>
                    <a:pt x="30" y="180"/>
                  </a:cubicBezTo>
                  <a:cubicBezTo>
                    <a:pt x="33" y="178"/>
                    <a:pt x="35" y="177"/>
                    <a:pt x="35" y="176"/>
                  </a:cubicBezTo>
                  <a:cubicBezTo>
                    <a:pt x="35" y="176"/>
                    <a:pt x="35" y="175"/>
                    <a:pt x="36" y="175"/>
                  </a:cubicBezTo>
                  <a:cubicBezTo>
                    <a:pt x="37" y="175"/>
                    <a:pt x="39" y="174"/>
                    <a:pt x="42" y="172"/>
                  </a:cubicBezTo>
                  <a:cubicBezTo>
                    <a:pt x="46" y="170"/>
                    <a:pt x="48" y="169"/>
                    <a:pt x="48" y="169"/>
                  </a:cubicBezTo>
                  <a:cubicBezTo>
                    <a:pt x="49" y="169"/>
                    <a:pt x="49" y="168"/>
                    <a:pt x="49" y="167"/>
                  </a:cubicBezTo>
                  <a:cubicBezTo>
                    <a:pt x="49" y="165"/>
                    <a:pt x="49" y="165"/>
                    <a:pt x="48" y="165"/>
                  </a:cubicBezTo>
                  <a:cubicBezTo>
                    <a:pt x="48" y="165"/>
                    <a:pt x="47" y="164"/>
                    <a:pt x="47" y="162"/>
                  </a:cubicBezTo>
                  <a:cubicBezTo>
                    <a:pt x="47" y="161"/>
                    <a:pt x="45" y="159"/>
                    <a:pt x="41" y="157"/>
                  </a:cubicBezTo>
                  <a:cubicBezTo>
                    <a:pt x="37" y="155"/>
                    <a:pt x="34" y="154"/>
                    <a:pt x="32" y="154"/>
                  </a:cubicBezTo>
                  <a:cubicBezTo>
                    <a:pt x="30" y="154"/>
                    <a:pt x="27" y="155"/>
                    <a:pt x="25" y="156"/>
                  </a:cubicBezTo>
                  <a:cubicBezTo>
                    <a:pt x="21" y="158"/>
                    <a:pt x="19" y="158"/>
                    <a:pt x="18" y="155"/>
                  </a:cubicBezTo>
                  <a:cubicBezTo>
                    <a:pt x="16" y="153"/>
                    <a:pt x="17" y="151"/>
                    <a:pt x="20" y="148"/>
                  </a:cubicBezTo>
                  <a:cubicBezTo>
                    <a:pt x="21" y="146"/>
                    <a:pt x="23" y="145"/>
                    <a:pt x="25" y="144"/>
                  </a:cubicBezTo>
                  <a:cubicBezTo>
                    <a:pt x="28" y="143"/>
                    <a:pt x="30" y="142"/>
                    <a:pt x="32" y="142"/>
                  </a:cubicBezTo>
                  <a:cubicBezTo>
                    <a:pt x="33" y="142"/>
                    <a:pt x="36" y="141"/>
                    <a:pt x="43" y="138"/>
                  </a:cubicBezTo>
                  <a:cubicBezTo>
                    <a:pt x="45" y="137"/>
                    <a:pt x="49" y="136"/>
                    <a:pt x="55" y="134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6" y="123"/>
                    <a:pt x="66" y="122"/>
                    <a:pt x="66" y="121"/>
                  </a:cubicBezTo>
                  <a:cubicBezTo>
                    <a:pt x="65" y="121"/>
                    <a:pt x="65" y="120"/>
                    <a:pt x="64" y="120"/>
                  </a:cubicBezTo>
                  <a:cubicBezTo>
                    <a:pt x="63" y="120"/>
                    <a:pt x="61" y="121"/>
                    <a:pt x="60" y="122"/>
                  </a:cubicBezTo>
                  <a:cubicBezTo>
                    <a:pt x="58" y="123"/>
                    <a:pt x="55" y="124"/>
                    <a:pt x="51" y="125"/>
                  </a:cubicBezTo>
                  <a:cubicBezTo>
                    <a:pt x="47" y="125"/>
                    <a:pt x="45" y="125"/>
                    <a:pt x="44" y="125"/>
                  </a:cubicBezTo>
                  <a:cubicBezTo>
                    <a:pt x="44" y="125"/>
                    <a:pt x="43" y="124"/>
                    <a:pt x="42" y="122"/>
                  </a:cubicBezTo>
                  <a:cubicBezTo>
                    <a:pt x="40" y="120"/>
                    <a:pt x="39" y="119"/>
                    <a:pt x="39" y="118"/>
                  </a:cubicBezTo>
                  <a:cubicBezTo>
                    <a:pt x="40" y="117"/>
                    <a:pt x="40" y="116"/>
                    <a:pt x="40" y="114"/>
                  </a:cubicBezTo>
                  <a:cubicBezTo>
                    <a:pt x="40" y="113"/>
                    <a:pt x="39" y="112"/>
                    <a:pt x="39" y="112"/>
                  </a:cubicBezTo>
                  <a:cubicBezTo>
                    <a:pt x="39" y="111"/>
                    <a:pt x="38" y="111"/>
                    <a:pt x="38" y="111"/>
                  </a:cubicBezTo>
                  <a:cubicBezTo>
                    <a:pt x="36" y="112"/>
                    <a:pt x="34" y="111"/>
                    <a:pt x="31" y="110"/>
                  </a:cubicBezTo>
                  <a:cubicBezTo>
                    <a:pt x="28" y="109"/>
                    <a:pt x="26" y="107"/>
                    <a:pt x="24" y="105"/>
                  </a:cubicBezTo>
                  <a:cubicBezTo>
                    <a:pt x="21" y="102"/>
                    <a:pt x="19" y="98"/>
                    <a:pt x="18" y="94"/>
                  </a:cubicBezTo>
                  <a:cubicBezTo>
                    <a:pt x="17" y="90"/>
                    <a:pt x="17" y="87"/>
                    <a:pt x="16" y="86"/>
                  </a:cubicBezTo>
                  <a:cubicBezTo>
                    <a:pt x="15" y="84"/>
                    <a:pt x="14" y="81"/>
                    <a:pt x="13" y="75"/>
                  </a:cubicBezTo>
                  <a:cubicBezTo>
                    <a:pt x="12" y="70"/>
                    <a:pt x="10" y="66"/>
                    <a:pt x="9" y="63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11" y="54"/>
                    <a:pt x="12" y="52"/>
                    <a:pt x="12" y="51"/>
                  </a:cubicBezTo>
                  <a:cubicBezTo>
                    <a:pt x="12" y="49"/>
                    <a:pt x="13" y="46"/>
                    <a:pt x="13" y="41"/>
                  </a:cubicBezTo>
                  <a:cubicBezTo>
                    <a:pt x="14" y="34"/>
                    <a:pt x="15" y="28"/>
                    <a:pt x="17" y="23"/>
                  </a:cubicBezTo>
                  <a:cubicBezTo>
                    <a:pt x="18" y="19"/>
                    <a:pt x="19" y="15"/>
                    <a:pt x="19" y="13"/>
                  </a:cubicBezTo>
                  <a:cubicBezTo>
                    <a:pt x="19" y="11"/>
                    <a:pt x="21" y="8"/>
                    <a:pt x="23" y="6"/>
                  </a:cubicBezTo>
                  <a:cubicBezTo>
                    <a:pt x="26" y="3"/>
                    <a:pt x="28" y="2"/>
                    <a:pt x="30" y="3"/>
                  </a:cubicBezTo>
                  <a:cubicBezTo>
                    <a:pt x="32" y="3"/>
                    <a:pt x="33" y="5"/>
                    <a:pt x="32" y="8"/>
                  </a:cubicBezTo>
                  <a:cubicBezTo>
                    <a:pt x="32" y="10"/>
                    <a:pt x="32" y="15"/>
                    <a:pt x="32" y="22"/>
                  </a:cubicBezTo>
                  <a:cubicBezTo>
                    <a:pt x="33" y="29"/>
                    <a:pt x="33" y="33"/>
                    <a:pt x="34" y="33"/>
                  </a:cubicBezTo>
                  <a:cubicBezTo>
                    <a:pt x="35" y="33"/>
                    <a:pt x="37" y="31"/>
                    <a:pt x="41" y="29"/>
                  </a:cubicBezTo>
                  <a:cubicBezTo>
                    <a:pt x="47" y="25"/>
                    <a:pt x="54" y="21"/>
                    <a:pt x="64" y="16"/>
                  </a:cubicBezTo>
                  <a:cubicBezTo>
                    <a:pt x="74" y="11"/>
                    <a:pt x="82" y="8"/>
                    <a:pt x="89" y="6"/>
                  </a:cubicBezTo>
                  <a:close/>
                  <a:moveTo>
                    <a:pt x="70" y="27"/>
                  </a:moveTo>
                  <a:cubicBezTo>
                    <a:pt x="70" y="25"/>
                    <a:pt x="70" y="25"/>
                    <a:pt x="70" y="25"/>
                  </a:cubicBezTo>
                  <a:cubicBezTo>
                    <a:pt x="69" y="25"/>
                    <a:pt x="68" y="25"/>
                    <a:pt x="67" y="26"/>
                  </a:cubicBezTo>
                  <a:cubicBezTo>
                    <a:pt x="58" y="31"/>
                    <a:pt x="50" y="37"/>
                    <a:pt x="42" y="45"/>
                  </a:cubicBezTo>
                  <a:cubicBezTo>
                    <a:pt x="37" y="50"/>
                    <a:pt x="34" y="53"/>
                    <a:pt x="34" y="53"/>
                  </a:cubicBezTo>
                  <a:cubicBezTo>
                    <a:pt x="33" y="53"/>
                    <a:pt x="33" y="54"/>
                    <a:pt x="32" y="56"/>
                  </a:cubicBezTo>
                  <a:cubicBezTo>
                    <a:pt x="32" y="57"/>
                    <a:pt x="32" y="58"/>
                    <a:pt x="33" y="58"/>
                  </a:cubicBezTo>
                  <a:cubicBezTo>
                    <a:pt x="33" y="58"/>
                    <a:pt x="34" y="58"/>
                    <a:pt x="36" y="58"/>
                  </a:cubicBezTo>
                  <a:cubicBezTo>
                    <a:pt x="39" y="58"/>
                    <a:pt x="41" y="57"/>
                    <a:pt x="42" y="56"/>
                  </a:cubicBezTo>
                  <a:cubicBezTo>
                    <a:pt x="42" y="56"/>
                    <a:pt x="45" y="55"/>
                    <a:pt x="50" y="53"/>
                  </a:cubicBezTo>
                  <a:cubicBezTo>
                    <a:pt x="55" y="51"/>
                    <a:pt x="58" y="50"/>
                    <a:pt x="60" y="50"/>
                  </a:cubicBezTo>
                  <a:cubicBezTo>
                    <a:pt x="60" y="49"/>
                    <a:pt x="62" y="49"/>
                    <a:pt x="65" y="48"/>
                  </a:cubicBezTo>
                  <a:cubicBezTo>
                    <a:pt x="68" y="47"/>
                    <a:pt x="69" y="46"/>
                    <a:pt x="70" y="46"/>
                  </a:cubicBezTo>
                  <a:cubicBezTo>
                    <a:pt x="70" y="45"/>
                    <a:pt x="71" y="42"/>
                    <a:pt x="70" y="37"/>
                  </a:cubicBezTo>
                  <a:cubicBezTo>
                    <a:pt x="70" y="31"/>
                    <a:pt x="70" y="28"/>
                    <a:pt x="70" y="27"/>
                  </a:cubicBezTo>
                  <a:close/>
                  <a:moveTo>
                    <a:pt x="45" y="70"/>
                  </a:moveTo>
                  <a:cubicBezTo>
                    <a:pt x="44" y="69"/>
                    <a:pt x="42" y="68"/>
                    <a:pt x="40" y="68"/>
                  </a:cubicBezTo>
                  <a:cubicBezTo>
                    <a:pt x="38" y="68"/>
                    <a:pt x="36" y="68"/>
                    <a:pt x="35" y="69"/>
                  </a:cubicBezTo>
                  <a:cubicBezTo>
                    <a:pt x="34" y="70"/>
                    <a:pt x="34" y="72"/>
                    <a:pt x="35" y="77"/>
                  </a:cubicBezTo>
                  <a:cubicBezTo>
                    <a:pt x="36" y="82"/>
                    <a:pt x="38" y="87"/>
                    <a:pt x="40" y="92"/>
                  </a:cubicBezTo>
                  <a:cubicBezTo>
                    <a:pt x="44" y="100"/>
                    <a:pt x="44" y="100"/>
                    <a:pt x="44" y="100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50" y="97"/>
                    <a:pt x="53" y="95"/>
                    <a:pt x="56" y="92"/>
                  </a:cubicBezTo>
                  <a:cubicBezTo>
                    <a:pt x="59" y="89"/>
                    <a:pt x="61" y="87"/>
                    <a:pt x="62" y="87"/>
                  </a:cubicBezTo>
                  <a:cubicBezTo>
                    <a:pt x="63" y="86"/>
                    <a:pt x="64" y="85"/>
                    <a:pt x="63" y="85"/>
                  </a:cubicBezTo>
                  <a:cubicBezTo>
                    <a:pt x="63" y="84"/>
                    <a:pt x="62" y="83"/>
                    <a:pt x="60" y="81"/>
                  </a:cubicBezTo>
                  <a:cubicBezTo>
                    <a:pt x="56" y="77"/>
                    <a:pt x="53" y="75"/>
                    <a:pt x="51" y="74"/>
                  </a:cubicBezTo>
                  <a:cubicBezTo>
                    <a:pt x="49" y="72"/>
                    <a:pt x="47" y="71"/>
                    <a:pt x="45" y="70"/>
                  </a:cubicBezTo>
                  <a:close/>
                  <a:moveTo>
                    <a:pt x="57" y="181"/>
                  </a:moveTo>
                  <a:cubicBezTo>
                    <a:pt x="56" y="180"/>
                    <a:pt x="54" y="180"/>
                    <a:pt x="52" y="180"/>
                  </a:cubicBezTo>
                  <a:cubicBezTo>
                    <a:pt x="50" y="180"/>
                    <a:pt x="48" y="181"/>
                    <a:pt x="46" y="183"/>
                  </a:cubicBezTo>
                  <a:cubicBezTo>
                    <a:pt x="45" y="184"/>
                    <a:pt x="43" y="185"/>
                    <a:pt x="41" y="186"/>
                  </a:cubicBezTo>
                  <a:cubicBezTo>
                    <a:pt x="38" y="186"/>
                    <a:pt x="37" y="187"/>
                    <a:pt x="37" y="188"/>
                  </a:cubicBezTo>
                  <a:cubicBezTo>
                    <a:pt x="37" y="189"/>
                    <a:pt x="38" y="189"/>
                    <a:pt x="39" y="188"/>
                  </a:cubicBezTo>
                  <a:cubicBezTo>
                    <a:pt x="40" y="188"/>
                    <a:pt x="43" y="188"/>
                    <a:pt x="46" y="187"/>
                  </a:cubicBezTo>
                  <a:cubicBezTo>
                    <a:pt x="52" y="185"/>
                    <a:pt x="52" y="185"/>
                    <a:pt x="52" y="185"/>
                  </a:cubicBezTo>
                  <a:cubicBezTo>
                    <a:pt x="54" y="185"/>
                    <a:pt x="55" y="184"/>
                    <a:pt x="56" y="184"/>
                  </a:cubicBezTo>
                  <a:cubicBezTo>
                    <a:pt x="57" y="183"/>
                    <a:pt x="58" y="183"/>
                    <a:pt x="58" y="182"/>
                  </a:cubicBezTo>
                  <a:cubicBezTo>
                    <a:pt x="58" y="182"/>
                    <a:pt x="57" y="182"/>
                    <a:pt x="57" y="181"/>
                  </a:cubicBezTo>
                  <a:close/>
                  <a:moveTo>
                    <a:pt x="64" y="146"/>
                  </a:moveTo>
                  <a:cubicBezTo>
                    <a:pt x="64" y="144"/>
                    <a:pt x="63" y="143"/>
                    <a:pt x="63" y="143"/>
                  </a:cubicBezTo>
                  <a:cubicBezTo>
                    <a:pt x="62" y="142"/>
                    <a:pt x="59" y="143"/>
                    <a:pt x="56" y="144"/>
                  </a:cubicBezTo>
                  <a:cubicBezTo>
                    <a:pt x="54" y="144"/>
                    <a:pt x="51" y="145"/>
                    <a:pt x="48" y="146"/>
                  </a:cubicBezTo>
                  <a:cubicBezTo>
                    <a:pt x="45" y="147"/>
                    <a:pt x="44" y="147"/>
                    <a:pt x="44" y="148"/>
                  </a:cubicBezTo>
                  <a:cubicBezTo>
                    <a:pt x="44" y="149"/>
                    <a:pt x="46" y="150"/>
                    <a:pt x="49" y="152"/>
                  </a:cubicBezTo>
                  <a:cubicBezTo>
                    <a:pt x="53" y="153"/>
                    <a:pt x="56" y="155"/>
                    <a:pt x="58" y="158"/>
                  </a:cubicBezTo>
                  <a:cubicBezTo>
                    <a:pt x="60" y="160"/>
                    <a:pt x="62" y="161"/>
                    <a:pt x="62" y="161"/>
                  </a:cubicBezTo>
                  <a:cubicBezTo>
                    <a:pt x="62" y="161"/>
                    <a:pt x="63" y="159"/>
                    <a:pt x="63" y="156"/>
                  </a:cubicBezTo>
                  <a:cubicBezTo>
                    <a:pt x="64" y="152"/>
                    <a:pt x="64" y="151"/>
                    <a:pt x="64" y="150"/>
                  </a:cubicBezTo>
                  <a:cubicBezTo>
                    <a:pt x="64" y="149"/>
                    <a:pt x="64" y="148"/>
                    <a:pt x="64" y="146"/>
                  </a:cubicBezTo>
                  <a:close/>
                  <a:moveTo>
                    <a:pt x="70" y="65"/>
                  </a:moveTo>
                  <a:cubicBezTo>
                    <a:pt x="70" y="62"/>
                    <a:pt x="70" y="60"/>
                    <a:pt x="70" y="59"/>
                  </a:cubicBezTo>
                  <a:cubicBezTo>
                    <a:pt x="69" y="59"/>
                    <a:pt x="66" y="59"/>
                    <a:pt x="61" y="61"/>
                  </a:cubicBezTo>
                  <a:cubicBezTo>
                    <a:pt x="56" y="62"/>
                    <a:pt x="53" y="63"/>
                    <a:pt x="52" y="64"/>
                  </a:cubicBezTo>
                  <a:cubicBezTo>
                    <a:pt x="52" y="65"/>
                    <a:pt x="56" y="67"/>
                    <a:pt x="66" y="69"/>
                  </a:cubicBezTo>
                  <a:cubicBezTo>
                    <a:pt x="68" y="70"/>
                    <a:pt x="69" y="70"/>
                    <a:pt x="69" y="69"/>
                  </a:cubicBezTo>
                  <a:cubicBezTo>
                    <a:pt x="69" y="69"/>
                    <a:pt x="70" y="68"/>
                    <a:pt x="70" y="65"/>
                  </a:cubicBezTo>
                  <a:close/>
                  <a:moveTo>
                    <a:pt x="67" y="100"/>
                  </a:moveTo>
                  <a:cubicBezTo>
                    <a:pt x="67" y="98"/>
                    <a:pt x="67" y="98"/>
                    <a:pt x="66" y="98"/>
                  </a:cubicBezTo>
                  <a:cubicBezTo>
                    <a:pt x="65" y="98"/>
                    <a:pt x="64" y="100"/>
                    <a:pt x="61" y="103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62" y="104"/>
                    <a:pt x="63" y="103"/>
                    <a:pt x="65" y="102"/>
                  </a:cubicBezTo>
                  <a:cubicBezTo>
                    <a:pt x="66" y="101"/>
                    <a:pt x="67" y="100"/>
                    <a:pt x="67" y="100"/>
                  </a:cubicBezTo>
                  <a:close/>
                  <a:moveTo>
                    <a:pt x="119" y="13"/>
                  </a:moveTo>
                  <a:cubicBezTo>
                    <a:pt x="118" y="12"/>
                    <a:pt x="113" y="11"/>
                    <a:pt x="105" y="12"/>
                  </a:cubicBezTo>
                  <a:cubicBezTo>
                    <a:pt x="97" y="13"/>
                    <a:pt x="90" y="15"/>
                    <a:pt x="84" y="18"/>
                  </a:cubicBezTo>
                  <a:cubicBezTo>
                    <a:pt x="81" y="19"/>
                    <a:pt x="80" y="20"/>
                    <a:pt x="80" y="20"/>
                  </a:cubicBezTo>
                  <a:cubicBezTo>
                    <a:pt x="80" y="21"/>
                    <a:pt x="80" y="22"/>
                    <a:pt x="81" y="24"/>
                  </a:cubicBezTo>
                  <a:cubicBezTo>
                    <a:pt x="82" y="26"/>
                    <a:pt x="83" y="30"/>
                    <a:pt x="83" y="35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92" y="42"/>
                    <a:pt x="96" y="43"/>
                    <a:pt x="100" y="45"/>
                  </a:cubicBezTo>
                  <a:cubicBezTo>
                    <a:pt x="104" y="47"/>
                    <a:pt x="106" y="49"/>
                    <a:pt x="106" y="51"/>
                  </a:cubicBezTo>
                  <a:cubicBezTo>
                    <a:pt x="106" y="52"/>
                    <a:pt x="106" y="53"/>
                    <a:pt x="104" y="55"/>
                  </a:cubicBezTo>
                  <a:cubicBezTo>
                    <a:pt x="103" y="56"/>
                    <a:pt x="100" y="60"/>
                    <a:pt x="95" y="65"/>
                  </a:cubicBezTo>
                  <a:cubicBezTo>
                    <a:pt x="90" y="71"/>
                    <a:pt x="87" y="74"/>
                    <a:pt x="87" y="76"/>
                  </a:cubicBezTo>
                  <a:cubicBezTo>
                    <a:pt x="87" y="78"/>
                    <a:pt x="88" y="79"/>
                    <a:pt x="88" y="80"/>
                  </a:cubicBezTo>
                  <a:cubicBezTo>
                    <a:pt x="89" y="80"/>
                    <a:pt x="92" y="77"/>
                    <a:pt x="97" y="72"/>
                  </a:cubicBezTo>
                  <a:cubicBezTo>
                    <a:pt x="102" y="65"/>
                    <a:pt x="106" y="59"/>
                    <a:pt x="109" y="54"/>
                  </a:cubicBezTo>
                  <a:cubicBezTo>
                    <a:pt x="110" y="52"/>
                    <a:pt x="110" y="51"/>
                    <a:pt x="111" y="50"/>
                  </a:cubicBezTo>
                  <a:cubicBezTo>
                    <a:pt x="112" y="50"/>
                    <a:pt x="113" y="48"/>
                    <a:pt x="114" y="47"/>
                  </a:cubicBezTo>
                  <a:cubicBezTo>
                    <a:pt x="115" y="46"/>
                    <a:pt x="115" y="44"/>
                    <a:pt x="116" y="40"/>
                  </a:cubicBezTo>
                  <a:cubicBezTo>
                    <a:pt x="116" y="36"/>
                    <a:pt x="117" y="32"/>
                    <a:pt x="119" y="28"/>
                  </a:cubicBezTo>
                  <a:cubicBezTo>
                    <a:pt x="122" y="22"/>
                    <a:pt x="122" y="17"/>
                    <a:pt x="119" y="13"/>
                  </a:cubicBezTo>
                  <a:close/>
                  <a:moveTo>
                    <a:pt x="93" y="52"/>
                  </a:moveTo>
                  <a:cubicBezTo>
                    <a:pt x="92" y="51"/>
                    <a:pt x="90" y="51"/>
                    <a:pt x="86" y="53"/>
                  </a:cubicBezTo>
                  <a:cubicBezTo>
                    <a:pt x="85" y="54"/>
                    <a:pt x="84" y="55"/>
                    <a:pt x="84" y="58"/>
                  </a:cubicBezTo>
                  <a:cubicBezTo>
                    <a:pt x="84" y="61"/>
                    <a:pt x="84" y="63"/>
                    <a:pt x="85" y="63"/>
                  </a:cubicBezTo>
                  <a:cubicBezTo>
                    <a:pt x="86" y="63"/>
                    <a:pt x="88" y="62"/>
                    <a:pt x="90" y="59"/>
                  </a:cubicBezTo>
                  <a:cubicBezTo>
                    <a:pt x="93" y="55"/>
                    <a:pt x="94" y="53"/>
                    <a:pt x="93" y="52"/>
                  </a:cubicBezTo>
                  <a:close/>
                  <a:moveTo>
                    <a:pt x="101" y="140"/>
                  </a:moveTo>
                  <a:cubicBezTo>
                    <a:pt x="101" y="139"/>
                    <a:pt x="100" y="138"/>
                    <a:pt x="98" y="138"/>
                  </a:cubicBezTo>
                  <a:cubicBezTo>
                    <a:pt x="95" y="138"/>
                    <a:pt x="92" y="138"/>
                    <a:pt x="89" y="138"/>
                  </a:cubicBezTo>
                  <a:cubicBezTo>
                    <a:pt x="87" y="139"/>
                    <a:pt x="86" y="139"/>
                    <a:pt x="86" y="140"/>
                  </a:cubicBezTo>
                  <a:cubicBezTo>
                    <a:pt x="85" y="140"/>
                    <a:pt x="85" y="142"/>
                    <a:pt x="85" y="145"/>
                  </a:cubicBezTo>
                  <a:cubicBezTo>
                    <a:pt x="85" y="151"/>
                    <a:pt x="85" y="151"/>
                    <a:pt x="85" y="151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9" y="143"/>
                    <a:pt x="101" y="141"/>
                    <a:pt x="101" y="1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15"/>
            <p:cNvSpPr>
              <a:spLocks noEditPoints="1"/>
            </p:cNvSpPr>
            <p:nvPr/>
          </p:nvSpPr>
          <p:spPr bwMode="auto">
            <a:xfrm>
              <a:off x="3842" y="2833"/>
              <a:ext cx="527" cy="488"/>
            </a:xfrm>
            <a:custGeom>
              <a:avLst/>
              <a:gdLst>
                <a:gd name="T0" fmla="*/ 68 w 220"/>
                <a:gd name="T1" fmla="*/ 15 h 206"/>
                <a:gd name="T2" fmla="*/ 75 w 220"/>
                <a:gd name="T3" fmla="*/ 60 h 206"/>
                <a:gd name="T4" fmla="*/ 73 w 220"/>
                <a:gd name="T5" fmla="*/ 76 h 206"/>
                <a:gd name="T6" fmla="*/ 65 w 220"/>
                <a:gd name="T7" fmla="*/ 124 h 206"/>
                <a:gd name="T8" fmla="*/ 108 w 220"/>
                <a:gd name="T9" fmla="*/ 70 h 206"/>
                <a:gd name="T10" fmla="*/ 131 w 220"/>
                <a:gd name="T11" fmla="*/ 68 h 206"/>
                <a:gd name="T12" fmla="*/ 136 w 220"/>
                <a:gd name="T13" fmla="*/ 135 h 206"/>
                <a:gd name="T14" fmla="*/ 113 w 220"/>
                <a:gd name="T15" fmla="*/ 163 h 206"/>
                <a:gd name="T16" fmla="*/ 101 w 220"/>
                <a:gd name="T17" fmla="*/ 143 h 206"/>
                <a:gd name="T18" fmla="*/ 98 w 220"/>
                <a:gd name="T19" fmla="*/ 98 h 206"/>
                <a:gd name="T20" fmla="*/ 115 w 220"/>
                <a:gd name="T21" fmla="*/ 107 h 206"/>
                <a:gd name="T22" fmla="*/ 120 w 220"/>
                <a:gd name="T23" fmla="*/ 71 h 206"/>
                <a:gd name="T24" fmla="*/ 102 w 220"/>
                <a:gd name="T25" fmla="*/ 81 h 206"/>
                <a:gd name="T26" fmla="*/ 86 w 220"/>
                <a:gd name="T27" fmla="*/ 123 h 206"/>
                <a:gd name="T28" fmla="*/ 72 w 220"/>
                <a:gd name="T29" fmla="*/ 141 h 206"/>
                <a:gd name="T30" fmla="*/ 70 w 220"/>
                <a:gd name="T31" fmla="*/ 188 h 206"/>
                <a:gd name="T32" fmla="*/ 58 w 220"/>
                <a:gd name="T33" fmla="*/ 204 h 206"/>
                <a:gd name="T34" fmla="*/ 43 w 220"/>
                <a:gd name="T35" fmla="*/ 163 h 206"/>
                <a:gd name="T36" fmla="*/ 52 w 220"/>
                <a:gd name="T37" fmla="*/ 175 h 206"/>
                <a:gd name="T38" fmla="*/ 48 w 220"/>
                <a:gd name="T39" fmla="*/ 134 h 206"/>
                <a:gd name="T40" fmla="*/ 10 w 220"/>
                <a:gd name="T41" fmla="*/ 159 h 206"/>
                <a:gd name="T42" fmla="*/ 1 w 220"/>
                <a:gd name="T43" fmla="*/ 136 h 206"/>
                <a:gd name="T44" fmla="*/ 16 w 220"/>
                <a:gd name="T45" fmla="*/ 123 h 206"/>
                <a:gd name="T46" fmla="*/ 50 w 220"/>
                <a:gd name="T47" fmla="*/ 87 h 206"/>
                <a:gd name="T48" fmla="*/ 17 w 220"/>
                <a:gd name="T49" fmla="*/ 67 h 206"/>
                <a:gd name="T50" fmla="*/ 39 w 220"/>
                <a:gd name="T51" fmla="*/ 63 h 206"/>
                <a:gd name="T52" fmla="*/ 52 w 220"/>
                <a:gd name="T53" fmla="*/ 46 h 206"/>
                <a:gd name="T54" fmla="*/ 51 w 220"/>
                <a:gd name="T55" fmla="*/ 40 h 206"/>
                <a:gd name="T56" fmla="*/ 4 w 220"/>
                <a:gd name="T57" fmla="*/ 131 h 206"/>
                <a:gd name="T58" fmla="*/ 51 w 220"/>
                <a:gd name="T59" fmla="*/ 115 h 206"/>
                <a:gd name="T60" fmla="*/ 42 w 220"/>
                <a:gd name="T61" fmla="*/ 118 h 206"/>
                <a:gd name="T62" fmla="*/ 47 w 220"/>
                <a:gd name="T63" fmla="*/ 125 h 206"/>
                <a:gd name="T64" fmla="*/ 52 w 220"/>
                <a:gd name="T65" fmla="*/ 32 h 206"/>
                <a:gd name="T66" fmla="*/ 97 w 220"/>
                <a:gd name="T67" fmla="*/ 114 h 206"/>
                <a:gd name="T68" fmla="*/ 121 w 220"/>
                <a:gd name="T69" fmla="*/ 102 h 206"/>
                <a:gd name="T70" fmla="*/ 114 w 220"/>
                <a:gd name="T71" fmla="*/ 115 h 206"/>
                <a:gd name="T72" fmla="*/ 111 w 220"/>
                <a:gd name="T73" fmla="*/ 134 h 206"/>
                <a:gd name="T74" fmla="*/ 175 w 220"/>
                <a:gd name="T75" fmla="*/ 23 h 206"/>
                <a:gd name="T76" fmla="*/ 180 w 220"/>
                <a:gd name="T77" fmla="*/ 39 h 206"/>
                <a:gd name="T78" fmla="*/ 173 w 220"/>
                <a:gd name="T79" fmla="*/ 81 h 206"/>
                <a:gd name="T80" fmla="*/ 189 w 220"/>
                <a:gd name="T81" fmla="*/ 63 h 206"/>
                <a:gd name="T82" fmla="*/ 195 w 220"/>
                <a:gd name="T83" fmla="*/ 88 h 206"/>
                <a:gd name="T84" fmla="*/ 194 w 220"/>
                <a:gd name="T85" fmla="*/ 104 h 206"/>
                <a:gd name="T86" fmla="*/ 205 w 220"/>
                <a:gd name="T87" fmla="*/ 128 h 206"/>
                <a:gd name="T88" fmla="*/ 220 w 220"/>
                <a:gd name="T89" fmla="*/ 156 h 206"/>
                <a:gd name="T90" fmla="*/ 206 w 220"/>
                <a:gd name="T91" fmla="*/ 174 h 206"/>
                <a:gd name="T92" fmla="*/ 153 w 220"/>
                <a:gd name="T93" fmla="*/ 150 h 206"/>
                <a:gd name="T94" fmla="*/ 152 w 220"/>
                <a:gd name="T95" fmla="*/ 115 h 206"/>
                <a:gd name="T96" fmla="*/ 158 w 220"/>
                <a:gd name="T97" fmla="*/ 68 h 206"/>
                <a:gd name="T98" fmla="*/ 160 w 220"/>
                <a:gd name="T99" fmla="*/ 33 h 206"/>
                <a:gd name="T100" fmla="*/ 161 w 220"/>
                <a:gd name="T101" fmla="*/ 29 h 206"/>
                <a:gd name="T102" fmla="*/ 173 w 220"/>
                <a:gd name="T103" fmla="*/ 120 h 206"/>
                <a:gd name="T104" fmla="*/ 170 w 220"/>
                <a:gd name="T105" fmla="*/ 153 h 206"/>
                <a:gd name="T106" fmla="*/ 188 w 220"/>
                <a:gd name="T107" fmla="*/ 146 h 206"/>
                <a:gd name="T108" fmla="*/ 186 w 220"/>
                <a:gd name="T109" fmla="*/ 10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0" h="206">
                  <a:moveTo>
                    <a:pt x="55" y="4"/>
                  </a:moveTo>
                  <a:cubicBezTo>
                    <a:pt x="57" y="2"/>
                    <a:pt x="58" y="1"/>
                    <a:pt x="59" y="0"/>
                  </a:cubicBezTo>
                  <a:cubicBezTo>
                    <a:pt x="60" y="0"/>
                    <a:pt x="61" y="0"/>
                    <a:pt x="64" y="1"/>
                  </a:cubicBezTo>
                  <a:cubicBezTo>
                    <a:pt x="65" y="2"/>
                    <a:pt x="66" y="3"/>
                    <a:pt x="67" y="4"/>
                  </a:cubicBezTo>
                  <a:cubicBezTo>
                    <a:pt x="67" y="6"/>
                    <a:pt x="67" y="9"/>
                    <a:pt x="68" y="15"/>
                  </a:cubicBezTo>
                  <a:cubicBezTo>
                    <a:pt x="68" y="22"/>
                    <a:pt x="68" y="26"/>
                    <a:pt x="69" y="28"/>
                  </a:cubicBezTo>
                  <a:cubicBezTo>
                    <a:pt x="70" y="31"/>
                    <a:pt x="70" y="34"/>
                    <a:pt x="70" y="38"/>
                  </a:cubicBezTo>
                  <a:cubicBezTo>
                    <a:pt x="71" y="49"/>
                    <a:pt x="72" y="54"/>
                    <a:pt x="73" y="54"/>
                  </a:cubicBezTo>
                  <a:cubicBezTo>
                    <a:pt x="74" y="54"/>
                    <a:pt x="74" y="55"/>
                    <a:pt x="74" y="56"/>
                  </a:cubicBezTo>
                  <a:cubicBezTo>
                    <a:pt x="74" y="57"/>
                    <a:pt x="74" y="59"/>
                    <a:pt x="75" y="60"/>
                  </a:cubicBezTo>
                  <a:cubicBezTo>
                    <a:pt x="76" y="61"/>
                    <a:pt x="77" y="62"/>
                    <a:pt x="78" y="62"/>
                  </a:cubicBezTo>
                  <a:cubicBezTo>
                    <a:pt x="79" y="62"/>
                    <a:pt x="79" y="63"/>
                    <a:pt x="80" y="64"/>
                  </a:cubicBezTo>
                  <a:cubicBezTo>
                    <a:pt x="81" y="65"/>
                    <a:pt x="82" y="67"/>
                    <a:pt x="82" y="68"/>
                  </a:cubicBezTo>
                  <a:cubicBezTo>
                    <a:pt x="83" y="69"/>
                    <a:pt x="82" y="71"/>
                    <a:pt x="80" y="73"/>
                  </a:cubicBezTo>
                  <a:cubicBezTo>
                    <a:pt x="78" y="74"/>
                    <a:pt x="76" y="75"/>
                    <a:pt x="73" y="76"/>
                  </a:cubicBezTo>
                  <a:cubicBezTo>
                    <a:pt x="72" y="76"/>
                    <a:pt x="72" y="76"/>
                    <a:pt x="71" y="76"/>
                  </a:cubicBezTo>
                  <a:cubicBezTo>
                    <a:pt x="69" y="76"/>
                    <a:pt x="67" y="78"/>
                    <a:pt x="67" y="79"/>
                  </a:cubicBezTo>
                  <a:cubicBezTo>
                    <a:pt x="66" y="81"/>
                    <a:pt x="66" y="87"/>
                    <a:pt x="66" y="97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5" y="124"/>
                    <a:pt x="65" y="124"/>
                    <a:pt x="65" y="124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70" y="120"/>
                    <a:pt x="75" y="115"/>
                    <a:pt x="81" y="106"/>
                  </a:cubicBezTo>
                  <a:cubicBezTo>
                    <a:pt x="88" y="98"/>
                    <a:pt x="93" y="91"/>
                    <a:pt x="97" y="85"/>
                  </a:cubicBezTo>
                  <a:cubicBezTo>
                    <a:pt x="99" y="82"/>
                    <a:pt x="102" y="79"/>
                    <a:pt x="104" y="76"/>
                  </a:cubicBezTo>
                  <a:cubicBezTo>
                    <a:pt x="107" y="73"/>
                    <a:pt x="108" y="71"/>
                    <a:pt x="108" y="70"/>
                  </a:cubicBezTo>
                  <a:cubicBezTo>
                    <a:pt x="108" y="70"/>
                    <a:pt x="109" y="69"/>
                    <a:pt x="109" y="69"/>
                  </a:cubicBezTo>
                  <a:cubicBezTo>
                    <a:pt x="109" y="69"/>
                    <a:pt x="110" y="68"/>
                    <a:pt x="110" y="67"/>
                  </a:cubicBezTo>
                  <a:cubicBezTo>
                    <a:pt x="111" y="65"/>
                    <a:pt x="113" y="64"/>
                    <a:pt x="115" y="64"/>
                  </a:cubicBezTo>
                  <a:cubicBezTo>
                    <a:pt x="117" y="63"/>
                    <a:pt x="120" y="63"/>
                    <a:pt x="123" y="64"/>
                  </a:cubicBezTo>
                  <a:cubicBezTo>
                    <a:pt x="126" y="64"/>
                    <a:pt x="129" y="66"/>
                    <a:pt x="131" y="68"/>
                  </a:cubicBezTo>
                  <a:cubicBezTo>
                    <a:pt x="133" y="71"/>
                    <a:pt x="135" y="74"/>
                    <a:pt x="135" y="76"/>
                  </a:cubicBezTo>
                  <a:cubicBezTo>
                    <a:pt x="136" y="78"/>
                    <a:pt x="136" y="84"/>
                    <a:pt x="137" y="92"/>
                  </a:cubicBezTo>
                  <a:cubicBezTo>
                    <a:pt x="138" y="100"/>
                    <a:pt x="138" y="106"/>
                    <a:pt x="138" y="109"/>
                  </a:cubicBezTo>
                  <a:cubicBezTo>
                    <a:pt x="138" y="113"/>
                    <a:pt x="138" y="118"/>
                    <a:pt x="137" y="124"/>
                  </a:cubicBezTo>
                  <a:cubicBezTo>
                    <a:pt x="137" y="129"/>
                    <a:pt x="136" y="133"/>
                    <a:pt x="136" y="135"/>
                  </a:cubicBezTo>
                  <a:cubicBezTo>
                    <a:pt x="135" y="138"/>
                    <a:pt x="133" y="142"/>
                    <a:pt x="132" y="148"/>
                  </a:cubicBezTo>
                  <a:cubicBezTo>
                    <a:pt x="131" y="152"/>
                    <a:pt x="130" y="154"/>
                    <a:pt x="129" y="156"/>
                  </a:cubicBezTo>
                  <a:cubicBezTo>
                    <a:pt x="128" y="157"/>
                    <a:pt x="127" y="158"/>
                    <a:pt x="126" y="159"/>
                  </a:cubicBezTo>
                  <a:cubicBezTo>
                    <a:pt x="123" y="160"/>
                    <a:pt x="121" y="161"/>
                    <a:pt x="118" y="162"/>
                  </a:cubicBezTo>
                  <a:cubicBezTo>
                    <a:pt x="115" y="163"/>
                    <a:pt x="114" y="164"/>
                    <a:pt x="113" y="163"/>
                  </a:cubicBezTo>
                  <a:cubicBezTo>
                    <a:pt x="113" y="163"/>
                    <a:pt x="112" y="163"/>
                    <a:pt x="111" y="163"/>
                  </a:cubicBezTo>
                  <a:cubicBezTo>
                    <a:pt x="110" y="164"/>
                    <a:pt x="110" y="163"/>
                    <a:pt x="109" y="162"/>
                  </a:cubicBezTo>
                  <a:cubicBezTo>
                    <a:pt x="108" y="160"/>
                    <a:pt x="107" y="156"/>
                    <a:pt x="105" y="152"/>
                  </a:cubicBezTo>
                  <a:cubicBezTo>
                    <a:pt x="103" y="147"/>
                    <a:pt x="102" y="144"/>
                    <a:pt x="102" y="144"/>
                  </a:cubicBezTo>
                  <a:cubicBezTo>
                    <a:pt x="102" y="143"/>
                    <a:pt x="101" y="143"/>
                    <a:pt x="101" y="143"/>
                  </a:cubicBezTo>
                  <a:cubicBezTo>
                    <a:pt x="100" y="143"/>
                    <a:pt x="100" y="142"/>
                    <a:pt x="99" y="140"/>
                  </a:cubicBezTo>
                  <a:cubicBezTo>
                    <a:pt x="99" y="138"/>
                    <a:pt x="98" y="137"/>
                    <a:pt x="98" y="137"/>
                  </a:cubicBezTo>
                  <a:cubicBezTo>
                    <a:pt x="97" y="136"/>
                    <a:pt x="96" y="130"/>
                    <a:pt x="96" y="119"/>
                  </a:cubicBezTo>
                  <a:cubicBezTo>
                    <a:pt x="96" y="108"/>
                    <a:pt x="96" y="102"/>
                    <a:pt x="97" y="100"/>
                  </a:cubicBezTo>
                  <a:cubicBezTo>
                    <a:pt x="97" y="99"/>
                    <a:pt x="98" y="98"/>
                    <a:pt x="98" y="98"/>
                  </a:cubicBezTo>
                  <a:cubicBezTo>
                    <a:pt x="99" y="97"/>
                    <a:pt x="100" y="97"/>
                    <a:pt x="102" y="97"/>
                  </a:cubicBezTo>
                  <a:cubicBezTo>
                    <a:pt x="104" y="97"/>
                    <a:pt x="106" y="98"/>
                    <a:pt x="108" y="99"/>
                  </a:cubicBezTo>
                  <a:cubicBezTo>
                    <a:pt x="109" y="100"/>
                    <a:pt x="111" y="101"/>
                    <a:pt x="112" y="104"/>
                  </a:cubicBezTo>
                  <a:cubicBezTo>
                    <a:pt x="112" y="105"/>
                    <a:pt x="113" y="106"/>
                    <a:pt x="113" y="107"/>
                  </a:cubicBezTo>
                  <a:cubicBezTo>
                    <a:pt x="114" y="107"/>
                    <a:pt x="114" y="107"/>
                    <a:pt x="115" y="107"/>
                  </a:cubicBezTo>
                  <a:cubicBezTo>
                    <a:pt x="115" y="106"/>
                    <a:pt x="116" y="106"/>
                    <a:pt x="117" y="105"/>
                  </a:cubicBezTo>
                  <a:cubicBezTo>
                    <a:pt x="117" y="104"/>
                    <a:pt x="118" y="102"/>
                    <a:pt x="119" y="100"/>
                  </a:cubicBezTo>
                  <a:cubicBezTo>
                    <a:pt x="121" y="96"/>
                    <a:pt x="122" y="93"/>
                    <a:pt x="122" y="91"/>
                  </a:cubicBezTo>
                  <a:cubicBezTo>
                    <a:pt x="122" y="88"/>
                    <a:pt x="121" y="83"/>
                    <a:pt x="121" y="75"/>
                  </a:cubicBezTo>
                  <a:cubicBezTo>
                    <a:pt x="120" y="71"/>
                    <a:pt x="120" y="71"/>
                    <a:pt x="120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4" y="72"/>
                    <a:pt x="113" y="71"/>
                    <a:pt x="113" y="71"/>
                  </a:cubicBezTo>
                  <a:cubicBezTo>
                    <a:pt x="112" y="70"/>
                    <a:pt x="112" y="70"/>
                    <a:pt x="112" y="71"/>
                  </a:cubicBezTo>
                  <a:cubicBezTo>
                    <a:pt x="112" y="72"/>
                    <a:pt x="111" y="72"/>
                    <a:pt x="110" y="73"/>
                  </a:cubicBezTo>
                  <a:cubicBezTo>
                    <a:pt x="108" y="73"/>
                    <a:pt x="106" y="76"/>
                    <a:pt x="102" y="81"/>
                  </a:cubicBezTo>
                  <a:cubicBezTo>
                    <a:pt x="98" y="86"/>
                    <a:pt x="96" y="89"/>
                    <a:pt x="96" y="91"/>
                  </a:cubicBezTo>
                  <a:cubicBezTo>
                    <a:pt x="95" y="95"/>
                    <a:pt x="93" y="99"/>
                    <a:pt x="91" y="104"/>
                  </a:cubicBezTo>
                  <a:cubicBezTo>
                    <a:pt x="90" y="107"/>
                    <a:pt x="89" y="109"/>
                    <a:pt x="89" y="110"/>
                  </a:cubicBezTo>
                  <a:cubicBezTo>
                    <a:pt x="90" y="111"/>
                    <a:pt x="89" y="112"/>
                    <a:pt x="88" y="114"/>
                  </a:cubicBezTo>
                  <a:cubicBezTo>
                    <a:pt x="88" y="116"/>
                    <a:pt x="87" y="119"/>
                    <a:pt x="86" y="123"/>
                  </a:cubicBezTo>
                  <a:cubicBezTo>
                    <a:pt x="85" y="127"/>
                    <a:pt x="85" y="129"/>
                    <a:pt x="85" y="130"/>
                  </a:cubicBezTo>
                  <a:cubicBezTo>
                    <a:pt x="86" y="130"/>
                    <a:pt x="85" y="131"/>
                    <a:pt x="84" y="132"/>
                  </a:cubicBezTo>
                  <a:cubicBezTo>
                    <a:pt x="84" y="133"/>
                    <a:pt x="83" y="134"/>
                    <a:pt x="83" y="135"/>
                  </a:cubicBezTo>
                  <a:cubicBezTo>
                    <a:pt x="83" y="137"/>
                    <a:pt x="82" y="139"/>
                    <a:pt x="80" y="140"/>
                  </a:cubicBezTo>
                  <a:cubicBezTo>
                    <a:pt x="78" y="141"/>
                    <a:pt x="75" y="141"/>
                    <a:pt x="72" y="141"/>
                  </a:cubicBezTo>
                  <a:cubicBezTo>
                    <a:pt x="67" y="141"/>
                    <a:pt x="67" y="141"/>
                    <a:pt x="67" y="141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7" y="147"/>
                    <a:pt x="67" y="152"/>
                    <a:pt x="68" y="159"/>
                  </a:cubicBezTo>
                  <a:cubicBezTo>
                    <a:pt x="68" y="166"/>
                    <a:pt x="68" y="170"/>
                    <a:pt x="69" y="171"/>
                  </a:cubicBezTo>
                  <a:cubicBezTo>
                    <a:pt x="69" y="172"/>
                    <a:pt x="70" y="178"/>
                    <a:pt x="70" y="188"/>
                  </a:cubicBezTo>
                  <a:cubicBezTo>
                    <a:pt x="70" y="194"/>
                    <a:pt x="70" y="197"/>
                    <a:pt x="70" y="199"/>
                  </a:cubicBezTo>
                  <a:cubicBezTo>
                    <a:pt x="70" y="200"/>
                    <a:pt x="69" y="201"/>
                    <a:pt x="68" y="203"/>
                  </a:cubicBezTo>
                  <a:cubicBezTo>
                    <a:pt x="67" y="204"/>
                    <a:pt x="66" y="205"/>
                    <a:pt x="66" y="206"/>
                  </a:cubicBezTo>
                  <a:cubicBezTo>
                    <a:pt x="65" y="206"/>
                    <a:pt x="64" y="206"/>
                    <a:pt x="62" y="206"/>
                  </a:cubicBezTo>
                  <a:cubicBezTo>
                    <a:pt x="60" y="205"/>
                    <a:pt x="58" y="205"/>
                    <a:pt x="58" y="204"/>
                  </a:cubicBezTo>
                  <a:cubicBezTo>
                    <a:pt x="57" y="204"/>
                    <a:pt x="56" y="201"/>
                    <a:pt x="53" y="196"/>
                  </a:cubicBezTo>
                  <a:cubicBezTo>
                    <a:pt x="51" y="191"/>
                    <a:pt x="48" y="187"/>
                    <a:pt x="46" y="185"/>
                  </a:cubicBezTo>
                  <a:cubicBezTo>
                    <a:pt x="42" y="180"/>
                    <a:pt x="40" y="173"/>
                    <a:pt x="41" y="166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43" y="163"/>
                    <a:pt x="43" y="163"/>
                    <a:pt x="43" y="163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5" y="167"/>
                    <a:pt x="45" y="167"/>
                    <a:pt x="45" y="167"/>
                  </a:cubicBezTo>
                  <a:cubicBezTo>
                    <a:pt x="46" y="167"/>
                    <a:pt x="46" y="168"/>
                    <a:pt x="46" y="168"/>
                  </a:cubicBezTo>
                  <a:cubicBezTo>
                    <a:pt x="49" y="174"/>
                    <a:pt x="50" y="176"/>
                    <a:pt x="52" y="175"/>
                  </a:cubicBezTo>
                  <a:cubicBezTo>
                    <a:pt x="52" y="174"/>
                    <a:pt x="52" y="170"/>
                    <a:pt x="52" y="162"/>
                  </a:cubicBezTo>
                  <a:cubicBezTo>
                    <a:pt x="52" y="154"/>
                    <a:pt x="52" y="148"/>
                    <a:pt x="51" y="145"/>
                  </a:cubicBezTo>
                  <a:cubicBezTo>
                    <a:pt x="51" y="144"/>
                    <a:pt x="51" y="142"/>
                    <a:pt x="52" y="141"/>
                  </a:cubicBezTo>
                  <a:cubicBezTo>
                    <a:pt x="52" y="139"/>
                    <a:pt x="52" y="137"/>
                    <a:pt x="50" y="136"/>
                  </a:cubicBezTo>
                  <a:cubicBezTo>
                    <a:pt x="50" y="135"/>
                    <a:pt x="49" y="134"/>
                    <a:pt x="48" y="134"/>
                  </a:cubicBezTo>
                  <a:cubicBezTo>
                    <a:pt x="47" y="134"/>
                    <a:pt x="45" y="134"/>
                    <a:pt x="41" y="134"/>
                  </a:cubicBezTo>
                  <a:cubicBezTo>
                    <a:pt x="37" y="134"/>
                    <a:pt x="34" y="135"/>
                    <a:pt x="33" y="136"/>
                  </a:cubicBezTo>
                  <a:cubicBezTo>
                    <a:pt x="31" y="137"/>
                    <a:pt x="29" y="139"/>
                    <a:pt x="28" y="142"/>
                  </a:cubicBezTo>
                  <a:cubicBezTo>
                    <a:pt x="27" y="144"/>
                    <a:pt x="25" y="146"/>
                    <a:pt x="23" y="148"/>
                  </a:cubicBezTo>
                  <a:cubicBezTo>
                    <a:pt x="20" y="151"/>
                    <a:pt x="16" y="154"/>
                    <a:pt x="10" y="159"/>
                  </a:cubicBezTo>
                  <a:cubicBezTo>
                    <a:pt x="8" y="160"/>
                    <a:pt x="6" y="159"/>
                    <a:pt x="5" y="155"/>
                  </a:cubicBezTo>
                  <a:cubicBezTo>
                    <a:pt x="4" y="153"/>
                    <a:pt x="3" y="152"/>
                    <a:pt x="2" y="152"/>
                  </a:cubicBezTo>
                  <a:cubicBezTo>
                    <a:pt x="2" y="152"/>
                    <a:pt x="1" y="150"/>
                    <a:pt x="2" y="148"/>
                  </a:cubicBezTo>
                  <a:cubicBezTo>
                    <a:pt x="2" y="145"/>
                    <a:pt x="2" y="143"/>
                    <a:pt x="1" y="141"/>
                  </a:cubicBezTo>
                  <a:cubicBezTo>
                    <a:pt x="0" y="139"/>
                    <a:pt x="0" y="137"/>
                    <a:pt x="1" y="136"/>
                  </a:cubicBezTo>
                  <a:cubicBezTo>
                    <a:pt x="1" y="135"/>
                    <a:pt x="1" y="135"/>
                    <a:pt x="2" y="135"/>
                  </a:cubicBezTo>
                  <a:cubicBezTo>
                    <a:pt x="5" y="137"/>
                    <a:pt x="8" y="135"/>
                    <a:pt x="13" y="130"/>
                  </a:cubicBezTo>
                  <a:cubicBezTo>
                    <a:pt x="17" y="127"/>
                    <a:pt x="18" y="125"/>
                    <a:pt x="18" y="124"/>
                  </a:cubicBezTo>
                  <a:cubicBezTo>
                    <a:pt x="18" y="124"/>
                    <a:pt x="18" y="123"/>
                    <a:pt x="17" y="124"/>
                  </a:cubicBezTo>
                  <a:cubicBezTo>
                    <a:pt x="17" y="124"/>
                    <a:pt x="16" y="124"/>
                    <a:pt x="16" y="123"/>
                  </a:cubicBezTo>
                  <a:cubicBezTo>
                    <a:pt x="16" y="123"/>
                    <a:pt x="16" y="122"/>
                    <a:pt x="17" y="122"/>
                  </a:cubicBezTo>
                  <a:cubicBezTo>
                    <a:pt x="18" y="122"/>
                    <a:pt x="20" y="120"/>
                    <a:pt x="24" y="115"/>
                  </a:cubicBezTo>
                  <a:cubicBezTo>
                    <a:pt x="39" y="99"/>
                    <a:pt x="47" y="91"/>
                    <a:pt x="49" y="91"/>
                  </a:cubicBezTo>
                  <a:cubicBezTo>
                    <a:pt x="51" y="91"/>
                    <a:pt x="52" y="91"/>
                    <a:pt x="52" y="89"/>
                  </a:cubicBezTo>
                  <a:cubicBezTo>
                    <a:pt x="52" y="88"/>
                    <a:pt x="51" y="87"/>
                    <a:pt x="50" y="87"/>
                  </a:cubicBezTo>
                  <a:cubicBezTo>
                    <a:pt x="49" y="87"/>
                    <a:pt x="48" y="87"/>
                    <a:pt x="45" y="89"/>
                  </a:cubicBezTo>
                  <a:cubicBezTo>
                    <a:pt x="39" y="90"/>
                    <a:pt x="34" y="91"/>
                    <a:pt x="29" y="89"/>
                  </a:cubicBezTo>
                  <a:cubicBezTo>
                    <a:pt x="25" y="89"/>
                    <a:pt x="21" y="86"/>
                    <a:pt x="18" y="82"/>
                  </a:cubicBezTo>
                  <a:cubicBezTo>
                    <a:pt x="14" y="78"/>
                    <a:pt x="12" y="75"/>
                    <a:pt x="13" y="72"/>
                  </a:cubicBezTo>
                  <a:cubicBezTo>
                    <a:pt x="13" y="71"/>
                    <a:pt x="15" y="70"/>
                    <a:pt x="17" y="67"/>
                  </a:cubicBezTo>
                  <a:cubicBezTo>
                    <a:pt x="18" y="65"/>
                    <a:pt x="20" y="64"/>
                    <a:pt x="20" y="64"/>
                  </a:cubicBezTo>
                  <a:cubicBezTo>
                    <a:pt x="21" y="64"/>
                    <a:pt x="21" y="65"/>
                    <a:pt x="21" y="66"/>
                  </a:cubicBezTo>
                  <a:cubicBezTo>
                    <a:pt x="21" y="67"/>
                    <a:pt x="21" y="68"/>
                    <a:pt x="22" y="69"/>
                  </a:cubicBezTo>
                  <a:cubicBezTo>
                    <a:pt x="23" y="69"/>
                    <a:pt x="26" y="69"/>
                    <a:pt x="30" y="67"/>
                  </a:cubicBezTo>
                  <a:cubicBezTo>
                    <a:pt x="34" y="66"/>
                    <a:pt x="37" y="65"/>
                    <a:pt x="39" y="63"/>
                  </a:cubicBezTo>
                  <a:cubicBezTo>
                    <a:pt x="41" y="62"/>
                    <a:pt x="42" y="61"/>
                    <a:pt x="43" y="61"/>
                  </a:cubicBezTo>
                  <a:cubicBezTo>
                    <a:pt x="43" y="61"/>
                    <a:pt x="45" y="60"/>
                    <a:pt x="48" y="58"/>
                  </a:cubicBezTo>
                  <a:cubicBezTo>
                    <a:pt x="49" y="57"/>
                    <a:pt x="50" y="56"/>
                    <a:pt x="51" y="55"/>
                  </a:cubicBezTo>
                  <a:cubicBezTo>
                    <a:pt x="51" y="54"/>
                    <a:pt x="52" y="53"/>
                    <a:pt x="52" y="52"/>
                  </a:cubicBezTo>
                  <a:cubicBezTo>
                    <a:pt x="52" y="49"/>
                    <a:pt x="52" y="47"/>
                    <a:pt x="52" y="46"/>
                  </a:cubicBezTo>
                  <a:cubicBezTo>
                    <a:pt x="53" y="45"/>
                    <a:pt x="53" y="43"/>
                    <a:pt x="52" y="41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2" y="39"/>
                    <a:pt x="52" y="40"/>
                    <a:pt x="51" y="40"/>
                  </a:cubicBezTo>
                  <a:cubicBezTo>
                    <a:pt x="51" y="41"/>
                    <a:pt x="51" y="42"/>
                    <a:pt x="51" y="41"/>
                  </a:cubicBezTo>
                  <a:cubicBezTo>
                    <a:pt x="51" y="41"/>
                    <a:pt x="51" y="41"/>
                    <a:pt x="51" y="40"/>
                  </a:cubicBezTo>
                  <a:cubicBezTo>
                    <a:pt x="52" y="37"/>
                    <a:pt x="52" y="31"/>
                    <a:pt x="52" y="24"/>
                  </a:cubicBezTo>
                  <a:cubicBezTo>
                    <a:pt x="53" y="17"/>
                    <a:pt x="53" y="12"/>
                    <a:pt x="52" y="11"/>
                  </a:cubicBezTo>
                  <a:cubicBezTo>
                    <a:pt x="52" y="9"/>
                    <a:pt x="53" y="7"/>
                    <a:pt x="55" y="4"/>
                  </a:cubicBezTo>
                  <a:close/>
                  <a:moveTo>
                    <a:pt x="3" y="132"/>
                  </a:moveTo>
                  <a:cubicBezTo>
                    <a:pt x="3" y="131"/>
                    <a:pt x="4" y="131"/>
                    <a:pt x="4" y="131"/>
                  </a:cubicBezTo>
                  <a:cubicBezTo>
                    <a:pt x="5" y="131"/>
                    <a:pt x="5" y="132"/>
                    <a:pt x="5" y="133"/>
                  </a:cubicBezTo>
                  <a:cubicBezTo>
                    <a:pt x="5" y="134"/>
                    <a:pt x="5" y="135"/>
                    <a:pt x="4" y="135"/>
                  </a:cubicBezTo>
                  <a:cubicBezTo>
                    <a:pt x="4" y="135"/>
                    <a:pt x="3" y="135"/>
                    <a:pt x="3" y="134"/>
                  </a:cubicBezTo>
                  <a:cubicBezTo>
                    <a:pt x="3" y="133"/>
                    <a:pt x="3" y="133"/>
                    <a:pt x="3" y="132"/>
                  </a:cubicBezTo>
                  <a:close/>
                  <a:moveTo>
                    <a:pt x="51" y="115"/>
                  </a:moveTo>
                  <a:cubicBezTo>
                    <a:pt x="51" y="108"/>
                    <a:pt x="51" y="105"/>
                    <a:pt x="50" y="104"/>
                  </a:cubicBezTo>
                  <a:cubicBezTo>
                    <a:pt x="50" y="104"/>
                    <a:pt x="49" y="105"/>
                    <a:pt x="48" y="107"/>
                  </a:cubicBezTo>
                  <a:cubicBezTo>
                    <a:pt x="47" y="109"/>
                    <a:pt x="45" y="111"/>
                    <a:pt x="44" y="113"/>
                  </a:cubicBezTo>
                  <a:cubicBezTo>
                    <a:pt x="43" y="115"/>
                    <a:pt x="43" y="117"/>
                    <a:pt x="43" y="117"/>
                  </a:cubicBezTo>
                  <a:cubicBezTo>
                    <a:pt x="43" y="118"/>
                    <a:pt x="43" y="118"/>
                    <a:pt x="42" y="118"/>
                  </a:cubicBezTo>
                  <a:cubicBezTo>
                    <a:pt x="42" y="118"/>
                    <a:pt x="41" y="119"/>
                    <a:pt x="41" y="120"/>
                  </a:cubicBezTo>
                  <a:cubicBezTo>
                    <a:pt x="41" y="121"/>
                    <a:pt x="41" y="122"/>
                    <a:pt x="40" y="122"/>
                  </a:cubicBezTo>
                  <a:cubicBezTo>
                    <a:pt x="39" y="123"/>
                    <a:pt x="39" y="124"/>
                    <a:pt x="39" y="124"/>
                  </a:cubicBezTo>
                  <a:cubicBezTo>
                    <a:pt x="39" y="124"/>
                    <a:pt x="39" y="124"/>
                    <a:pt x="41" y="124"/>
                  </a:cubicBezTo>
                  <a:cubicBezTo>
                    <a:pt x="42" y="125"/>
                    <a:pt x="44" y="125"/>
                    <a:pt x="47" y="125"/>
                  </a:cubicBezTo>
                  <a:cubicBezTo>
                    <a:pt x="51" y="125"/>
                    <a:pt x="51" y="125"/>
                    <a:pt x="51" y="125"/>
                  </a:cubicBezTo>
                  <a:lnTo>
                    <a:pt x="51" y="115"/>
                  </a:lnTo>
                  <a:close/>
                  <a:moveTo>
                    <a:pt x="53" y="34"/>
                  </a:moveTo>
                  <a:cubicBezTo>
                    <a:pt x="53" y="33"/>
                    <a:pt x="53" y="33"/>
                    <a:pt x="53" y="32"/>
                  </a:cubicBezTo>
                  <a:cubicBezTo>
                    <a:pt x="53" y="31"/>
                    <a:pt x="53" y="31"/>
                    <a:pt x="52" y="32"/>
                  </a:cubicBezTo>
                  <a:cubicBezTo>
                    <a:pt x="53" y="33"/>
                    <a:pt x="53" y="34"/>
                    <a:pt x="53" y="34"/>
                  </a:cubicBezTo>
                  <a:close/>
                  <a:moveTo>
                    <a:pt x="99" y="108"/>
                  </a:moveTo>
                  <a:cubicBezTo>
                    <a:pt x="100" y="105"/>
                    <a:pt x="100" y="103"/>
                    <a:pt x="99" y="103"/>
                  </a:cubicBezTo>
                  <a:cubicBezTo>
                    <a:pt x="98" y="103"/>
                    <a:pt x="98" y="105"/>
                    <a:pt x="97" y="108"/>
                  </a:cubicBezTo>
                  <a:cubicBezTo>
                    <a:pt x="97" y="112"/>
                    <a:pt x="97" y="114"/>
                    <a:pt x="97" y="114"/>
                  </a:cubicBezTo>
                  <a:cubicBezTo>
                    <a:pt x="98" y="115"/>
                    <a:pt x="98" y="115"/>
                    <a:pt x="99" y="113"/>
                  </a:cubicBezTo>
                  <a:cubicBezTo>
                    <a:pt x="99" y="112"/>
                    <a:pt x="99" y="110"/>
                    <a:pt x="99" y="108"/>
                  </a:cubicBezTo>
                  <a:close/>
                  <a:moveTo>
                    <a:pt x="121" y="106"/>
                  </a:moveTo>
                  <a:cubicBezTo>
                    <a:pt x="121" y="104"/>
                    <a:pt x="121" y="104"/>
                    <a:pt x="121" y="104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0" y="103"/>
                    <a:pt x="119" y="104"/>
                  </a:cubicBezTo>
                  <a:cubicBezTo>
                    <a:pt x="118" y="105"/>
                    <a:pt x="117" y="106"/>
                    <a:pt x="117" y="107"/>
                  </a:cubicBezTo>
                  <a:cubicBezTo>
                    <a:pt x="117" y="107"/>
                    <a:pt x="117" y="108"/>
                    <a:pt x="116" y="111"/>
                  </a:cubicBezTo>
                  <a:cubicBezTo>
                    <a:pt x="114" y="113"/>
                    <a:pt x="114" y="115"/>
                    <a:pt x="114" y="115"/>
                  </a:cubicBezTo>
                  <a:cubicBezTo>
                    <a:pt x="115" y="115"/>
                    <a:pt x="114" y="117"/>
                    <a:pt x="113" y="119"/>
                  </a:cubicBezTo>
                  <a:cubicBezTo>
                    <a:pt x="112" y="121"/>
                    <a:pt x="112" y="123"/>
                    <a:pt x="112" y="125"/>
                  </a:cubicBezTo>
                  <a:cubicBezTo>
                    <a:pt x="112" y="126"/>
                    <a:pt x="111" y="127"/>
                    <a:pt x="111" y="129"/>
                  </a:cubicBezTo>
                  <a:cubicBezTo>
                    <a:pt x="108" y="134"/>
                    <a:pt x="107" y="137"/>
                    <a:pt x="108" y="138"/>
                  </a:cubicBezTo>
                  <a:cubicBezTo>
                    <a:pt x="108" y="138"/>
                    <a:pt x="109" y="137"/>
                    <a:pt x="111" y="134"/>
                  </a:cubicBezTo>
                  <a:cubicBezTo>
                    <a:pt x="113" y="132"/>
                    <a:pt x="115" y="128"/>
                    <a:pt x="117" y="124"/>
                  </a:cubicBezTo>
                  <a:cubicBezTo>
                    <a:pt x="118" y="120"/>
                    <a:pt x="119" y="117"/>
                    <a:pt x="120" y="115"/>
                  </a:cubicBezTo>
                  <a:cubicBezTo>
                    <a:pt x="120" y="112"/>
                    <a:pt x="120" y="109"/>
                    <a:pt x="121" y="106"/>
                  </a:cubicBezTo>
                  <a:close/>
                  <a:moveTo>
                    <a:pt x="167" y="23"/>
                  </a:moveTo>
                  <a:cubicBezTo>
                    <a:pt x="171" y="23"/>
                    <a:pt x="174" y="22"/>
                    <a:pt x="175" y="23"/>
                  </a:cubicBezTo>
                  <a:cubicBezTo>
                    <a:pt x="177" y="23"/>
                    <a:pt x="178" y="24"/>
                    <a:pt x="179" y="25"/>
                  </a:cubicBezTo>
                  <a:cubicBezTo>
                    <a:pt x="179" y="26"/>
                    <a:pt x="180" y="27"/>
                    <a:pt x="180" y="27"/>
                  </a:cubicBezTo>
                  <a:cubicBezTo>
                    <a:pt x="181" y="27"/>
                    <a:pt x="182" y="28"/>
                    <a:pt x="182" y="30"/>
                  </a:cubicBezTo>
                  <a:cubicBezTo>
                    <a:pt x="182" y="32"/>
                    <a:pt x="182" y="34"/>
                    <a:pt x="181" y="35"/>
                  </a:cubicBezTo>
                  <a:cubicBezTo>
                    <a:pt x="181" y="36"/>
                    <a:pt x="180" y="38"/>
                    <a:pt x="180" y="39"/>
                  </a:cubicBezTo>
                  <a:cubicBezTo>
                    <a:pt x="179" y="41"/>
                    <a:pt x="179" y="43"/>
                    <a:pt x="178" y="46"/>
                  </a:cubicBezTo>
                  <a:cubicBezTo>
                    <a:pt x="178" y="49"/>
                    <a:pt x="177" y="51"/>
                    <a:pt x="177" y="52"/>
                  </a:cubicBezTo>
                  <a:cubicBezTo>
                    <a:pt x="176" y="53"/>
                    <a:pt x="176" y="55"/>
                    <a:pt x="175" y="59"/>
                  </a:cubicBezTo>
                  <a:cubicBezTo>
                    <a:pt x="174" y="63"/>
                    <a:pt x="174" y="66"/>
                    <a:pt x="173" y="69"/>
                  </a:cubicBezTo>
                  <a:cubicBezTo>
                    <a:pt x="173" y="72"/>
                    <a:pt x="173" y="76"/>
                    <a:pt x="173" y="81"/>
                  </a:cubicBezTo>
                  <a:cubicBezTo>
                    <a:pt x="172" y="86"/>
                    <a:pt x="172" y="88"/>
                    <a:pt x="173" y="88"/>
                  </a:cubicBezTo>
                  <a:cubicBezTo>
                    <a:pt x="173" y="88"/>
                    <a:pt x="174" y="88"/>
                    <a:pt x="174" y="87"/>
                  </a:cubicBezTo>
                  <a:cubicBezTo>
                    <a:pt x="179" y="82"/>
                    <a:pt x="182" y="78"/>
                    <a:pt x="185" y="73"/>
                  </a:cubicBezTo>
                  <a:cubicBezTo>
                    <a:pt x="188" y="69"/>
                    <a:pt x="189" y="66"/>
                    <a:pt x="188" y="64"/>
                  </a:cubicBezTo>
                  <a:cubicBezTo>
                    <a:pt x="188" y="63"/>
                    <a:pt x="188" y="63"/>
                    <a:pt x="189" y="63"/>
                  </a:cubicBezTo>
                  <a:cubicBezTo>
                    <a:pt x="189" y="62"/>
                    <a:pt x="190" y="62"/>
                    <a:pt x="192" y="63"/>
                  </a:cubicBezTo>
                  <a:cubicBezTo>
                    <a:pt x="194" y="63"/>
                    <a:pt x="197" y="64"/>
                    <a:pt x="199" y="65"/>
                  </a:cubicBezTo>
                  <a:cubicBezTo>
                    <a:pt x="202" y="67"/>
                    <a:pt x="203" y="69"/>
                    <a:pt x="203" y="71"/>
                  </a:cubicBezTo>
                  <a:cubicBezTo>
                    <a:pt x="204" y="73"/>
                    <a:pt x="203" y="75"/>
                    <a:pt x="202" y="77"/>
                  </a:cubicBezTo>
                  <a:cubicBezTo>
                    <a:pt x="201" y="80"/>
                    <a:pt x="199" y="83"/>
                    <a:pt x="195" y="88"/>
                  </a:cubicBezTo>
                  <a:cubicBezTo>
                    <a:pt x="193" y="91"/>
                    <a:pt x="192" y="93"/>
                    <a:pt x="191" y="94"/>
                  </a:cubicBezTo>
                  <a:cubicBezTo>
                    <a:pt x="191" y="95"/>
                    <a:pt x="191" y="96"/>
                    <a:pt x="191" y="97"/>
                  </a:cubicBezTo>
                  <a:cubicBezTo>
                    <a:pt x="192" y="98"/>
                    <a:pt x="192" y="99"/>
                    <a:pt x="193" y="99"/>
                  </a:cubicBezTo>
                  <a:cubicBezTo>
                    <a:pt x="193" y="99"/>
                    <a:pt x="193" y="100"/>
                    <a:pt x="193" y="101"/>
                  </a:cubicBezTo>
                  <a:cubicBezTo>
                    <a:pt x="193" y="103"/>
                    <a:pt x="194" y="104"/>
                    <a:pt x="194" y="104"/>
                  </a:cubicBezTo>
                  <a:cubicBezTo>
                    <a:pt x="195" y="104"/>
                    <a:pt x="196" y="106"/>
                    <a:pt x="197" y="108"/>
                  </a:cubicBezTo>
                  <a:cubicBezTo>
                    <a:pt x="198" y="111"/>
                    <a:pt x="199" y="113"/>
                    <a:pt x="199" y="114"/>
                  </a:cubicBezTo>
                  <a:cubicBezTo>
                    <a:pt x="199" y="116"/>
                    <a:pt x="199" y="117"/>
                    <a:pt x="200" y="117"/>
                  </a:cubicBezTo>
                  <a:cubicBezTo>
                    <a:pt x="201" y="118"/>
                    <a:pt x="202" y="119"/>
                    <a:pt x="202" y="121"/>
                  </a:cubicBezTo>
                  <a:cubicBezTo>
                    <a:pt x="203" y="123"/>
                    <a:pt x="204" y="125"/>
                    <a:pt x="205" y="128"/>
                  </a:cubicBezTo>
                  <a:cubicBezTo>
                    <a:pt x="207" y="130"/>
                    <a:pt x="208" y="131"/>
                    <a:pt x="209" y="133"/>
                  </a:cubicBezTo>
                  <a:cubicBezTo>
                    <a:pt x="210" y="134"/>
                    <a:pt x="212" y="136"/>
                    <a:pt x="213" y="138"/>
                  </a:cubicBezTo>
                  <a:cubicBezTo>
                    <a:pt x="215" y="140"/>
                    <a:pt x="216" y="143"/>
                    <a:pt x="217" y="146"/>
                  </a:cubicBezTo>
                  <a:cubicBezTo>
                    <a:pt x="218" y="149"/>
                    <a:pt x="218" y="150"/>
                    <a:pt x="219" y="151"/>
                  </a:cubicBezTo>
                  <a:cubicBezTo>
                    <a:pt x="219" y="152"/>
                    <a:pt x="220" y="154"/>
                    <a:pt x="220" y="156"/>
                  </a:cubicBezTo>
                  <a:cubicBezTo>
                    <a:pt x="220" y="158"/>
                    <a:pt x="220" y="160"/>
                    <a:pt x="219" y="160"/>
                  </a:cubicBezTo>
                  <a:cubicBezTo>
                    <a:pt x="218" y="162"/>
                    <a:pt x="217" y="163"/>
                    <a:pt x="215" y="164"/>
                  </a:cubicBezTo>
                  <a:cubicBezTo>
                    <a:pt x="213" y="165"/>
                    <a:pt x="212" y="166"/>
                    <a:pt x="212" y="167"/>
                  </a:cubicBezTo>
                  <a:cubicBezTo>
                    <a:pt x="212" y="168"/>
                    <a:pt x="211" y="169"/>
                    <a:pt x="210" y="170"/>
                  </a:cubicBezTo>
                  <a:cubicBezTo>
                    <a:pt x="209" y="172"/>
                    <a:pt x="207" y="173"/>
                    <a:pt x="206" y="174"/>
                  </a:cubicBezTo>
                  <a:cubicBezTo>
                    <a:pt x="199" y="177"/>
                    <a:pt x="192" y="179"/>
                    <a:pt x="185" y="179"/>
                  </a:cubicBezTo>
                  <a:cubicBezTo>
                    <a:pt x="180" y="179"/>
                    <a:pt x="177" y="178"/>
                    <a:pt x="176" y="178"/>
                  </a:cubicBezTo>
                  <a:cubicBezTo>
                    <a:pt x="176" y="177"/>
                    <a:pt x="175" y="177"/>
                    <a:pt x="173" y="177"/>
                  </a:cubicBezTo>
                  <a:cubicBezTo>
                    <a:pt x="170" y="177"/>
                    <a:pt x="166" y="174"/>
                    <a:pt x="162" y="169"/>
                  </a:cubicBezTo>
                  <a:cubicBezTo>
                    <a:pt x="158" y="164"/>
                    <a:pt x="155" y="157"/>
                    <a:pt x="153" y="150"/>
                  </a:cubicBezTo>
                  <a:cubicBezTo>
                    <a:pt x="152" y="147"/>
                    <a:pt x="152" y="144"/>
                    <a:pt x="152" y="140"/>
                  </a:cubicBezTo>
                  <a:cubicBezTo>
                    <a:pt x="151" y="136"/>
                    <a:pt x="152" y="134"/>
                    <a:pt x="152" y="133"/>
                  </a:cubicBezTo>
                  <a:cubicBezTo>
                    <a:pt x="153" y="132"/>
                    <a:pt x="152" y="132"/>
                    <a:pt x="152" y="131"/>
                  </a:cubicBezTo>
                  <a:cubicBezTo>
                    <a:pt x="151" y="130"/>
                    <a:pt x="151" y="128"/>
                    <a:pt x="152" y="126"/>
                  </a:cubicBezTo>
                  <a:cubicBezTo>
                    <a:pt x="152" y="124"/>
                    <a:pt x="152" y="121"/>
                    <a:pt x="152" y="115"/>
                  </a:cubicBezTo>
                  <a:cubicBezTo>
                    <a:pt x="152" y="110"/>
                    <a:pt x="152" y="107"/>
                    <a:pt x="151" y="106"/>
                  </a:cubicBezTo>
                  <a:cubicBezTo>
                    <a:pt x="151" y="106"/>
                    <a:pt x="151" y="105"/>
                    <a:pt x="152" y="103"/>
                  </a:cubicBezTo>
                  <a:cubicBezTo>
                    <a:pt x="153" y="102"/>
                    <a:pt x="154" y="98"/>
                    <a:pt x="155" y="92"/>
                  </a:cubicBezTo>
                  <a:cubicBezTo>
                    <a:pt x="155" y="87"/>
                    <a:pt x="156" y="83"/>
                    <a:pt x="157" y="80"/>
                  </a:cubicBezTo>
                  <a:cubicBezTo>
                    <a:pt x="157" y="78"/>
                    <a:pt x="158" y="74"/>
                    <a:pt x="158" y="68"/>
                  </a:cubicBezTo>
                  <a:cubicBezTo>
                    <a:pt x="158" y="63"/>
                    <a:pt x="159" y="57"/>
                    <a:pt x="160" y="51"/>
                  </a:cubicBezTo>
                  <a:cubicBezTo>
                    <a:pt x="161" y="42"/>
                    <a:pt x="162" y="37"/>
                    <a:pt x="162" y="36"/>
                  </a:cubicBezTo>
                  <a:cubicBezTo>
                    <a:pt x="162" y="34"/>
                    <a:pt x="162" y="33"/>
                    <a:pt x="161" y="32"/>
                  </a:cubicBezTo>
                  <a:cubicBezTo>
                    <a:pt x="161" y="32"/>
                    <a:pt x="160" y="31"/>
                    <a:pt x="160" y="31"/>
                  </a:cubicBezTo>
                  <a:cubicBezTo>
                    <a:pt x="160" y="31"/>
                    <a:pt x="160" y="32"/>
                    <a:pt x="160" y="33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0" y="33"/>
                    <a:pt x="160" y="33"/>
                    <a:pt x="159" y="34"/>
                  </a:cubicBezTo>
                  <a:cubicBezTo>
                    <a:pt x="159" y="31"/>
                    <a:pt x="159" y="31"/>
                    <a:pt x="159" y="31"/>
                  </a:cubicBezTo>
                  <a:cubicBezTo>
                    <a:pt x="160" y="31"/>
                    <a:pt x="160" y="30"/>
                    <a:pt x="161" y="29"/>
                  </a:cubicBezTo>
                  <a:cubicBezTo>
                    <a:pt x="162" y="27"/>
                    <a:pt x="163" y="25"/>
                    <a:pt x="163" y="25"/>
                  </a:cubicBezTo>
                  <a:cubicBezTo>
                    <a:pt x="164" y="24"/>
                    <a:pt x="165" y="23"/>
                    <a:pt x="167" y="23"/>
                  </a:cubicBezTo>
                  <a:close/>
                  <a:moveTo>
                    <a:pt x="188" y="119"/>
                  </a:moveTo>
                  <a:cubicBezTo>
                    <a:pt x="187" y="119"/>
                    <a:pt x="185" y="119"/>
                    <a:pt x="180" y="119"/>
                  </a:cubicBezTo>
                  <a:cubicBezTo>
                    <a:pt x="176" y="119"/>
                    <a:pt x="174" y="119"/>
                    <a:pt x="173" y="120"/>
                  </a:cubicBezTo>
                  <a:cubicBezTo>
                    <a:pt x="173" y="120"/>
                    <a:pt x="172" y="121"/>
                    <a:pt x="171" y="121"/>
                  </a:cubicBezTo>
                  <a:cubicBezTo>
                    <a:pt x="170" y="121"/>
                    <a:pt x="170" y="122"/>
                    <a:pt x="169" y="126"/>
                  </a:cubicBezTo>
                  <a:cubicBezTo>
                    <a:pt x="169" y="129"/>
                    <a:pt x="169" y="131"/>
                    <a:pt x="169" y="132"/>
                  </a:cubicBezTo>
                  <a:cubicBezTo>
                    <a:pt x="169" y="133"/>
                    <a:pt x="170" y="136"/>
                    <a:pt x="170" y="142"/>
                  </a:cubicBezTo>
                  <a:cubicBezTo>
                    <a:pt x="170" y="147"/>
                    <a:pt x="170" y="151"/>
                    <a:pt x="170" y="153"/>
                  </a:cubicBezTo>
                  <a:cubicBezTo>
                    <a:pt x="170" y="154"/>
                    <a:pt x="170" y="155"/>
                    <a:pt x="171" y="155"/>
                  </a:cubicBezTo>
                  <a:cubicBezTo>
                    <a:pt x="171" y="155"/>
                    <a:pt x="172" y="155"/>
                    <a:pt x="173" y="155"/>
                  </a:cubicBezTo>
                  <a:cubicBezTo>
                    <a:pt x="175" y="154"/>
                    <a:pt x="177" y="154"/>
                    <a:pt x="179" y="154"/>
                  </a:cubicBezTo>
                  <a:cubicBezTo>
                    <a:pt x="184" y="153"/>
                    <a:pt x="186" y="152"/>
                    <a:pt x="186" y="150"/>
                  </a:cubicBezTo>
                  <a:cubicBezTo>
                    <a:pt x="186" y="149"/>
                    <a:pt x="187" y="147"/>
                    <a:pt x="188" y="146"/>
                  </a:cubicBezTo>
                  <a:cubicBezTo>
                    <a:pt x="189" y="144"/>
                    <a:pt x="189" y="139"/>
                    <a:pt x="189" y="132"/>
                  </a:cubicBezTo>
                  <a:cubicBezTo>
                    <a:pt x="190" y="124"/>
                    <a:pt x="189" y="120"/>
                    <a:pt x="188" y="119"/>
                  </a:cubicBezTo>
                  <a:close/>
                  <a:moveTo>
                    <a:pt x="188" y="101"/>
                  </a:moveTo>
                  <a:cubicBezTo>
                    <a:pt x="188" y="99"/>
                    <a:pt x="188" y="98"/>
                    <a:pt x="188" y="98"/>
                  </a:cubicBezTo>
                  <a:cubicBezTo>
                    <a:pt x="187" y="98"/>
                    <a:pt x="187" y="99"/>
                    <a:pt x="186" y="100"/>
                  </a:cubicBezTo>
                  <a:cubicBezTo>
                    <a:pt x="184" y="102"/>
                    <a:pt x="184" y="103"/>
                    <a:pt x="186" y="103"/>
                  </a:cubicBezTo>
                  <a:cubicBezTo>
                    <a:pt x="187" y="103"/>
                    <a:pt x="188" y="102"/>
                    <a:pt x="188" y="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16"/>
            <p:cNvSpPr>
              <a:spLocks noEditPoints="1"/>
            </p:cNvSpPr>
            <p:nvPr/>
          </p:nvSpPr>
          <p:spPr bwMode="auto">
            <a:xfrm>
              <a:off x="3859" y="3356"/>
              <a:ext cx="490" cy="519"/>
            </a:xfrm>
            <a:custGeom>
              <a:avLst/>
              <a:gdLst>
                <a:gd name="T0" fmla="*/ 133 w 205"/>
                <a:gd name="T1" fmla="*/ 7 h 219"/>
                <a:gd name="T2" fmla="*/ 144 w 205"/>
                <a:gd name="T3" fmla="*/ 46 h 219"/>
                <a:gd name="T4" fmla="*/ 107 w 205"/>
                <a:gd name="T5" fmla="*/ 66 h 219"/>
                <a:gd name="T6" fmla="*/ 102 w 205"/>
                <a:gd name="T7" fmla="*/ 71 h 219"/>
                <a:gd name="T8" fmla="*/ 114 w 205"/>
                <a:gd name="T9" fmla="*/ 79 h 219"/>
                <a:gd name="T10" fmla="*/ 111 w 205"/>
                <a:gd name="T11" fmla="*/ 93 h 219"/>
                <a:gd name="T12" fmla="*/ 63 w 205"/>
                <a:gd name="T13" fmla="*/ 151 h 219"/>
                <a:gd name="T14" fmla="*/ 68 w 205"/>
                <a:gd name="T15" fmla="*/ 171 h 219"/>
                <a:gd name="T16" fmla="*/ 70 w 205"/>
                <a:gd name="T17" fmla="*/ 179 h 219"/>
                <a:gd name="T18" fmla="*/ 61 w 205"/>
                <a:gd name="T19" fmla="*/ 219 h 219"/>
                <a:gd name="T20" fmla="*/ 52 w 205"/>
                <a:gd name="T21" fmla="*/ 209 h 219"/>
                <a:gd name="T22" fmla="*/ 53 w 205"/>
                <a:gd name="T23" fmla="*/ 180 h 219"/>
                <a:gd name="T24" fmla="*/ 52 w 205"/>
                <a:gd name="T25" fmla="*/ 162 h 219"/>
                <a:gd name="T26" fmla="*/ 17 w 205"/>
                <a:gd name="T27" fmla="*/ 206 h 219"/>
                <a:gd name="T28" fmla="*/ 5 w 205"/>
                <a:gd name="T29" fmla="*/ 208 h 219"/>
                <a:gd name="T30" fmla="*/ 0 w 205"/>
                <a:gd name="T31" fmla="*/ 185 h 219"/>
                <a:gd name="T32" fmla="*/ 18 w 205"/>
                <a:gd name="T33" fmla="*/ 165 h 219"/>
                <a:gd name="T34" fmla="*/ 34 w 205"/>
                <a:gd name="T35" fmla="*/ 148 h 219"/>
                <a:gd name="T36" fmla="*/ 72 w 205"/>
                <a:gd name="T37" fmla="*/ 101 h 219"/>
                <a:gd name="T38" fmla="*/ 48 w 205"/>
                <a:gd name="T39" fmla="*/ 111 h 219"/>
                <a:gd name="T40" fmla="*/ 49 w 205"/>
                <a:gd name="T41" fmla="*/ 84 h 219"/>
                <a:gd name="T42" fmla="*/ 72 w 205"/>
                <a:gd name="T43" fmla="*/ 66 h 219"/>
                <a:gd name="T44" fmla="*/ 65 w 205"/>
                <a:gd name="T45" fmla="*/ 37 h 219"/>
                <a:gd name="T46" fmla="*/ 60 w 205"/>
                <a:gd name="T47" fmla="*/ 15 h 219"/>
                <a:gd name="T48" fmla="*/ 84 w 205"/>
                <a:gd name="T49" fmla="*/ 18 h 219"/>
                <a:gd name="T50" fmla="*/ 107 w 205"/>
                <a:gd name="T51" fmla="*/ 3 h 219"/>
                <a:gd name="T52" fmla="*/ 178 w 205"/>
                <a:gd name="T53" fmla="*/ 103 h 219"/>
                <a:gd name="T54" fmla="*/ 185 w 205"/>
                <a:gd name="T55" fmla="*/ 117 h 219"/>
                <a:gd name="T56" fmla="*/ 193 w 205"/>
                <a:gd name="T57" fmla="*/ 161 h 219"/>
                <a:gd name="T58" fmla="*/ 203 w 205"/>
                <a:gd name="T59" fmla="*/ 192 h 219"/>
                <a:gd name="T60" fmla="*/ 197 w 205"/>
                <a:gd name="T61" fmla="*/ 206 h 219"/>
                <a:gd name="T62" fmla="*/ 139 w 205"/>
                <a:gd name="T63" fmla="*/ 217 h 219"/>
                <a:gd name="T64" fmla="*/ 114 w 205"/>
                <a:gd name="T65" fmla="*/ 189 h 219"/>
                <a:gd name="T66" fmla="*/ 102 w 205"/>
                <a:gd name="T67" fmla="*/ 180 h 219"/>
                <a:gd name="T68" fmla="*/ 88 w 205"/>
                <a:gd name="T69" fmla="*/ 163 h 219"/>
                <a:gd name="T70" fmla="*/ 89 w 205"/>
                <a:gd name="T71" fmla="*/ 150 h 219"/>
                <a:gd name="T72" fmla="*/ 94 w 205"/>
                <a:gd name="T73" fmla="*/ 149 h 219"/>
                <a:gd name="T74" fmla="*/ 93 w 205"/>
                <a:gd name="T75" fmla="*/ 156 h 219"/>
                <a:gd name="T76" fmla="*/ 106 w 205"/>
                <a:gd name="T77" fmla="*/ 143 h 219"/>
                <a:gd name="T78" fmla="*/ 109 w 205"/>
                <a:gd name="T79" fmla="*/ 113 h 219"/>
                <a:gd name="T80" fmla="*/ 109 w 205"/>
                <a:gd name="T81" fmla="*/ 105 h 219"/>
                <a:gd name="T82" fmla="*/ 120 w 205"/>
                <a:gd name="T83" fmla="*/ 121 h 219"/>
                <a:gd name="T84" fmla="*/ 130 w 205"/>
                <a:gd name="T85" fmla="*/ 121 h 219"/>
                <a:gd name="T86" fmla="*/ 133 w 205"/>
                <a:gd name="T87" fmla="*/ 113 h 219"/>
                <a:gd name="T88" fmla="*/ 142 w 205"/>
                <a:gd name="T89" fmla="*/ 101 h 219"/>
                <a:gd name="T90" fmla="*/ 154 w 205"/>
                <a:gd name="T91" fmla="*/ 106 h 219"/>
                <a:gd name="T92" fmla="*/ 150 w 205"/>
                <a:gd name="T93" fmla="*/ 129 h 219"/>
                <a:gd name="T94" fmla="*/ 123 w 205"/>
                <a:gd name="T95" fmla="*/ 164 h 219"/>
                <a:gd name="T96" fmla="*/ 130 w 205"/>
                <a:gd name="T97" fmla="*/ 195 h 219"/>
                <a:gd name="T98" fmla="*/ 162 w 205"/>
                <a:gd name="T99" fmla="*/ 191 h 219"/>
                <a:gd name="T100" fmla="*/ 169 w 205"/>
                <a:gd name="T101" fmla="*/ 185 h 219"/>
                <a:gd name="T102" fmla="*/ 172 w 205"/>
                <a:gd name="T103" fmla="*/ 160 h 219"/>
                <a:gd name="T104" fmla="*/ 177 w 205"/>
                <a:gd name="T105" fmla="*/ 115 h 219"/>
                <a:gd name="T106" fmla="*/ 114 w 205"/>
                <a:gd name="T107" fmla="*/ 9 h 219"/>
                <a:gd name="T108" fmla="*/ 92 w 205"/>
                <a:gd name="T109" fmla="*/ 25 h 219"/>
                <a:gd name="T110" fmla="*/ 90 w 205"/>
                <a:gd name="T111" fmla="*/ 40 h 219"/>
                <a:gd name="T112" fmla="*/ 109 w 205"/>
                <a:gd name="T113" fmla="*/ 35 h 219"/>
                <a:gd name="T114" fmla="*/ 127 w 205"/>
                <a:gd name="T115" fmla="*/ 1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5" h="219">
                  <a:moveTo>
                    <a:pt x="107" y="3"/>
                  </a:moveTo>
                  <a:cubicBezTo>
                    <a:pt x="117" y="0"/>
                    <a:pt x="125" y="2"/>
                    <a:pt x="133" y="7"/>
                  </a:cubicBezTo>
                  <a:cubicBezTo>
                    <a:pt x="147" y="17"/>
                    <a:pt x="152" y="28"/>
                    <a:pt x="148" y="39"/>
                  </a:cubicBezTo>
                  <a:cubicBezTo>
                    <a:pt x="147" y="42"/>
                    <a:pt x="146" y="45"/>
                    <a:pt x="144" y="46"/>
                  </a:cubicBezTo>
                  <a:cubicBezTo>
                    <a:pt x="142" y="48"/>
                    <a:pt x="135" y="51"/>
                    <a:pt x="126" y="56"/>
                  </a:cubicBezTo>
                  <a:cubicBezTo>
                    <a:pt x="120" y="59"/>
                    <a:pt x="114" y="62"/>
                    <a:pt x="107" y="66"/>
                  </a:cubicBezTo>
                  <a:cubicBezTo>
                    <a:pt x="105" y="67"/>
                    <a:pt x="103" y="68"/>
                    <a:pt x="102" y="69"/>
                  </a:cubicBezTo>
                  <a:cubicBezTo>
                    <a:pt x="102" y="70"/>
                    <a:pt x="101" y="70"/>
                    <a:pt x="102" y="71"/>
                  </a:cubicBezTo>
                  <a:cubicBezTo>
                    <a:pt x="102" y="72"/>
                    <a:pt x="104" y="73"/>
                    <a:pt x="106" y="73"/>
                  </a:cubicBezTo>
                  <a:cubicBezTo>
                    <a:pt x="108" y="75"/>
                    <a:pt x="111" y="76"/>
                    <a:pt x="114" y="79"/>
                  </a:cubicBezTo>
                  <a:cubicBezTo>
                    <a:pt x="117" y="81"/>
                    <a:pt x="118" y="83"/>
                    <a:pt x="118" y="84"/>
                  </a:cubicBezTo>
                  <a:cubicBezTo>
                    <a:pt x="118" y="86"/>
                    <a:pt x="116" y="89"/>
                    <a:pt x="111" y="93"/>
                  </a:cubicBezTo>
                  <a:cubicBezTo>
                    <a:pt x="100" y="102"/>
                    <a:pt x="90" y="114"/>
                    <a:pt x="78" y="127"/>
                  </a:cubicBezTo>
                  <a:cubicBezTo>
                    <a:pt x="67" y="141"/>
                    <a:pt x="62" y="148"/>
                    <a:pt x="63" y="151"/>
                  </a:cubicBezTo>
                  <a:cubicBezTo>
                    <a:pt x="63" y="153"/>
                    <a:pt x="64" y="156"/>
                    <a:pt x="66" y="160"/>
                  </a:cubicBezTo>
                  <a:cubicBezTo>
                    <a:pt x="67" y="164"/>
                    <a:pt x="68" y="167"/>
                    <a:pt x="68" y="171"/>
                  </a:cubicBezTo>
                  <a:cubicBezTo>
                    <a:pt x="68" y="175"/>
                    <a:pt x="69" y="177"/>
                    <a:pt x="70" y="177"/>
                  </a:cubicBezTo>
                  <a:cubicBezTo>
                    <a:pt x="71" y="177"/>
                    <a:pt x="71" y="178"/>
                    <a:pt x="70" y="179"/>
                  </a:cubicBezTo>
                  <a:cubicBezTo>
                    <a:pt x="70" y="181"/>
                    <a:pt x="69" y="186"/>
                    <a:pt x="68" y="195"/>
                  </a:cubicBezTo>
                  <a:cubicBezTo>
                    <a:pt x="66" y="211"/>
                    <a:pt x="64" y="219"/>
                    <a:pt x="61" y="219"/>
                  </a:cubicBezTo>
                  <a:cubicBezTo>
                    <a:pt x="59" y="219"/>
                    <a:pt x="58" y="218"/>
                    <a:pt x="57" y="217"/>
                  </a:cubicBezTo>
                  <a:cubicBezTo>
                    <a:pt x="55" y="216"/>
                    <a:pt x="54" y="213"/>
                    <a:pt x="52" y="209"/>
                  </a:cubicBezTo>
                  <a:cubicBezTo>
                    <a:pt x="51" y="205"/>
                    <a:pt x="50" y="201"/>
                    <a:pt x="50" y="198"/>
                  </a:cubicBezTo>
                  <a:cubicBezTo>
                    <a:pt x="50" y="195"/>
                    <a:pt x="51" y="189"/>
                    <a:pt x="53" y="180"/>
                  </a:cubicBezTo>
                  <a:cubicBezTo>
                    <a:pt x="56" y="167"/>
                    <a:pt x="56" y="161"/>
                    <a:pt x="53" y="162"/>
                  </a:cubicBezTo>
                  <a:cubicBezTo>
                    <a:pt x="53" y="162"/>
                    <a:pt x="53" y="162"/>
                    <a:pt x="52" y="162"/>
                  </a:cubicBezTo>
                  <a:cubicBezTo>
                    <a:pt x="51" y="163"/>
                    <a:pt x="45" y="171"/>
                    <a:pt x="34" y="184"/>
                  </a:cubicBezTo>
                  <a:cubicBezTo>
                    <a:pt x="24" y="197"/>
                    <a:pt x="18" y="204"/>
                    <a:pt x="17" y="206"/>
                  </a:cubicBezTo>
                  <a:cubicBezTo>
                    <a:pt x="16" y="208"/>
                    <a:pt x="14" y="209"/>
                    <a:pt x="13" y="210"/>
                  </a:cubicBezTo>
                  <a:cubicBezTo>
                    <a:pt x="9" y="211"/>
                    <a:pt x="7" y="210"/>
                    <a:pt x="5" y="208"/>
                  </a:cubicBezTo>
                  <a:cubicBezTo>
                    <a:pt x="3" y="205"/>
                    <a:pt x="2" y="200"/>
                    <a:pt x="1" y="192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15" y="169"/>
                    <a:pt x="18" y="166"/>
                    <a:pt x="18" y="165"/>
                  </a:cubicBezTo>
                  <a:cubicBezTo>
                    <a:pt x="18" y="164"/>
                    <a:pt x="19" y="163"/>
                    <a:pt x="22" y="160"/>
                  </a:cubicBezTo>
                  <a:cubicBezTo>
                    <a:pt x="26" y="158"/>
                    <a:pt x="29" y="154"/>
                    <a:pt x="34" y="148"/>
                  </a:cubicBezTo>
                  <a:cubicBezTo>
                    <a:pt x="52" y="126"/>
                    <a:pt x="63" y="113"/>
                    <a:pt x="67" y="108"/>
                  </a:cubicBezTo>
                  <a:cubicBezTo>
                    <a:pt x="71" y="103"/>
                    <a:pt x="72" y="101"/>
                    <a:pt x="72" y="101"/>
                  </a:cubicBezTo>
                  <a:cubicBezTo>
                    <a:pt x="71" y="100"/>
                    <a:pt x="68" y="102"/>
                    <a:pt x="61" y="105"/>
                  </a:cubicBezTo>
                  <a:cubicBezTo>
                    <a:pt x="54" y="109"/>
                    <a:pt x="49" y="111"/>
                    <a:pt x="48" y="111"/>
                  </a:cubicBezTo>
                  <a:cubicBezTo>
                    <a:pt x="44" y="111"/>
                    <a:pt x="42" y="107"/>
                    <a:pt x="42" y="99"/>
                  </a:cubicBezTo>
                  <a:cubicBezTo>
                    <a:pt x="42" y="91"/>
                    <a:pt x="44" y="86"/>
                    <a:pt x="49" y="84"/>
                  </a:cubicBezTo>
                  <a:cubicBezTo>
                    <a:pt x="52" y="83"/>
                    <a:pt x="56" y="80"/>
                    <a:pt x="62" y="76"/>
                  </a:cubicBezTo>
                  <a:cubicBezTo>
                    <a:pt x="68" y="71"/>
                    <a:pt x="71" y="68"/>
                    <a:pt x="72" y="66"/>
                  </a:cubicBezTo>
                  <a:cubicBezTo>
                    <a:pt x="72" y="65"/>
                    <a:pt x="71" y="60"/>
                    <a:pt x="69" y="53"/>
                  </a:cubicBezTo>
                  <a:cubicBezTo>
                    <a:pt x="66" y="46"/>
                    <a:pt x="65" y="40"/>
                    <a:pt x="65" y="37"/>
                  </a:cubicBezTo>
                  <a:cubicBezTo>
                    <a:pt x="65" y="33"/>
                    <a:pt x="64" y="30"/>
                    <a:pt x="63" y="28"/>
                  </a:cubicBezTo>
                  <a:cubicBezTo>
                    <a:pt x="58" y="22"/>
                    <a:pt x="57" y="17"/>
                    <a:pt x="60" y="15"/>
                  </a:cubicBezTo>
                  <a:cubicBezTo>
                    <a:pt x="64" y="12"/>
                    <a:pt x="69" y="13"/>
                    <a:pt x="76" y="17"/>
                  </a:cubicBezTo>
                  <a:cubicBezTo>
                    <a:pt x="80" y="19"/>
                    <a:pt x="83" y="19"/>
                    <a:pt x="84" y="18"/>
                  </a:cubicBezTo>
                  <a:cubicBezTo>
                    <a:pt x="86" y="17"/>
                    <a:pt x="89" y="15"/>
                    <a:pt x="94" y="10"/>
                  </a:cubicBezTo>
                  <a:cubicBezTo>
                    <a:pt x="100" y="6"/>
                    <a:pt x="104" y="3"/>
                    <a:pt x="107" y="3"/>
                  </a:cubicBezTo>
                  <a:close/>
                  <a:moveTo>
                    <a:pt x="177" y="115"/>
                  </a:moveTo>
                  <a:cubicBezTo>
                    <a:pt x="177" y="110"/>
                    <a:pt x="177" y="106"/>
                    <a:pt x="178" y="103"/>
                  </a:cubicBezTo>
                  <a:cubicBezTo>
                    <a:pt x="179" y="100"/>
                    <a:pt x="179" y="99"/>
                    <a:pt x="180" y="99"/>
                  </a:cubicBezTo>
                  <a:cubicBezTo>
                    <a:pt x="182" y="99"/>
                    <a:pt x="184" y="105"/>
                    <a:pt x="185" y="117"/>
                  </a:cubicBezTo>
                  <a:cubicBezTo>
                    <a:pt x="185" y="124"/>
                    <a:pt x="186" y="133"/>
                    <a:pt x="188" y="142"/>
                  </a:cubicBezTo>
                  <a:cubicBezTo>
                    <a:pt x="190" y="151"/>
                    <a:pt x="191" y="158"/>
                    <a:pt x="193" y="161"/>
                  </a:cubicBezTo>
                  <a:cubicBezTo>
                    <a:pt x="197" y="169"/>
                    <a:pt x="200" y="176"/>
                    <a:pt x="201" y="182"/>
                  </a:cubicBezTo>
                  <a:cubicBezTo>
                    <a:pt x="201" y="187"/>
                    <a:pt x="202" y="190"/>
                    <a:pt x="203" y="192"/>
                  </a:cubicBezTo>
                  <a:cubicBezTo>
                    <a:pt x="204" y="194"/>
                    <a:pt x="205" y="196"/>
                    <a:pt x="203" y="199"/>
                  </a:cubicBezTo>
                  <a:cubicBezTo>
                    <a:pt x="202" y="202"/>
                    <a:pt x="200" y="204"/>
                    <a:pt x="197" y="206"/>
                  </a:cubicBezTo>
                  <a:cubicBezTo>
                    <a:pt x="188" y="211"/>
                    <a:pt x="177" y="215"/>
                    <a:pt x="166" y="217"/>
                  </a:cubicBezTo>
                  <a:cubicBezTo>
                    <a:pt x="155" y="219"/>
                    <a:pt x="146" y="219"/>
                    <a:pt x="139" y="217"/>
                  </a:cubicBezTo>
                  <a:cubicBezTo>
                    <a:pt x="134" y="215"/>
                    <a:pt x="129" y="212"/>
                    <a:pt x="125" y="207"/>
                  </a:cubicBezTo>
                  <a:cubicBezTo>
                    <a:pt x="120" y="202"/>
                    <a:pt x="117" y="196"/>
                    <a:pt x="114" y="189"/>
                  </a:cubicBezTo>
                  <a:cubicBezTo>
                    <a:pt x="111" y="183"/>
                    <a:pt x="109" y="179"/>
                    <a:pt x="107" y="179"/>
                  </a:cubicBezTo>
                  <a:cubicBezTo>
                    <a:pt x="106" y="178"/>
                    <a:pt x="104" y="179"/>
                    <a:pt x="102" y="180"/>
                  </a:cubicBezTo>
                  <a:cubicBezTo>
                    <a:pt x="99" y="182"/>
                    <a:pt x="97" y="182"/>
                    <a:pt x="96" y="182"/>
                  </a:cubicBezTo>
                  <a:cubicBezTo>
                    <a:pt x="92" y="181"/>
                    <a:pt x="90" y="174"/>
                    <a:pt x="88" y="163"/>
                  </a:cubicBezTo>
                  <a:cubicBezTo>
                    <a:pt x="87" y="158"/>
                    <a:pt x="87" y="155"/>
                    <a:pt x="87" y="154"/>
                  </a:cubicBezTo>
                  <a:cubicBezTo>
                    <a:pt x="87" y="152"/>
                    <a:pt x="88" y="151"/>
                    <a:pt x="89" y="150"/>
                  </a:cubicBezTo>
                  <a:cubicBezTo>
                    <a:pt x="90" y="149"/>
                    <a:pt x="91" y="148"/>
                    <a:pt x="91" y="148"/>
                  </a:cubicBezTo>
                  <a:cubicBezTo>
                    <a:pt x="92" y="148"/>
                    <a:pt x="92" y="148"/>
                    <a:pt x="94" y="149"/>
                  </a:cubicBezTo>
                  <a:cubicBezTo>
                    <a:pt x="95" y="151"/>
                    <a:pt x="95" y="152"/>
                    <a:pt x="94" y="154"/>
                  </a:cubicBezTo>
                  <a:cubicBezTo>
                    <a:pt x="93" y="155"/>
                    <a:pt x="92" y="156"/>
                    <a:pt x="93" y="156"/>
                  </a:cubicBezTo>
                  <a:cubicBezTo>
                    <a:pt x="94" y="156"/>
                    <a:pt x="96" y="155"/>
                    <a:pt x="99" y="152"/>
                  </a:cubicBezTo>
                  <a:cubicBezTo>
                    <a:pt x="102" y="149"/>
                    <a:pt x="105" y="146"/>
                    <a:pt x="106" y="143"/>
                  </a:cubicBezTo>
                  <a:cubicBezTo>
                    <a:pt x="108" y="139"/>
                    <a:pt x="109" y="134"/>
                    <a:pt x="110" y="127"/>
                  </a:cubicBezTo>
                  <a:cubicBezTo>
                    <a:pt x="111" y="119"/>
                    <a:pt x="110" y="114"/>
                    <a:pt x="109" y="113"/>
                  </a:cubicBezTo>
                  <a:cubicBezTo>
                    <a:pt x="107" y="112"/>
                    <a:pt x="106" y="110"/>
                    <a:pt x="107" y="108"/>
                  </a:cubicBezTo>
                  <a:cubicBezTo>
                    <a:pt x="107" y="106"/>
                    <a:pt x="108" y="105"/>
                    <a:pt x="109" y="105"/>
                  </a:cubicBezTo>
                  <a:cubicBezTo>
                    <a:pt x="111" y="105"/>
                    <a:pt x="113" y="106"/>
                    <a:pt x="115" y="109"/>
                  </a:cubicBezTo>
                  <a:cubicBezTo>
                    <a:pt x="117" y="112"/>
                    <a:pt x="119" y="116"/>
                    <a:pt x="120" y="121"/>
                  </a:cubicBezTo>
                  <a:cubicBezTo>
                    <a:pt x="121" y="125"/>
                    <a:pt x="122" y="127"/>
                    <a:pt x="123" y="127"/>
                  </a:cubicBezTo>
                  <a:cubicBezTo>
                    <a:pt x="124" y="127"/>
                    <a:pt x="126" y="125"/>
                    <a:pt x="130" y="121"/>
                  </a:cubicBezTo>
                  <a:cubicBezTo>
                    <a:pt x="133" y="117"/>
                    <a:pt x="135" y="115"/>
                    <a:pt x="135" y="114"/>
                  </a:cubicBezTo>
                  <a:cubicBezTo>
                    <a:pt x="135" y="113"/>
                    <a:pt x="135" y="113"/>
                    <a:pt x="133" y="113"/>
                  </a:cubicBezTo>
                  <a:cubicBezTo>
                    <a:pt x="132" y="113"/>
                    <a:pt x="132" y="113"/>
                    <a:pt x="133" y="112"/>
                  </a:cubicBezTo>
                  <a:cubicBezTo>
                    <a:pt x="135" y="108"/>
                    <a:pt x="138" y="105"/>
                    <a:pt x="142" y="101"/>
                  </a:cubicBezTo>
                  <a:cubicBezTo>
                    <a:pt x="143" y="100"/>
                    <a:pt x="145" y="100"/>
                    <a:pt x="147" y="101"/>
                  </a:cubicBezTo>
                  <a:cubicBezTo>
                    <a:pt x="150" y="102"/>
                    <a:pt x="152" y="104"/>
                    <a:pt x="154" y="106"/>
                  </a:cubicBezTo>
                  <a:cubicBezTo>
                    <a:pt x="158" y="110"/>
                    <a:pt x="158" y="116"/>
                    <a:pt x="153" y="122"/>
                  </a:cubicBezTo>
                  <a:cubicBezTo>
                    <a:pt x="151" y="126"/>
                    <a:pt x="150" y="128"/>
                    <a:pt x="150" y="129"/>
                  </a:cubicBezTo>
                  <a:cubicBezTo>
                    <a:pt x="150" y="130"/>
                    <a:pt x="146" y="136"/>
                    <a:pt x="137" y="146"/>
                  </a:cubicBezTo>
                  <a:cubicBezTo>
                    <a:pt x="129" y="156"/>
                    <a:pt x="124" y="162"/>
                    <a:pt x="123" y="164"/>
                  </a:cubicBezTo>
                  <a:cubicBezTo>
                    <a:pt x="121" y="168"/>
                    <a:pt x="121" y="173"/>
                    <a:pt x="123" y="180"/>
                  </a:cubicBezTo>
                  <a:cubicBezTo>
                    <a:pt x="125" y="187"/>
                    <a:pt x="127" y="192"/>
                    <a:pt x="130" y="195"/>
                  </a:cubicBezTo>
                  <a:cubicBezTo>
                    <a:pt x="132" y="196"/>
                    <a:pt x="136" y="196"/>
                    <a:pt x="144" y="195"/>
                  </a:cubicBezTo>
                  <a:cubicBezTo>
                    <a:pt x="151" y="194"/>
                    <a:pt x="157" y="193"/>
                    <a:pt x="162" y="191"/>
                  </a:cubicBezTo>
                  <a:cubicBezTo>
                    <a:pt x="162" y="190"/>
                    <a:pt x="162" y="190"/>
                    <a:pt x="163" y="190"/>
                  </a:cubicBezTo>
                  <a:cubicBezTo>
                    <a:pt x="166" y="189"/>
                    <a:pt x="168" y="187"/>
                    <a:pt x="169" y="185"/>
                  </a:cubicBezTo>
                  <a:cubicBezTo>
                    <a:pt x="169" y="182"/>
                    <a:pt x="170" y="175"/>
                    <a:pt x="172" y="162"/>
                  </a:cubicBezTo>
                  <a:cubicBezTo>
                    <a:pt x="172" y="162"/>
                    <a:pt x="172" y="161"/>
                    <a:pt x="172" y="160"/>
                  </a:cubicBezTo>
                  <a:cubicBezTo>
                    <a:pt x="174" y="148"/>
                    <a:pt x="175" y="138"/>
                    <a:pt x="176" y="131"/>
                  </a:cubicBezTo>
                  <a:cubicBezTo>
                    <a:pt x="177" y="125"/>
                    <a:pt x="177" y="119"/>
                    <a:pt x="177" y="115"/>
                  </a:cubicBezTo>
                  <a:close/>
                  <a:moveTo>
                    <a:pt x="123" y="11"/>
                  </a:moveTo>
                  <a:cubicBezTo>
                    <a:pt x="120" y="9"/>
                    <a:pt x="117" y="9"/>
                    <a:pt x="114" y="9"/>
                  </a:cubicBezTo>
                  <a:cubicBezTo>
                    <a:pt x="111" y="9"/>
                    <a:pt x="108" y="10"/>
                    <a:pt x="103" y="14"/>
                  </a:cubicBezTo>
                  <a:cubicBezTo>
                    <a:pt x="98" y="17"/>
                    <a:pt x="95" y="21"/>
                    <a:pt x="92" y="25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91" y="46"/>
                    <a:pt x="92" y="49"/>
                    <a:pt x="94" y="49"/>
                  </a:cubicBezTo>
                  <a:cubicBezTo>
                    <a:pt x="95" y="49"/>
                    <a:pt x="100" y="44"/>
                    <a:pt x="109" y="35"/>
                  </a:cubicBezTo>
                  <a:cubicBezTo>
                    <a:pt x="118" y="26"/>
                    <a:pt x="123" y="21"/>
                    <a:pt x="124" y="18"/>
                  </a:cubicBezTo>
                  <a:cubicBezTo>
                    <a:pt x="127" y="13"/>
                    <a:pt x="127" y="13"/>
                    <a:pt x="127" y="13"/>
                  </a:cubicBezTo>
                  <a:lnTo>
                    <a:pt x="12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7">
            <a:lum contrast="-20000"/>
          </a:blip>
          <a:stretch>
            <a:fillRect/>
          </a:stretch>
        </p:blipFill>
        <p:spPr>
          <a:xfrm flipH="1">
            <a:off x="1186214" y="2109435"/>
            <a:ext cx="2540838" cy="131956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633" y="1876707"/>
            <a:ext cx="831951" cy="701035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3290874" y="3787493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目标一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828923" y="3788690"/>
            <a:ext cx="2400657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中字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。您的内容打在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这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7">
            <a:lum contrast="-20000"/>
          </a:blip>
          <a:stretch>
            <a:fillRect/>
          </a:stretch>
        </p:blipFill>
        <p:spPr>
          <a:xfrm flipH="1">
            <a:off x="4554325" y="1408400"/>
            <a:ext cx="2540838" cy="131956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9744" y="1175672"/>
            <a:ext cx="831951" cy="701035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6658985" y="3086458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目</a:t>
            </a:r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标二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41" name="文本框 6"/>
          <p:cNvSpPr txBox="1"/>
          <p:nvPr/>
        </p:nvSpPr>
        <p:spPr>
          <a:xfrm>
            <a:off x="4197034" y="3087655"/>
            <a:ext cx="2400657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中字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。您的内容打在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这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7">
            <a:lum contrast="-20000"/>
          </a:blip>
          <a:stretch>
            <a:fillRect/>
          </a:stretch>
        </p:blipFill>
        <p:spPr>
          <a:xfrm flipH="1">
            <a:off x="7927958" y="2170621"/>
            <a:ext cx="2540838" cy="131956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3377" y="1937893"/>
            <a:ext cx="831951" cy="701035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>
            <a:off x="10032618" y="3848679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目</a:t>
            </a:r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标三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45" name="文本框 6"/>
          <p:cNvSpPr txBox="1"/>
          <p:nvPr/>
        </p:nvSpPr>
        <p:spPr>
          <a:xfrm>
            <a:off x="7570667" y="3849876"/>
            <a:ext cx="2400657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中字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。您的内容打在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这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91772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ripple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" presetClass="entr" presetSubtype="1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9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0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6" presetID="2" presetClass="entr" presetSubtype="3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8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9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4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4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4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55" presetID="2" presetClass="entr" presetSubtype="3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57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58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6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4000"/>
                                </p:stCondLst>
                                <p:childTnLst>
                                  <p:par>
                                    <p:cTn id="6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4500"/>
                                </p:stCondLst>
                                <p:childTnLst>
                                  <p:par>
                                    <p:cTn id="6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74" presetID="2" presetClass="entr" presetSubtype="3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6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77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7500"/>
                                </p:stCondLst>
                                <p:childTnLst>
                                  <p:par>
                                    <p:cTn id="7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8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9000"/>
                                </p:stCondLst>
                                <p:childTnLst>
                                  <p:par>
                                    <p:cTn id="8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6" grpId="0"/>
          <p:bldP spid="37" grpId="0"/>
          <p:bldP spid="40" grpId="0"/>
          <p:bldP spid="41" grpId="0"/>
          <p:bldP spid="44" grpId="0"/>
          <p:bldP spid="4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" presetClass="entr" presetSubtype="1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6" presetID="2" presetClass="entr" presetSubtype="3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4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4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4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55" presetID="2" presetClass="entr" presetSubtype="3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6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4000"/>
                                </p:stCondLst>
                                <p:childTnLst>
                                  <p:par>
                                    <p:cTn id="6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4500"/>
                                </p:stCondLst>
                                <p:childTnLst>
                                  <p:par>
                                    <p:cTn id="6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74" presetID="2" presetClass="entr" presetSubtype="3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7500"/>
                                </p:stCondLst>
                                <p:childTnLst>
                                  <p:par>
                                    <p:cTn id="7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8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9000"/>
                                </p:stCondLst>
                                <p:childTnLst>
                                  <p:par>
                                    <p:cTn id="8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6" grpId="0"/>
          <p:bldP spid="37" grpId="0"/>
          <p:bldP spid="40" grpId="0"/>
          <p:bldP spid="41" grpId="0"/>
          <p:bldP spid="44" grpId="0"/>
          <p:bldP spid="45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7092" y="368447"/>
            <a:ext cx="584649" cy="27133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443186" y="514770"/>
            <a:ext cx="430887" cy="2648245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bg1"/>
                </a:solidFill>
                <a:latin typeface="+mn-ea"/>
              </a:rPr>
              <a:t>重点项目</a:t>
            </a:r>
            <a:endParaRPr lang="zh-CN" altLang="en-US" sz="1600" b="1" spc="3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0328" y="2040761"/>
            <a:ext cx="831951" cy="70103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661070" y="1638200"/>
            <a:ext cx="1533054" cy="153305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697164" y="1753581"/>
            <a:ext cx="1533054" cy="153305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333075" y="2413857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输入标题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10" name="文本框 6"/>
          <p:cNvSpPr txBox="1"/>
          <p:nvPr/>
        </p:nvSpPr>
        <p:spPr>
          <a:xfrm>
            <a:off x="1689256" y="3608340"/>
            <a:ext cx="1754326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复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777110" y="1638200"/>
            <a:ext cx="1533054" cy="153305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4813204" y="1753581"/>
            <a:ext cx="1533054" cy="153305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449115" y="2413857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输入标题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14" name="文本框 6"/>
          <p:cNvSpPr txBox="1"/>
          <p:nvPr/>
        </p:nvSpPr>
        <p:spPr>
          <a:xfrm>
            <a:off x="4805296" y="3608340"/>
            <a:ext cx="1754326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复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408265" y="1638200"/>
            <a:ext cx="1533054" cy="153305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8444359" y="1753581"/>
            <a:ext cx="1533054" cy="153305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0080270" y="2413857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输入标题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18" name="文本框 6"/>
          <p:cNvSpPr txBox="1"/>
          <p:nvPr/>
        </p:nvSpPr>
        <p:spPr>
          <a:xfrm>
            <a:off x="8436451" y="3608340"/>
            <a:ext cx="1754326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复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25795" y="4411271"/>
            <a:ext cx="335802" cy="1210899"/>
            <a:chOff x="4180105" y="2695575"/>
            <a:chExt cx="741363" cy="2673350"/>
          </a:xfrm>
        </p:grpSpPr>
        <p:sp>
          <p:nvSpPr>
            <p:cNvPr id="20" name="Freeform 6"/>
            <p:cNvSpPr>
              <a:spLocks noEditPoints="1"/>
            </p:cNvSpPr>
            <p:nvPr/>
          </p:nvSpPr>
          <p:spPr bwMode="auto">
            <a:xfrm>
              <a:off x="4262655" y="2695575"/>
              <a:ext cx="587375" cy="504825"/>
            </a:xfrm>
            <a:custGeom>
              <a:avLst/>
              <a:gdLst>
                <a:gd name="T0" fmla="*/ 12 w 154"/>
                <a:gd name="T1" fmla="*/ 103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2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8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5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4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2 h 134"/>
                <a:gd name="T58" fmla="*/ 81 w 154"/>
                <a:gd name="T59" fmla="*/ 87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1 h 134"/>
                <a:gd name="T66" fmla="*/ 36 w 154"/>
                <a:gd name="T67" fmla="*/ 112 h 134"/>
                <a:gd name="T68" fmla="*/ 91 w 154"/>
                <a:gd name="T69" fmla="*/ 0 h 134"/>
                <a:gd name="T70" fmla="*/ 118 w 154"/>
                <a:gd name="T71" fmla="*/ 20 h 134"/>
                <a:gd name="T72" fmla="*/ 117 w 154"/>
                <a:gd name="T73" fmla="*/ 34 h 134"/>
                <a:gd name="T74" fmla="*/ 88 w 154"/>
                <a:gd name="T75" fmla="*/ 39 h 134"/>
                <a:gd name="T76" fmla="*/ 58 w 154"/>
                <a:gd name="T77" fmla="*/ 42 h 134"/>
                <a:gd name="T78" fmla="*/ 40 w 154"/>
                <a:gd name="T79" fmla="*/ 3 h 134"/>
                <a:gd name="T80" fmla="*/ 54 w 154"/>
                <a:gd name="T81" fmla="*/ 11 h 134"/>
                <a:gd name="T82" fmla="*/ 58 w 154"/>
                <a:gd name="T83" fmla="*/ 16 h 134"/>
                <a:gd name="T84" fmla="*/ 91 w 154"/>
                <a:gd name="T85" fmla="*/ 7 h 134"/>
                <a:gd name="T86" fmla="*/ 46 w 154"/>
                <a:gd name="T87" fmla="*/ 108 h 134"/>
                <a:gd name="T88" fmla="*/ 52 w 154"/>
                <a:gd name="T89" fmla="*/ 108 h 134"/>
                <a:gd name="T90" fmla="*/ 52 w 154"/>
                <a:gd name="T91" fmla="*/ 108 h 134"/>
                <a:gd name="T92" fmla="*/ 67 w 154"/>
                <a:gd name="T93" fmla="*/ 105 h 134"/>
                <a:gd name="T94" fmla="*/ 68 w 154"/>
                <a:gd name="T95" fmla="*/ 58 h 134"/>
                <a:gd name="T96" fmla="*/ 71 w 154"/>
                <a:gd name="T97" fmla="*/ 57 h 134"/>
                <a:gd name="T98" fmla="*/ 75 w 154"/>
                <a:gd name="T99" fmla="*/ 103 h 134"/>
                <a:gd name="T100" fmla="*/ 77 w 154"/>
                <a:gd name="T101" fmla="*/ 103 h 134"/>
                <a:gd name="T102" fmla="*/ 95 w 154"/>
                <a:gd name="T103" fmla="*/ 10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7"/>
                  </a:moveTo>
                  <a:cubicBezTo>
                    <a:pt x="17" y="96"/>
                    <a:pt x="18" y="95"/>
                    <a:pt x="18" y="96"/>
                  </a:cubicBezTo>
                  <a:cubicBezTo>
                    <a:pt x="18" y="96"/>
                    <a:pt x="17" y="98"/>
                    <a:pt x="15" y="99"/>
                  </a:cubicBezTo>
                  <a:cubicBezTo>
                    <a:pt x="13" y="101"/>
                    <a:pt x="12" y="103"/>
                    <a:pt x="12" y="103"/>
                  </a:cubicBezTo>
                  <a:cubicBezTo>
                    <a:pt x="12" y="104"/>
                    <a:pt x="12" y="105"/>
                    <a:pt x="11" y="106"/>
                  </a:cubicBezTo>
                  <a:cubicBezTo>
                    <a:pt x="10" y="108"/>
                    <a:pt x="9" y="109"/>
                    <a:pt x="9" y="111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4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6"/>
                  </a:cubicBezTo>
                  <a:cubicBezTo>
                    <a:pt x="16" y="117"/>
                    <a:pt x="17" y="118"/>
                    <a:pt x="19" y="117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6"/>
                    <a:pt x="20" y="116"/>
                    <a:pt x="20" y="116"/>
                  </a:cubicBezTo>
                  <a:cubicBezTo>
                    <a:pt x="19" y="115"/>
                    <a:pt x="19" y="115"/>
                    <a:pt x="21" y="114"/>
                  </a:cubicBezTo>
                  <a:cubicBezTo>
                    <a:pt x="22" y="114"/>
                    <a:pt x="23" y="114"/>
                    <a:pt x="26" y="113"/>
                  </a:cubicBezTo>
                  <a:cubicBezTo>
                    <a:pt x="28" y="113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4"/>
                    <a:pt x="35" y="114"/>
                  </a:cubicBezTo>
                  <a:cubicBezTo>
                    <a:pt x="39" y="113"/>
                    <a:pt x="40" y="112"/>
                    <a:pt x="41" y="113"/>
                  </a:cubicBezTo>
                  <a:cubicBezTo>
                    <a:pt x="42" y="113"/>
                    <a:pt x="42" y="113"/>
                    <a:pt x="43" y="112"/>
                  </a:cubicBezTo>
                  <a:cubicBezTo>
                    <a:pt x="44" y="111"/>
                    <a:pt x="49" y="111"/>
                    <a:pt x="57" y="110"/>
                  </a:cubicBezTo>
                  <a:cubicBezTo>
                    <a:pt x="60" y="109"/>
                    <a:pt x="62" y="109"/>
                    <a:pt x="63" y="108"/>
                  </a:cubicBezTo>
                  <a:cubicBezTo>
                    <a:pt x="64" y="108"/>
                    <a:pt x="64" y="107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09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8"/>
                    <a:pt x="77" y="108"/>
                  </a:cubicBezTo>
                  <a:cubicBezTo>
                    <a:pt x="78" y="108"/>
                    <a:pt x="79" y="108"/>
                    <a:pt x="79" y="107"/>
                  </a:cubicBezTo>
                  <a:cubicBezTo>
                    <a:pt x="79" y="107"/>
                    <a:pt x="80" y="106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6"/>
                    <a:pt x="82" y="107"/>
                  </a:cubicBezTo>
                  <a:cubicBezTo>
                    <a:pt x="82" y="107"/>
                    <a:pt x="83" y="107"/>
                    <a:pt x="84" y="107"/>
                  </a:cubicBezTo>
                  <a:cubicBezTo>
                    <a:pt x="86" y="106"/>
                    <a:pt x="95" y="105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1"/>
                    <a:pt x="122" y="101"/>
                    <a:pt x="121" y="100"/>
                  </a:cubicBezTo>
                  <a:cubicBezTo>
                    <a:pt x="120" y="99"/>
                    <a:pt x="120" y="99"/>
                    <a:pt x="120" y="98"/>
                  </a:cubicBezTo>
                  <a:cubicBezTo>
                    <a:pt x="121" y="98"/>
                    <a:pt x="122" y="99"/>
                    <a:pt x="124" y="100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3"/>
                    <a:pt x="131" y="104"/>
                  </a:cubicBezTo>
                  <a:cubicBezTo>
                    <a:pt x="132" y="105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6"/>
                  </a:cubicBezTo>
                  <a:cubicBezTo>
                    <a:pt x="150" y="117"/>
                    <a:pt x="150" y="118"/>
                    <a:pt x="151" y="118"/>
                  </a:cubicBezTo>
                  <a:cubicBezTo>
                    <a:pt x="152" y="118"/>
                    <a:pt x="153" y="118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5"/>
                    <a:pt x="152" y="127"/>
                    <a:pt x="151" y="128"/>
                  </a:cubicBezTo>
                  <a:cubicBezTo>
                    <a:pt x="150" y="129"/>
                    <a:pt x="148" y="129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6"/>
                    <a:pt x="129" y="125"/>
                  </a:cubicBezTo>
                  <a:cubicBezTo>
                    <a:pt x="128" y="124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6"/>
                    <a:pt x="44" y="128"/>
                    <a:pt x="38" y="130"/>
                  </a:cubicBezTo>
                  <a:cubicBezTo>
                    <a:pt x="22" y="134"/>
                    <a:pt x="12" y="133"/>
                    <a:pt x="6" y="128"/>
                  </a:cubicBezTo>
                  <a:cubicBezTo>
                    <a:pt x="4" y="126"/>
                    <a:pt x="3" y="123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8"/>
                    <a:pt x="1" y="107"/>
                    <a:pt x="2" y="106"/>
                  </a:cubicBezTo>
                  <a:cubicBezTo>
                    <a:pt x="2" y="104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5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0"/>
                    <a:pt x="14" y="99"/>
                    <a:pt x="15" y="97"/>
                  </a:cubicBezTo>
                  <a:close/>
                  <a:moveTo>
                    <a:pt x="16" y="116"/>
                  </a:moveTo>
                  <a:cubicBezTo>
                    <a:pt x="16" y="115"/>
                    <a:pt x="16" y="115"/>
                    <a:pt x="16" y="115"/>
                  </a:cubicBezTo>
                  <a:cubicBezTo>
                    <a:pt x="16" y="115"/>
                    <a:pt x="17" y="115"/>
                    <a:pt x="17" y="115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0"/>
                    <a:pt x="27" y="90"/>
                    <a:pt x="27" y="91"/>
                  </a:cubicBezTo>
                  <a:cubicBezTo>
                    <a:pt x="27" y="91"/>
                    <a:pt x="26" y="92"/>
                    <a:pt x="24" y="93"/>
                  </a:cubicBezTo>
                  <a:cubicBezTo>
                    <a:pt x="21" y="94"/>
                    <a:pt x="21" y="94"/>
                    <a:pt x="21" y="94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4"/>
                    <a:pt x="28" y="114"/>
                  </a:cubicBezTo>
                  <a:cubicBezTo>
                    <a:pt x="28" y="114"/>
                    <a:pt x="28" y="114"/>
                    <a:pt x="27" y="114"/>
                  </a:cubicBezTo>
                  <a:cubicBezTo>
                    <a:pt x="25" y="114"/>
                    <a:pt x="25" y="114"/>
                    <a:pt x="24" y="115"/>
                  </a:cubicBezTo>
                  <a:cubicBezTo>
                    <a:pt x="24" y="116"/>
                    <a:pt x="24" y="116"/>
                    <a:pt x="25" y="116"/>
                  </a:cubicBezTo>
                  <a:cubicBezTo>
                    <a:pt x="26" y="116"/>
                    <a:pt x="26" y="115"/>
                    <a:pt x="27" y="115"/>
                  </a:cubicBezTo>
                  <a:close/>
                  <a:moveTo>
                    <a:pt x="44" y="55"/>
                  </a:moveTo>
                  <a:cubicBezTo>
                    <a:pt x="44" y="55"/>
                    <a:pt x="44" y="55"/>
                    <a:pt x="44" y="54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5" y="55"/>
                    <a:pt x="45" y="56"/>
                    <a:pt x="44" y="58"/>
                  </a:cubicBezTo>
                  <a:cubicBezTo>
                    <a:pt x="43" y="60"/>
                    <a:pt x="43" y="61"/>
                    <a:pt x="43" y="61"/>
                  </a:cubicBezTo>
                  <a:cubicBezTo>
                    <a:pt x="44" y="62"/>
                    <a:pt x="44" y="62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59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1"/>
                    <a:pt x="60" y="61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3"/>
                    <a:pt x="57" y="64"/>
                    <a:pt x="57" y="65"/>
                  </a:cubicBezTo>
                  <a:cubicBezTo>
                    <a:pt x="58" y="66"/>
                    <a:pt x="59" y="67"/>
                    <a:pt x="59" y="67"/>
                  </a:cubicBezTo>
                  <a:cubicBezTo>
                    <a:pt x="60" y="67"/>
                    <a:pt x="61" y="66"/>
                    <a:pt x="64" y="66"/>
                  </a:cubicBezTo>
                  <a:cubicBezTo>
                    <a:pt x="67" y="64"/>
                    <a:pt x="69" y="64"/>
                    <a:pt x="70" y="63"/>
                  </a:cubicBezTo>
                  <a:cubicBezTo>
                    <a:pt x="72" y="63"/>
                    <a:pt x="73" y="62"/>
                    <a:pt x="74" y="62"/>
                  </a:cubicBezTo>
                  <a:cubicBezTo>
                    <a:pt x="75" y="62"/>
                    <a:pt x="76" y="61"/>
                    <a:pt x="77" y="60"/>
                  </a:cubicBezTo>
                  <a:cubicBezTo>
                    <a:pt x="79" y="58"/>
                    <a:pt x="80" y="57"/>
                    <a:pt x="80" y="57"/>
                  </a:cubicBezTo>
                  <a:cubicBezTo>
                    <a:pt x="80" y="56"/>
                    <a:pt x="79" y="56"/>
                    <a:pt x="77" y="56"/>
                  </a:cubicBezTo>
                  <a:cubicBezTo>
                    <a:pt x="76" y="56"/>
                    <a:pt x="75" y="57"/>
                    <a:pt x="75" y="56"/>
                  </a:cubicBezTo>
                  <a:cubicBezTo>
                    <a:pt x="75" y="56"/>
                    <a:pt x="76" y="56"/>
                    <a:pt x="76" y="56"/>
                  </a:cubicBezTo>
                  <a:cubicBezTo>
                    <a:pt x="78" y="54"/>
                    <a:pt x="82" y="55"/>
                    <a:pt x="86" y="58"/>
                  </a:cubicBezTo>
                  <a:cubicBezTo>
                    <a:pt x="89" y="61"/>
                    <a:pt x="92" y="62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6"/>
                    <a:pt x="99" y="67"/>
                  </a:cubicBezTo>
                  <a:cubicBezTo>
                    <a:pt x="101" y="68"/>
                    <a:pt x="103" y="69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0"/>
                    <a:pt x="104" y="81"/>
                    <a:pt x="102" y="82"/>
                  </a:cubicBezTo>
                  <a:cubicBezTo>
                    <a:pt x="99" y="84"/>
                    <a:pt x="97" y="85"/>
                    <a:pt x="96" y="84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6"/>
                    <a:pt x="83" y="87"/>
                  </a:cubicBezTo>
                  <a:cubicBezTo>
                    <a:pt x="83" y="88"/>
                    <a:pt x="82" y="88"/>
                    <a:pt x="81" y="87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0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0"/>
                    <a:pt x="52" y="90"/>
                  </a:cubicBezTo>
                  <a:cubicBezTo>
                    <a:pt x="51" y="90"/>
                    <a:pt x="49" y="89"/>
                    <a:pt x="47" y="87"/>
                  </a:cubicBezTo>
                  <a:cubicBezTo>
                    <a:pt x="44" y="86"/>
                    <a:pt x="42" y="84"/>
                    <a:pt x="41" y="81"/>
                  </a:cubicBezTo>
                  <a:cubicBezTo>
                    <a:pt x="40" y="79"/>
                    <a:pt x="39" y="75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59"/>
                    <a:pt x="40" y="59"/>
                  </a:cubicBezTo>
                  <a:cubicBezTo>
                    <a:pt x="43" y="56"/>
                    <a:pt x="44" y="55"/>
                    <a:pt x="44" y="55"/>
                  </a:cubicBezTo>
                  <a:close/>
                  <a:moveTo>
                    <a:pt x="36" y="111"/>
                  </a:moveTo>
                  <a:cubicBezTo>
                    <a:pt x="37" y="111"/>
                    <a:pt x="38" y="110"/>
                    <a:pt x="39" y="110"/>
                  </a:cubicBezTo>
                  <a:cubicBezTo>
                    <a:pt x="40" y="110"/>
                    <a:pt x="41" y="110"/>
                    <a:pt x="41" y="110"/>
                  </a:cubicBezTo>
                  <a:cubicBezTo>
                    <a:pt x="41" y="111"/>
                    <a:pt x="40" y="111"/>
                    <a:pt x="39" y="111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lnTo>
                    <a:pt x="36" y="111"/>
                  </a:lnTo>
                  <a:close/>
                  <a:moveTo>
                    <a:pt x="89" y="1"/>
                  </a:moveTo>
                  <a:cubicBezTo>
                    <a:pt x="89" y="0"/>
                    <a:pt x="89" y="0"/>
                    <a:pt x="91" y="0"/>
                  </a:cubicBezTo>
                  <a:cubicBezTo>
                    <a:pt x="93" y="0"/>
                    <a:pt x="96" y="2"/>
                    <a:pt x="99" y="5"/>
                  </a:cubicBezTo>
                  <a:cubicBezTo>
                    <a:pt x="103" y="9"/>
                    <a:pt x="107" y="12"/>
                    <a:pt x="111" y="14"/>
                  </a:cubicBezTo>
                  <a:cubicBezTo>
                    <a:pt x="114" y="15"/>
                    <a:pt x="115" y="16"/>
                    <a:pt x="115" y="17"/>
                  </a:cubicBezTo>
                  <a:cubicBezTo>
                    <a:pt x="115" y="17"/>
                    <a:pt x="116" y="18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8"/>
                    <a:pt x="121" y="30"/>
                  </a:cubicBezTo>
                  <a:cubicBezTo>
                    <a:pt x="120" y="31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4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39"/>
                  </a:cubicBezTo>
                  <a:cubicBezTo>
                    <a:pt x="87" y="40"/>
                    <a:pt x="84" y="40"/>
                    <a:pt x="81" y="42"/>
                  </a:cubicBezTo>
                  <a:cubicBezTo>
                    <a:pt x="78" y="43"/>
                    <a:pt x="74" y="43"/>
                    <a:pt x="69" y="44"/>
                  </a:cubicBezTo>
                  <a:cubicBezTo>
                    <a:pt x="63" y="44"/>
                    <a:pt x="61" y="44"/>
                    <a:pt x="60" y="43"/>
                  </a:cubicBezTo>
                  <a:cubicBezTo>
                    <a:pt x="60" y="43"/>
                    <a:pt x="59" y="42"/>
                    <a:pt x="58" y="42"/>
                  </a:cubicBezTo>
                  <a:cubicBezTo>
                    <a:pt x="56" y="42"/>
                    <a:pt x="53" y="40"/>
                    <a:pt x="50" y="36"/>
                  </a:cubicBezTo>
                  <a:cubicBezTo>
                    <a:pt x="47" y="32"/>
                    <a:pt x="44" y="27"/>
                    <a:pt x="43" y="23"/>
                  </a:cubicBezTo>
                  <a:cubicBezTo>
                    <a:pt x="42" y="18"/>
                    <a:pt x="41" y="14"/>
                    <a:pt x="40" y="10"/>
                  </a:cubicBezTo>
                  <a:cubicBezTo>
                    <a:pt x="40" y="5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7"/>
                  </a:cubicBezTo>
                  <a:cubicBezTo>
                    <a:pt x="49" y="9"/>
                    <a:pt x="50" y="11"/>
                    <a:pt x="50" y="11"/>
                  </a:cubicBezTo>
                  <a:cubicBezTo>
                    <a:pt x="51" y="11"/>
                    <a:pt x="52" y="11"/>
                    <a:pt x="54" y="11"/>
                  </a:cubicBezTo>
                  <a:cubicBezTo>
                    <a:pt x="57" y="11"/>
                    <a:pt x="58" y="10"/>
                    <a:pt x="58" y="11"/>
                  </a:cubicBezTo>
                  <a:cubicBezTo>
                    <a:pt x="58" y="11"/>
                    <a:pt x="57" y="11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0"/>
                  </a:cubicBezTo>
                  <a:cubicBezTo>
                    <a:pt x="84" y="9"/>
                    <a:pt x="86" y="9"/>
                    <a:pt x="87" y="9"/>
                  </a:cubicBezTo>
                  <a:cubicBezTo>
                    <a:pt x="88" y="9"/>
                    <a:pt x="89" y="9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09"/>
                  </a:moveTo>
                  <a:cubicBezTo>
                    <a:pt x="44" y="109"/>
                    <a:pt x="45" y="108"/>
                    <a:pt x="46" y="108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09"/>
                  </a:cubicBezTo>
                  <a:cubicBezTo>
                    <a:pt x="44" y="110"/>
                    <a:pt x="43" y="110"/>
                    <a:pt x="43" y="109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6"/>
                    <a:pt x="55" y="107"/>
                  </a:cubicBezTo>
                  <a:cubicBezTo>
                    <a:pt x="55" y="107"/>
                    <a:pt x="55" y="107"/>
                    <a:pt x="54" y="107"/>
                  </a:cubicBezTo>
                  <a:cubicBezTo>
                    <a:pt x="53" y="108"/>
                    <a:pt x="53" y="108"/>
                    <a:pt x="52" y="108"/>
                  </a:cubicBezTo>
                  <a:cubicBezTo>
                    <a:pt x="51" y="108"/>
                    <a:pt x="51" y="108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6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5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8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8"/>
                    <a:pt x="71" y="58"/>
                    <a:pt x="71" y="57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7"/>
                    <a:pt x="74" y="58"/>
                    <a:pt x="72" y="58"/>
                  </a:cubicBezTo>
                  <a:close/>
                  <a:moveTo>
                    <a:pt x="75" y="103"/>
                  </a:moveTo>
                  <a:cubicBezTo>
                    <a:pt x="75" y="103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6" y="104"/>
                    <a:pt x="76" y="104"/>
                    <a:pt x="75" y="103"/>
                  </a:cubicBezTo>
                  <a:close/>
                  <a:moveTo>
                    <a:pt x="94" y="102"/>
                  </a:moveTo>
                  <a:cubicBezTo>
                    <a:pt x="93" y="101"/>
                    <a:pt x="93" y="101"/>
                    <a:pt x="94" y="101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1"/>
                    <a:pt x="96" y="101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7"/>
            <p:cNvSpPr>
              <a:spLocks noEditPoints="1"/>
            </p:cNvSpPr>
            <p:nvPr/>
          </p:nvSpPr>
          <p:spPr bwMode="auto">
            <a:xfrm>
              <a:off x="4354730" y="3263900"/>
              <a:ext cx="392113" cy="701675"/>
            </a:xfrm>
            <a:custGeom>
              <a:avLst/>
              <a:gdLst>
                <a:gd name="T0" fmla="*/ 68 w 103"/>
                <a:gd name="T1" fmla="*/ 6 h 186"/>
                <a:gd name="T2" fmla="*/ 70 w 103"/>
                <a:gd name="T3" fmla="*/ 27 h 186"/>
                <a:gd name="T4" fmla="*/ 75 w 103"/>
                <a:gd name="T5" fmla="*/ 43 h 186"/>
                <a:gd name="T6" fmla="*/ 89 w 103"/>
                <a:gd name="T7" fmla="*/ 49 h 186"/>
                <a:gd name="T8" fmla="*/ 100 w 103"/>
                <a:gd name="T9" fmla="*/ 57 h 186"/>
                <a:gd name="T10" fmla="*/ 89 w 103"/>
                <a:gd name="T11" fmla="*/ 61 h 186"/>
                <a:gd name="T12" fmla="*/ 69 w 103"/>
                <a:gd name="T13" fmla="*/ 83 h 186"/>
                <a:gd name="T14" fmla="*/ 74 w 103"/>
                <a:gd name="T15" fmla="*/ 101 h 186"/>
                <a:gd name="T16" fmla="*/ 94 w 103"/>
                <a:gd name="T17" fmla="*/ 109 h 186"/>
                <a:gd name="T18" fmla="*/ 90 w 103"/>
                <a:gd name="T19" fmla="*/ 128 h 186"/>
                <a:gd name="T20" fmla="*/ 72 w 103"/>
                <a:gd name="T21" fmla="*/ 148 h 186"/>
                <a:gd name="T22" fmla="*/ 68 w 103"/>
                <a:gd name="T23" fmla="*/ 155 h 186"/>
                <a:gd name="T24" fmla="*/ 77 w 103"/>
                <a:gd name="T25" fmla="*/ 158 h 186"/>
                <a:gd name="T26" fmla="*/ 94 w 103"/>
                <a:gd name="T27" fmla="*/ 162 h 186"/>
                <a:gd name="T28" fmla="*/ 100 w 103"/>
                <a:gd name="T29" fmla="*/ 165 h 186"/>
                <a:gd name="T30" fmla="*/ 101 w 103"/>
                <a:gd name="T31" fmla="*/ 175 h 186"/>
                <a:gd name="T32" fmla="*/ 82 w 103"/>
                <a:gd name="T33" fmla="*/ 178 h 186"/>
                <a:gd name="T34" fmla="*/ 46 w 103"/>
                <a:gd name="T35" fmla="*/ 180 h 186"/>
                <a:gd name="T36" fmla="*/ 24 w 103"/>
                <a:gd name="T37" fmla="*/ 184 h 186"/>
                <a:gd name="T38" fmla="*/ 16 w 103"/>
                <a:gd name="T39" fmla="*/ 186 h 186"/>
                <a:gd name="T40" fmla="*/ 12 w 103"/>
                <a:gd name="T41" fmla="*/ 180 h 186"/>
                <a:gd name="T42" fmla="*/ 11 w 103"/>
                <a:gd name="T43" fmla="*/ 164 h 186"/>
                <a:gd name="T44" fmla="*/ 37 w 103"/>
                <a:gd name="T45" fmla="*/ 149 h 186"/>
                <a:gd name="T46" fmla="*/ 37 w 103"/>
                <a:gd name="T47" fmla="*/ 145 h 186"/>
                <a:gd name="T48" fmla="*/ 20 w 103"/>
                <a:gd name="T49" fmla="*/ 136 h 186"/>
                <a:gd name="T50" fmla="*/ 14 w 103"/>
                <a:gd name="T51" fmla="*/ 130 h 186"/>
                <a:gd name="T52" fmla="*/ 24 w 103"/>
                <a:gd name="T53" fmla="*/ 122 h 186"/>
                <a:gd name="T54" fmla="*/ 49 w 103"/>
                <a:gd name="T55" fmla="*/ 108 h 186"/>
                <a:gd name="T56" fmla="*/ 56 w 103"/>
                <a:gd name="T57" fmla="*/ 89 h 186"/>
                <a:gd name="T58" fmla="*/ 58 w 103"/>
                <a:gd name="T59" fmla="*/ 70 h 186"/>
                <a:gd name="T60" fmla="*/ 54 w 103"/>
                <a:gd name="T61" fmla="*/ 69 h 186"/>
                <a:gd name="T62" fmla="*/ 40 w 103"/>
                <a:gd name="T63" fmla="*/ 77 h 186"/>
                <a:gd name="T64" fmla="*/ 34 w 103"/>
                <a:gd name="T65" fmla="*/ 80 h 186"/>
                <a:gd name="T66" fmla="*/ 28 w 103"/>
                <a:gd name="T67" fmla="*/ 85 h 186"/>
                <a:gd name="T68" fmla="*/ 24 w 103"/>
                <a:gd name="T69" fmla="*/ 89 h 186"/>
                <a:gd name="T70" fmla="*/ 18 w 103"/>
                <a:gd name="T71" fmla="*/ 106 h 186"/>
                <a:gd name="T72" fmla="*/ 13 w 103"/>
                <a:gd name="T73" fmla="*/ 109 h 186"/>
                <a:gd name="T74" fmla="*/ 5 w 103"/>
                <a:gd name="T75" fmla="*/ 100 h 186"/>
                <a:gd name="T76" fmla="*/ 2 w 103"/>
                <a:gd name="T77" fmla="*/ 80 h 186"/>
                <a:gd name="T78" fmla="*/ 11 w 103"/>
                <a:gd name="T79" fmla="*/ 65 h 186"/>
                <a:gd name="T80" fmla="*/ 15 w 103"/>
                <a:gd name="T81" fmla="*/ 57 h 186"/>
                <a:gd name="T82" fmla="*/ 27 w 103"/>
                <a:gd name="T83" fmla="*/ 39 h 186"/>
                <a:gd name="T84" fmla="*/ 34 w 103"/>
                <a:gd name="T85" fmla="*/ 43 h 186"/>
                <a:gd name="T86" fmla="*/ 34 w 103"/>
                <a:gd name="T87" fmla="*/ 56 h 186"/>
                <a:gd name="T88" fmla="*/ 33 w 103"/>
                <a:gd name="T89" fmla="*/ 62 h 186"/>
                <a:gd name="T90" fmla="*/ 53 w 103"/>
                <a:gd name="T91" fmla="*/ 55 h 186"/>
                <a:gd name="T92" fmla="*/ 60 w 103"/>
                <a:gd name="T93" fmla="*/ 52 h 186"/>
                <a:gd name="T94" fmla="*/ 61 w 103"/>
                <a:gd name="T95" fmla="*/ 11 h 186"/>
                <a:gd name="T96" fmla="*/ 54 w 103"/>
                <a:gd name="T97" fmla="*/ 117 h 186"/>
                <a:gd name="T98" fmla="*/ 53 w 103"/>
                <a:gd name="T99" fmla="*/ 114 h 186"/>
                <a:gd name="T100" fmla="*/ 31 w 103"/>
                <a:gd name="T101" fmla="*/ 123 h 186"/>
                <a:gd name="T102" fmla="*/ 27 w 103"/>
                <a:gd name="T103" fmla="*/ 131 h 186"/>
                <a:gd name="T104" fmla="*/ 43 w 103"/>
                <a:gd name="T105" fmla="*/ 136 h 186"/>
                <a:gd name="T106" fmla="*/ 53 w 103"/>
                <a:gd name="T107" fmla="*/ 128 h 186"/>
                <a:gd name="T108" fmla="*/ 77 w 103"/>
                <a:gd name="T109" fmla="*/ 111 h 186"/>
                <a:gd name="T110" fmla="*/ 74 w 103"/>
                <a:gd name="T111" fmla="*/ 109 h 186"/>
                <a:gd name="T112" fmla="*/ 69 w 103"/>
                <a:gd name="T113" fmla="*/ 117 h 186"/>
                <a:gd name="T114" fmla="*/ 72 w 103"/>
                <a:gd name="T115" fmla="*/ 121 h 186"/>
                <a:gd name="T116" fmla="*/ 77 w 103"/>
                <a:gd name="T117" fmla="*/ 1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3" h="186">
                  <a:moveTo>
                    <a:pt x="64" y="3"/>
                  </a:moveTo>
                  <a:cubicBezTo>
                    <a:pt x="66" y="0"/>
                    <a:pt x="67" y="1"/>
                    <a:pt x="68" y="6"/>
                  </a:cubicBezTo>
                  <a:cubicBezTo>
                    <a:pt x="68" y="9"/>
                    <a:pt x="68" y="11"/>
                    <a:pt x="69" y="13"/>
                  </a:cubicBezTo>
                  <a:cubicBezTo>
                    <a:pt x="70" y="14"/>
                    <a:pt x="70" y="19"/>
                    <a:pt x="70" y="27"/>
                  </a:cubicBezTo>
                  <a:cubicBezTo>
                    <a:pt x="70" y="36"/>
                    <a:pt x="71" y="40"/>
                    <a:pt x="71" y="41"/>
                  </a:cubicBezTo>
                  <a:cubicBezTo>
                    <a:pt x="71" y="42"/>
                    <a:pt x="73" y="43"/>
                    <a:pt x="75" y="43"/>
                  </a:cubicBezTo>
                  <a:cubicBezTo>
                    <a:pt x="78" y="44"/>
                    <a:pt x="80" y="45"/>
                    <a:pt x="83" y="47"/>
                  </a:cubicBezTo>
                  <a:cubicBezTo>
                    <a:pt x="86" y="48"/>
                    <a:pt x="88" y="49"/>
                    <a:pt x="89" y="49"/>
                  </a:cubicBezTo>
                  <a:cubicBezTo>
                    <a:pt x="91" y="49"/>
                    <a:pt x="93" y="50"/>
                    <a:pt x="96" y="52"/>
                  </a:cubicBezTo>
                  <a:cubicBezTo>
                    <a:pt x="99" y="54"/>
                    <a:pt x="100" y="55"/>
                    <a:pt x="100" y="57"/>
                  </a:cubicBezTo>
                  <a:cubicBezTo>
                    <a:pt x="101" y="58"/>
                    <a:pt x="100" y="59"/>
                    <a:pt x="100" y="59"/>
                  </a:cubicBezTo>
                  <a:cubicBezTo>
                    <a:pt x="99" y="60"/>
                    <a:pt x="96" y="60"/>
                    <a:pt x="89" y="61"/>
                  </a:cubicBezTo>
                  <a:cubicBezTo>
                    <a:pt x="78" y="61"/>
                    <a:pt x="72" y="62"/>
                    <a:pt x="70" y="64"/>
                  </a:cubicBezTo>
                  <a:cubicBezTo>
                    <a:pt x="70" y="64"/>
                    <a:pt x="69" y="71"/>
                    <a:pt x="69" y="83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81" y="101"/>
                    <a:pt x="86" y="102"/>
                    <a:pt x="90" y="105"/>
                  </a:cubicBezTo>
                  <a:cubicBezTo>
                    <a:pt x="91" y="105"/>
                    <a:pt x="93" y="107"/>
                    <a:pt x="94" y="109"/>
                  </a:cubicBezTo>
                  <a:cubicBezTo>
                    <a:pt x="96" y="114"/>
                    <a:pt x="96" y="118"/>
                    <a:pt x="93" y="122"/>
                  </a:cubicBezTo>
                  <a:cubicBezTo>
                    <a:pt x="92" y="124"/>
                    <a:pt x="91" y="126"/>
                    <a:pt x="90" y="128"/>
                  </a:cubicBezTo>
                  <a:cubicBezTo>
                    <a:pt x="89" y="130"/>
                    <a:pt x="85" y="133"/>
                    <a:pt x="80" y="139"/>
                  </a:cubicBezTo>
                  <a:cubicBezTo>
                    <a:pt x="75" y="145"/>
                    <a:pt x="72" y="148"/>
                    <a:pt x="72" y="148"/>
                  </a:cubicBezTo>
                  <a:cubicBezTo>
                    <a:pt x="71" y="148"/>
                    <a:pt x="70" y="149"/>
                    <a:pt x="69" y="150"/>
                  </a:cubicBezTo>
                  <a:cubicBezTo>
                    <a:pt x="68" y="152"/>
                    <a:pt x="68" y="153"/>
                    <a:pt x="68" y="155"/>
                  </a:cubicBezTo>
                  <a:cubicBezTo>
                    <a:pt x="69" y="156"/>
                    <a:pt x="69" y="156"/>
                    <a:pt x="70" y="157"/>
                  </a:cubicBezTo>
                  <a:cubicBezTo>
                    <a:pt x="71" y="157"/>
                    <a:pt x="73" y="158"/>
                    <a:pt x="77" y="158"/>
                  </a:cubicBezTo>
                  <a:cubicBezTo>
                    <a:pt x="82" y="160"/>
                    <a:pt x="87" y="160"/>
                    <a:pt x="89" y="161"/>
                  </a:cubicBezTo>
                  <a:cubicBezTo>
                    <a:pt x="92" y="161"/>
                    <a:pt x="94" y="161"/>
                    <a:pt x="94" y="162"/>
                  </a:cubicBezTo>
                  <a:cubicBezTo>
                    <a:pt x="95" y="162"/>
                    <a:pt x="95" y="163"/>
                    <a:pt x="96" y="163"/>
                  </a:cubicBezTo>
                  <a:cubicBezTo>
                    <a:pt x="98" y="163"/>
                    <a:pt x="99" y="163"/>
                    <a:pt x="100" y="165"/>
                  </a:cubicBezTo>
                  <a:cubicBezTo>
                    <a:pt x="101" y="166"/>
                    <a:pt x="102" y="167"/>
                    <a:pt x="102" y="169"/>
                  </a:cubicBezTo>
                  <a:cubicBezTo>
                    <a:pt x="103" y="171"/>
                    <a:pt x="102" y="173"/>
                    <a:pt x="101" y="175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82" y="178"/>
                    <a:pt x="82" y="178"/>
                    <a:pt x="82" y="178"/>
                  </a:cubicBezTo>
                  <a:cubicBezTo>
                    <a:pt x="72" y="178"/>
                    <a:pt x="64" y="178"/>
                    <a:pt x="60" y="178"/>
                  </a:cubicBezTo>
                  <a:cubicBezTo>
                    <a:pt x="56" y="178"/>
                    <a:pt x="51" y="179"/>
                    <a:pt x="46" y="180"/>
                  </a:cubicBezTo>
                  <a:cubicBezTo>
                    <a:pt x="41" y="181"/>
                    <a:pt x="38" y="182"/>
                    <a:pt x="37" y="182"/>
                  </a:cubicBezTo>
                  <a:cubicBezTo>
                    <a:pt x="37" y="182"/>
                    <a:pt x="32" y="183"/>
                    <a:pt x="24" y="184"/>
                  </a:cubicBezTo>
                  <a:cubicBezTo>
                    <a:pt x="21" y="184"/>
                    <a:pt x="19" y="185"/>
                    <a:pt x="18" y="185"/>
                  </a:cubicBezTo>
                  <a:cubicBezTo>
                    <a:pt x="17" y="186"/>
                    <a:pt x="16" y="186"/>
                    <a:pt x="16" y="186"/>
                  </a:cubicBezTo>
                  <a:cubicBezTo>
                    <a:pt x="16" y="186"/>
                    <a:pt x="15" y="185"/>
                    <a:pt x="14" y="184"/>
                  </a:cubicBezTo>
                  <a:cubicBezTo>
                    <a:pt x="13" y="182"/>
                    <a:pt x="12" y="181"/>
                    <a:pt x="12" y="180"/>
                  </a:cubicBezTo>
                  <a:cubicBezTo>
                    <a:pt x="11" y="179"/>
                    <a:pt x="11" y="176"/>
                    <a:pt x="11" y="173"/>
                  </a:cubicBezTo>
                  <a:cubicBezTo>
                    <a:pt x="11" y="168"/>
                    <a:pt x="11" y="165"/>
                    <a:pt x="11" y="164"/>
                  </a:cubicBezTo>
                  <a:cubicBezTo>
                    <a:pt x="12" y="162"/>
                    <a:pt x="14" y="161"/>
                    <a:pt x="18" y="160"/>
                  </a:cubicBezTo>
                  <a:cubicBezTo>
                    <a:pt x="24" y="158"/>
                    <a:pt x="30" y="154"/>
                    <a:pt x="37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7" y="145"/>
                    <a:pt x="37" y="145"/>
                    <a:pt x="37" y="145"/>
                  </a:cubicBezTo>
                  <a:cubicBezTo>
                    <a:pt x="35" y="143"/>
                    <a:pt x="32" y="141"/>
                    <a:pt x="29" y="139"/>
                  </a:cubicBezTo>
                  <a:cubicBezTo>
                    <a:pt x="25" y="137"/>
                    <a:pt x="22" y="136"/>
                    <a:pt x="20" y="136"/>
                  </a:cubicBezTo>
                  <a:cubicBezTo>
                    <a:pt x="17" y="135"/>
                    <a:pt x="15" y="135"/>
                    <a:pt x="15" y="134"/>
                  </a:cubicBezTo>
                  <a:cubicBezTo>
                    <a:pt x="14" y="133"/>
                    <a:pt x="14" y="131"/>
                    <a:pt x="14" y="130"/>
                  </a:cubicBezTo>
                  <a:cubicBezTo>
                    <a:pt x="15" y="128"/>
                    <a:pt x="16" y="127"/>
                    <a:pt x="18" y="126"/>
                  </a:cubicBezTo>
                  <a:cubicBezTo>
                    <a:pt x="21" y="125"/>
                    <a:pt x="23" y="123"/>
                    <a:pt x="24" y="122"/>
                  </a:cubicBezTo>
                  <a:cubicBezTo>
                    <a:pt x="26" y="120"/>
                    <a:pt x="30" y="118"/>
                    <a:pt x="35" y="115"/>
                  </a:cubicBezTo>
                  <a:cubicBezTo>
                    <a:pt x="40" y="112"/>
                    <a:pt x="45" y="110"/>
                    <a:pt x="49" y="108"/>
                  </a:cubicBezTo>
                  <a:cubicBezTo>
                    <a:pt x="53" y="107"/>
                    <a:pt x="55" y="106"/>
                    <a:pt x="55" y="105"/>
                  </a:cubicBezTo>
                  <a:cubicBezTo>
                    <a:pt x="55" y="104"/>
                    <a:pt x="56" y="98"/>
                    <a:pt x="56" y="89"/>
                  </a:cubicBezTo>
                  <a:cubicBezTo>
                    <a:pt x="57" y="79"/>
                    <a:pt x="58" y="74"/>
                    <a:pt x="58" y="72"/>
                  </a:cubicBezTo>
                  <a:cubicBezTo>
                    <a:pt x="58" y="71"/>
                    <a:pt x="58" y="70"/>
                    <a:pt x="58" y="70"/>
                  </a:cubicBezTo>
                  <a:cubicBezTo>
                    <a:pt x="58" y="69"/>
                    <a:pt x="58" y="69"/>
                    <a:pt x="57" y="69"/>
                  </a:cubicBezTo>
                  <a:cubicBezTo>
                    <a:pt x="56" y="69"/>
                    <a:pt x="56" y="69"/>
                    <a:pt x="54" y="69"/>
                  </a:cubicBezTo>
                  <a:cubicBezTo>
                    <a:pt x="53" y="70"/>
                    <a:pt x="52" y="70"/>
                    <a:pt x="50" y="71"/>
                  </a:cubicBezTo>
                  <a:cubicBezTo>
                    <a:pt x="45" y="74"/>
                    <a:pt x="41" y="76"/>
                    <a:pt x="40" y="77"/>
                  </a:cubicBezTo>
                  <a:cubicBezTo>
                    <a:pt x="38" y="78"/>
                    <a:pt x="37" y="79"/>
                    <a:pt x="36" y="79"/>
                  </a:cubicBezTo>
                  <a:cubicBezTo>
                    <a:pt x="35" y="79"/>
                    <a:pt x="34" y="79"/>
                    <a:pt x="34" y="80"/>
                  </a:cubicBezTo>
                  <a:cubicBezTo>
                    <a:pt x="34" y="80"/>
                    <a:pt x="33" y="81"/>
                    <a:pt x="31" y="82"/>
                  </a:cubicBezTo>
                  <a:cubicBezTo>
                    <a:pt x="29" y="84"/>
                    <a:pt x="28" y="85"/>
                    <a:pt x="28" y="85"/>
                  </a:cubicBezTo>
                  <a:cubicBezTo>
                    <a:pt x="28" y="85"/>
                    <a:pt x="27" y="86"/>
                    <a:pt x="26" y="87"/>
                  </a:cubicBezTo>
                  <a:cubicBezTo>
                    <a:pt x="24" y="87"/>
                    <a:pt x="24" y="88"/>
                    <a:pt x="24" y="89"/>
                  </a:cubicBezTo>
                  <a:cubicBezTo>
                    <a:pt x="24" y="90"/>
                    <a:pt x="23" y="93"/>
                    <a:pt x="21" y="97"/>
                  </a:cubicBezTo>
                  <a:cubicBezTo>
                    <a:pt x="20" y="102"/>
                    <a:pt x="19" y="105"/>
                    <a:pt x="18" y="106"/>
                  </a:cubicBezTo>
                  <a:cubicBezTo>
                    <a:pt x="17" y="107"/>
                    <a:pt x="16" y="108"/>
                    <a:pt x="16" y="109"/>
                  </a:cubicBezTo>
                  <a:cubicBezTo>
                    <a:pt x="15" y="109"/>
                    <a:pt x="14" y="109"/>
                    <a:pt x="13" y="109"/>
                  </a:cubicBezTo>
                  <a:cubicBezTo>
                    <a:pt x="11" y="109"/>
                    <a:pt x="9" y="109"/>
                    <a:pt x="8" y="108"/>
                  </a:cubicBezTo>
                  <a:cubicBezTo>
                    <a:pt x="7" y="106"/>
                    <a:pt x="6" y="104"/>
                    <a:pt x="5" y="100"/>
                  </a:cubicBezTo>
                  <a:cubicBezTo>
                    <a:pt x="4" y="96"/>
                    <a:pt x="3" y="93"/>
                    <a:pt x="3" y="89"/>
                  </a:cubicBezTo>
                  <a:cubicBezTo>
                    <a:pt x="3" y="84"/>
                    <a:pt x="3" y="81"/>
                    <a:pt x="2" y="80"/>
                  </a:cubicBezTo>
                  <a:cubicBezTo>
                    <a:pt x="0" y="77"/>
                    <a:pt x="1" y="74"/>
                    <a:pt x="5" y="71"/>
                  </a:cubicBezTo>
                  <a:cubicBezTo>
                    <a:pt x="6" y="70"/>
                    <a:pt x="8" y="68"/>
                    <a:pt x="11" y="65"/>
                  </a:cubicBezTo>
                  <a:cubicBezTo>
                    <a:pt x="13" y="61"/>
                    <a:pt x="15" y="59"/>
                    <a:pt x="15" y="58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6" y="57"/>
                    <a:pt x="16" y="55"/>
                    <a:pt x="17" y="51"/>
                  </a:cubicBezTo>
                  <a:cubicBezTo>
                    <a:pt x="19" y="44"/>
                    <a:pt x="22" y="40"/>
                    <a:pt x="27" y="39"/>
                  </a:cubicBezTo>
                  <a:cubicBezTo>
                    <a:pt x="29" y="39"/>
                    <a:pt x="31" y="39"/>
                    <a:pt x="33" y="40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4"/>
                    <a:pt x="35" y="46"/>
                    <a:pt x="35" y="49"/>
                  </a:cubicBezTo>
                  <a:cubicBezTo>
                    <a:pt x="35" y="53"/>
                    <a:pt x="34" y="55"/>
                    <a:pt x="34" y="56"/>
                  </a:cubicBezTo>
                  <a:cubicBezTo>
                    <a:pt x="33" y="57"/>
                    <a:pt x="33" y="58"/>
                    <a:pt x="33" y="59"/>
                  </a:cubicBezTo>
                  <a:cubicBezTo>
                    <a:pt x="33" y="60"/>
                    <a:pt x="33" y="61"/>
                    <a:pt x="33" y="62"/>
                  </a:cubicBezTo>
                  <a:cubicBezTo>
                    <a:pt x="34" y="62"/>
                    <a:pt x="36" y="61"/>
                    <a:pt x="41" y="60"/>
                  </a:cubicBezTo>
                  <a:cubicBezTo>
                    <a:pt x="45" y="58"/>
                    <a:pt x="49" y="56"/>
                    <a:pt x="53" y="55"/>
                  </a:cubicBezTo>
                  <a:cubicBezTo>
                    <a:pt x="56" y="53"/>
                    <a:pt x="57" y="53"/>
                    <a:pt x="58" y="53"/>
                  </a:cubicBezTo>
                  <a:cubicBezTo>
                    <a:pt x="59" y="53"/>
                    <a:pt x="60" y="52"/>
                    <a:pt x="60" y="52"/>
                  </a:cubicBezTo>
                  <a:cubicBezTo>
                    <a:pt x="60" y="52"/>
                    <a:pt x="60" y="47"/>
                    <a:pt x="61" y="40"/>
                  </a:cubicBezTo>
                  <a:cubicBezTo>
                    <a:pt x="62" y="23"/>
                    <a:pt x="62" y="13"/>
                    <a:pt x="61" y="11"/>
                  </a:cubicBezTo>
                  <a:cubicBezTo>
                    <a:pt x="61" y="9"/>
                    <a:pt x="61" y="6"/>
                    <a:pt x="64" y="3"/>
                  </a:cubicBezTo>
                  <a:close/>
                  <a:moveTo>
                    <a:pt x="54" y="117"/>
                  </a:moveTo>
                  <a:cubicBezTo>
                    <a:pt x="54" y="116"/>
                    <a:pt x="54" y="115"/>
                    <a:pt x="54" y="115"/>
                  </a:cubicBezTo>
                  <a:cubicBezTo>
                    <a:pt x="54" y="114"/>
                    <a:pt x="54" y="114"/>
                    <a:pt x="53" y="114"/>
                  </a:cubicBezTo>
                  <a:cubicBezTo>
                    <a:pt x="51" y="114"/>
                    <a:pt x="46" y="116"/>
                    <a:pt x="38" y="120"/>
                  </a:cubicBezTo>
                  <a:cubicBezTo>
                    <a:pt x="35" y="121"/>
                    <a:pt x="33" y="122"/>
                    <a:pt x="31" y="123"/>
                  </a:cubicBezTo>
                  <a:cubicBezTo>
                    <a:pt x="28" y="124"/>
                    <a:pt x="26" y="125"/>
                    <a:pt x="25" y="128"/>
                  </a:cubicBezTo>
                  <a:cubicBezTo>
                    <a:pt x="24" y="130"/>
                    <a:pt x="25" y="131"/>
                    <a:pt x="27" y="131"/>
                  </a:cubicBezTo>
                  <a:cubicBezTo>
                    <a:pt x="29" y="132"/>
                    <a:pt x="30" y="132"/>
                    <a:pt x="31" y="133"/>
                  </a:cubicBezTo>
                  <a:cubicBezTo>
                    <a:pt x="35" y="134"/>
                    <a:pt x="39" y="136"/>
                    <a:pt x="43" y="136"/>
                  </a:cubicBezTo>
                  <a:cubicBezTo>
                    <a:pt x="47" y="137"/>
                    <a:pt x="50" y="137"/>
                    <a:pt x="51" y="136"/>
                  </a:cubicBezTo>
                  <a:cubicBezTo>
                    <a:pt x="52" y="135"/>
                    <a:pt x="52" y="132"/>
                    <a:pt x="53" y="128"/>
                  </a:cubicBezTo>
                  <a:cubicBezTo>
                    <a:pt x="53" y="123"/>
                    <a:pt x="53" y="119"/>
                    <a:pt x="54" y="117"/>
                  </a:cubicBezTo>
                  <a:close/>
                  <a:moveTo>
                    <a:pt x="77" y="111"/>
                  </a:moveTo>
                  <a:cubicBezTo>
                    <a:pt x="77" y="110"/>
                    <a:pt x="77" y="110"/>
                    <a:pt x="76" y="110"/>
                  </a:cubicBezTo>
                  <a:cubicBezTo>
                    <a:pt x="76" y="109"/>
                    <a:pt x="75" y="109"/>
                    <a:pt x="74" y="109"/>
                  </a:cubicBezTo>
                  <a:cubicBezTo>
                    <a:pt x="71" y="109"/>
                    <a:pt x="70" y="110"/>
                    <a:pt x="69" y="111"/>
                  </a:cubicBezTo>
                  <a:cubicBezTo>
                    <a:pt x="69" y="111"/>
                    <a:pt x="69" y="113"/>
                    <a:pt x="69" y="117"/>
                  </a:cubicBezTo>
                  <a:cubicBezTo>
                    <a:pt x="69" y="121"/>
                    <a:pt x="69" y="123"/>
                    <a:pt x="69" y="123"/>
                  </a:cubicBezTo>
                  <a:cubicBezTo>
                    <a:pt x="70" y="123"/>
                    <a:pt x="71" y="122"/>
                    <a:pt x="72" y="121"/>
                  </a:cubicBezTo>
                  <a:cubicBezTo>
                    <a:pt x="74" y="119"/>
                    <a:pt x="75" y="117"/>
                    <a:pt x="76" y="116"/>
                  </a:cubicBezTo>
                  <a:cubicBezTo>
                    <a:pt x="76" y="115"/>
                    <a:pt x="77" y="113"/>
                    <a:pt x="77" y="1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8"/>
            <p:cNvSpPr>
              <a:spLocks noEditPoints="1"/>
            </p:cNvSpPr>
            <p:nvPr/>
          </p:nvSpPr>
          <p:spPr bwMode="auto">
            <a:xfrm>
              <a:off x="4262655" y="4092575"/>
              <a:ext cx="587375" cy="504825"/>
            </a:xfrm>
            <a:custGeom>
              <a:avLst/>
              <a:gdLst>
                <a:gd name="T0" fmla="*/ 12 w 154"/>
                <a:gd name="T1" fmla="*/ 104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3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9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6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5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3 h 134"/>
                <a:gd name="T58" fmla="*/ 81 w 154"/>
                <a:gd name="T59" fmla="*/ 88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2 h 134"/>
                <a:gd name="T66" fmla="*/ 36 w 154"/>
                <a:gd name="T67" fmla="*/ 112 h 134"/>
                <a:gd name="T68" fmla="*/ 99 w 154"/>
                <a:gd name="T69" fmla="*/ 6 h 134"/>
                <a:gd name="T70" fmla="*/ 121 w 154"/>
                <a:gd name="T71" fmla="*/ 25 h 134"/>
                <a:gd name="T72" fmla="*/ 115 w 154"/>
                <a:gd name="T73" fmla="*/ 35 h 134"/>
                <a:gd name="T74" fmla="*/ 81 w 154"/>
                <a:gd name="T75" fmla="*/ 42 h 134"/>
                <a:gd name="T76" fmla="*/ 50 w 154"/>
                <a:gd name="T77" fmla="*/ 36 h 134"/>
                <a:gd name="T78" fmla="*/ 43 w 154"/>
                <a:gd name="T79" fmla="*/ 3 h 134"/>
                <a:gd name="T80" fmla="*/ 58 w 154"/>
                <a:gd name="T81" fmla="*/ 11 h 134"/>
                <a:gd name="T82" fmla="*/ 81 w 154"/>
                <a:gd name="T83" fmla="*/ 11 h 134"/>
                <a:gd name="T84" fmla="*/ 90 w 154"/>
                <a:gd name="T85" fmla="*/ 2 h 134"/>
                <a:gd name="T86" fmla="*/ 48 w 154"/>
                <a:gd name="T87" fmla="*/ 109 h 134"/>
                <a:gd name="T88" fmla="*/ 55 w 154"/>
                <a:gd name="T89" fmla="*/ 107 h 134"/>
                <a:gd name="T90" fmla="*/ 65 w 154"/>
                <a:gd name="T91" fmla="*/ 106 h 134"/>
                <a:gd name="T92" fmla="*/ 65 w 154"/>
                <a:gd name="T93" fmla="*/ 106 h 134"/>
                <a:gd name="T94" fmla="*/ 69 w 154"/>
                <a:gd name="T95" fmla="*/ 59 h 134"/>
                <a:gd name="T96" fmla="*/ 72 w 154"/>
                <a:gd name="T97" fmla="*/ 57 h 134"/>
                <a:gd name="T98" fmla="*/ 76 w 154"/>
                <a:gd name="T99" fmla="*/ 103 h 134"/>
                <a:gd name="T100" fmla="*/ 75 w 154"/>
                <a:gd name="T101" fmla="*/ 104 h 134"/>
                <a:gd name="T102" fmla="*/ 96 w 154"/>
                <a:gd name="T103" fmla="*/ 10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8"/>
                  </a:moveTo>
                  <a:cubicBezTo>
                    <a:pt x="17" y="96"/>
                    <a:pt x="18" y="96"/>
                    <a:pt x="18" y="96"/>
                  </a:cubicBezTo>
                  <a:cubicBezTo>
                    <a:pt x="18" y="97"/>
                    <a:pt x="17" y="98"/>
                    <a:pt x="15" y="99"/>
                  </a:cubicBezTo>
                  <a:cubicBezTo>
                    <a:pt x="13" y="101"/>
                    <a:pt x="12" y="103"/>
                    <a:pt x="12" y="104"/>
                  </a:cubicBezTo>
                  <a:cubicBezTo>
                    <a:pt x="12" y="105"/>
                    <a:pt x="12" y="106"/>
                    <a:pt x="11" y="107"/>
                  </a:cubicBezTo>
                  <a:cubicBezTo>
                    <a:pt x="10" y="108"/>
                    <a:pt x="9" y="109"/>
                    <a:pt x="9" y="112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5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7"/>
                  </a:cubicBezTo>
                  <a:cubicBezTo>
                    <a:pt x="16" y="118"/>
                    <a:pt x="17" y="118"/>
                    <a:pt x="19" y="118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7"/>
                    <a:pt x="20" y="116"/>
                    <a:pt x="20" y="116"/>
                  </a:cubicBezTo>
                  <a:cubicBezTo>
                    <a:pt x="19" y="116"/>
                    <a:pt x="19" y="115"/>
                    <a:pt x="21" y="115"/>
                  </a:cubicBezTo>
                  <a:cubicBezTo>
                    <a:pt x="22" y="115"/>
                    <a:pt x="23" y="114"/>
                    <a:pt x="26" y="114"/>
                  </a:cubicBezTo>
                  <a:cubicBezTo>
                    <a:pt x="28" y="113"/>
                    <a:pt x="29" y="113"/>
                    <a:pt x="29" y="114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5"/>
                    <a:pt x="35" y="114"/>
                  </a:cubicBezTo>
                  <a:cubicBezTo>
                    <a:pt x="39" y="113"/>
                    <a:pt x="40" y="113"/>
                    <a:pt x="41" y="113"/>
                  </a:cubicBezTo>
                  <a:cubicBezTo>
                    <a:pt x="42" y="113"/>
                    <a:pt x="42" y="113"/>
                    <a:pt x="43" y="113"/>
                  </a:cubicBezTo>
                  <a:cubicBezTo>
                    <a:pt x="44" y="112"/>
                    <a:pt x="49" y="111"/>
                    <a:pt x="57" y="110"/>
                  </a:cubicBezTo>
                  <a:cubicBezTo>
                    <a:pt x="60" y="110"/>
                    <a:pt x="62" y="109"/>
                    <a:pt x="63" y="109"/>
                  </a:cubicBezTo>
                  <a:cubicBezTo>
                    <a:pt x="64" y="108"/>
                    <a:pt x="64" y="108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10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9"/>
                    <a:pt x="77" y="109"/>
                  </a:cubicBezTo>
                  <a:cubicBezTo>
                    <a:pt x="78" y="109"/>
                    <a:pt x="79" y="108"/>
                    <a:pt x="79" y="107"/>
                  </a:cubicBezTo>
                  <a:cubicBezTo>
                    <a:pt x="79" y="107"/>
                    <a:pt x="80" y="107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7"/>
                    <a:pt x="82" y="107"/>
                  </a:cubicBezTo>
                  <a:cubicBezTo>
                    <a:pt x="82" y="108"/>
                    <a:pt x="83" y="108"/>
                    <a:pt x="84" y="107"/>
                  </a:cubicBezTo>
                  <a:cubicBezTo>
                    <a:pt x="86" y="106"/>
                    <a:pt x="95" y="106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2"/>
                    <a:pt x="122" y="101"/>
                    <a:pt x="121" y="100"/>
                  </a:cubicBezTo>
                  <a:cubicBezTo>
                    <a:pt x="120" y="100"/>
                    <a:pt x="120" y="99"/>
                    <a:pt x="120" y="99"/>
                  </a:cubicBezTo>
                  <a:cubicBezTo>
                    <a:pt x="121" y="98"/>
                    <a:pt x="122" y="99"/>
                    <a:pt x="124" y="101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4"/>
                    <a:pt x="131" y="105"/>
                  </a:cubicBezTo>
                  <a:cubicBezTo>
                    <a:pt x="132" y="106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7"/>
                  </a:cubicBezTo>
                  <a:cubicBezTo>
                    <a:pt x="150" y="118"/>
                    <a:pt x="150" y="118"/>
                    <a:pt x="151" y="118"/>
                  </a:cubicBezTo>
                  <a:cubicBezTo>
                    <a:pt x="152" y="118"/>
                    <a:pt x="153" y="119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6"/>
                    <a:pt x="152" y="127"/>
                    <a:pt x="151" y="128"/>
                  </a:cubicBezTo>
                  <a:cubicBezTo>
                    <a:pt x="150" y="129"/>
                    <a:pt x="148" y="130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7"/>
                    <a:pt x="129" y="126"/>
                  </a:cubicBezTo>
                  <a:cubicBezTo>
                    <a:pt x="128" y="125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7"/>
                    <a:pt x="44" y="128"/>
                    <a:pt x="38" y="130"/>
                  </a:cubicBezTo>
                  <a:cubicBezTo>
                    <a:pt x="22" y="134"/>
                    <a:pt x="12" y="134"/>
                    <a:pt x="6" y="128"/>
                  </a:cubicBezTo>
                  <a:cubicBezTo>
                    <a:pt x="4" y="126"/>
                    <a:pt x="3" y="124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9"/>
                    <a:pt x="1" y="107"/>
                    <a:pt x="2" y="106"/>
                  </a:cubicBezTo>
                  <a:cubicBezTo>
                    <a:pt x="2" y="105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1"/>
                    <a:pt x="14" y="99"/>
                    <a:pt x="15" y="98"/>
                  </a:cubicBezTo>
                  <a:close/>
                  <a:moveTo>
                    <a:pt x="16" y="116"/>
                  </a:moveTo>
                  <a:cubicBezTo>
                    <a:pt x="16" y="116"/>
                    <a:pt x="16" y="116"/>
                    <a:pt x="16" y="116"/>
                  </a:cubicBezTo>
                  <a:cubicBezTo>
                    <a:pt x="16" y="115"/>
                    <a:pt x="17" y="115"/>
                    <a:pt x="17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1"/>
                    <a:pt x="27" y="90"/>
                    <a:pt x="27" y="91"/>
                  </a:cubicBezTo>
                  <a:cubicBezTo>
                    <a:pt x="27" y="92"/>
                    <a:pt x="26" y="92"/>
                    <a:pt x="24" y="93"/>
                  </a:cubicBezTo>
                  <a:cubicBezTo>
                    <a:pt x="21" y="95"/>
                    <a:pt x="21" y="95"/>
                    <a:pt x="21" y="95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5"/>
                    <a:pt x="28" y="115"/>
                  </a:cubicBezTo>
                  <a:cubicBezTo>
                    <a:pt x="28" y="115"/>
                    <a:pt x="28" y="115"/>
                    <a:pt x="27" y="115"/>
                  </a:cubicBezTo>
                  <a:cubicBezTo>
                    <a:pt x="25" y="114"/>
                    <a:pt x="25" y="115"/>
                    <a:pt x="24" y="115"/>
                  </a:cubicBezTo>
                  <a:cubicBezTo>
                    <a:pt x="24" y="116"/>
                    <a:pt x="24" y="117"/>
                    <a:pt x="25" y="116"/>
                  </a:cubicBezTo>
                  <a:cubicBezTo>
                    <a:pt x="26" y="116"/>
                    <a:pt x="26" y="116"/>
                    <a:pt x="27" y="115"/>
                  </a:cubicBezTo>
                  <a:close/>
                  <a:moveTo>
                    <a:pt x="44" y="56"/>
                  </a:moveTo>
                  <a:cubicBezTo>
                    <a:pt x="44" y="56"/>
                    <a:pt x="44" y="55"/>
                    <a:pt x="44" y="55"/>
                  </a:cubicBezTo>
                  <a:cubicBezTo>
                    <a:pt x="45" y="54"/>
                    <a:pt x="45" y="54"/>
                    <a:pt x="45" y="55"/>
                  </a:cubicBezTo>
                  <a:cubicBezTo>
                    <a:pt x="45" y="56"/>
                    <a:pt x="45" y="57"/>
                    <a:pt x="44" y="58"/>
                  </a:cubicBezTo>
                  <a:cubicBezTo>
                    <a:pt x="43" y="60"/>
                    <a:pt x="43" y="61"/>
                    <a:pt x="43" y="62"/>
                  </a:cubicBezTo>
                  <a:cubicBezTo>
                    <a:pt x="44" y="62"/>
                    <a:pt x="44" y="63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60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2"/>
                    <a:pt x="60" y="62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4"/>
                    <a:pt x="57" y="64"/>
                    <a:pt x="57" y="66"/>
                  </a:cubicBezTo>
                  <a:cubicBezTo>
                    <a:pt x="58" y="67"/>
                    <a:pt x="59" y="67"/>
                    <a:pt x="59" y="67"/>
                  </a:cubicBezTo>
                  <a:cubicBezTo>
                    <a:pt x="60" y="67"/>
                    <a:pt x="61" y="67"/>
                    <a:pt x="64" y="66"/>
                  </a:cubicBezTo>
                  <a:cubicBezTo>
                    <a:pt x="67" y="65"/>
                    <a:pt x="69" y="64"/>
                    <a:pt x="70" y="63"/>
                  </a:cubicBezTo>
                  <a:cubicBezTo>
                    <a:pt x="72" y="63"/>
                    <a:pt x="73" y="63"/>
                    <a:pt x="74" y="63"/>
                  </a:cubicBezTo>
                  <a:cubicBezTo>
                    <a:pt x="75" y="63"/>
                    <a:pt x="76" y="62"/>
                    <a:pt x="77" y="60"/>
                  </a:cubicBezTo>
                  <a:cubicBezTo>
                    <a:pt x="79" y="59"/>
                    <a:pt x="80" y="58"/>
                    <a:pt x="80" y="57"/>
                  </a:cubicBezTo>
                  <a:cubicBezTo>
                    <a:pt x="80" y="56"/>
                    <a:pt x="79" y="56"/>
                    <a:pt x="77" y="57"/>
                  </a:cubicBezTo>
                  <a:cubicBezTo>
                    <a:pt x="76" y="57"/>
                    <a:pt x="75" y="57"/>
                    <a:pt x="75" y="57"/>
                  </a:cubicBezTo>
                  <a:cubicBezTo>
                    <a:pt x="75" y="57"/>
                    <a:pt x="76" y="56"/>
                    <a:pt x="76" y="56"/>
                  </a:cubicBezTo>
                  <a:cubicBezTo>
                    <a:pt x="78" y="54"/>
                    <a:pt x="82" y="55"/>
                    <a:pt x="86" y="59"/>
                  </a:cubicBezTo>
                  <a:cubicBezTo>
                    <a:pt x="89" y="61"/>
                    <a:pt x="92" y="63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7"/>
                    <a:pt x="99" y="67"/>
                  </a:cubicBezTo>
                  <a:cubicBezTo>
                    <a:pt x="101" y="68"/>
                    <a:pt x="103" y="70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1"/>
                    <a:pt x="104" y="81"/>
                    <a:pt x="102" y="83"/>
                  </a:cubicBezTo>
                  <a:cubicBezTo>
                    <a:pt x="99" y="84"/>
                    <a:pt x="97" y="85"/>
                    <a:pt x="96" y="85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7"/>
                    <a:pt x="83" y="87"/>
                  </a:cubicBezTo>
                  <a:cubicBezTo>
                    <a:pt x="83" y="88"/>
                    <a:pt x="82" y="88"/>
                    <a:pt x="81" y="88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1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1"/>
                    <a:pt x="52" y="90"/>
                  </a:cubicBezTo>
                  <a:cubicBezTo>
                    <a:pt x="51" y="90"/>
                    <a:pt x="49" y="89"/>
                    <a:pt x="47" y="88"/>
                  </a:cubicBezTo>
                  <a:cubicBezTo>
                    <a:pt x="44" y="86"/>
                    <a:pt x="42" y="84"/>
                    <a:pt x="41" y="82"/>
                  </a:cubicBezTo>
                  <a:cubicBezTo>
                    <a:pt x="40" y="79"/>
                    <a:pt x="39" y="76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60"/>
                    <a:pt x="40" y="59"/>
                  </a:cubicBezTo>
                  <a:cubicBezTo>
                    <a:pt x="43" y="57"/>
                    <a:pt x="44" y="56"/>
                    <a:pt x="44" y="56"/>
                  </a:cubicBezTo>
                  <a:close/>
                  <a:moveTo>
                    <a:pt x="36" y="112"/>
                  </a:moveTo>
                  <a:cubicBezTo>
                    <a:pt x="37" y="111"/>
                    <a:pt x="38" y="111"/>
                    <a:pt x="39" y="111"/>
                  </a:cubicBezTo>
                  <a:cubicBezTo>
                    <a:pt x="40" y="111"/>
                    <a:pt x="41" y="111"/>
                    <a:pt x="41" y="111"/>
                  </a:cubicBezTo>
                  <a:cubicBezTo>
                    <a:pt x="41" y="111"/>
                    <a:pt x="40" y="111"/>
                    <a:pt x="39" y="112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close/>
                  <a:moveTo>
                    <a:pt x="89" y="1"/>
                  </a:moveTo>
                  <a:cubicBezTo>
                    <a:pt x="89" y="1"/>
                    <a:pt x="89" y="0"/>
                    <a:pt x="91" y="0"/>
                  </a:cubicBezTo>
                  <a:cubicBezTo>
                    <a:pt x="93" y="0"/>
                    <a:pt x="96" y="2"/>
                    <a:pt x="99" y="6"/>
                  </a:cubicBezTo>
                  <a:cubicBezTo>
                    <a:pt x="103" y="9"/>
                    <a:pt x="107" y="12"/>
                    <a:pt x="111" y="15"/>
                  </a:cubicBezTo>
                  <a:cubicBezTo>
                    <a:pt x="114" y="16"/>
                    <a:pt x="115" y="17"/>
                    <a:pt x="115" y="17"/>
                  </a:cubicBezTo>
                  <a:cubicBezTo>
                    <a:pt x="115" y="18"/>
                    <a:pt x="116" y="19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9"/>
                    <a:pt x="121" y="30"/>
                  </a:cubicBezTo>
                  <a:cubicBezTo>
                    <a:pt x="120" y="32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5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40"/>
                  </a:cubicBezTo>
                  <a:cubicBezTo>
                    <a:pt x="87" y="40"/>
                    <a:pt x="84" y="41"/>
                    <a:pt x="81" y="42"/>
                  </a:cubicBezTo>
                  <a:cubicBezTo>
                    <a:pt x="78" y="43"/>
                    <a:pt x="74" y="44"/>
                    <a:pt x="69" y="44"/>
                  </a:cubicBezTo>
                  <a:cubicBezTo>
                    <a:pt x="63" y="45"/>
                    <a:pt x="61" y="44"/>
                    <a:pt x="60" y="44"/>
                  </a:cubicBezTo>
                  <a:cubicBezTo>
                    <a:pt x="60" y="43"/>
                    <a:pt x="59" y="43"/>
                    <a:pt x="58" y="43"/>
                  </a:cubicBezTo>
                  <a:cubicBezTo>
                    <a:pt x="56" y="43"/>
                    <a:pt x="53" y="41"/>
                    <a:pt x="50" y="36"/>
                  </a:cubicBezTo>
                  <a:cubicBezTo>
                    <a:pt x="47" y="32"/>
                    <a:pt x="44" y="28"/>
                    <a:pt x="43" y="23"/>
                  </a:cubicBezTo>
                  <a:cubicBezTo>
                    <a:pt x="42" y="19"/>
                    <a:pt x="41" y="14"/>
                    <a:pt x="40" y="10"/>
                  </a:cubicBezTo>
                  <a:cubicBezTo>
                    <a:pt x="40" y="6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8"/>
                  </a:cubicBezTo>
                  <a:cubicBezTo>
                    <a:pt x="49" y="10"/>
                    <a:pt x="50" y="11"/>
                    <a:pt x="50" y="11"/>
                  </a:cubicBezTo>
                  <a:cubicBezTo>
                    <a:pt x="51" y="12"/>
                    <a:pt x="52" y="12"/>
                    <a:pt x="54" y="11"/>
                  </a:cubicBezTo>
                  <a:cubicBezTo>
                    <a:pt x="57" y="11"/>
                    <a:pt x="58" y="11"/>
                    <a:pt x="58" y="11"/>
                  </a:cubicBezTo>
                  <a:cubicBezTo>
                    <a:pt x="58" y="11"/>
                    <a:pt x="57" y="12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1"/>
                  </a:cubicBezTo>
                  <a:cubicBezTo>
                    <a:pt x="84" y="10"/>
                    <a:pt x="86" y="9"/>
                    <a:pt x="87" y="10"/>
                  </a:cubicBezTo>
                  <a:cubicBezTo>
                    <a:pt x="88" y="10"/>
                    <a:pt x="89" y="10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10"/>
                  </a:moveTo>
                  <a:cubicBezTo>
                    <a:pt x="44" y="109"/>
                    <a:pt x="45" y="109"/>
                    <a:pt x="46" y="109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10"/>
                  </a:cubicBezTo>
                  <a:cubicBezTo>
                    <a:pt x="44" y="111"/>
                    <a:pt x="43" y="111"/>
                    <a:pt x="43" y="110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7"/>
                    <a:pt x="55" y="107"/>
                  </a:cubicBezTo>
                  <a:cubicBezTo>
                    <a:pt x="55" y="107"/>
                    <a:pt x="55" y="108"/>
                    <a:pt x="54" y="108"/>
                  </a:cubicBezTo>
                  <a:cubicBezTo>
                    <a:pt x="53" y="108"/>
                    <a:pt x="53" y="109"/>
                    <a:pt x="52" y="109"/>
                  </a:cubicBezTo>
                  <a:cubicBezTo>
                    <a:pt x="51" y="109"/>
                    <a:pt x="51" y="109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7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6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9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9"/>
                    <a:pt x="71" y="58"/>
                    <a:pt x="71" y="58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8"/>
                    <a:pt x="74" y="58"/>
                    <a:pt x="72" y="58"/>
                  </a:cubicBezTo>
                  <a:close/>
                  <a:moveTo>
                    <a:pt x="75" y="104"/>
                  </a:moveTo>
                  <a:cubicBezTo>
                    <a:pt x="75" y="104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4"/>
                  </a:cubicBezTo>
                  <a:cubicBezTo>
                    <a:pt x="77" y="104"/>
                    <a:pt x="77" y="104"/>
                    <a:pt x="77" y="104"/>
                  </a:cubicBezTo>
                  <a:cubicBezTo>
                    <a:pt x="76" y="104"/>
                    <a:pt x="76" y="104"/>
                    <a:pt x="75" y="104"/>
                  </a:cubicBezTo>
                  <a:close/>
                  <a:moveTo>
                    <a:pt x="94" y="102"/>
                  </a:moveTo>
                  <a:cubicBezTo>
                    <a:pt x="93" y="102"/>
                    <a:pt x="93" y="102"/>
                    <a:pt x="94" y="102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2"/>
                    <a:pt x="96" y="102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9"/>
            <p:cNvSpPr>
              <a:spLocks noEditPoints="1"/>
            </p:cNvSpPr>
            <p:nvPr/>
          </p:nvSpPr>
          <p:spPr bwMode="auto">
            <a:xfrm>
              <a:off x="4180105" y="4835525"/>
              <a:ext cx="741363" cy="533400"/>
            </a:xfrm>
            <a:custGeom>
              <a:avLst/>
              <a:gdLst>
                <a:gd name="T0" fmla="*/ 73 w 195"/>
                <a:gd name="T1" fmla="*/ 0 h 142"/>
                <a:gd name="T2" fmla="*/ 73 w 195"/>
                <a:gd name="T3" fmla="*/ 8 h 142"/>
                <a:gd name="T4" fmla="*/ 102 w 195"/>
                <a:gd name="T5" fmla="*/ 29 h 142"/>
                <a:gd name="T6" fmla="*/ 132 w 195"/>
                <a:gd name="T7" fmla="*/ 24 h 142"/>
                <a:gd name="T8" fmla="*/ 121 w 195"/>
                <a:gd name="T9" fmla="*/ 13 h 142"/>
                <a:gd name="T10" fmla="*/ 128 w 195"/>
                <a:gd name="T11" fmla="*/ 13 h 142"/>
                <a:gd name="T12" fmla="*/ 129 w 195"/>
                <a:gd name="T13" fmla="*/ 8 h 142"/>
                <a:gd name="T14" fmla="*/ 124 w 195"/>
                <a:gd name="T15" fmla="*/ 8 h 142"/>
                <a:gd name="T16" fmla="*/ 136 w 195"/>
                <a:gd name="T17" fmla="*/ 8 h 142"/>
                <a:gd name="T18" fmla="*/ 150 w 195"/>
                <a:gd name="T19" fmla="*/ 14 h 142"/>
                <a:gd name="T20" fmla="*/ 175 w 195"/>
                <a:gd name="T21" fmla="*/ 20 h 142"/>
                <a:gd name="T22" fmla="*/ 188 w 195"/>
                <a:gd name="T23" fmla="*/ 28 h 142"/>
                <a:gd name="T24" fmla="*/ 195 w 195"/>
                <a:gd name="T25" fmla="*/ 39 h 142"/>
                <a:gd name="T26" fmla="*/ 190 w 195"/>
                <a:gd name="T27" fmla="*/ 44 h 142"/>
                <a:gd name="T28" fmla="*/ 151 w 195"/>
                <a:gd name="T29" fmla="*/ 43 h 142"/>
                <a:gd name="T30" fmla="*/ 135 w 195"/>
                <a:gd name="T31" fmla="*/ 57 h 142"/>
                <a:gd name="T32" fmla="*/ 121 w 195"/>
                <a:gd name="T33" fmla="*/ 78 h 142"/>
                <a:gd name="T34" fmla="*/ 117 w 195"/>
                <a:gd name="T35" fmla="*/ 89 h 142"/>
                <a:gd name="T36" fmla="*/ 90 w 195"/>
                <a:gd name="T37" fmla="*/ 100 h 142"/>
                <a:gd name="T38" fmla="*/ 77 w 195"/>
                <a:gd name="T39" fmla="*/ 69 h 142"/>
                <a:gd name="T40" fmla="*/ 75 w 195"/>
                <a:gd name="T41" fmla="*/ 61 h 142"/>
                <a:gd name="T42" fmla="*/ 58 w 195"/>
                <a:gd name="T43" fmla="*/ 68 h 142"/>
                <a:gd name="T44" fmla="*/ 69 w 195"/>
                <a:gd name="T45" fmla="*/ 117 h 142"/>
                <a:gd name="T46" fmla="*/ 93 w 195"/>
                <a:gd name="T47" fmla="*/ 119 h 142"/>
                <a:gd name="T48" fmla="*/ 113 w 195"/>
                <a:gd name="T49" fmla="*/ 114 h 142"/>
                <a:gd name="T50" fmla="*/ 126 w 195"/>
                <a:gd name="T51" fmla="*/ 107 h 142"/>
                <a:gd name="T52" fmla="*/ 158 w 195"/>
                <a:gd name="T53" fmla="*/ 118 h 142"/>
                <a:gd name="T54" fmla="*/ 150 w 195"/>
                <a:gd name="T55" fmla="*/ 131 h 142"/>
                <a:gd name="T56" fmla="*/ 116 w 195"/>
                <a:gd name="T57" fmla="*/ 138 h 142"/>
                <a:gd name="T58" fmla="*/ 65 w 195"/>
                <a:gd name="T59" fmla="*/ 135 h 142"/>
                <a:gd name="T60" fmla="*/ 51 w 195"/>
                <a:gd name="T61" fmla="*/ 85 h 142"/>
                <a:gd name="T62" fmla="*/ 42 w 195"/>
                <a:gd name="T63" fmla="*/ 71 h 142"/>
                <a:gd name="T64" fmla="*/ 22 w 195"/>
                <a:gd name="T65" fmla="*/ 78 h 142"/>
                <a:gd name="T66" fmla="*/ 0 w 195"/>
                <a:gd name="T67" fmla="*/ 74 h 142"/>
                <a:gd name="T68" fmla="*/ 1 w 195"/>
                <a:gd name="T69" fmla="*/ 52 h 142"/>
                <a:gd name="T70" fmla="*/ 15 w 195"/>
                <a:gd name="T71" fmla="*/ 51 h 142"/>
                <a:gd name="T72" fmla="*/ 27 w 195"/>
                <a:gd name="T73" fmla="*/ 52 h 142"/>
                <a:gd name="T74" fmla="*/ 33 w 195"/>
                <a:gd name="T75" fmla="*/ 48 h 142"/>
                <a:gd name="T76" fmla="*/ 46 w 195"/>
                <a:gd name="T77" fmla="*/ 45 h 142"/>
                <a:gd name="T78" fmla="*/ 48 w 195"/>
                <a:gd name="T79" fmla="*/ 31 h 142"/>
                <a:gd name="T80" fmla="*/ 55 w 195"/>
                <a:gd name="T81" fmla="*/ 43 h 142"/>
                <a:gd name="T82" fmla="*/ 67 w 195"/>
                <a:gd name="T83" fmla="*/ 39 h 142"/>
                <a:gd name="T84" fmla="*/ 71 w 195"/>
                <a:gd name="T85" fmla="*/ 19 h 142"/>
                <a:gd name="T86" fmla="*/ 122 w 195"/>
                <a:gd name="T87" fmla="*/ 48 h 142"/>
                <a:gd name="T88" fmla="*/ 97 w 195"/>
                <a:gd name="T89" fmla="*/ 54 h 142"/>
                <a:gd name="T90" fmla="*/ 101 w 195"/>
                <a:gd name="T91" fmla="*/ 68 h 142"/>
                <a:gd name="T92" fmla="*/ 112 w 195"/>
                <a:gd name="T93" fmla="*/ 9 h 142"/>
                <a:gd name="T94" fmla="*/ 113 w 195"/>
                <a:gd name="T95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5" h="142">
                  <a:moveTo>
                    <a:pt x="67" y="5"/>
                  </a:moveTo>
                  <a:cubicBezTo>
                    <a:pt x="67" y="2"/>
                    <a:pt x="67" y="1"/>
                    <a:pt x="68" y="0"/>
                  </a:cubicBezTo>
                  <a:cubicBezTo>
                    <a:pt x="68" y="0"/>
                    <a:pt x="69" y="0"/>
                    <a:pt x="71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0"/>
                    <a:pt x="73" y="0"/>
                    <a:pt x="72" y="1"/>
                  </a:cubicBezTo>
                  <a:cubicBezTo>
                    <a:pt x="71" y="1"/>
                    <a:pt x="71" y="2"/>
                    <a:pt x="71" y="2"/>
                  </a:cubicBezTo>
                  <a:cubicBezTo>
                    <a:pt x="71" y="3"/>
                    <a:pt x="71" y="4"/>
                    <a:pt x="71" y="5"/>
                  </a:cubicBezTo>
                  <a:cubicBezTo>
                    <a:pt x="72" y="7"/>
                    <a:pt x="73" y="8"/>
                    <a:pt x="73" y="8"/>
                  </a:cubicBezTo>
                  <a:cubicBezTo>
                    <a:pt x="74" y="9"/>
                    <a:pt x="76" y="15"/>
                    <a:pt x="79" y="25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5" y="34"/>
                    <a:pt x="85" y="34"/>
                    <a:pt x="85" y="34"/>
                  </a:cubicBezTo>
                  <a:cubicBezTo>
                    <a:pt x="88" y="33"/>
                    <a:pt x="94" y="32"/>
                    <a:pt x="102" y="29"/>
                  </a:cubicBezTo>
                  <a:cubicBezTo>
                    <a:pt x="102" y="29"/>
                    <a:pt x="104" y="28"/>
                    <a:pt x="106" y="28"/>
                  </a:cubicBezTo>
                  <a:cubicBezTo>
                    <a:pt x="108" y="28"/>
                    <a:pt x="112" y="28"/>
                    <a:pt x="117" y="27"/>
                  </a:cubicBezTo>
                  <a:cubicBezTo>
                    <a:pt x="123" y="26"/>
                    <a:pt x="127" y="25"/>
                    <a:pt x="128" y="25"/>
                  </a:cubicBezTo>
                  <a:cubicBezTo>
                    <a:pt x="130" y="25"/>
                    <a:pt x="132" y="25"/>
                    <a:pt x="132" y="24"/>
                  </a:cubicBezTo>
                  <a:cubicBezTo>
                    <a:pt x="133" y="23"/>
                    <a:pt x="133" y="23"/>
                    <a:pt x="133" y="22"/>
                  </a:cubicBezTo>
                  <a:cubicBezTo>
                    <a:pt x="133" y="22"/>
                    <a:pt x="133" y="22"/>
                    <a:pt x="132" y="21"/>
                  </a:cubicBezTo>
                  <a:cubicBezTo>
                    <a:pt x="130" y="20"/>
                    <a:pt x="129" y="19"/>
                    <a:pt x="127" y="17"/>
                  </a:cubicBezTo>
                  <a:cubicBezTo>
                    <a:pt x="125" y="15"/>
                    <a:pt x="123" y="14"/>
                    <a:pt x="121" y="13"/>
                  </a:cubicBezTo>
                  <a:cubicBezTo>
                    <a:pt x="119" y="12"/>
                    <a:pt x="118" y="11"/>
                    <a:pt x="118" y="11"/>
                  </a:cubicBezTo>
                  <a:cubicBezTo>
                    <a:pt x="118" y="10"/>
                    <a:pt x="118" y="10"/>
                    <a:pt x="119" y="10"/>
                  </a:cubicBezTo>
                  <a:cubicBezTo>
                    <a:pt x="120" y="10"/>
                    <a:pt x="120" y="10"/>
                    <a:pt x="121" y="11"/>
                  </a:cubicBezTo>
                  <a:cubicBezTo>
                    <a:pt x="121" y="11"/>
                    <a:pt x="123" y="12"/>
                    <a:pt x="128" y="13"/>
                  </a:cubicBezTo>
                  <a:cubicBezTo>
                    <a:pt x="132" y="14"/>
                    <a:pt x="134" y="14"/>
                    <a:pt x="134" y="14"/>
                  </a:cubicBezTo>
                  <a:cubicBezTo>
                    <a:pt x="135" y="13"/>
                    <a:pt x="135" y="12"/>
                    <a:pt x="134" y="11"/>
                  </a:cubicBezTo>
                  <a:cubicBezTo>
                    <a:pt x="133" y="10"/>
                    <a:pt x="132" y="10"/>
                    <a:pt x="131" y="9"/>
                  </a:cubicBezTo>
                  <a:cubicBezTo>
                    <a:pt x="130" y="9"/>
                    <a:pt x="129" y="8"/>
                    <a:pt x="129" y="8"/>
                  </a:cubicBezTo>
                  <a:cubicBezTo>
                    <a:pt x="128" y="8"/>
                    <a:pt x="128" y="7"/>
                    <a:pt x="128" y="7"/>
                  </a:cubicBezTo>
                  <a:cubicBezTo>
                    <a:pt x="129" y="7"/>
                    <a:pt x="128" y="7"/>
                    <a:pt x="128" y="7"/>
                  </a:cubicBezTo>
                  <a:cubicBezTo>
                    <a:pt x="128" y="7"/>
                    <a:pt x="127" y="7"/>
                    <a:pt x="127" y="7"/>
                  </a:cubicBezTo>
                  <a:cubicBezTo>
                    <a:pt x="125" y="8"/>
                    <a:pt x="124" y="8"/>
                    <a:pt x="124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4" y="7"/>
                    <a:pt x="125" y="7"/>
                  </a:cubicBezTo>
                  <a:cubicBezTo>
                    <a:pt x="126" y="5"/>
                    <a:pt x="128" y="4"/>
                    <a:pt x="130" y="4"/>
                  </a:cubicBezTo>
                  <a:cubicBezTo>
                    <a:pt x="132" y="5"/>
                    <a:pt x="134" y="6"/>
                    <a:pt x="136" y="8"/>
                  </a:cubicBezTo>
                  <a:cubicBezTo>
                    <a:pt x="137" y="9"/>
                    <a:pt x="138" y="10"/>
                    <a:pt x="139" y="10"/>
                  </a:cubicBezTo>
                  <a:cubicBezTo>
                    <a:pt x="139" y="9"/>
                    <a:pt x="140" y="10"/>
                    <a:pt x="141" y="12"/>
                  </a:cubicBezTo>
                  <a:cubicBezTo>
                    <a:pt x="141" y="13"/>
                    <a:pt x="142" y="14"/>
                    <a:pt x="143" y="14"/>
                  </a:cubicBezTo>
                  <a:cubicBezTo>
                    <a:pt x="144" y="14"/>
                    <a:pt x="146" y="14"/>
                    <a:pt x="150" y="14"/>
                  </a:cubicBezTo>
                  <a:cubicBezTo>
                    <a:pt x="156" y="14"/>
                    <a:pt x="160" y="13"/>
                    <a:pt x="162" y="13"/>
                  </a:cubicBezTo>
                  <a:cubicBezTo>
                    <a:pt x="164" y="12"/>
                    <a:pt x="165" y="12"/>
                    <a:pt x="165" y="12"/>
                  </a:cubicBezTo>
                  <a:cubicBezTo>
                    <a:pt x="166" y="12"/>
                    <a:pt x="166" y="12"/>
                    <a:pt x="166" y="13"/>
                  </a:cubicBezTo>
                  <a:cubicBezTo>
                    <a:pt x="166" y="14"/>
                    <a:pt x="169" y="16"/>
                    <a:pt x="175" y="20"/>
                  </a:cubicBezTo>
                  <a:cubicBezTo>
                    <a:pt x="182" y="24"/>
                    <a:pt x="185" y="26"/>
                    <a:pt x="186" y="26"/>
                  </a:cubicBezTo>
                  <a:cubicBezTo>
                    <a:pt x="187" y="26"/>
                    <a:pt x="187" y="26"/>
                    <a:pt x="187" y="26"/>
                  </a:cubicBezTo>
                  <a:cubicBezTo>
                    <a:pt x="187" y="26"/>
                    <a:pt x="187" y="27"/>
                    <a:pt x="187" y="27"/>
                  </a:cubicBezTo>
                  <a:cubicBezTo>
                    <a:pt x="187" y="28"/>
                    <a:pt x="188" y="28"/>
                    <a:pt x="188" y="28"/>
                  </a:cubicBezTo>
                  <a:cubicBezTo>
                    <a:pt x="189" y="28"/>
                    <a:pt x="190" y="29"/>
                    <a:pt x="192" y="30"/>
                  </a:cubicBezTo>
                  <a:cubicBezTo>
                    <a:pt x="193" y="32"/>
                    <a:pt x="194" y="32"/>
                    <a:pt x="195" y="32"/>
                  </a:cubicBezTo>
                  <a:cubicBezTo>
                    <a:pt x="195" y="32"/>
                    <a:pt x="195" y="33"/>
                    <a:pt x="195" y="34"/>
                  </a:cubicBezTo>
                  <a:cubicBezTo>
                    <a:pt x="195" y="36"/>
                    <a:pt x="195" y="37"/>
                    <a:pt x="195" y="39"/>
                  </a:cubicBezTo>
                  <a:cubicBezTo>
                    <a:pt x="195" y="40"/>
                    <a:pt x="195" y="41"/>
                    <a:pt x="194" y="42"/>
                  </a:cubicBezTo>
                  <a:cubicBezTo>
                    <a:pt x="194" y="42"/>
                    <a:pt x="193" y="43"/>
                    <a:pt x="192" y="43"/>
                  </a:cubicBezTo>
                  <a:cubicBezTo>
                    <a:pt x="191" y="43"/>
                    <a:pt x="191" y="43"/>
                    <a:pt x="191" y="44"/>
                  </a:cubicBezTo>
                  <a:cubicBezTo>
                    <a:pt x="191" y="45"/>
                    <a:pt x="190" y="45"/>
                    <a:pt x="190" y="44"/>
                  </a:cubicBezTo>
                  <a:cubicBezTo>
                    <a:pt x="189" y="44"/>
                    <a:pt x="186" y="43"/>
                    <a:pt x="180" y="43"/>
                  </a:cubicBezTo>
                  <a:cubicBezTo>
                    <a:pt x="174" y="43"/>
                    <a:pt x="171" y="43"/>
                    <a:pt x="171" y="43"/>
                  </a:cubicBezTo>
                  <a:cubicBezTo>
                    <a:pt x="170" y="42"/>
                    <a:pt x="169" y="42"/>
                    <a:pt x="166" y="42"/>
                  </a:cubicBezTo>
                  <a:cubicBezTo>
                    <a:pt x="163" y="43"/>
                    <a:pt x="158" y="43"/>
                    <a:pt x="151" y="43"/>
                  </a:cubicBezTo>
                  <a:cubicBezTo>
                    <a:pt x="147" y="43"/>
                    <a:pt x="144" y="43"/>
                    <a:pt x="143" y="43"/>
                  </a:cubicBezTo>
                  <a:cubicBezTo>
                    <a:pt x="142" y="43"/>
                    <a:pt x="141" y="44"/>
                    <a:pt x="141" y="44"/>
                  </a:cubicBezTo>
                  <a:cubicBezTo>
                    <a:pt x="139" y="50"/>
                    <a:pt x="138" y="53"/>
                    <a:pt x="136" y="54"/>
                  </a:cubicBezTo>
                  <a:cubicBezTo>
                    <a:pt x="135" y="55"/>
                    <a:pt x="135" y="56"/>
                    <a:pt x="135" y="57"/>
                  </a:cubicBezTo>
                  <a:cubicBezTo>
                    <a:pt x="135" y="57"/>
                    <a:pt x="134" y="59"/>
                    <a:pt x="133" y="60"/>
                  </a:cubicBezTo>
                  <a:cubicBezTo>
                    <a:pt x="132" y="61"/>
                    <a:pt x="130" y="63"/>
                    <a:pt x="129" y="65"/>
                  </a:cubicBezTo>
                  <a:cubicBezTo>
                    <a:pt x="128" y="67"/>
                    <a:pt x="127" y="70"/>
                    <a:pt x="125" y="72"/>
                  </a:cubicBezTo>
                  <a:cubicBezTo>
                    <a:pt x="122" y="74"/>
                    <a:pt x="121" y="76"/>
                    <a:pt x="121" y="78"/>
                  </a:cubicBezTo>
                  <a:cubicBezTo>
                    <a:pt x="120" y="79"/>
                    <a:pt x="121" y="80"/>
                    <a:pt x="121" y="81"/>
                  </a:cubicBezTo>
                  <a:cubicBezTo>
                    <a:pt x="122" y="82"/>
                    <a:pt x="122" y="83"/>
                    <a:pt x="122" y="84"/>
                  </a:cubicBezTo>
                  <a:cubicBezTo>
                    <a:pt x="122" y="84"/>
                    <a:pt x="121" y="85"/>
                    <a:pt x="120" y="86"/>
                  </a:cubicBezTo>
                  <a:cubicBezTo>
                    <a:pt x="119" y="88"/>
                    <a:pt x="117" y="89"/>
                    <a:pt x="117" y="89"/>
                  </a:cubicBezTo>
                  <a:cubicBezTo>
                    <a:pt x="116" y="89"/>
                    <a:pt x="114" y="90"/>
                    <a:pt x="111" y="92"/>
                  </a:cubicBezTo>
                  <a:cubicBezTo>
                    <a:pt x="107" y="93"/>
                    <a:pt x="105" y="94"/>
                    <a:pt x="105" y="95"/>
                  </a:cubicBezTo>
                  <a:cubicBezTo>
                    <a:pt x="101" y="99"/>
                    <a:pt x="98" y="101"/>
                    <a:pt x="95" y="101"/>
                  </a:cubicBezTo>
                  <a:cubicBezTo>
                    <a:pt x="93" y="101"/>
                    <a:pt x="91" y="101"/>
                    <a:pt x="90" y="100"/>
                  </a:cubicBezTo>
                  <a:cubicBezTo>
                    <a:pt x="89" y="99"/>
                    <a:pt x="88" y="97"/>
                    <a:pt x="88" y="96"/>
                  </a:cubicBezTo>
                  <a:cubicBezTo>
                    <a:pt x="88" y="95"/>
                    <a:pt x="87" y="92"/>
                    <a:pt x="84" y="88"/>
                  </a:cubicBezTo>
                  <a:cubicBezTo>
                    <a:pt x="83" y="85"/>
                    <a:pt x="81" y="82"/>
                    <a:pt x="79" y="78"/>
                  </a:cubicBezTo>
                  <a:cubicBezTo>
                    <a:pt x="78" y="74"/>
                    <a:pt x="77" y="71"/>
                    <a:pt x="77" y="69"/>
                  </a:cubicBezTo>
                  <a:cubicBezTo>
                    <a:pt x="77" y="68"/>
                    <a:pt x="77" y="68"/>
                    <a:pt x="76" y="67"/>
                  </a:cubicBezTo>
                  <a:cubicBezTo>
                    <a:pt x="75" y="67"/>
                    <a:pt x="75" y="66"/>
                    <a:pt x="76" y="66"/>
                  </a:cubicBezTo>
                  <a:cubicBezTo>
                    <a:pt x="76" y="65"/>
                    <a:pt x="77" y="64"/>
                    <a:pt x="76" y="63"/>
                  </a:cubicBezTo>
                  <a:cubicBezTo>
                    <a:pt x="76" y="61"/>
                    <a:pt x="76" y="61"/>
                    <a:pt x="75" y="61"/>
                  </a:cubicBezTo>
                  <a:cubicBezTo>
                    <a:pt x="75" y="61"/>
                    <a:pt x="72" y="61"/>
                    <a:pt x="68" y="62"/>
                  </a:cubicBezTo>
                  <a:cubicBezTo>
                    <a:pt x="63" y="64"/>
                    <a:pt x="61" y="64"/>
                    <a:pt x="59" y="64"/>
                  </a:cubicBezTo>
                  <a:cubicBezTo>
                    <a:pt x="59" y="65"/>
                    <a:pt x="58" y="65"/>
                    <a:pt x="58" y="65"/>
                  </a:cubicBezTo>
                  <a:cubicBezTo>
                    <a:pt x="58" y="66"/>
                    <a:pt x="58" y="67"/>
                    <a:pt x="58" y="68"/>
                  </a:cubicBezTo>
                  <a:cubicBezTo>
                    <a:pt x="58" y="73"/>
                    <a:pt x="59" y="81"/>
                    <a:pt x="62" y="92"/>
                  </a:cubicBezTo>
                  <a:cubicBezTo>
                    <a:pt x="64" y="99"/>
                    <a:pt x="65" y="103"/>
                    <a:pt x="65" y="104"/>
                  </a:cubicBezTo>
                  <a:cubicBezTo>
                    <a:pt x="65" y="105"/>
                    <a:pt x="66" y="107"/>
                    <a:pt x="66" y="110"/>
                  </a:cubicBezTo>
                  <a:cubicBezTo>
                    <a:pt x="67" y="113"/>
                    <a:pt x="68" y="115"/>
                    <a:pt x="69" y="117"/>
                  </a:cubicBezTo>
                  <a:cubicBezTo>
                    <a:pt x="70" y="119"/>
                    <a:pt x="72" y="120"/>
                    <a:pt x="74" y="121"/>
                  </a:cubicBezTo>
                  <a:cubicBezTo>
                    <a:pt x="76" y="121"/>
                    <a:pt x="78" y="121"/>
                    <a:pt x="78" y="121"/>
                  </a:cubicBezTo>
                  <a:cubicBezTo>
                    <a:pt x="79" y="121"/>
                    <a:pt x="80" y="121"/>
                    <a:pt x="82" y="121"/>
                  </a:cubicBezTo>
                  <a:cubicBezTo>
                    <a:pt x="87" y="120"/>
                    <a:pt x="90" y="119"/>
                    <a:pt x="93" y="119"/>
                  </a:cubicBezTo>
                  <a:cubicBezTo>
                    <a:pt x="94" y="118"/>
                    <a:pt x="96" y="118"/>
                    <a:pt x="97" y="118"/>
                  </a:cubicBezTo>
                  <a:cubicBezTo>
                    <a:pt x="98" y="118"/>
                    <a:pt x="99" y="118"/>
                    <a:pt x="99" y="118"/>
                  </a:cubicBezTo>
                  <a:cubicBezTo>
                    <a:pt x="99" y="117"/>
                    <a:pt x="100" y="117"/>
                    <a:pt x="103" y="116"/>
                  </a:cubicBezTo>
                  <a:cubicBezTo>
                    <a:pt x="106" y="116"/>
                    <a:pt x="110" y="115"/>
                    <a:pt x="113" y="114"/>
                  </a:cubicBezTo>
                  <a:cubicBezTo>
                    <a:pt x="117" y="113"/>
                    <a:pt x="120" y="112"/>
                    <a:pt x="122" y="112"/>
                  </a:cubicBezTo>
                  <a:cubicBezTo>
                    <a:pt x="123" y="112"/>
                    <a:pt x="123" y="112"/>
                    <a:pt x="124" y="111"/>
                  </a:cubicBezTo>
                  <a:cubicBezTo>
                    <a:pt x="124" y="111"/>
                    <a:pt x="124" y="111"/>
                    <a:pt x="124" y="110"/>
                  </a:cubicBezTo>
                  <a:cubicBezTo>
                    <a:pt x="124" y="109"/>
                    <a:pt x="124" y="108"/>
                    <a:pt x="126" y="107"/>
                  </a:cubicBezTo>
                  <a:cubicBezTo>
                    <a:pt x="127" y="106"/>
                    <a:pt x="129" y="106"/>
                    <a:pt x="130" y="107"/>
                  </a:cubicBezTo>
                  <a:cubicBezTo>
                    <a:pt x="132" y="108"/>
                    <a:pt x="134" y="109"/>
                    <a:pt x="135" y="109"/>
                  </a:cubicBezTo>
                  <a:cubicBezTo>
                    <a:pt x="142" y="110"/>
                    <a:pt x="147" y="112"/>
                    <a:pt x="150" y="113"/>
                  </a:cubicBezTo>
                  <a:cubicBezTo>
                    <a:pt x="154" y="114"/>
                    <a:pt x="156" y="116"/>
                    <a:pt x="158" y="118"/>
                  </a:cubicBezTo>
                  <a:cubicBezTo>
                    <a:pt x="159" y="119"/>
                    <a:pt x="160" y="121"/>
                    <a:pt x="160" y="124"/>
                  </a:cubicBezTo>
                  <a:cubicBezTo>
                    <a:pt x="160" y="126"/>
                    <a:pt x="160" y="127"/>
                    <a:pt x="159" y="128"/>
                  </a:cubicBezTo>
                  <a:cubicBezTo>
                    <a:pt x="158" y="128"/>
                    <a:pt x="158" y="129"/>
                    <a:pt x="157" y="130"/>
                  </a:cubicBezTo>
                  <a:cubicBezTo>
                    <a:pt x="157" y="131"/>
                    <a:pt x="155" y="131"/>
                    <a:pt x="150" y="131"/>
                  </a:cubicBezTo>
                  <a:cubicBezTo>
                    <a:pt x="146" y="131"/>
                    <a:pt x="141" y="131"/>
                    <a:pt x="137" y="133"/>
                  </a:cubicBezTo>
                  <a:cubicBezTo>
                    <a:pt x="132" y="134"/>
                    <a:pt x="129" y="134"/>
                    <a:pt x="128" y="135"/>
                  </a:cubicBezTo>
                  <a:cubicBezTo>
                    <a:pt x="126" y="135"/>
                    <a:pt x="125" y="135"/>
                    <a:pt x="123" y="136"/>
                  </a:cubicBezTo>
                  <a:cubicBezTo>
                    <a:pt x="121" y="137"/>
                    <a:pt x="118" y="137"/>
                    <a:pt x="116" y="138"/>
                  </a:cubicBezTo>
                  <a:cubicBezTo>
                    <a:pt x="113" y="138"/>
                    <a:pt x="109" y="139"/>
                    <a:pt x="104" y="140"/>
                  </a:cubicBezTo>
                  <a:cubicBezTo>
                    <a:pt x="97" y="142"/>
                    <a:pt x="89" y="142"/>
                    <a:pt x="81" y="142"/>
                  </a:cubicBezTo>
                  <a:cubicBezTo>
                    <a:pt x="78" y="142"/>
                    <a:pt x="75" y="141"/>
                    <a:pt x="72" y="140"/>
                  </a:cubicBezTo>
                  <a:cubicBezTo>
                    <a:pt x="69" y="138"/>
                    <a:pt x="67" y="137"/>
                    <a:pt x="65" y="135"/>
                  </a:cubicBezTo>
                  <a:cubicBezTo>
                    <a:pt x="63" y="133"/>
                    <a:pt x="62" y="131"/>
                    <a:pt x="61" y="128"/>
                  </a:cubicBezTo>
                  <a:cubicBezTo>
                    <a:pt x="60" y="125"/>
                    <a:pt x="59" y="123"/>
                    <a:pt x="58" y="121"/>
                  </a:cubicBezTo>
                  <a:cubicBezTo>
                    <a:pt x="56" y="117"/>
                    <a:pt x="54" y="109"/>
                    <a:pt x="53" y="97"/>
                  </a:cubicBezTo>
                  <a:cubicBezTo>
                    <a:pt x="52" y="91"/>
                    <a:pt x="51" y="87"/>
                    <a:pt x="51" y="85"/>
                  </a:cubicBezTo>
                  <a:cubicBezTo>
                    <a:pt x="50" y="83"/>
                    <a:pt x="50" y="80"/>
                    <a:pt x="49" y="76"/>
                  </a:cubicBezTo>
                  <a:cubicBezTo>
                    <a:pt x="49" y="72"/>
                    <a:pt x="49" y="69"/>
                    <a:pt x="48" y="69"/>
                  </a:cubicBezTo>
                  <a:cubicBezTo>
                    <a:pt x="47" y="69"/>
                    <a:pt x="46" y="69"/>
                    <a:pt x="45" y="70"/>
                  </a:cubicBezTo>
                  <a:cubicBezTo>
                    <a:pt x="44" y="71"/>
                    <a:pt x="43" y="71"/>
                    <a:pt x="42" y="71"/>
                  </a:cubicBezTo>
                  <a:cubicBezTo>
                    <a:pt x="41" y="71"/>
                    <a:pt x="39" y="72"/>
                    <a:pt x="37" y="73"/>
                  </a:cubicBezTo>
                  <a:cubicBezTo>
                    <a:pt x="35" y="74"/>
                    <a:pt x="34" y="75"/>
                    <a:pt x="33" y="74"/>
                  </a:cubicBezTo>
                  <a:cubicBezTo>
                    <a:pt x="33" y="74"/>
                    <a:pt x="31" y="74"/>
                    <a:pt x="28" y="75"/>
                  </a:cubicBezTo>
                  <a:cubicBezTo>
                    <a:pt x="25" y="76"/>
                    <a:pt x="23" y="77"/>
                    <a:pt x="22" y="78"/>
                  </a:cubicBezTo>
                  <a:cubicBezTo>
                    <a:pt x="22" y="78"/>
                    <a:pt x="20" y="79"/>
                    <a:pt x="17" y="81"/>
                  </a:cubicBezTo>
                  <a:cubicBezTo>
                    <a:pt x="13" y="83"/>
                    <a:pt x="11" y="84"/>
                    <a:pt x="11" y="84"/>
                  </a:cubicBezTo>
                  <a:cubicBezTo>
                    <a:pt x="10" y="84"/>
                    <a:pt x="9" y="83"/>
                    <a:pt x="6" y="82"/>
                  </a:cubicBezTo>
                  <a:cubicBezTo>
                    <a:pt x="2" y="80"/>
                    <a:pt x="0" y="77"/>
                    <a:pt x="0" y="74"/>
                  </a:cubicBezTo>
                  <a:cubicBezTo>
                    <a:pt x="0" y="72"/>
                    <a:pt x="0" y="70"/>
                    <a:pt x="0" y="65"/>
                  </a:cubicBezTo>
                  <a:cubicBezTo>
                    <a:pt x="1" y="61"/>
                    <a:pt x="1" y="59"/>
                    <a:pt x="2" y="58"/>
                  </a:cubicBezTo>
                  <a:cubicBezTo>
                    <a:pt x="2" y="57"/>
                    <a:pt x="2" y="56"/>
                    <a:pt x="2" y="54"/>
                  </a:cubicBezTo>
                  <a:cubicBezTo>
                    <a:pt x="1" y="53"/>
                    <a:pt x="1" y="53"/>
                    <a:pt x="1" y="52"/>
                  </a:cubicBezTo>
                  <a:cubicBezTo>
                    <a:pt x="1" y="52"/>
                    <a:pt x="2" y="51"/>
                    <a:pt x="3" y="50"/>
                  </a:cubicBezTo>
                  <a:cubicBezTo>
                    <a:pt x="4" y="49"/>
                    <a:pt x="6" y="48"/>
                    <a:pt x="9" y="48"/>
                  </a:cubicBezTo>
                  <a:cubicBezTo>
                    <a:pt x="12" y="47"/>
                    <a:pt x="14" y="47"/>
                    <a:pt x="15" y="48"/>
                  </a:cubicBezTo>
                  <a:cubicBezTo>
                    <a:pt x="16" y="49"/>
                    <a:pt x="16" y="50"/>
                    <a:pt x="15" y="51"/>
                  </a:cubicBezTo>
                  <a:cubicBezTo>
                    <a:pt x="14" y="52"/>
                    <a:pt x="15" y="53"/>
                    <a:pt x="17" y="53"/>
                  </a:cubicBezTo>
                  <a:cubicBezTo>
                    <a:pt x="18" y="53"/>
                    <a:pt x="20" y="53"/>
                    <a:pt x="22" y="52"/>
                  </a:cubicBezTo>
                  <a:cubicBezTo>
                    <a:pt x="24" y="51"/>
                    <a:pt x="25" y="51"/>
                    <a:pt x="26" y="51"/>
                  </a:cubicBezTo>
                  <a:cubicBezTo>
                    <a:pt x="26" y="51"/>
                    <a:pt x="27" y="51"/>
                    <a:pt x="27" y="52"/>
                  </a:cubicBezTo>
                  <a:cubicBezTo>
                    <a:pt x="28" y="53"/>
                    <a:pt x="28" y="53"/>
                    <a:pt x="29" y="53"/>
                  </a:cubicBezTo>
                  <a:cubicBezTo>
                    <a:pt x="29" y="53"/>
                    <a:pt x="29" y="52"/>
                    <a:pt x="30" y="51"/>
                  </a:cubicBezTo>
                  <a:cubicBezTo>
                    <a:pt x="32" y="50"/>
                    <a:pt x="32" y="49"/>
                    <a:pt x="31" y="49"/>
                  </a:cubicBezTo>
                  <a:cubicBezTo>
                    <a:pt x="32" y="49"/>
                    <a:pt x="32" y="48"/>
                    <a:pt x="33" y="48"/>
                  </a:cubicBezTo>
                  <a:cubicBezTo>
                    <a:pt x="34" y="48"/>
                    <a:pt x="36" y="48"/>
                    <a:pt x="37" y="48"/>
                  </a:cubicBezTo>
                  <a:cubicBezTo>
                    <a:pt x="39" y="47"/>
                    <a:pt x="40" y="47"/>
                    <a:pt x="40" y="47"/>
                  </a:cubicBezTo>
                  <a:cubicBezTo>
                    <a:pt x="41" y="48"/>
                    <a:pt x="42" y="48"/>
                    <a:pt x="44" y="47"/>
                  </a:cubicBezTo>
                  <a:cubicBezTo>
                    <a:pt x="45" y="47"/>
                    <a:pt x="46" y="46"/>
                    <a:pt x="46" y="45"/>
                  </a:cubicBezTo>
                  <a:cubicBezTo>
                    <a:pt x="46" y="45"/>
                    <a:pt x="46" y="43"/>
                    <a:pt x="46" y="41"/>
                  </a:cubicBezTo>
                  <a:cubicBezTo>
                    <a:pt x="46" y="38"/>
                    <a:pt x="46" y="37"/>
                    <a:pt x="45" y="36"/>
                  </a:cubicBezTo>
                  <a:cubicBezTo>
                    <a:pt x="45" y="35"/>
                    <a:pt x="45" y="34"/>
                    <a:pt x="46" y="33"/>
                  </a:cubicBezTo>
                  <a:cubicBezTo>
                    <a:pt x="46" y="32"/>
                    <a:pt x="47" y="31"/>
                    <a:pt x="48" y="31"/>
                  </a:cubicBezTo>
                  <a:cubicBezTo>
                    <a:pt x="49" y="31"/>
                    <a:pt x="49" y="32"/>
                    <a:pt x="49" y="33"/>
                  </a:cubicBezTo>
                  <a:cubicBezTo>
                    <a:pt x="49" y="34"/>
                    <a:pt x="49" y="34"/>
                    <a:pt x="50" y="34"/>
                  </a:cubicBezTo>
                  <a:cubicBezTo>
                    <a:pt x="50" y="34"/>
                    <a:pt x="51" y="36"/>
                    <a:pt x="52" y="38"/>
                  </a:cubicBezTo>
                  <a:cubicBezTo>
                    <a:pt x="54" y="41"/>
                    <a:pt x="55" y="43"/>
                    <a:pt x="55" y="43"/>
                  </a:cubicBezTo>
                  <a:cubicBezTo>
                    <a:pt x="55" y="43"/>
                    <a:pt x="56" y="42"/>
                    <a:pt x="57" y="41"/>
                  </a:cubicBezTo>
                  <a:cubicBezTo>
                    <a:pt x="59" y="40"/>
                    <a:pt x="60" y="40"/>
                    <a:pt x="60" y="40"/>
                  </a:cubicBezTo>
                  <a:cubicBezTo>
                    <a:pt x="60" y="41"/>
                    <a:pt x="61" y="41"/>
                    <a:pt x="63" y="40"/>
                  </a:cubicBezTo>
                  <a:cubicBezTo>
                    <a:pt x="64" y="40"/>
                    <a:pt x="66" y="39"/>
                    <a:pt x="67" y="39"/>
                  </a:cubicBezTo>
                  <a:cubicBezTo>
                    <a:pt x="68" y="39"/>
                    <a:pt x="69" y="39"/>
                    <a:pt x="71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3" y="26"/>
                    <a:pt x="72" y="22"/>
                    <a:pt x="71" y="19"/>
                  </a:cubicBezTo>
                  <a:cubicBezTo>
                    <a:pt x="70" y="15"/>
                    <a:pt x="69" y="13"/>
                    <a:pt x="69" y="12"/>
                  </a:cubicBezTo>
                  <a:cubicBezTo>
                    <a:pt x="69" y="12"/>
                    <a:pt x="69" y="11"/>
                    <a:pt x="68" y="11"/>
                  </a:cubicBezTo>
                  <a:cubicBezTo>
                    <a:pt x="67" y="10"/>
                    <a:pt x="67" y="8"/>
                    <a:pt x="67" y="5"/>
                  </a:cubicBezTo>
                  <a:close/>
                  <a:moveTo>
                    <a:pt x="122" y="48"/>
                  </a:moveTo>
                  <a:cubicBezTo>
                    <a:pt x="122" y="47"/>
                    <a:pt x="122" y="47"/>
                    <a:pt x="122" y="47"/>
                  </a:cubicBezTo>
                  <a:cubicBezTo>
                    <a:pt x="122" y="47"/>
                    <a:pt x="122" y="47"/>
                    <a:pt x="121" y="47"/>
                  </a:cubicBezTo>
                  <a:cubicBezTo>
                    <a:pt x="119" y="47"/>
                    <a:pt x="113" y="48"/>
                    <a:pt x="102" y="51"/>
                  </a:cubicBezTo>
                  <a:cubicBezTo>
                    <a:pt x="100" y="52"/>
                    <a:pt x="98" y="53"/>
                    <a:pt x="97" y="54"/>
                  </a:cubicBezTo>
                  <a:cubicBezTo>
                    <a:pt x="97" y="55"/>
                    <a:pt x="95" y="58"/>
                    <a:pt x="94" y="62"/>
                  </a:cubicBezTo>
                  <a:cubicBezTo>
                    <a:pt x="92" y="65"/>
                    <a:pt x="92" y="67"/>
                    <a:pt x="93" y="68"/>
                  </a:cubicBezTo>
                  <a:cubicBezTo>
                    <a:pt x="93" y="68"/>
                    <a:pt x="95" y="68"/>
                    <a:pt x="97" y="68"/>
                  </a:cubicBezTo>
                  <a:cubicBezTo>
                    <a:pt x="99" y="68"/>
                    <a:pt x="100" y="68"/>
                    <a:pt x="101" y="68"/>
                  </a:cubicBezTo>
                  <a:cubicBezTo>
                    <a:pt x="101" y="68"/>
                    <a:pt x="102" y="68"/>
                    <a:pt x="102" y="69"/>
                  </a:cubicBezTo>
                  <a:cubicBezTo>
                    <a:pt x="102" y="70"/>
                    <a:pt x="104" y="68"/>
                    <a:pt x="109" y="63"/>
                  </a:cubicBezTo>
                  <a:cubicBezTo>
                    <a:pt x="115" y="56"/>
                    <a:pt x="120" y="51"/>
                    <a:pt x="122" y="48"/>
                  </a:cubicBezTo>
                  <a:close/>
                  <a:moveTo>
                    <a:pt x="112" y="9"/>
                  </a:moveTo>
                  <a:cubicBezTo>
                    <a:pt x="112" y="8"/>
                    <a:pt x="112" y="8"/>
                    <a:pt x="114" y="9"/>
                  </a:cubicBezTo>
                  <a:cubicBezTo>
                    <a:pt x="114" y="9"/>
                    <a:pt x="115" y="9"/>
                    <a:pt x="115" y="10"/>
                  </a:cubicBezTo>
                  <a:cubicBezTo>
                    <a:pt x="115" y="10"/>
                    <a:pt x="115" y="10"/>
                    <a:pt x="115" y="10"/>
                  </a:cubicBezTo>
                  <a:cubicBezTo>
                    <a:pt x="114" y="11"/>
                    <a:pt x="114" y="11"/>
                    <a:pt x="113" y="10"/>
                  </a:cubicBezTo>
                  <a:cubicBezTo>
                    <a:pt x="112" y="10"/>
                    <a:pt x="112" y="10"/>
                    <a:pt x="11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4" name="Group 12"/>
          <p:cNvGrpSpPr>
            <a:grpSpLocks noChangeAspect="1"/>
          </p:cNvGrpSpPr>
          <p:nvPr/>
        </p:nvGrpSpPr>
        <p:grpSpPr bwMode="auto">
          <a:xfrm>
            <a:off x="783420" y="4845035"/>
            <a:ext cx="378945" cy="1592721"/>
            <a:chOff x="3842" y="1660"/>
            <a:chExt cx="527" cy="2215"/>
          </a:xfrm>
        </p:grpSpPr>
        <p:sp>
          <p:nvSpPr>
            <p:cNvPr id="25" name="Freeform 13"/>
            <p:cNvSpPr>
              <a:spLocks noEditPoints="1"/>
            </p:cNvSpPr>
            <p:nvPr/>
          </p:nvSpPr>
          <p:spPr bwMode="auto">
            <a:xfrm>
              <a:off x="3885" y="1660"/>
              <a:ext cx="433" cy="587"/>
            </a:xfrm>
            <a:custGeom>
              <a:avLst/>
              <a:gdLst>
                <a:gd name="T0" fmla="*/ 84 w 181"/>
                <a:gd name="T1" fmla="*/ 3 h 248"/>
                <a:gd name="T2" fmla="*/ 90 w 181"/>
                <a:gd name="T3" fmla="*/ 6 h 248"/>
                <a:gd name="T4" fmla="*/ 92 w 181"/>
                <a:gd name="T5" fmla="*/ 8 h 248"/>
                <a:gd name="T6" fmla="*/ 106 w 181"/>
                <a:gd name="T7" fmla="*/ 23 h 248"/>
                <a:gd name="T8" fmla="*/ 107 w 181"/>
                <a:gd name="T9" fmla="*/ 52 h 248"/>
                <a:gd name="T10" fmla="*/ 106 w 181"/>
                <a:gd name="T11" fmla="*/ 78 h 248"/>
                <a:gd name="T12" fmla="*/ 112 w 181"/>
                <a:gd name="T13" fmla="*/ 77 h 248"/>
                <a:gd name="T14" fmla="*/ 120 w 181"/>
                <a:gd name="T15" fmla="*/ 76 h 248"/>
                <a:gd name="T16" fmla="*/ 131 w 181"/>
                <a:gd name="T17" fmla="*/ 75 h 248"/>
                <a:gd name="T18" fmla="*/ 140 w 181"/>
                <a:gd name="T19" fmla="*/ 73 h 248"/>
                <a:gd name="T20" fmla="*/ 138 w 181"/>
                <a:gd name="T21" fmla="*/ 70 h 248"/>
                <a:gd name="T22" fmla="*/ 137 w 181"/>
                <a:gd name="T23" fmla="*/ 70 h 248"/>
                <a:gd name="T24" fmla="*/ 131 w 181"/>
                <a:gd name="T25" fmla="*/ 68 h 248"/>
                <a:gd name="T26" fmla="*/ 130 w 181"/>
                <a:gd name="T27" fmla="*/ 67 h 248"/>
                <a:gd name="T28" fmla="*/ 136 w 181"/>
                <a:gd name="T29" fmla="*/ 66 h 248"/>
                <a:gd name="T30" fmla="*/ 142 w 181"/>
                <a:gd name="T31" fmla="*/ 67 h 248"/>
                <a:gd name="T32" fmla="*/ 149 w 181"/>
                <a:gd name="T33" fmla="*/ 69 h 248"/>
                <a:gd name="T34" fmla="*/ 156 w 181"/>
                <a:gd name="T35" fmla="*/ 72 h 248"/>
                <a:gd name="T36" fmla="*/ 164 w 181"/>
                <a:gd name="T37" fmla="*/ 77 h 248"/>
                <a:gd name="T38" fmla="*/ 170 w 181"/>
                <a:gd name="T39" fmla="*/ 79 h 248"/>
                <a:gd name="T40" fmla="*/ 177 w 181"/>
                <a:gd name="T41" fmla="*/ 84 h 248"/>
                <a:gd name="T42" fmla="*/ 181 w 181"/>
                <a:gd name="T43" fmla="*/ 91 h 248"/>
                <a:gd name="T44" fmla="*/ 177 w 181"/>
                <a:gd name="T45" fmla="*/ 97 h 248"/>
                <a:gd name="T46" fmla="*/ 168 w 181"/>
                <a:gd name="T47" fmla="*/ 100 h 248"/>
                <a:gd name="T48" fmla="*/ 118 w 181"/>
                <a:gd name="T49" fmla="*/ 103 h 248"/>
                <a:gd name="T50" fmla="*/ 109 w 181"/>
                <a:gd name="T51" fmla="*/ 106 h 248"/>
                <a:gd name="T52" fmla="*/ 107 w 181"/>
                <a:gd name="T53" fmla="*/ 129 h 248"/>
                <a:gd name="T54" fmla="*/ 104 w 181"/>
                <a:gd name="T55" fmla="*/ 197 h 248"/>
                <a:gd name="T56" fmla="*/ 103 w 181"/>
                <a:gd name="T57" fmla="*/ 206 h 248"/>
                <a:gd name="T58" fmla="*/ 101 w 181"/>
                <a:gd name="T59" fmla="*/ 220 h 248"/>
                <a:gd name="T60" fmla="*/ 100 w 181"/>
                <a:gd name="T61" fmla="*/ 230 h 248"/>
                <a:gd name="T62" fmla="*/ 98 w 181"/>
                <a:gd name="T63" fmla="*/ 239 h 248"/>
                <a:gd name="T64" fmla="*/ 96 w 181"/>
                <a:gd name="T65" fmla="*/ 244 h 248"/>
                <a:gd name="T66" fmla="*/ 94 w 181"/>
                <a:gd name="T67" fmla="*/ 248 h 248"/>
                <a:gd name="T68" fmla="*/ 92 w 181"/>
                <a:gd name="T69" fmla="*/ 241 h 248"/>
                <a:gd name="T70" fmla="*/ 92 w 181"/>
                <a:gd name="T71" fmla="*/ 218 h 248"/>
                <a:gd name="T72" fmla="*/ 90 w 181"/>
                <a:gd name="T73" fmla="*/ 115 h 248"/>
                <a:gd name="T74" fmla="*/ 81 w 181"/>
                <a:gd name="T75" fmla="*/ 116 h 248"/>
                <a:gd name="T76" fmla="*/ 72 w 181"/>
                <a:gd name="T77" fmla="*/ 120 h 248"/>
                <a:gd name="T78" fmla="*/ 57 w 181"/>
                <a:gd name="T79" fmla="*/ 125 h 248"/>
                <a:gd name="T80" fmla="*/ 43 w 181"/>
                <a:gd name="T81" fmla="*/ 130 h 248"/>
                <a:gd name="T82" fmla="*/ 21 w 181"/>
                <a:gd name="T83" fmla="*/ 130 h 248"/>
                <a:gd name="T84" fmla="*/ 6 w 181"/>
                <a:gd name="T85" fmla="*/ 123 h 248"/>
                <a:gd name="T86" fmla="*/ 2 w 181"/>
                <a:gd name="T87" fmla="*/ 114 h 248"/>
                <a:gd name="T88" fmla="*/ 0 w 181"/>
                <a:gd name="T89" fmla="*/ 104 h 248"/>
                <a:gd name="T90" fmla="*/ 1 w 181"/>
                <a:gd name="T91" fmla="*/ 100 h 248"/>
                <a:gd name="T92" fmla="*/ 4 w 181"/>
                <a:gd name="T93" fmla="*/ 97 h 248"/>
                <a:gd name="T94" fmla="*/ 8 w 181"/>
                <a:gd name="T95" fmla="*/ 102 h 248"/>
                <a:gd name="T96" fmla="*/ 12 w 181"/>
                <a:gd name="T97" fmla="*/ 106 h 248"/>
                <a:gd name="T98" fmla="*/ 17 w 181"/>
                <a:gd name="T99" fmla="*/ 107 h 248"/>
                <a:gd name="T100" fmla="*/ 36 w 181"/>
                <a:gd name="T101" fmla="*/ 102 h 248"/>
                <a:gd name="T102" fmla="*/ 70 w 181"/>
                <a:gd name="T103" fmla="*/ 90 h 248"/>
                <a:gd name="T104" fmla="*/ 89 w 181"/>
                <a:gd name="T105" fmla="*/ 81 h 248"/>
                <a:gd name="T106" fmla="*/ 90 w 181"/>
                <a:gd name="T107" fmla="*/ 70 h 248"/>
                <a:gd name="T108" fmla="*/ 90 w 181"/>
                <a:gd name="T109" fmla="*/ 24 h 248"/>
                <a:gd name="T110" fmla="*/ 89 w 181"/>
                <a:gd name="T111" fmla="*/ 16 h 248"/>
                <a:gd name="T112" fmla="*/ 87 w 181"/>
                <a:gd name="T113" fmla="*/ 10 h 248"/>
                <a:gd name="T114" fmla="*/ 84 w 181"/>
                <a:gd name="T115" fmla="*/ 3 h 248"/>
                <a:gd name="T116" fmla="*/ 82 w 181"/>
                <a:gd name="T117" fmla="*/ 3 h 248"/>
                <a:gd name="T118" fmla="*/ 82 w 181"/>
                <a:gd name="T119" fmla="*/ 1 h 248"/>
                <a:gd name="T120" fmla="*/ 83 w 181"/>
                <a:gd name="T121" fmla="*/ 0 h 248"/>
                <a:gd name="T122" fmla="*/ 83 w 181"/>
                <a:gd name="T123" fmla="*/ 1 h 248"/>
                <a:gd name="T124" fmla="*/ 82 w 181"/>
                <a:gd name="T125" fmla="*/ 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" h="248">
                  <a:moveTo>
                    <a:pt x="84" y="3"/>
                  </a:moveTo>
                  <a:cubicBezTo>
                    <a:pt x="84" y="2"/>
                    <a:pt x="86" y="3"/>
                    <a:pt x="90" y="6"/>
                  </a:cubicBezTo>
                  <a:cubicBezTo>
                    <a:pt x="91" y="6"/>
                    <a:pt x="92" y="7"/>
                    <a:pt x="92" y="8"/>
                  </a:cubicBezTo>
                  <a:cubicBezTo>
                    <a:pt x="100" y="14"/>
                    <a:pt x="104" y="20"/>
                    <a:pt x="106" y="23"/>
                  </a:cubicBezTo>
                  <a:cubicBezTo>
                    <a:pt x="107" y="25"/>
                    <a:pt x="107" y="34"/>
                    <a:pt x="107" y="52"/>
                  </a:cubicBezTo>
                  <a:cubicBezTo>
                    <a:pt x="106" y="78"/>
                    <a:pt x="106" y="78"/>
                    <a:pt x="106" y="78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6" y="76"/>
                    <a:pt x="119" y="76"/>
                    <a:pt x="120" y="76"/>
                  </a:cubicBezTo>
                  <a:cubicBezTo>
                    <a:pt x="123" y="76"/>
                    <a:pt x="126" y="75"/>
                    <a:pt x="131" y="75"/>
                  </a:cubicBezTo>
                  <a:cubicBezTo>
                    <a:pt x="136" y="74"/>
                    <a:pt x="139" y="73"/>
                    <a:pt x="140" y="73"/>
                  </a:cubicBezTo>
                  <a:cubicBezTo>
                    <a:pt x="141" y="72"/>
                    <a:pt x="140" y="71"/>
                    <a:pt x="138" y="70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34" y="69"/>
                    <a:pt x="132" y="68"/>
                    <a:pt x="131" y="68"/>
                  </a:cubicBezTo>
                  <a:cubicBezTo>
                    <a:pt x="130" y="68"/>
                    <a:pt x="129" y="68"/>
                    <a:pt x="130" y="67"/>
                  </a:cubicBezTo>
                  <a:cubicBezTo>
                    <a:pt x="130" y="66"/>
                    <a:pt x="132" y="66"/>
                    <a:pt x="136" y="66"/>
                  </a:cubicBezTo>
                  <a:cubicBezTo>
                    <a:pt x="139" y="66"/>
                    <a:pt x="141" y="66"/>
                    <a:pt x="142" y="67"/>
                  </a:cubicBezTo>
                  <a:cubicBezTo>
                    <a:pt x="142" y="68"/>
                    <a:pt x="144" y="69"/>
                    <a:pt x="149" y="69"/>
                  </a:cubicBezTo>
                  <a:cubicBezTo>
                    <a:pt x="153" y="70"/>
                    <a:pt x="155" y="71"/>
                    <a:pt x="156" y="72"/>
                  </a:cubicBezTo>
                  <a:cubicBezTo>
                    <a:pt x="158" y="73"/>
                    <a:pt x="160" y="75"/>
                    <a:pt x="164" y="77"/>
                  </a:cubicBezTo>
                  <a:cubicBezTo>
                    <a:pt x="167" y="79"/>
                    <a:pt x="169" y="79"/>
                    <a:pt x="170" y="79"/>
                  </a:cubicBezTo>
                  <a:cubicBezTo>
                    <a:pt x="171" y="79"/>
                    <a:pt x="173" y="81"/>
                    <a:pt x="177" y="84"/>
                  </a:cubicBezTo>
                  <a:cubicBezTo>
                    <a:pt x="180" y="88"/>
                    <a:pt x="181" y="90"/>
                    <a:pt x="181" y="91"/>
                  </a:cubicBezTo>
                  <a:cubicBezTo>
                    <a:pt x="181" y="93"/>
                    <a:pt x="180" y="95"/>
                    <a:pt x="177" y="97"/>
                  </a:cubicBezTo>
                  <a:cubicBezTo>
                    <a:pt x="174" y="99"/>
                    <a:pt x="171" y="100"/>
                    <a:pt x="168" y="100"/>
                  </a:cubicBezTo>
                  <a:cubicBezTo>
                    <a:pt x="142" y="100"/>
                    <a:pt x="126" y="101"/>
                    <a:pt x="118" y="103"/>
                  </a:cubicBezTo>
                  <a:cubicBezTo>
                    <a:pt x="112" y="105"/>
                    <a:pt x="109" y="106"/>
                    <a:pt x="109" y="106"/>
                  </a:cubicBezTo>
                  <a:cubicBezTo>
                    <a:pt x="108" y="107"/>
                    <a:pt x="108" y="115"/>
                    <a:pt x="107" y="129"/>
                  </a:cubicBezTo>
                  <a:cubicBezTo>
                    <a:pt x="106" y="173"/>
                    <a:pt x="105" y="196"/>
                    <a:pt x="104" y="197"/>
                  </a:cubicBezTo>
                  <a:cubicBezTo>
                    <a:pt x="104" y="198"/>
                    <a:pt x="103" y="201"/>
                    <a:pt x="103" y="206"/>
                  </a:cubicBezTo>
                  <a:cubicBezTo>
                    <a:pt x="102" y="214"/>
                    <a:pt x="101" y="218"/>
                    <a:pt x="101" y="220"/>
                  </a:cubicBezTo>
                  <a:cubicBezTo>
                    <a:pt x="100" y="221"/>
                    <a:pt x="100" y="224"/>
                    <a:pt x="100" y="230"/>
                  </a:cubicBezTo>
                  <a:cubicBezTo>
                    <a:pt x="99" y="235"/>
                    <a:pt x="99" y="238"/>
                    <a:pt x="98" y="239"/>
                  </a:cubicBezTo>
                  <a:cubicBezTo>
                    <a:pt x="98" y="239"/>
                    <a:pt x="97" y="241"/>
                    <a:pt x="96" y="244"/>
                  </a:cubicBezTo>
                  <a:cubicBezTo>
                    <a:pt x="96" y="246"/>
                    <a:pt x="95" y="248"/>
                    <a:pt x="94" y="248"/>
                  </a:cubicBezTo>
                  <a:cubicBezTo>
                    <a:pt x="93" y="248"/>
                    <a:pt x="92" y="246"/>
                    <a:pt x="92" y="241"/>
                  </a:cubicBezTo>
                  <a:cubicBezTo>
                    <a:pt x="92" y="237"/>
                    <a:pt x="92" y="229"/>
                    <a:pt x="92" y="218"/>
                  </a:cubicBezTo>
                  <a:cubicBezTo>
                    <a:pt x="91" y="196"/>
                    <a:pt x="91" y="162"/>
                    <a:pt x="90" y="115"/>
                  </a:cubicBezTo>
                  <a:cubicBezTo>
                    <a:pt x="90" y="113"/>
                    <a:pt x="87" y="113"/>
                    <a:pt x="81" y="116"/>
                  </a:cubicBezTo>
                  <a:cubicBezTo>
                    <a:pt x="78" y="117"/>
                    <a:pt x="75" y="119"/>
                    <a:pt x="72" y="120"/>
                  </a:cubicBezTo>
                  <a:cubicBezTo>
                    <a:pt x="70" y="121"/>
                    <a:pt x="65" y="123"/>
                    <a:pt x="57" y="125"/>
                  </a:cubicBezTo>
                  <a:cubicBezTo>
                    <a:pt x="50" y="128"/>
                    <a:pt x="45" y="129"/>
                    <a:pt x="43" y="130"/>
                  </a:cubicBezTo>
                  <a:cubicBezTo>
                    <a:pt x="36" y="131"/>
                    <a:pt x="29" y="131"/>
                    <a:pt x="21" y="130"/>
                  </a:cubicBezTo>
                  <a:cubicBezTo>
                    <a:pt x="14" y="128"/>
                    <a:pt x="9" y="126"/>
                    <a:pt x="6" y="123"/>
                  </a:cubicBezTo>
                  <a:cubicBezTo>
                    <a:pt x="5" y="122"/>
                    <a:pt x="4" y="119"/>
                    <a:pt x="2" y="114"/>
                  </a:cubicBezTo>
                  <a:cubicBezTo>
                    <a:pt x="0" y="109"/>
                    <a:pt x="0" y="106"/>
                    <a:pt x="0" y="104"/>
                  </a:cubicBezTo>
                  <a:cubicBezTo>
                    <a:pt x="0" y="103"/>
                    <a:pt x="0" y="101"/>
                    <a:pt x="1" y="100"/>
                  </a:cubicBezTo>
                  <a:cubicBezTo>
                    <a:pt x="2" y="98"/>
                    <a:pt x="3" y="97"/>
                    <a:pt x="4" y="97"/>
                  </a:cubicBezTo>
                  <a:cubicBezTo>
                    <a:pt x="4" y="97"/>
                    <a:pt x="6" y="99"/>
                    <a:pt x="8" y="102"/>
                  </a:cubicBezTo>
                  <a:cubicBezTo>
                    <a:pt x="10" y="104"/>
                    <a:pt x="11" y="105"/>
                    <a:pt x="12" y="106"/>
                  </a:cubicBezTo>
                  <a:cubicBezTo>
                    <a:pt x="13" y="106"/>
                    <a:pt x="14" y="107"/>
                    <a:pt x="17" y="107"/>
                  </a:cubicBezTo>
                  <a:cubicBezTo>
                    <a:pt x="22" y="107"/>
                    <a:pt x="29" y="105"/>
                    <a:pt x="36" y="102"/>
                  </a:cubicBezTo>
                  <a:cubicBezTo>
                    <a:pt x="39" y="101"/>
                    <a:pt x="50" y="97"/>
                    <a:pt x="70" y="90"/>
                  </a:cubicBezTo>
                  <a:cubicBezTo>
                    <a:pt x="82" y="85"/>
                    <a:pt x="89" y="83"/>
                    <a:pt x="89" y="81"/>
                  </a:cubicBezTo>
                  <a:cubicBezTo>
                    <a:pt x="90" y="80"/>
                    <a:pt x="90" y="77"/>
                    <a:pt x="90" y="70"/>
                  </a:cubicBezTo>
                  <a:cubicBezTo>
                    <a:pt x="89" y="59"/>
                    <a:pt x="89" y="43"/>
                    <a:pt x="90" y="24"/>
                  </a:cubicBezTo>
                  <a:cubicBezTo>
                    <a:pt x="90" y="20"/>
                    <a:pt x="90" y="18"/>
                    <a:pt x="89" y="16"/>
                  </a:cubicBezTo>
                  <a:cubicBezTo>
                    <a:pt x="89" y="14"/>
                    <a:pt x="88" y="12"/>
                    <a:pt x="87" y="10"/>
                  </a:cubicBezTo>
                  <a:cubicBezTo>
                    <a:pt x="85" y="6"/>
                    <a:pt x="84" y="4"/>
                    <a:pt x="84" y="3"/>
                  </a:cubicBezTo>
                  <a:close/>
                  <a:moveTo>
                    <a:pt x="82" y="3"/>
                  </a:moveTo>
                  <a:cubicBezTo>
                    <a:pt x="82" y="3"/>
                    <a:pt x="82" y="2"/>
                    <a:pt x="82" y="1"/>
                  </a:cubicBezTo>
                  <a:cubicBezTo>
                    <a:pt x="82" y="1"/>
                    <a:pt x="82" y="0"/>
                    <a:pt x="83" y="0"/>
                  </a:cubicBezTo>
                  <a:cubicBezTo>
                    <a:pt x="84" y="0"/>
                    <a:pt x="84" y="1"/>
                    <a:pt x="83" y="1"/>
                  </a:cubicBezTo>
                  <a:cubicBezTo>
                    <a:pt x="83" y="2"/>
                    <a:pt x="83" y="3"/>
                    <a:pt x="8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14"/>
            <p:cNvSpPr>
              <a:spLocks noEditPoints="1"/>
            </p:cNvSpPr>
            <p:nvPr/>
          </p:nvSpPr>
          <p:spPr bwMode="auto">
            <a:xfrm>
              <a:off x="3933" y="2264"/>
              <a:ext cx="349" cy="512"/>
            </a:xfrm>
            <a:custGeom>
              <a:avLst/>
              <a:gdLst>
                <a:gd name="T0" fmla="*/ 127 w 146"/>
                <a:gd name="T1" fmla="*/ 9 h 216"/>
                <a:gd name="T2" fmla="*/ 138 w 146"/>
                <a:gd name="T3" fmla="*/ 34 h 216"/>
                <a:gd name="T4" fmla="*/ 130 w 146"/>
                <a:gd name="T5" fmla="*/ 66 h 216"/>
                <a:gd name="T6" fmla="*/ 118 w 146"/>
                <a:gd name="T7" fmla="*/ 86 h 216"/>
                <a:gd name="T8" fmla="*/ 87 w 146"/>
                <a:gd name="T9" fmla="*/ 118 h 216"/>
                <a:gd name="T10" fmla="*/ 109 w 146"/>
                <a:gd name="T11" fmla="*/ 131 h 216"/>
                <a:gd name="T12" fmla="*/ 112 w 146"/>
                <a:gd name="T13" fmla="*/ 155 h 216"/>
                <a:gd name="T14" fmla="*/ 89 w 146"/>
                <a:gd name="T15" fmla="*/ 164 h 216"/>
                <a:gd name="T16" fmla="*/ 86 w 146"/>
                <a:gd name="T17" fmla="*/ 182 h 216"/>
                <a:gd name="T18" fmla="*/ 109 w 146"/>
                <a:gd name="T19" fmla="*/ 177 h 216"/>
                <a:gd name="T20" fmla="*/ 146 w 146"/>
                <a:gd name="T21" fmla="*/ 196 h 216"/>
                <a:gd name="T22" fmla="*/ 112 w 146"/>
                <a:gd name="T23" fmla="*/ 203 h 216"/>
                <a:gd name="T24" fmla="*/ 74 w 146"/>
                <a:gd name="T25" fmla="*/ 207 h 216"/>
                <a:gd name="T26" fmla="*/ 65 w 146"/>
                <a:gd name="T27" fmla="*/ 200 h 216"/>
                <a:gd name="T28" fmla="*/ 1 w 146"/>
                <a:gd name="T29" fmla="*/ 212 h 216"/>
                <a:gd name="T30" fmla="*/ 19 w 146"/>
                <a:gd name="T31" fmla="*/ 186 h 216"/>
                <a:gd name="T32" fmla="*/ 42 w 146"/>
                <a:gd name="T33" fmla="*/ 172 h 216"/>
                <a:gd name="T34" fmla="*/ 47 w 146"/>
                <a:gd name="T35" fmla="*/ 162 h 216"/>
                <a:gd name="T36" fmla="*/ 18 w 146"/>
                <a:gd name="T37" fmla="*/ 155 h 216"/>
                <a:gd name="T38" fmla="*/ 43 w 146"/>
                <a:gd name="T39" fmla="*/ 138 h 216"/>
                <a:gd name="T40" fmla="*/ 66 w 146"/>
                <a:gd name="T41" fmla="*/ 121 h 216"/>
                <a:gd name="T42" fmla="*/ 44 w 146"/>
                <a:gd name="T43" fmla="*/ 125 h 216"/>
                <a:gd name="T44" fmla="*/ 39 w 146"/>
                <a:gd name="T45" fmla="*/ 112 h 216"/>
                <a:gd name="T46" fmla="*/ 18 w 146"/>
                <a:gd name="T47" fmla="*/ 94 h 216"/>
                <a:gd name="T48" fmla="*/ 6 w 146"/>
                <a:gd name="T49" fmla="*/ 58 h 216"/>
                <a:gd name="T50" fmla="*/ 17 w 146"/>
                <a:gd name="T51" fmla="*/ 23 h 216"/>
                <a:gd name="T52" fmla="*/ 32 w 146"/>
                <a:gd name="T53" fmla="*/ 8 h 216"/>
                <a:gd name="T54" fmla="*/ 64 w 146"/>
                <a:gd name="T55" fmla="*/ 16 h 216"/>
                <a:gd name="T56" fmla="*/ 67 w 146"/>
                <a:gd name="T57" fmla="*/ 26 h 216"/>
                <a:gd name="T58" fmla="*/ 33 w 146"/>
                <a:gd name="T59" fmla="*/ 58 h 216"/>
                <a:gd name="T60" fmla="*/ 60 w 146"/>
                <a:gd name="T61" fmla="*/ 50 h 216"/>
                <a:gd name="T62" fmla="*/ 70 w 146"/>
                <a:gd name="T63" fmla="*/ 27 h 216"/>
                <a:gd name="T64" fmla="*/ 35 w 146"/>
                <a:gd name="T65" fmla="*/ 77 h 216"/>
                <a:gd name="T66" fmla="*/ 56 w 146"/>
                <a:gd name="T67" fmla="*/ 92 h 216"/>
                <a:gd name="T68" fmla="*/ 51 w 146"/>
                <a:gd name="T69" fmla="*/ 74 h 216"/>
                <a:gd name="T70" fmla="*/ 46 w 146"/>
                <a:gd name="T71" fmla="*/ 183 h 216"/>
                <a:gd name="T72" fmla="*/ 46 w 146"/>
                <a:gd name="T73" fmla="*/ 187 h 216"/>
                <a:gd name="T74" fmla="*/ 57 w 146"/>
                <a:gd name="T75" fmla="*/ 181 h 216"/>
                <a:gd name="T76" fmla="*/ 48 w 146"/>
                <a:gd name="T77" fmla="*/ 146 h 216"/>
                <a:gd name="T78" fmla="*/ 62 w 146"/>
                <a:gd name="T79" fmla="*/ 161 h 216"/>
                <a:gd name="T80" fmla="*/ 70 w 146"/>
                <a:gd name="T81" fmla="*/ 65 h 216"/>
                <a:gd name="T82" fmla="*/ 66 w 146"/>
                <a:gd name="T83" fmla="*/ 69 h 216"/>
                <a:gd name="T84" fmla="*/ 66 w 146"/>
                <a:gd name="T85" fmla="*/ 98 h 216"/>
                <a:gd name="T86" fmla="*/ 67 w 146"/>
                <a:gd name="T87" fmla="*/ 100 h 216"/>
                <a:gd name="T88" fmla="*/ 80 w 146"/>
                <a:gd name="T89" fmla="*/ 20 h 216"/>
                <a:gd name="T90" fmla="*/ 87 w 146"/>
                <a:gd name="T91" fmla="*/ 42 h 216"/>
                <a:gd name="T92" fmla="*/ 95 w 146"/>
                <a:gd name="T93" fmla="*/ 65 h 216"/>
                <a:gd name="T94" fmla="*/ 109 w 146"/>
                <a:gd name="T95" fmla="*/ 54 h 216"/>
                <a:gd name="T96" fmla="*/ 119 w 146"/>
                <a:gd name="T97" fmla="*/ 28 h 216"/>
                <a:gd name="T98" fmla="*/ 84 w 146"/>
                <a:gd name="T99" fmla="*/ 58 h 216"/>
                <a:gd name="T100" fmla="*/ 101 w 146"/>
                <a:gd name="T101" fmla="*/ 140 h 216"/>
                <a:gd name="T102" fmla="*/ 85 w 146"/>
                <a:gd name="T103" fmla="*/ 145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6" h="216">
                  <a:moveTo>
                    <a:pt x="89" y="6"/>
                  </a:moveTo>
                  <a:cubicBezTo>
                    <a:pt x="102" y="1"/>
                    <a:pt x="111" y="0"/>
                    <a:pt x="115" y="3"/>
                  </a:cubicBezTo>
                  <a:cubicBezTo>
                    <a:pt x="118" y="4"/>
                    <a:pt x="119" y="5"/>
                    <a:pt x="120" y="5"/>
                  </a:cubicBezTo>
                  <a:cubicBezTo>
                    <a:pt x="121" y="5"/>
                    <a:pt x="123" y="6"/>
                    <a:pt x="127" y="9"/>
                  </a:cubicBezTo>
                  <a:cubicBezTo>
                    <a:pt x="130" y="11"/>
                    <a:pt x="132" y="13"/>
                    <a:pt x="132" y="14"/>
                  </a:cubicBezTo>
                  <a:cubicBezTo>
                    <a:pt x="132" y="15"/>
                    <a:pt x="132" y="15"/>
                    <a:pt x="133" y="15"/>
                  </a:cubicBezTo>
                  <a:cubicBezTo>
                    <a:pt x="133" y="15"/>
                    <a:pt x="134" y="17"/>
                    <a:pt x="136" y="20"/>
                  </a:cubicBezTo>
                  <a:cubicBezTo>
                    <a:pt x="137" y="23"/>
                    <a:pt x="138" y="28"/>
                    <a:pt x="138" y="34"/>
                  </a:cubicBezTo>
                  <a:cubicBezTo>
                    <a:pt x="138" y="40"/>
                    <a:pt x="137" y="45"/>
                    <a:pt x="136" y="48"/>
                  </a:cubicBezTo>
                  <a:cubicBezTo>
                    <a:pt x="135" y="50"/>
                    <a:pt x="134" y="52"/>
                    <a:pt x="134" y="53"/>
                  </a:cubicBezTo>
                  <a:cubicBezTo>
                    <a:pt x="134" y="54"/>
                    <a:pt x="133" y="57"/>
                    <a:pt x="132" y="60"/>
                  </a:cubicBezTo>
                  <a:cubicBezTo>
                    <a:pt x="130" y="63"/>
                    <a:pt x="130" y="65"/>
                    <a:pt x="130" y="66"/>
                  </a:cubicBezTo>
                  <a:cubicBezTo>
                    <a:pt x="130" y="68"/>
                    <a:pt x="129" y="69"/>
                    <a:pt x="129" y="69"/>
                  </a:cubicBezTo>
                  <a:cubicBezTo>
                    <a:pt x="128" y="69"/>
                    <a:pt x="127" y="70"/>
                    <a:pt x="126" y="73"/>
                  </a:cubicBezTo>
                  <a:cubicBezTo>
                    <a:pt x="125" y="76"/>
                    <a:pt x="124" y="78"/>
                    <a:pt x="123" y="79"/>
                  </a:cubicBezTo>
                  <a:cubicBezTo>
                    <a:pt x="122" y="79"/>
                    <a:pt x="120" y="82"/>
                    <a:pt x="118" y="86"/>
                  </a:cubicBezTo>
                  <a:cubicBezTo>
                    <a:pt x="114" y="93"/>
                    <a:pt x="109" y="100"/>
                    <a:pt x="101" y="108"/>
                  </a:cubicBezTo>
                  <a:cubicBezTo>
                    <a:pt x="98" y="111"/>
                    <a:pt x="96" y="114"/>
                    <a:pt x="95" y="115"/>
                  </a:cubicBezTo>
                  <a:cubicBezTo>
                    <a:pt x="93" y="117"/>
                    <a:pt x="92" y="118"/>
                    <a:pt x="89" y="117"/>
                  </a:cubicBezTo>
                  <a:cubicBezTo>
                    <a:pt x="88" y="117"/>
                    <a:pt x="87" y="117"/>
                    <a:pt x="87" y="118"/>
                  </a:cubicBezTo>
                  <a:cubicBezTo>
                    <a:pt x="86" y="118"/>
                    <a:pt x="86" y="119"/>
                    <a:pt x="86" y="122"/>
                  </a:cubicBezTo>
                  <a:cubicBezTo>
                    <a:pt x="86" y="128"/>
                    <a:pt x="86" y="128"/>
                    <a:pt x="86" y="128"/>
                  </a:cubicBezTo>
                  <a:cubicBezTo>
                    <a:pt x="95" y="128"/>
                    <a:pt x="95" y="128"/>
                    <a:pt x="95" y="128"/>
                  </a:cubicBezTo>
                  <a:cubicBezTo>
                    <a:pt x="100" y="129"/>
                    <a:pt x="105" y="130"/>
                    <a:pt x="109" y="131"/>
                  </a:cubicBezTo>
                  <a:cubicBezTo>
                    <a:pt x="113" y="132"/>
                    <a:pt x="116" y="134"/>
                    <a:pt x="118" y="135"/>
                  </a:cubicBezTo>
                  <a:cubicBezTo>
                    <a:pt x="119" y="136"/>
                    <a:pt x="120" y="138"/>
                    <a:pt x="120" y="141"/>
                  </a:cubicBezTo>
                  <a:cubicBezTo>
                    <a:pt x="121" y="143"/>
                    <a:pt x="120" y="146"/>
                    <a:pt x="118" y="149"/>
                  </a:cubicBezTo>
                  <a:cubicBezTo>
                    <a:pt x="116" y="151"/>
                    <a:pt x="114" y="153"/>
                    <a:pt x="112" y="155"/>
                  </a:cubicBezTo>
                  <a:cubicBezTo>
                    <a:pt x="109" y="157"/>
                    <a:pt x="107" y="157"/>
                    <a:pt x="105" y="158"/>
                  </a:cubicBezTo>
                  <a:cubicBezTo>
                    <a:pt x="103" y="158"/>
                    <a:pt x="102" y="158"/>
                    <a:pt x="100" y="159"/>
                  </a:cubicBezTo>
                  <a:cubicBezTo>
                    <a:pt x="99" y="160"/>
                    <a:pt x="97" y="161"/>
                    <a:pt x="96" y="161"/>
                  </a:cubicBezTo>
                  <a:cubicBezTo>
                    <a:pt x="95" y="161"/>
                    <a:pt x="93" y="162"/>
                    <a:pt x="89" y="164"/>
                  </a:cubicBezTo>
                  <a:cubicBezTo>
                    <a:pt x="83" y="167"/>
                    <a:pt x="83" y="167"/>
                    <a:pt x="83" y="167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82"/>
                    <a:pt x="83" y="182"/>
                    <a:pt x="83" y="182"/>
                  </a:cubicBezTo>
                  <a:cubicBezTo>
                    <a:pt x="86" y="182"/>
                    <a:pt x="86" y="182"/>
                    <a:pt x="86" y="182"/>
                  </a:cubicBezTo>
                  <a:cubicBezTo>
                    <a:pt x="89" y="182"/>
                    <a:pt x="91" y="182"/>
                    <a:pt x="91" y="182"/>
                  </a:cubicBezTo>
                  <a:cubicBezTo>
                    <a:pt x="92" y="182"/>
                    <a:pt x="94" y="182"/>
                    <a:pt x="97" y="182"/>
                  </a:cubicBezTo>
                  <a:cubicBezTo>
                    <a:pt x="101" y="181"/>
                    <a:pt x="103" y="181"/>
                    <a:pt x="106" y="179"/>
                  </a:cubicBezTo>
                  <a:cubicBezTo>
                    <a:pt x="107" y="178"/>
                    <a:pt x="108" y="178"/>
                    <a:pt x="109" y="177"/>
                  </a:cubicBezTo>
                  <a:cubicBezTo>
                    <a:pt x="109" y="177"/>
                    <a:pt x="111" y="178"/>
                    <a:pt x="112" y="179"/>
                  </a:cubicBezTo>
                  <a:cubicBezTo>
                    <a:pt x="115" y="180"/>
                    <a:pt x="120" y="182"/>
                    <a:pt x="127" y="183"/>
                  </a:cubicBezTo>
                  <a:cubicBezTo>
                    <a:pt x="134" y="185"/>
                    <a:pt x="139" y="187"/>
                    <a:pt x="142" y="189"/>
                  </a:cubicBezTo>
                  <a:cubicBezTo>
                    <a:pt x="144" y="191"/>
                    <a:pt x="146" y="193"/>
                    <a:pt x="146" y="196"/>
                  </a:cubicBezTo>
                  <a:cubicBezTo>
                    <a:pt x="146" y="199"/>
                    <a:pt x="145" y="201"/>
                    <a:pt x="144" y="203"/>
                  </a:cubicBezTo>
                  <a:cubicBezTo>
                    <a:pt x="142" y="204"/>
                    <a:pt x="141" y="205"/>
                    <a:pt x="140" y="205"/>
                  </a:cubicBezTo>
                  <a:cubicBezTo>
                    <a:pt x="138" y="205"/>
                    <a:pt x="134" y="205"/>
                    <a:pt x="127" y="205"/>
                  </a:cubicBezTo>
                  <a:cubicBezTo>
                    <a:pt x="118" y="204"/>
                    <a:pt x="113" y="203"/>
                    <a:pt x="112" y="203"/>
                  </a:cubicBezTo>
                  <a:cubicBezTo>
                    <a:pt x="111" y="202"/>
                    <a:pt x="106" y="202"/>
                    <a:pt x="97" y="202"/>
                  </a:cubicBezTo>
                  <a:cubicBezTo>
                    <a:pt x="91" y="203"/>
                    <a:pt x="87" y="203"/>
                    <a:pt x="85" y="203"/>
                  </a:cubicBezTo>
                  <a:cubicBezTo>
                    <a:pt x="82" y="204"/>
                    <a:pt x="81" y="204"/>
                    <a:pt x="79" y="206"/>
                  </a:cubicBezTo>
                  <a:cubicBezTo>
                    <a:pt x="76" y="207"/>
                    <a:pt x="75" y="207"/>
                    <a:pt x="74" y="207"/>
                  </a:cubicBezTo>
                  <a:cubicBezTo>
                    <a:pt x="73" y="206"/>
                    <a:pt x="72" y="205"/>
                    <a:pt x="70" y="205"/>
                  </a:cubicBezTo>
                  <a:cubicBezTo>
                    <a:pt x="69" y="205"/>
                    <a:pt x="68" y="205"/>
                    <a:pt x="68" y="205"/>
                  </a:cubicBezTo>
                  <a:cubicBezTo>
                    <a:pt x="68" y="204"/>
                    <a:pt x="68" y="204"/>
                    <a:pt x="68" y="203"/>
                  </a:cubicBezTo>
                  <a:cubicBezTo>
                    <a:pt x="69" y="201"/>
                    <a:pt x="68" y="200"/>
                    <a:pt x="65" y="200"/>
                  </a:cubicBezTo>
                  <a:cubicBezTo>
                    <a:pt x="63" y="200"/>
                    <a:pt x="59" y="201"/>
                    <a:pt x="54" y="202"/>
                  </a:cubicBezTo>
                  <a:cubicBezTo>
                    <a:pt x="47" y="204"/>
                    <a:pt x="43" y="206"/>
                    <a:pt x="42" y="206"/>
                  </a:cubicBezTo>
                  <a:cubicBezTo>
                    <a:pt x="40" y="206"/>
                    <a:pt x="37" y="207"/>
                    <a:pt x="32" y="209"/>
                  </a:cubicBezTo>
                  <a:cubicBezTo>
                    <a:pt x="13" y="215"/>
                    <a:pt x="3" y="216"/>
                    <a:pt x="1" y="212"/>
                  </a:cubicBezTo>
                  <a:cubicBezTo>
                    <a:pt x="1" y="210"/>
                    <a:pt x="0" y="208"/>
                    <a:pt x="1" y="203"/>
                  </a:cubicBezTo>
                  <a:cubicBezTo>
                    <a:pt x="1" y="198"/>
                    <a:pt x="2" y="195"/>
                    <a:pt x="3" y="194"/>
                  </a:cubicBezTo>
                  <a:cubicBezTo>
                    <a:pt x="3" y="192"/>
                    <a:pt x="5" y="191"/>
                    <a:pt x="8" y="191"/>
                  </a:cubicBezTo>
                  <a:cubicBezTo>
                    <a:pt x="11" y="190"/>
                    <a:pt x="14" y="189"/>
                    <a:pt x="19" y="186"/>
                  </a:cubicBezTo>
                  <a:cubicBezTo>
                    <a:pt x="23" y="183"/>
                    <a:pt x="27" y="181"/>
                    <a:pt x="30" y="180"/>
                  </a:cubicBezTo>
                  <a:cubicBezTo>
                    <a:pt x="33" y="178"/>
                    <a:pt x="35" y="177"/>
                    <a:pt x="35" y="176"/>
                  </a:cubicBezTo>
                  <a:cubicBezTo>
                    <a:pt x="35" y="176"/>
                    <a:pt x="35" y="175"/>
                    <a:pt x="36" y="175"/>
                  </a:cubicBezTo>
                  <a:cubicBezTo>
                    <a:pt x="37" y="175"/>
                    <a:pt x="39" y="174"/>
                    <a:pt x="42" y="172"/>
                  </a:cubicBezTo>
                  <a:cubicBezTo>
                    <a:pt x="46" y="170"/>
                    <a:pt x="48" y="169"/>
                    <a:pt x="48" y="169"/>
                  </a:cubicBezTo>
                  <a:cubicBezTo>
                    <a:pt x="49" y="169"/>
                    <a:pt x="49" y="168"/>
                    <a:pt x="49" y="167"/>
                  </a:cubicBezTo>
                  <a:cubicBezTo>
                    <a:pt x="49" y="165"/>
                    <a:pt x="49" y="165"/>
                    <a:pt x="48" y="165"/>
                  </a:cubicBezTo>
                  <a:cubicBezTo>
                    <a:pt x="48" y="165"/>
                    <a:pt x="47" y="164"/>
                    <a:pt x="47" y="162"/>
                  </a:cubicBezTo>
                  <a:cubicBezTo>
                    <a:pt x="47" y="161"/>
                    <a:pt x="45" y="159"/>
                    <a:pt x="41" y="157"/>
                  </a:cubicBezTo>
                  <a:cubicBezTo>
                    <a:pt x="37" y="155"/>
                    <a:pt x="34" y="154"/>
                    <a:pt x="32" y="154"/>
                  </a:cubicBezTo>
                  <a:cubicBezTo>
                    <a:pt x="30" y="154"/>
                    <a:pt x="27" y="155"/>
                    <a:pt x="25" y="156"/>
                  </a:cubicBezTo>
                  <a:cubicBezTo>
                    <a:pt x="21" y="158"/>
                    <a:pt x="19" y="158"/>
                    <a:pt x="18" y="155"/>
                  </a:cubicBezTo>
                  <a:cubicBezTo>
                    <a:pt x="16" y="153"/>
                    <a:pt x="17" y="151"/>
                    <a:pt x="20" y="148"/>
                  </a:cubicBezTo>
                  <a:cubicBezTo>
                    <a:pt x="21" y="146"/>
                    <a:pt x="23" y="145"/>
                    <a:pt x="25" y="144"/>
                  </a:cubicBezTo>
                  <a:cubicBezTo>
                    <a:pt x="28" y="143"/>
                    <a:pt x="30" y="142"/>
                    <a:pt x="32" y="142"/>
                  </a:cubicBezTo>
                  <a:cubicBezTo>
                    <a:pt x="33" y="142"/>
                    <a:pt x="36" y="141"/>
                    <a:pt x="43" y="138"/>
                  </a:cubicBezTo>
                  <a:cubicBezTo>
                    <a:pt x="45" y="137"/>
                    <a:pt x="49" y="136"/>
                    <a:pt x="55" y="134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6" y="123"/>
                    <a:pt x="66" y="122"/>
                    <a:pt x="66" y="121"/>
                  </a:cubicBezTo>
                  <a:cubicBezTo>
                    <a:pt x="65" y="121"/>
                    <a:pt x="65" y="120"/>
                    <a:pt x="64" y="120"/>
                  </a:cubicBezTo>
                  <a:cubicBezTo>
                    <a:pt x="63" y="120"/>
                    <a:pt x="61" y="121"/>
                    <a:pt x="60" y="122"/>
                  </a:cubicBezTo>
                  <a:cubicBezTo>
                    <a:pt x="58" y="123"/>
                    <a:pt x="55" y="124"/>
                    <a:pt x="51" y="125"/>
                  </a:cubicBezTo>
                  <a:cubicBezTo>
                    <a:pt x="47" y="125"/>
                    <a:pt x="45" y="125"/>
                    <a:pt x="44" y="125"/>
                  </a:cubicBezTo>
                  <a:cubicBezTo>
                    <a:pt x="44" y="125"/>
                    <a:pt x="43" y="124"/>
                    <a:pt x="42" y="122"/>
                  </a:cubicBezTo>
                  <a:cubicBezTo>
                    <a:pt x="40" y="120"/>
                    <a:pt x="39" y="119"/>
                    <a:pt x="39" y="118"/>
                  </a:cubicBezTo>
                  <a:cubicBezTo>
                    <a:pt x="40" y="117"/>
                    <a:pt x="40" y="116"/>
                    <a:pt x="40" y="114"/>
                  </a:cubicBezTo>
                  <a:cubicBezTo>
                    <a:pt x="40" y="113"/>
                    <a:pt x="39" y="112"/>
                    <a:pt x="39" y="112"/>
                  </a:cubicBezTo>
                  <a:cubicBezTo>
                    <a:pt x="39" y="111"/>
                    <a:pt x="38" y="111"/>
                    <a:pt x="38" y="111"/>
                  </a:cubicBezTo>
                  <a:cubicBezTo>
                    <a:pt x="36" y="112"/>
                    <a:pt x="34" y="111"/>
                    <a:pt x="31" y="110"/>
                  </a:cubicBezTo>
                  <a:cubicBezTo>
                    <a:pt x="28" y="109"/>
                    <a:pt x="26" y="107"/>
                    <a:pt x="24" y="105"/>
                  </a:cubicBezTo>
                  <a:cubicBezTo>
                    <a:pt x="21" y="102"/>
                    <a:pt x="19" y="98"/>
                    <a:pt x="18" y="94"/>
                  </a:cubicBezTo>
                  <a:cubicBezTo>
                    <a:pt x="17" y="90"/>
                    <a:pt x="17" y="87"/>
                    <a:pt x="16" y="86"/>
                  </a:cubicBezTo>
                  <a:cubicBezTo>
                    <a:pt x="15" y="84"/>
                    <a:pt x="14" y="81"/>
                    <a:pt x="13" y="75"/>
                  </a:cubicBezTo>
                  <a:cubicBezTo>
                    <a:pt x="12" y="70"/>
                    <a:pt x="10" y="66"/>
                    <a:pt x="9" y="63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11" y="54"/>
                    <a:pt x="12" y="52"/>
                    <a:pt x="12" y="51"/>
                  </a:cubicBezTo>
                  <a:cubicBezTo>
                    <a:pt x="12" y="49"/>
                    <a:pt x="13" y="46"/>
                    <a:pt x="13" y="41"/>
                  </a:cubicBezTo>
                  <a:cubicBezTo>
                    <a:pt x="14" y="34"/>
                    <a:pt x="15" y="28"/>
                    <a:pt x="17" y="23"/>
                  </a:cubicBezTo>
                  <a:cubicBezTo>
                    <a:pt x="18" y="19"/>
                    <a:pt x="19" y="15"/>
                    <a:pt x="19" y="13"/>
                  </a:cubicBezTo>
                  <a:cubicBezTo>
                    <a:pt x="19" y="11"/>
                    <a:pt x="21" y="8"/>
                    <a:pt x="23" y="6"/>
                  </a:cubicBezTo>
                  <a:cubicBezTo>
                    <a:pt x="26" y="3"/>
                    <a:pt x="28" y="2"/>
                    <a:pt x="30" y="3"/>
                  </a:cubicBezTo>
                  <a:cubicBezTo>
                    <a:pt x="32" y="3"/>
                    <a:pt x="33" y="5"/>
                    <a:pt x="32" y="8"/>
                  </a:cubicBezTo>
                  <a:cubicBezTo>
                    <a:pt x="32" y="10"/>
                    <a:pt x="32" y="15"/>
                    <a:pt x="32" y="22"/>
                  </a:cubicBezTo>
                  <a:cubicBezTo>
                    <a:pt x="33" y="29"/>
                    <a:pt x="33" y="33"/>
                    <a:pt x="34" y="33"/>
                  </a:cubicBezTo>
                  <a:cubicBezTo>
                    <a:pt x="35" y="33"/>
                    <a:pt x="37" y="31"/>
                    <a:pt x="41" y="29"/>
                  </a:cubicBezTo>
                  <a:cubicBezTo>
                    <a:pt x="47" y="25"/>
                    <a:pt x="54" y="21"/>
                    <a:pt x="64" y="16"/>
                  </a:cubicBezTo>
                  <a:cubicBezTo>
                    <a:pt x="74" y="11"/>
                    <a:pt x="82" y="8"/>
                    <a:pt x="89" y="6"/>
                  </a:cubicBezTo>
                  <a:close/>
                  <a:moveTo>
                    <a:pt x="70" y="27"/>
                  </a:moveTo>
                  <a:cubicBezTo>
                    <a:pt x="70" y="25"/>
                    <a:pt x="70" y="25"/>
                    <a:pt x="70" y="25"/>
                  </a:cubicBezTo>
                  <a:cubicBezTo>
                    <a:pt x="69" y="25"/>
                    <a:pt x="68" y="25"/>
                    <a:pt x="67" y="26"/>
                  </a:cubicBezTo>
                  <a:cubicBezTo>
                    <a:pt x="58" y="31"/>
                    <a:pt x="50" y="37"/>
                    <a:pt x="42" y="45"/>
                  </a:cubicBezTo>
                  <a:cubicBezTo>
                    <a:pt x="37" y="50"/>
                    <a:pt x="34" y="53"/>
                    <a:pt x="34" y="53"/>
                  </a:cubicBezTo>
                  <a:cubicBezTo>
                    <a:pt x="33" y="53"/>
                    <a:pt x="33" y="54"/>
                    <a:pt x="32" y="56"/>
                  </a:cubicBezTo>
                  <a:cubicBezTo>
                    <a:pt x="32" y="57"/>
                    <a:pt x="32" y="58"/>
                    <a:pt x="33" y="58"/>
                  </a:cubicBezTo>
                  <a:cubicBezTo>
                    <a:pt x="33" y="58"/>
                    <a:pt x="34" y="58"/>
                    <a:pt x="36" y="58"/>
                  </a:cubicBezTo>
                  <a:cubicBezTo>
                    <a:pt x="39" y="58"/>
                    <a:pt x="41" y="57"/>
                    <a:pt x="42" y="56"/>
                  </a:cubicBezTo>
                  <a:cubicBezTo>
                    <a:pt x="42" y="56"/>
                    <a:pt x="45" y="55"/>
                    <a:pt x="50" y="53"/>
                  </a:cubicBezTo>
                  <a:cubicBezTo>
                    <a:pt x="55" y="51"/>
                    <a:pt x="58" y="50"/>
                    <a:pt x="60" y="50"/>
                  </a:cubicBezTo>
                  <a:cubicBezTo>
                    <a:pt x="60" y="49"/>
                    <a:pt x="62" y="49"/>
                    <a:pt x="65" y="48"/>
                  </a:cubicBezTo>
                  <a:cubicBezTo>
                    <a:pt x="68" y="47"/>
                    <a:pt x="69" y="46"/>
                    <a:pt x="70" y="46"/>
                  </a:cubicBezTo>
                  <a:cubicBezTo>
                    <a:pt x="70" y="45"/>
                    <a:pt x="71" y="42"/>
                    <a:pt x="70" y="37"/>
                  </a:cubicBezTo>
                  <a:cubicBezTo>
                    <a:pt x="70" y="31"/>
                    <a:pt x="70" y="28"/>
                    <a:pt x="70" y="27"/>
                  </a:cubicBezTo>
                  <a:close/>
                  <a:moveTo>
                    <a:pt x="45" y="70"/>
                  </a:moveTo>
                  <a:cubicBezTo>
                    <a:pt x="44" y="69"/>
                    <a:pt x="42" y="68"/>
                    <a:pt x="40" y="68"/>
                  </a:cubicBezTo>
                  <a:cubicBezTo>
                    <a:pt x="38" y="68"/>
                    <a:pt x="36" y="68"/>
                    <a:pt x="35" y="69"/>
                  </a:cubicBezTo>
                  <a:cubicBezTo>
                    <a:pt x="34" y="70"/>
                    <a:pt x="34" y="72"/>
                    <a:pt x="35" y="77"/>
                  </a:cubicBezTo>
                  <a:cubicBezTo>
                    <a:pt x="36" y="82"/>
                    <a:pt x="38" y="87"/>
                    <a:pt x="40" y="92"/>
                  </a:cubicBezTo>
                  <a:cubicBezTo>
                    <a:pt x="44" y="100"/>
                    <a:pt x="44" y="100"/>
                    <a:pt x="44" y="100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50" y="97"/>
                    <a:pt x="53" y="95"/>
                    <a:pt x="56" y="92"/>
                  </a:cubicBezTo>
                  <a:cubicBezTo>
                    <a:pt x="59" y="89"/>
                    <a:pt x="61" y="87"/>
                    <a:pt x="62" y="87"/>
                  </a:cubicBezTo>
                  <a:cubicBezTo>
                    <a:pt x="63" y="86"/>
                    <a:pt x="64" y="85"/>
                    <a:pt x="63" y="85"/>
                  </a:cubicBezTo>
                  <a:cubicBezTo>
                    <a:pt x="63" y="84"/>
                    <a:pt x="62" y="83"/>
                    <a:pt x="60" y="81"/>
                  </a:cubicBezTo>
                  <a:cubicBezTo>
                    <a:pt x="56" y="77"/>
                    <a:pt x="53" y="75"/>
                    <a:pt x="51" y="74"/>
                  </a:cubicBezTo>
                  <a:cubicBezTo>
                    <a:pt x="49" y="72"/>
                    <a:pt x="47" y="71"/>
                    <a:pt x="45" y="70"/>
                  </a:cubicBezTo>
                  <a:close/>
                  <a:moveTo>
                    <a:pt x="57" y="181"/>
                  </a:moveTo>
                  <a:cubicBezTo>
                    <a:pt x="56" y="180"/>
                    <a:pt x="54" y="180"/>
                    <a:pt x="52" y="180"/>
                  </a:cubicBezTo>
                  <a:cubicBezTo>
                    <a:pt x="50" y="180"/>
                    <a:pt x="48" y="181"/>
                    <a:pt x="46" y="183"/>
                  </a:cubicBezTo>
                  <a:cubicBezTo>
                    <a:pt x="45" y="184"/>
                    <a:pt x="43" y="185"/>
                    <a:pt x="41" y="186"/>
                  </a:cubicBezTo>
                  <a:cubicBezTo>
                    <a:pt x="38" y="186"/>
                    <a:pt x="37" y="187"/>
                    <a:pt x="37" y="188"/>
                  </a:cubicBezTo>
                  <a:cubicBezTo>
                    <a:pt x="37" y="189"/>
                    <a:pt x="38" y="189"/>
                    <a:pt x="39" y="188"/>
                  </a:cubicBezTo>
                  <a:cubicBezTo>
                    <a:pt x="40" y="188"/>
                    <a:pt x="43" y="188"/>
                    <a:pt x="46" y="187"/>
                  </a:cubicBezTo>
                  <a:cubicBezTo>
                    <a:pt x="52" y="185"/>
                    <a:pt x="52" y="185"/>
                    <a:pt x="52" y="185"/>
                  </a:cubicBezTo>
                  <a:cubicBezTo>
                    <a:pt x="54" y="185"/>
                    <a:pt x="55" y="184"/>
                    <a:pt x="56" y="184"/>
                  </a:cubicBezTo>
                  <a:cubicBezTo>
                    <a:pt x="57" y="183"/>
                    <a:pt x="58" y="183"/>
                    <a:pt x="58" y="182"/>
                  </a:cubicBezTo>
                  <a:cubicBezTo>
                    <a:pt x="58" y="182"/>
                    <a:pt x="57" y="182"/>
                    <a:pt x="57" y="181"/>
                  </a:cubicBezTo>
                  <a:close/>
                  <a:moveTo>
                    <a:pt x="64" y="146"/>
                  </a:moveTo>
                  <a:cubicBezTo>
                    <a:pt x="64" y="144"/>
                    <a:pt x="63" y="143"/>
                    <a:pt x="63" y="143"/>
                  </a:cubicBezTo>
                  <a:cubicBezTo>
                    <a:pt x="62" y="142"/>
                    <a:pt x="59" y="143"/>
                    <a:pt x="56" y="144"/>
                  </a:cubicBezTo>
                  <a:cubicBezTo>
                    <a:pt x="54" y="144"/>
                    <a:pt x="51" y="145"/>
                    <a:pt x="48" y="146"/>
                  </a:cubicBezTo>
                  <a:cubicBezTo>
                    <a:pt x="45" y="147"/>
                    <a:pt x="44" y="147"/>
                    <a:pt x="44" y="148"/>
                  </a:cubicBezTo>
                  <a:cubicBezTo>
                    <a:pt x="44" y="149"/>
                    <a:pt x="46" y="150"/>
                    <a:pt x="49" y="152"/>
                  </a:cubicBezTo>
                  <a:cubicBezTo>
                    <a:pt x="53" y="153"/>
                    <a:pt x="56" y="155"/>
                    <a:pt x="58" y="158"/>
                  </a:cubicBezTo>
                  <a:cubicBezTo>
                    <a:pt x="60" y="160"/>
                    <a:pt x="62" y="161"/>
                    <a:pt x="62" y="161"/>
                  </a:cubicBezTo>
                  <a:cubicBezTo>
                    <a:pt x="62" y="161"/>
                    <a:pt x="63" y="159"/>
                    <a:pt x="63" y="156"/>
                  </a:cubicBezTo>
                  <a:cubicBezTo>
                    <a:pt x="64" y="152"/>
                    <a:pt x="64" y="151"/>
                    <a:pt x="64" y="150"/>
                  </a:cubicBezTo>
                  <a:cubicBezTo>
                    <a:pt x="64" y="149"/>
                    <a:pt x="64" y="148"/>
                    <a:pt x="64" y="146"/>
                  </a:cubicBezTo>
                  <a:close/>
                  <a:moveTo>
                    <a:pt x="70" y="65"/>
                  </a:moveTo>
                  <a:cubicBezTo>
                    <a:pt x="70" y="62"/>
                    <a:pt x="70" y="60"/>
                    <a:pt x="70" y="59"/>
                  </a:cubicBezTo>
                  <a:cubicBezTo>
                    <a:pt x="69" y="59"/>
                    <a:pt x="66" y="59"/>
                    <a:pt x="61" y="61"/>
                  </a:cubicBezTo>
                  <a:cubicBezTo>
                    <a:pt x="56" y="62"/>
                    <a:pt x="53" y="63"/>
                    <a:pt x="52" y="64"/>
                  </a:cubicBezTo>
                  <a:cubicBezTo>
                    <a:pt x="52" y="65"/>
                    <a:pt x="56" y="67"/>
                    <a:pt x="66" y="69"/>
                  </a:cubicBezTo>
                  <a:cubicBezTo>
                    <a:pt x="68" y="70"/>
                    <a:pt x="69" y="70"/>
                    <a:pt x="69" y="69"/>
                  </a:cubicBezTo>
                  <a:cubicBezTo>
                    <a:pt x="69" y="69"/>
                    <a:pt x="70" y="68"/>
                    <a:pt x="70" y="65"/>
                  </a:cubicBezTo>
                  <a:close/>
                  <a:moveTo>
                    <a:pt x="67" y="100"/>
                  </a:moveTo>
                  <a:cubicBezTo>
                    <a:pt x="67" y="98"/>
                    <a:pt x="67" y="98"/>
                    <a:pt x="66" y="98"/>
                  </a:cubicBezTo>
                  <a:cubicBezTo>
                    <a:pt x="65" y="98"/>
                    <a:pt x="64" y="100"/>
                    <a:pt x="61" y="103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62" y="104"/>
                    <a:pt x="63" y="103"/>
                    <a:pt x="65" y="102"/>
                  </a:cubicBezTo>
                  <a:cubicBezTo>
                    <a:pt x="66" y="101"/>
                    <a:pt x="67" y="100"/>
                    <a:pt x="67" y="100"/>
                  </a:cubicBezTo>
                  <a:close/>
                  <a:moveTo>
                    <a:pt x="119" y="13"/>
                  </a:moveTo>
                  <a:cubicBezTo>
                    <a:pt x="118" y="12"/>
                    <a:pt x="113" y="11"/>
                    <a:pt x="105" y="12"/>
                  </a:cubicBezTo>
                  <a:cubicBezTo>
                    <a:pt x="97" y="13"/>
                    <a:pt x="90" y="15"/>
                    <a:pt x="84" y="18"/>
                  </a:cubicBezTo>
                  <a:cubicBezTo>
                    <a:pt x="81" y="19"/>
                    <a:pt x="80" y="20"/>
                    <a:pt x="80" y="20"/>
                  </a:cubicBezTo>
                  <a:cubicBezTo>
                    <a:pt x="80" y="21"/>
                    <a:pt x="80" y="22"/>
                    <a:pt x="81" y="24"/>
                  </a:cubicBezTo>
                  <a:cubicBezTo>
                    <a:pt x="82" y="26"/>
                    <a:pt x="83" y="30"/>
                    <a:pt x="83" y="35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92" y="42"/>
                    <a:pt x="96" y="43"/>
                    <a:pt x="100" y="45"/>
                  </a:cubicBezTo>
                  <a:cubicBezTo>
                    <a:pt x="104" y="47"/>
                    <a:pt x="106" y="49"/>
                    <a:pt x="106" y="51"/>
                  </a:cubicBezTo>
                  <a:cubicBezTo>
                    <a:pt x="106" y="52"/>
                    <a:pt x="106" y="53"/>
                    <a:pt x="104" y="55"/>
                  </a:cubicBezTo>
                  <a:cubicBezTo>
                    <a:pt x="103" y="56"/>
                    <a:pt x="100" y="60"/>
                    <a:pt x="95" y="65"/>
                  </a:cubicBezTo>
                  <a:cubicBezTo>
                    <a:pt x="90" y="71"/>
                    <a:pt x="87" y="74"/>
                    <a:pt x="87" y="76"/>
                  </a:cubicBezTo>
                  <a:cubicBezTo>
                    <a:pt x="87" y="78"/>
                    <a:pt x="88" y="79"/>
                    <a:pt x="88" y="80"/>
                  </a:cubicBezTo>
                  <a:cubicBezTo>
                    <a:pt x="89" y="80"/>
                    <a:pt x="92" y="77"/>
                    <a:pt x="97" y="72"/>
                  </a:cubicBezTo>
                  <a:cubicBezTo>
                    <a:pt x="102" y="65"/>
                    <a:pt x="106" y="59"/>
                    <a:pt x="109" y="54"/>
                  </a:cubicBezTo>
                  <a:cubicBezTo>
                    <a:pt x="110" y="52"/>
                    <a:pt x="110" y="51"/>
                    <a:pt x="111" y="50"/>
                  </a:cubicBezTo>
                  <a:cubicBezTo>
                    <a:pt x="112" y="50"/>
                    <a:pt x="113" y="48"/>
                    <a:pt x="114" y="47"/>
                  </a:cubicBezTo>
                  <a:cubicBezTo>
                    <a:pt x="115" y="46"/>
                    <a:pt x="115" y="44"/>
                    <a:pt x="116" y="40"/>
                  </a:cubicBezTo>
                  <a:cubicBezTo>
                    <a:pt x="116" y="36"/>
                    <a:pt x="117" y="32"/>
                    <a:pt x="119" y="28"/>
                  </a:cubicBezTo>
                  <a:cubicBezTo>
                    <a:pt x="122" y="22"/>
                    <a:pt x="122" y="17"/>
                    <a:pt x="119" y="13"/>
                  </a:cubicBezTo>
                  <a:close/>
                  <a:moveTo>
                    <a:pt x="93" y="52"/>
                  </a:moveTo>
                  <a:cubicBezTo>
                    <a:pt x="92" y="51"/>
                    <a:pt x="90" y="51"/>
                    <a:pt x="86" y="53"/>
                  </a:cubicBezTo>
                  <a:cubicBezTo>
                    <a:pt x="85" y="54"/>
                    <a:pt x="84" y="55"/>
                    <a:pt x="84" y="58"/>
                  </a:cubicBezTo>
                  <a:cubicBezTo>
                    <a:pt x="84" y="61"/>
                    <a:pt x="84" y="63"/>
                    <a:pt x="85" y="63"/>
                  </a:cubicBezTo>
                  <a:cubicBezTo>
                    <a:pt x="86" y="63"/>
                    <a:pt x="88" y="62"/>
                    <a:pt x="90" y="59"/>
                  </a:cubicBezTo>
                  <a:cubicBezTo>
                    <a:pt x="93" y="55"/>
                    <a:pt x="94" y="53"/>
                    <a:pt x="93" y="52"/>
                  </a:cubicBezTo>
                  <a:close/>
                  <a:moveTo>
                    <a:pt x="101" y="140"/>
                  </a:moveTo>
                  <a:cubicBezTo>
                    <a:pt x="101" y="139"/>
                    <a:pt x="100" y="138"/>
                    <a:pt x="98" y="138"/>
                  </a:cubicBezTo>
                  <a:cubicBezTo>
                    <a:pt x="95" y="138"/>
                    <a:pt x="92" y="138"/>
                    <a:pt x="89" y="138"/>
                  </a:cubicBezTo>
                  <a:cubicBezTo>
                    <a:pt x="87" y="139"/>
                    <a:pt x="86" y="139"/>
                    <a:pt x="86" y="140"/>
                  </a:cubicBezTo>
                  <a:cubicBezTo>
                    <a:pt x="85" y="140"/>
                    <a:pt x="85" y="142"/>
                    <a:pt x="85" y="145"/>
                  </a:cubicBezTo>
                  <a:cubicBezTo>
                    <a:pt x="85" y="151"/>
                    <a:pt x="85" y="151"/>
                    <a:pt x="85" y="151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9" y="143"/>
                    <a:pt x="101" y="141"/>
                    <a:pt x="101" y="1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15"/>
            <p:cNvSpPr>
              <a:spLocks noEditPoints="1"/>
            </p:cNvSpPr>
            <p:nvPr/>
          </p:nvSpPr>
          <p:spPr bwMode="auto">
            <a:xfrm>
              <a:off x="3842" y="2833"/>
              <a:ext cx="527" cy="488"/>
            </a:xfrm>
            <a:custGeom>
              <a:avLst/>
              <a:gdLst>
                <a:gd name="T0" fmla="*/ 68 w 220"/>
                <a:gd name="T1" fmla="*/ 15 h 206"/>
                <a:gd name="T2" fmla="*/ 75 w 220"/>
                <a:gd name="T3" fmla="*/ 60 h 206"/>
                <a:gd name="T4" fmla="*/ 73 w 220"/>
                <a:gd name="T5" fmla="*/ 76 h 206"/>
                <a:gd name="T6" fmla="*/ 65 w 220"/>
                <a:gd name="T7" fmla="*/ 124 h 206"/>
                <a:gd name="T8" fmla="*/ 108 w 220"/>
                <a:gd name="T9" fmla="*/ 70 h 206"/>
                <a:gd name="T10" fmla="*/ 131 w 220"/>
                <a:gd name="T11" fmla="*/ 68 h 206"/>
                <a:gd name="T12" fmla="*/ 136 w 220"/>
                <a:gd name="T13" fmla="*/ 135 h 206"/>
                <a:gd name="T14" fmla="*/ 113 w 220"/>
                <a:gd name="T15" fmla="*/ 163 h 206"/>
                <a:gd name="T16" fmla="*/ 101 w 220"/>
                <a:gd name="T17" fmla="*/ 143 h 206"/>
                <a:gd name="T18" fmla="*/ 98 w 220"/>
                <a:gd name="T19" fmla="*/ 98 h 206"/>
                <a:gd name="T20" fmla="*/ 115 w 220"/>
                <a:gd name="T21" fmla="*/ 107 h 206"/>
                <a:gd name="T22" fmla="*/ 120 w 220"/>
                <a:gd name="T23" fmla="*/ 71 h 206"/>
                <a:gd name="T24" fmla="*/ 102 w 220"/>
                <a:gd name="T25" fmla="*/ 81 h 206"/>
                <a:gd name="T26" fmla="*/ 86 w 220"/>
                <a:gd name="T27" fmla="*/ 123 h 206"/>
                <a:gd name="T28" fmla="*/ 72 w 220"/>
                <a:gd name="T29" fmla="*/ 141 h 206"/>
                <a:gd name="T30" fmla="*/ 70 w 220"/>
                <a:gd name="T31" fmla="*/ 188 h 206"/>
                <a:gd name="T32" fmla="*/ 58 w 220"/>
                <a:gd name="T33" fmla="*/ 204 h 206"/>
                <a:gd name="T34" fmla="*/ 43 w 220"/>
                <a:gd name="T35" fmla="*/ 163 h 206"/>
                <a:gd name="T36" fmla="*/ 52 w 220"/>
                <a:gd name="T37" fmla="*/ 175 h 206"/>
                <a:gd name="T38" fmla="*/ 48 w 220"/>
                <a:gd name="T39" fmla="*/ 134 h 206"/>
                <a:gd name="T40" fmla="*/ 10 w 220"/>
                <a:gd name="T41" fmla="*/ 159 h 206"/>
                <a:gd name="T42" fmla="*/ 1 w 220"/>
                <a:gd name="T43" fmla="*/ 136 h 206"/>
                <a:gd name="T44" fmla="*/ 16 w 220"/>
                <a:gd name="T45" fmla="*/ 123 h 206"/>
                <a:gd name="T46" fmla="*/ 50 w 220"/>
                <a:gd name="T47" fmla="*/ 87 h 206"/>
                <a:gd name="T48" fmla="*/ 17 w 220"/>
                <a:gd name="T49" fmla="*/ 67 h 206"/>
                <a:gd name="T50" fmla="*/ 39 w 220"/>
                <a:gd name="T51" fmla="*/ 63 h 206"/>
                <a:gd name="T52" fmla="*/ 52 w 220"/>
                <a:gd name="T53" fmla="*/ 46 h 206"/>
                <a:gd name="T54" fmla="*/ 51 w 220"/>
                <a:gd name="T55" fmla="*/ 40 h 206"/>
                <a:gd name="T56" fmla="*/ 4 w 220"/>
                <a:gd name="T57" fmla="*/ 131 h 206"/>
                <a:gd name="T58" fmla="*/ 51 w 220"/>
                <a:gd name="T59" fmla="*/ 115 h 206"/>
                <a:gd name="T60" fmla="*/ 42 w 220"/>
                <a:gd name="T61" fmla="*/ 118 h 206"/>
                <a:gd name="T62" fmla="*/ 47 w 220"/>
                <a:gd name="T63" fmla="*/ 125 h 206"/>
                <a:gd name="T64" fmla="*/ 52 w 220"/>
                <a:gd name="T65" fmla="*/ 32 h 206"/>
                <a:gd name="T66" fmla="*/ 97 w 220"/>
                <a:gd name="T67" fmla="*/ 114 h 206"/>
                <a:gd name="T68" fmla="*/ 121 w 220"/>
                <a:gd name="T69" fmla="*/ 102 h 206"/>
                <a:gd name="T70" fmla="*/ 114 w 220"/>
                <a:gd name="T71" fmla="*/ 115 h 206"/>
                <a:gd name="T72" fmla="*/ 111 w 220"/>
                <a:gd name="T73" fmla="*/ 134 h 206"/>
                <a:gd name="T74" fmla="*/ 175 w 220"/>
                <a:gd name="T75" fmla="*/ 23 h 206"/>
                <a:gd name="T76" fmla="*/ 180 w 220"/>
                <a:gd name="T77" fmla="*/ 39 h 206"/>
                <a:gd name="T78" fmla="*/ 173 w 220"/>
                <a:gd name="T79" fmla="*/ 81 h 206"/>
                <a:gd name="T80" fmla="*/ 189 w 220"/>
                <a:gd name="T81" fmla="*/ 63 h 206"/>
                <a:gd name="T82" fmla="*/ 195 w 220"/>
                <a:gd name="T83" fmla="*/ 88 h 206"/>
                <a:gd name="T84" fmla="*/ 194 w 220"/>
                <a:gd name="T85" fmla="*/ 104 h 206"/>
                <a:gd name="T86" fmla="*/ 205 w 220"/>
                <a:gd name="T87" fmla="*/ 128 h 206"/>
                <a:gd name="T88" fmla="*/ 220 w 220"/>
                <a:gd name="T89" fmla="*/ 156 h 206"/>
                <a:gd name="T90" fmla="*/ 206 w 220"/>
                <a:gd name="T91" fmla="*/ 174 h 206"/>
                <a:gd name="T92" fmla="*/ 153 w 220"/>
                <a:gd name="T93" fmla="*/ 150 h 206"/>
                <a:gd name="T94" fmla="*/ 152 w 220"/>
                <a:gd name="T95" fmla="*/ 115 h 206"/>
                <a:gd name="T96" fmla="*/ 158 w 220"/>
                <a:gd name="T97" fmla="*/ 68 h 206"/>
                <a:gd name="T98" fmla="*/ 160 w 220"/>
                <a:gd name="T99" fmla="*/ 33 h 206"/>
                <a:gd name="T100" fmla="*/ 161 w 220"/>
                <a:gd name="T101" fmla="*/ 29 h 206"/>
                <a:gd name="T102" fmla="*/ 173 w 220"/>
                <a:gd name="T103" fmla="*/ 120 h 206"/>
                <a:gd name="T104" fmla="*/ 170 w 220"/>
                <a:gd name="T105" fmla="*/ 153 h 206"/>
                <a:gd name="T106" fmla="*/ 188 w 220"/>
                <a:gd name="T107" fmla="*/ 146 h 206"/>
                <a:gd name="T108" fmla="*/ 186 w 220"/>
                <a:gd name="T109" fmla="*/ 10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0" h="206">
                  <a:moveTo>
                    <a:pt x="55" y="4"/>
                  </a:moveTo>
                  <a:cubicBezTo>
                    <a:pt x="57" y="2"/>
                    <a:pt x="58" y="1"/>
                    <a:pt x="59" y="0"/>
                  </a:cubicBezTo>
                  <a:cubicBezTo>
                    <a:pt x="60" y="0"/>
                    <a:pt x="61" y="0"/>
                    <a:pt x="64" y="1"/>
                  </a:cubicBezTo>
                  <a:cubicBezTo>
                    <a:pt x="65" y="2"/>
                    <a:pt x="66" y="3"/>
                    <a:pt x="67" y="4"/>
                  </a:cubicBezTo>
                  <a:cubicBezTo>
                    <a:pt x="67" y="6"/>
                    <a:pt x="67" y="9"/>
                    <a:pt x="68" y="15"/>
                  </a:cubicBezTo>
                  <a:cubicBezTo>
                    <a:pt x="68" y="22"/>
                    <a:pt x="68" y="26"/>
                    <a:pt x="69" y="28"/>
                  </a:cubicBezTo>
                  <a:cubicBezTo>
                    <a:pt x="70" y="31"/>
                    <a:pt x="70" y="34"/>
                    <a:pt x="70" y="38"/>
                  </a:cubicBezTo>
                  <a:cubicBezTo>
                    <a:pt x="71" y="49"/>
                    <a:pt x="72" y="54"/>
                    <a:pt x="73" y="54"/>
                  </a:cubicBezTo>
                  <a:cubicBezTo>
                    <a:pt x="74" y="54"/>
                    <a:pt x="74" y="55"/>
                    <a:pt x="74" y="56"/>
                  </a:cubicBezTo>
                  <a:cubicBezTo>
                    <a:pt x="74" y="57"/>
                    <a:pt x="74" y="59"/>
                    <a:pt x="75" y="60"/>
                  </a:cubicBezTo>
                  <a:cubicBezTo>
                    <a:pt x="76" y="61"/>
                    <a:pt x="77" y="62"/>
                    <a:pt x="78" y="62"/>
                  </a:cubicBezTo>
                  <a:cubicBezTo>
                    <a:pt x="79" y="62"/>
                    <a:pt x="79" y="63"/>
                    <a:pt x="80" y="64"/>
                  </a:cubicBezTo>
                  <a:cubicBezTo>
                    <a:pt x="81" y="65"/>
                    <a:pt x="82" y="67"/>
                    <a:pt x="82" y="68"/>
                  </a:cubicBezTo>
                  <a:cubicBezTo>
                    <a:pt x="83" y="69"/>
                    <a:pt x="82" y="71"/>
                    <a:pt x="80" y="73"/>
                  </a:cubicBezTo>
                  <a:cubicBezTo>
                    <a:pt x="78" y="74"/>
                    <a:pt x="76" y="75"/>
                    <a:pt x="73" y="76"/>
                  </a:cubicBezTo>
                  <a:cubicBezTo>
                    <a:pt x="72" y="76"/>
                    <a:pt x="72" y="76"/>
                    <a:pt x="71" y="76"/>
                  </a:cubicBezTo>
                  <a:cubicBezTo>
                    <a:pt x="69" y="76"/>
                    <a:pt x="67" y="78"/>
                    <a:pt x="67" y="79"/>
                  </a:cubicBezTo>
                  <a:cubicBezTo>
                    <a:pt x="66" y="81"/>
                    <a:pt x="66" y="87"/>
                    <a:pt x="66" y="97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5" y="124"/>
                    <a:pt x="65" y="124"/>
                    <a:pt x="65" y="124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70" y="120"/>
                    <a:pt x="75" y="115"/>
                    <a:pt x="81" y="106"/>
                  </a:cubicBezTo>
                  <a:cubicBezTo>
                    <a:pt x="88" y="98"/>
                    <a:pt x="93" y="91"/>
                    <a:pt x="97" y="85"/>
                  </a:cubicBezTo>
                  <a:cubicBezTo>
                    <a:pt x="99" y="82"/>
                    <a:pt x="102" y="79"/>
                    <a:pt x="104" y="76"/>
                  </a:cubicBezTo>
                  <a:cubicBezTo>
                    <a:pt x="107" y="73"/>
                    <a:pt x="108" y="71"/>
                    <a:pt x="108" y="70"/>
                  </a:cubicBezTo>
                  <a:cubicBezTo>
                    <a:pt x="108" y="70"/>
                    <a:pt x="109" y="69"/>
                    <a:pt x="109" y="69"/>
                  </a:cubicBezTo>
                  <a:cubicBezTo>
                    <a:pt x="109" y="69"/>
                    <a:pt x="110" y="68"/>
                    <a:pt x="110" y="67"/>
                  </a:cubicBezTo>
                  <a:cubicBezTo>
                    <a:pt x="111" y="65"/>
                    <a:pt x="113" y="64"/>
                    <a:pt x="115" y="64"/>
                  </a:cubicBezTo>
                  <a:cubicBezTo>
                    <a:pt x="117" y="63"/>
                    <a:pt x="120" y="63"/>
                    <a:pt x="123" y="64"/>
                  </a:cubicBezTo>
                  <a:cubicBezTo>
                    <a:pt x="126" y="64"/>
                    <a:pt x="129" y="66"/>
                    <a:pt x="131" y="68"/>
                  </a:cubicBezTo>
                  <a:cubicBezTo>
                    <a:pt x="133" y="71"/>
                    <a:pt x="135" y="74"/>
                    <a:pt x="135" y="76"/>
                  </a:cubicBezTo>
                  <a:cubicBezTo>
                    <a:pt x="136" y="78"/>
                    <a:pt x="136" y="84"/>
                    <a:pt x="137" y="92"/>
                  </a:cubicBezTo>
                  <a:cubicBezTo>
                    <a:pt x="138" y="100"/>
                    <a:pt x="138" y="106"/>
                    <a:pt x="138" y="109"/>
                  </a:cubicBezTo>
                  <a:cubicBezTo>
                    <a:pt x="138" y="113"/>
                    <a:pt x="138" y="118"/>
                    <a:pt x="137" y="124"/>
                  </a:cubicBezTo>
                  <a:cubicBezTo>
                    <a:pt x="137" y="129"/>
                    <a:pt x="136" y="133"/>
                    <a:pt x="136" y="135"/>
                  </a:cubicBezTo>
                  <a:cubicBezTo>
                    <a:pt x="135" y="138"/>
                    <a:pt x="133" y="142"/>
                    <a:pt x="132" y="148"/>
                  </a:cubicBezTo>
                  <a:cubicBezTo>
                    <a:pt x="131" y="152"/>
                    <a:pt x="130" y="154"/>
                    <a:pt x="129" y="156"/>
                  </a:cubicBezTo>
                  <a:cubicBezTo>
                    <a:pt x="128" y="157"/>
                    <a:pt x="127" y="158"/>
                    <a:pt x="126" y="159"/>
                  </a:cubicBezTo>
                  <a:cubicBezTo>
                    <a:pt x="123" y="160"/>
                    <a:pt x="121" y="161"/>
                    <a:pt x="118" y="162"/>
                  </a:cubicBezTo>
                  <a:cubicBezTo>
                    <a:pt x="115" y="163"/>
                    <a:pt x="114" y="164"/>
                    <a:pt x="113" y="163"/>
                  </a:cubicBezTo>
                  <a:cubicBezTo>
                    <a:pt x="113" y="163"/>
                    <a:pt x="112" y="163"/>
                    <a:pt x="111" y="163"/>
                  </a:cubicBezTo>
                  <a:cubicBezTo>
                    <a:pt x="110" y="164"/>
                    <a:pt x="110" y="163"/>
                    <a:pt x="109" y="162"/>
                  </a:cubicBezTo>
                  <a:cubicBezTo>
                    <a:pt x="108" y="160"/>
                    <a:pt x="107" y="156"/>
                    <a:pt x="105" y="152"/>
                  </a:cubicBezTo>
                  <a:cubicBezTo>
                    <a:pt x="103" y="147"/>
                    <a:pt x="102" y="144"/>
                    <a:pt x="102" y="144"/>
                  </a:cubicBezTo>
                  <a:cubicBezTo>
                    <a:pt x="102" y="143"/>
                    <a:pt x="101" y="143"/>
                    <a:pt x="101" y="143"/>
                  </a:cubicBezTo>
                  <a:cubicBezTo>
                    <a:pt x="100" y="143"/>
                    <a:pt x="100" y="142"/>
                    <a:pt x="99" y="140"/>
                  </a:cubicBezTo>
                  <a:cubicBezTo>
                    <a:pt x="99" y="138"/>
                    <a:pt x="98" y="137"/>
                    <a:pt x="98" y="137"/>
                  </a:cubicBezTo>
                  <a:cubicBezTo>
                    <a:pt x="97" y="136"/>
                    <a:pt x="96" y="130"/>
                    <a:pt x="96" y="119"/>
                  </a:cubicBezTo>
                  <a:cubicBezTo>
                    <a:pt x="96" y="108"/>
                    <a:pt x="96" y="102"/>
                    <a:pt x="97" y="100"/>
                  </a:cubicBezTo>
                  <a:cubicBezTo>
                    <a:pt x="97" y="99"/>
                    <a:pt x="98" y="98"/>
                    <a:pt x="98" y="98"/>
                  </a:cubicBezTo>
                  <a:cubicBezTo>
                    <a:pt x="99" y="97"/>
                    <a:pt x="100" y="97"/>
                    <a:pt x="102" y="97"/>
                  </a:cubicBezTo>
                  <a:cubicBezTo>
                    <a:pt x="104" y="97"/>
                    <a:pt x="106" y="98"/>
                    <a:pt x="108" y="99"/>
                  </a:cubicBezTo>
                  <a:cubicBezTo>
                    <a:pt x="109" y="100"/>
                    <a:pt x="111" y="101"/>
                    <a:pt x="112" y="104"/>
                  </a:cubicBezTo>
                  <a:cubicBezTo>
                    <a:pt x="112" y="105"/>
                    <a:pt x="113" y="106"/>
                    <a:pt x="113" y="107"/>
                  </a:cubicBezTo>
                  <a:cubicBezTo>
                    <a:pt x="114" y="107"/>
                    <a:pt x="114" y="107"/>
                    <a:pt x="115" y="107"/>
                  </a:cubicBezTo>
                  <a:cubicBezTo>
                    <a:pt x="115" y="106"/>
                    <a:pt x="116" y="106"/>
                    <a:pt x="117" y="105"/>
                  </a:cubicBezTo>
                  <a:cubicBezTo>
                    <a:pt x="117" y="104"/>
                    <a:pt x="118" y="102"/>
                    <a:pt x="119" y="100"/>
                  </a:cubicBezTo>
                  <a:cubicBezTo>
                    <a:pt x="121" y="96"/>
                    <a:pt x="122" y="93"/>
                    <a:pt x="122" y="91"/>
                  </a:cubicBezTo>
                  <a:cubicBezTo>
                    <a:pt x="122" y="88"/>
                    <a:pt x="121" y="83"/>
                    <a:pt x="121" y="75"/>
                  </a:cubicBezTo>
                  <a:cubicBezTo>
                    <a:pt x="120" y="71"/>
                    <a:pt x="120" y="71"/>
                    <a:pt x="120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4" y="72"/>
                    <a:pt x="113" y="71"/>
                    <a:pt x="113" y="71"/>
                  </a:cubicBezTo>
                  <a:cubicBezTo>
                    <a:pt x="112" y="70"/>
                    <a:pt x="112" y="70"/>
                    <a:pt x="112" y="71"/>
                  </a:cubicBezTo>
                  <a:cubicBezTo>
                    <a:pt x="112" y="72"/>
                    <a:pt x="111" y="72"/>
                    <a:pt x="110" y="73"/>
                  </a:cubicBezTo>
                  <a:cubicBezTo>
                    <a:pt x="108" y="73"/>
                    <a:pt x="106" y="76"/>
                    <a:pt x="102" y="81"/>
                  </a:cubicBezTo>
                  <a:cubicBezTo>
                    <a:pt x="98" y="86"/>
                    <a:pt x="96" y="89"/>
                    <a:pt x="96" y="91"/>
                  </a:cubicBezTo>
                  <a:cubicBezTo>
                    <a:pt x="95" y="95"/>
                    <a:pt x="93" y="99"/>
                    <a:pt x="91" y="104"/>
                  </a:cubicBezTo>
                  <a:cubicBezTo>
                    <a:pt x="90" y="107"/>
                    <a:pt x="89" y="109"/>
                    <a:pt x="89" y="110"/>
                  </a:cubicBezTo>
                  <a:cubicBezTo>
                    <a:pt x="90" y="111"/>
                    <a:pt x="89" y="112"/>
                    <a:pt x="88" y="114"/>
                  </a:cubicBezTo>
                  <a:cubicBezTo>
                    <a:pt x="88" y="116"/>
                    <a:pt x="87" y="119"/>
                    <a:pt x="86" y="123"/>
                  </a:cubicBezTo>
                  <a:cubicBezTo>
                    <a:pt x="85" y="127"/>
                    <a:pt x="85" y="129"/>
                    <a:pt x="85" y="130"/>
                  </a:cubicBezTo>
                  <a:cubicBezTo>
                    <a:pt x="86" y="130"/>
                    <a:pt x="85" y="131"/>
                    <a:pt x="84" y="132"/>
                  </a:cubicBezTo>
                  <a:cubicBezTo>
                    <a:pt x="84" y="133"/>
                    <a:pt x="83" y="134"/>
                    <a:pt x="83" y="135"/>
                  </a:cubicBezTo>
                  <a:cubicBezTo>
                    <a:pt x="83" y="137"/>
                    <a:pt x="82" y="139"/>
                    <a:pt x="80" y="140"/>
                  </a:cubicBezTo>
                  <a:cubicBezTo>
                    <a:pt x="78" y="141"/>
                    <a:pt x="75" y="141"/>
                    <a:pt x="72" y="141"/>
                  </a:cubicBezTo>
                  <a:cubicBezTo>
                    <a:pt x="67" y="141"/>
                    <a:pt x="67" y="141"/>
                    <a:pt x="67" y="141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7" y="147"/>
                    <a:pt x="67" y="152"/>
                    <a:pt x="68" y="159"/>
                  </a:cubicBezTo>
                  <a:cubicBezTo>
                    <a:pt x="68" y="166"/>
                    <a:pt x="68" y="170"/>
                    <a:pt x="69" y="171"/>
                  </a:cubicBezTo>
                  <a:cubicBezTo>
                    <a:pt x="69" y="172"/>
                    <a:pt x="70" y="178"/>
                    <a:pt x="70" y="188"/>
                  </a:cubicBezTo>
                  <a:cubicBezTo>
                    <a:pt x="70" y="194"/>
                    <a:pt x="70" y="197"/>
                    <a:pt x="70" y="199"/>
                  </a:cubicBezTo>
                  <a:cubicBezTo>
                    <a:pt x="70" y="200"/>
                    <a:pt x="69" y="201"/>
                    <a:pt x="68" y="203"/>
                  </a:cubicBezTo>
                  <a:cubicBezTo>
                    <a:pt x="67" y="204"/>
                    <a:pt x="66" y="205"/>
                    <a:pt x="66" y="206"/>
                  </a:cubicBezTo>
                  <a:cubicBezTo>
                    <a:pt x="65" y="206"/>
                    <a:pt x="64" y="206"/>
                    <a:pt x="62" y="206"/>
                  </a:cubicBezTo>
                  <a:cubicBezTo>
                    <a:pt x="60" y="205"/>
                    <a:pt x="58" y="205"/>
                    <a:pt x="58" y="204"/>
                  </a:cubicBezTo>
                  <a:cubicBezTo>
                    <a:pt x="57" y="204"/>
                    <a:pt x="56" y="201"/>
                    <a:pt x="53" y="196"/>
                  </a:cubicBezTo>
                  <a:cubicBezTo>
                    <a:pt x="51" y="191"/>
                    <a:pt x="48" y="187"/>
                    <a:pt x="46" y="185"/>
                  </a:cubicBezTo>
                  <a:cubicBezTo>
                    <a:pt x="42" y="180"/>
                    <a:pt x="40" y="173"/>
                    <a:pt x="41" y="166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43" y="163"/>
                    <a:pt x="43" y="163"/>
                    <a:pt x="43" y="163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5" y="167"/>
                    <a:pt x="45" y="167"/>
                    <a:pt x="45" y="167"/>
                  </a:cubicBezTo>
                  <a:cubicBezTo>
                    <a:pt x="46" y="167"/>
                    <a:pt x="46" y="168"/>
                    <a:pt x="46" y="168"/>
                  </a:cubicBezTo>
                  <a:cubicBezTo>
                    <a:pt x="49" y="174"/>
                    <a:pt x="50" y="176"/>
                    <a:pt x="52" y="175"/>
                  </a:cubicBezTo>
                  <a:cubicBezTo>
                    <a:pt x="52" y="174"/>
                    <a:pt x="52" y="170"/>
                    <a:pt x="52" y="162"/>
                  </a:cubicBezTo>
                  <a:cubicBezTo>
                    <a:pt x="52" y="154"/>
                    <a:pt x="52" y="148"/>
                    <a:pt x="51" y="145"/>
                  </a:cubicBezTo>
                  <a:cubicBezTo>
                    <a:pt x="51" y="144"/>
                    <a:pt x="51" y="142"/>
                    <a:pt x="52" y="141"/>
                  </a:cubicBezTo>
                  <a:cubicBezTo>
                    <a:pt x="52" y="139"/>
                    <a:pt x="52" y="137"/>
                    <a:pt x="50" y="136"/>
                  </a:cubicBezTo>
                  <a:cubicBezTo>
                    <a:pt x="50" y="135"/>
                    <a:pt x="49" y="134"/>
                    <a:pt x="48" y="134"/>
                  </a:cubicBezTo>
                  <a:cubicBezTo>
                    <a:pt x="47" y="134"/>
                    <a:pt x="45" y="134"/>
                    <a:pt x="41" y="134"/>
                  </a:cubicBezTo>
                  <a:cubicBezTo>
                    <a:pt x="37" y="134"/>
                    <a:pt x="34" y="135"/>
                    <a:pt x="33" y="136"/>
                  </a:cubicBezTo>
                  <a:cubicBezTo>
                    <a:pt x="31" y="137"/>
                    <a:pt x="29" y="139"/>
                    <a:pt x="28" y="142"/>
                  </a:cubicBezTo>
                  <a:cubicBezTo>
                    <a:pt x="27" y="144"/>
                    <a:pt x="25" y="146"/>
                    <a:pt x="23" y="148"/>
                  </a:cubicBezTo>
                  <a:cubicBezTo>
                    <a:pt x="20" y="151"/>
                    <a:pt x="16" y="154"/>
                    <a:pt x="10" y="159"/>
                  </a:cubicBezTo>
                  <a:cubicBezTo>
                    <a:pt x="8" y="160"/>
                    <a:pt x="6" y="159"/>
                    <a:pt x="5" y="155"/>
                  </a:cubicBezTo>
                  <a:cubicBezTo>
                    <a:pt x="4" y="153"/>
                    <a:pt x="3" y="152"/>
                    <a:pt x="2" y="152"/>
                  </a:cubicBezTo>
                  <a:cubicBezTo>
                    <a:pt x="2" y="152"/>
                    <a:pt x="1" y="150"/>
                    <a:pt x="2" y="148"/>
                  </a:cubicBezTo>
                  <a:cubicBezTo>
                    <a:pt x="2" y="145"/>
                    <a:pt x="2" y="143"/>
                    <a:pt x="1" y="141"/>
                  </a:cubicBezTo>
                  <a:cubicBezTo>
                    <a:pt x="0" y="139"/>
                    <a:pt x="0" y="137"/>
                    <a:pt x="1" y="136"/>
                  </a:cubicBezTo>
                  <a:cubicBezTo>
                    <a:pt x="1" y="135"/>
                    <a:pt x="1" y="135"/>
                    <a:pt x="2" y="135"/>
                  </a:cubicBezTo>
                  <a:cubicBezTo>
                    <a:pt x="5" y="137"/>
                    <a:pt x="8" y="135"/>
                    <a:pt x="13" y="130"/>
                  </a:cubicBezTo>
                  <a:cubicBezTo>
                    <a:pt x="17" y="127"/>
                    <a:pt x="18" y="125"/>
                    <a:pt x="18" y="124"/>
                  </a:cubicBezTo>
                  <a:cubicBezTo>
                    <a:pt x="18" y="124"/>
                    <a:pt x="18" y="123"/>
                    <a:pt x="17" y="124"/>
                  </a:cubicBezTo>
                  <a:cubicBezTo>
                    <a:pt x="17" y="124"/>
                    <a:pt x="16" y="124"/>
                    <a:pt x="16" y="123"/>
                  </a:cubicBezTo>
                  <a:cubicBezTo>
                    <a:pt x="16" y="123"/>
                    <a:pt x="16" y="122"/>
                    <a:pt x="17" y="122"/>
                  </a:cubicBezTo>
                  <a:cubicBezTo>
                    <a:pt x="18" y="122"/>
                    <a:pt x="20" y="120"/>
                    <a:pt x="24" y="115"/>
                  </a:cubicBezTo>
                  <a:cubicBezTo>
                    <a:pt x="39" y="99"/>
                    <a:pt x="47" y="91"/>
                    <a:pt x="49" y="91"/>
                  </a:cubicBezTo>
                  <a:cubicBezTo>
                    <a:pt x="51" y="91"/>
                    <a:pt x="52" y="91"/>
                    <a:pt x="52" y="89"/>
                  </a:cubicBezTo>
                  <a:cubicBezTo>
                    <a:pt x="52" y="88"/>
                    <a:pt x="51" y="87"/>
                    <a:pt x="50" y="87"/>
                  </a:cubicBezTo>
                  <a:cubicBezTo>
                    <a:pt x="49" y="87"/>
                    <a:pt x="48" y="87"/>
                    <a:pt x="45" y="89"/>
                  </a:cubicBezTo>
                  <a:cubicBezTo>
                    <a:pt x="39" y="90"/>
                    <a:pt x="34" y="91"/>
                    <a:pt x="29" y="89"/>
                  </a:cubicBezTo>
                  <a:cubicBezTo>
                    <a:pt x="25" y="89"/>
                    <a:pt x="21" y="86"/>
                    <a:pt x="18" y="82"/>
                  </a:cubicBezTo>
                  <a:cubicBezTo>
                    <a:pt x="14" y="78"/>
                    <a:pt x="12" y="75"/>
                    <a:pt x="13" y="72"/>
                  </a:cubicBezTo>
                  <a:cubicBezTo>
                    <a:pt x="13" y="71"/>
                    <a:pt x="15" y="70"/>
                    <a:pt x="17" y="67"/>
                  </a:cubicBezTo>
                  <a:cubicBezTo>
                    <a:pt x="18" y="65"/>
                    <a:pt x="20" y="64"/>
                    <a:pt x="20" y="64"/>
                  </a:cubicBezTo>
                  <a:cubicBezTo>
                    <a:pt x="21" y="64"/>
                    <a:pt x="21" y="65"/>
                    <a:pt x="21" y="66"/>
                  </a:cubicBezTo>
                  <a:cubicBezTo>
                    <a:pt x="21" y="67"/>
                    <a:pt x="21" y="68"/>
                    <a:pt x="22" y="69"/>
                  </a:cubicBezTo>
                  <a:cubicBezTo>
                    <a:pt x="23" y="69"/>
                    <a:pt x="26" y="69"/>
                    <a:pt x="30" y="67"/>
                  </a:cubicBezTo>
                  <a:cubicBezTo>
                    <a:pt x="34" y="66"/>
                    <a:pt x="37" y="65"/>
                    <a:pt x="39" y="63"/>
                  </a:cubicBezTo>
                  <a:cubicBezTo>
                    <a:pt x="41" y="62"/>
                    <a:pt x="42" y="61"/>
                    <a:pt x="43" y="61"/>
                  </a:cubicBezTo>
                  <a:cubicBezTo>
                    <a:pt x="43" y="61"/>
                    <a:pt x="45" y="60"/>
                    <a:pt x="48" y="58"/>
                  </a:cubicBezTo>
                  <a:cubicBezTo>
                    <a:pt x="49" y="57"/>
                    <a:pt x="50" y="56"/>
                    <a:pt x="51" y="55"/>
                  </a:cubicBezTo>
                  <a:cubicBezTo>
                    <a:pt x="51" y="54"/>
                    <a:pt x="52" y="53"/>
                    <a:pt x="52" y="52"/>
                  </a:cubicBezTo>
                  <a:cubicBezTo>
                    <a:pt x="52" y="49"/>
                    <a:pt x="52" y="47"/>
                    <a:pt x="52" y="46"/>
                  </a:cubicBezTo>
                  <a:cubicBezTo>
                    <a:pt x="53" y="45"/>
                    <a:pt x="53" y="43"/>
                    <a:pt x="52" y="41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2" y="39"/>
                    <a:pt x="52" y="40"/>
                    <a:pt x="51" y="40"/>
                  </a:cubicBezTo>
                  <a:cubicBezTo>
                    <a:pt x="51" y="41"/>
                    <a:pt x="51" y="42"/>
                    <a:pt x="51" y="41"/>
                  </a:cubicBezTo>
                  <a:cubicBezTo>
                    <a:pt x="51" y="41"/>
                    <a:pt x="51" y="41"/>
                    <a:pt x="51" y="40"/>
                  </a:cubicBezTo>
                  <a:cubicBezTo>
                    <a:pt x="52" y="37"/>
                    <a:pt x="52" y="31"/>
                    <a:pt x="52" y="24"/>
                  </a:cubicBezTo>
                  <a:cubicBezTo>
                    <a:pt x="53" y="17"/>
                    <a:pt x="53" y="12"/>
                    <a:pt x="52" y="11"/>
                  </a:cubicBezTo>
                  <a:cubicBezTo>
                    <a:pt x="52" y="9"/>
                    <a:pt x="53" y="7"/>
                    <a:pt x="55" y="4"/>
                  </a:cubicBezTo>
                  <a:close/>
                  <a:moveTo>
                    <a:pt x="3" y="132"/>
                  </a:moveTo>
                  <a:cubicBezTo>
                    <a:pt x="3" y="131"/>
                    <a:pt x="4" y="131"/>
                    <a:pt x="4" y="131"/>
                  </a:cubicBezTo>
                  <a:cubicBezTo>
                    <a:pt x="5" y="131"/>
                    <a:pt x="5" y="132"/>
                    <a:pt x="5" y="133"/>
                  </a:cubicBezTo>
                  <a:cubicBezTo>
                    <a:pt x="5" y="134"/>
                    <a:pt x="5" y="135"/>
                    <a:pt x="4" y="135"/>
                  </a:cubicBezTo>
                  <a:cubicBezTo>
                    <a:pt x="4" y="135"/>
                    <a:pt x="3" y="135"/>
                    <a:pt x="3" y="134"/>
                  </a:cubicBezTo>
                  <a:cubicBezTo>
                    <a:pt x="3" y="133"/>
                    <a:pt x="3" y="133"/>
                    <a:pt x="3" y="132"/>
                  </a:cubicBezTo>
                  <a:close/>
                  <a:moveTo>
                    <a:pt x="51" y="115"/>
                  </a:moveTo>
                  <a:cubicBezTo>
                    <a:pt x="51" y="108"/>
                    <a:pt x="51" y="105"/>
                    <a:pt x="50" y="104"/>
                  </a:cubicBezTo>
                  <a:cubicBezTo>
                    <a:pt x="50" y="104"/>
                    <a:pt x="49" y="105"/>
                    <a:pt x="48" y="107"/>
                  </a:cubicBezTo>
                  <a:cubicBezTo>
                    <a:pt x="47" y="109"/>
                    <a:pt x="45" y="111"/>
                    <a:pt x="44" y="113"/>
                  </a:cubicBezTo>
                  <a:cubicBezTo>
                    <a:pt x="43" y="115"/>
                    <a:pt x="43" y="117"/>
                    <a:pt x="43" y="117"/>
                  </a:cubicBezTo>
                  <a:cubicBezTo>
                    <a:pt x="43" y="118"/>
                    <a:pt x="43" y="118"/>
                    <a:pt x="42" y="118"/>
                  </a:cubicBezTo>
                  <a:cubicBezTo>
                    <a:pt x="42" y="118"/>
                    <a:pt x="41" y="119"/>
                    <a:pt x="41" y="120"/>
                  </a:cubicBezTo>
                  <a:cubicBezTo>
                    <a:pt x="41" y="121"/>
                    <a:pt x="41" y="122"/>
                    <a:pt x="40" y="122"/>
                  </a:cubicBezTo>
                  <a:cubicBezTo>
                    <a:pt x="39" y="123"/>
                    <a:pt x="39" y="124"/>
                    <a:pt x="39" y="124"/>
                  </a:cubicBezTo>
                  <a:cubicBezTo>
                    <a:pt x="39" y="124"/>
                    <a:pt x="39" y="124"/>
                    <a:pt x="41" y="124"/>
                  </a:cubicBezTo>
                  <a:cubicBezTo>
                    <a:pt x="42" y="125"/>
                    <a:pt x="44" y="125"/>
                    <a:pt x="47" y="125"/>
                  </a:cubicBezTo>
                  <a:cubicBezTo>
                    <a:pt x="51" y="125"/>
                    <a:pt x="51" y="125"/>
                    <a:pt x="51" y="125"/>
                  </a:cubicBezTo>
                  <a:lnTo>
                    <a:pt x="51" y="115"/>
                  </a:lnTo>
                  <a:close/>
                  <a:moveTo>
                    <a:pt x="53" y="34"/>
                  </a:moveTo>
                  <a:cubicBezTo>
                    <a:pt x="53" y="33"/>
                    <a:pt x="53" y="33"/>
                    <a:pt x="53" y="32"/>
                  </a:cubicBezTo>
                  <a:cubicBezTo>
                    <a:pt x="53" y="31"/>
                    <a:pt x="53" y="31"/>
                    <a:pt x="52" y="32"/>
                  </a:cubicBezTo>
                  <a:cubicBezTo>
                    <a:pt x="53" y="33"/>
                    <a:pt x="53" y="34"/>
                    <a:pt x="53" y="34"/>
                  </a:cubicBezTo>
                  <a:close/>
                  <a:moveTo>
                    <a:pt x="99" y="108"/>
                  </a:moveTo>
                  <a:cubicBezTo>
                    <a:pt x="100" y="105"/>
                    <a:pt x="100" y="103"/>
                    <a:pt x="99" y="103"/>
                  </a:cubicBezTo>
                  <a:cubicBezTo>
                    <a:pt x="98" y="103"/>
                    <a:pt x="98" y="105"/>
                    <a:pt x="97" y="108"/>
                  </a:cubicBezTo>
                  <a:cubicBezTo>
                    <a:pt x="97" y="112"/>
                    <a:pt x="97" y="114"/>
                    <a:pt x="97" y="114"/>
                  </a:cubicBezTo>
                  <a:cubicBezTo>
                    <a:pt x="98" y="115"/>
                    <a:pt x="98" y="115"/>
                    <a:pt x="99" y="113"/>
                  </a:cubicBezTo>
                  <a:cubicBezTo>
                    <a:pt x="99" y="112"/>
                    <a:pt x="99" y="110"/>
                    <a:pt x="99" y="108"/>
                  </a:cubicBezTo>
                  <a:close/>
                  <a:moveTo>
                    <a:pt x="121" y="106"/>
                  </a:moveTo>
                  <a:cubicBezTo>
                    <a:pt x="121" y="104"/>
                    <a:pt x="121" y="104"/>
                    <a:pt x="121" y="104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0" y="103"/>
                    <a:pt x="119" y="104"/>
                  </a:cubicBezTo>
                  <a:cubicBezTo>
                    <a:pt x="118" y="105"/>
                    <a:pt x="117" y="106"/>
                    <a:pt x="117" y="107"/>
                  </a:cubicBezTo>
                  <a:cubicBezTo>
                    <a:pt x="117" y="107"/>
                    <a:pt x="117" y="108"/>
                    <a:pt x="116" y="111"/>
                  </a:cubicBezTo>
                  <a:cubicBezTo>
                    <a:pt x="114" y="113"/>
                    <a:pt x="114" y="115"/>
                    <a:pt x="114" y="115"/>
                  </a:cubicBezTo>
                  <a:cubicBezTo>
                    <a:pt x="115" y="115"/>
                    <a:pt x="114" y="117"/>
                    <a:pt x="113" y="119"/>
                  </a:cubicBezTo>
                  <a:cubicBezTo>
                    <a:pt x="112" y="121"/>
                    <a:pt x="112" y="123"/>
                    <a:pt x="112" y="125"/>
                  </a:cubicBezTo>
                  <a:cubicBezTo>
                    <a:pt x="112" y="126"/>
                    <a:pt x="111" y="127"/>
                    <a:pt x="111" y="129"/>
                  </a:cubicBezTo>
                  <a:cubicBezTo>
                    <a:pt x="108" y="134"/>
                    <a:pt x="107" y="137"/>
                    <a:pt x="108" y="138"/>
                  </a:cubicBezTo>
                  <a:cubicBezTo>
                    <a:pt x="108" y="138"/>
                    <a:pt x="109" y="137"/>
                    <a:pt x="111" y="134"/>
                  </a:cubicBezTo>
                  <a:cubicBezTo>
                    <a:pt x="113" y="132"/>
                    <a:pt x="115" y="128"/>
                    <a:pt x="117" y="124"/>
                  </a:cubicBezTo>
                  <a:cubicBezTo>
                    <a:pt x="118" y="120"/>
                    <a:pt x="119" y="117"/>
                    <a:pt x="120" y="115"/>
                  </a:cubicBezTo>
                  <a:cubicBezTo>
                    <a:pt x="120" y="112"/>
                    <a:pt x="120" y="109"/>
                    <a:pt x="121" y="106"/>
                  </a:cubicBezTo>
                  <a:close/>
                  <a:moveTo>
                    <a:pt x="167" y="23"/>
                  </a:moveTo>
                  <a:cubicBezTo>
                    <a:pt x="171" y="23"/>
                    <a:pt x="174" y="22"/>
                    <a:pt x="175" y="23"/>
                  </a:cubicBezTo>
                  <a:cubicBezTo>
                    <a:pt x="177" y="23"/>
                    <a:pt x="178" y="24"/>
                    <a:pt x="179" y="25"/>
                  </a:cubicBezTo>
                  <a:cubicBezTo>
                    <a:pt x="179" y="26"/>
                    <a:pt x="180" y="27"/>
                    <a:pt x="180" y="27"/>
                  </a:cubicBezTo>
                  <a:cubicBezTo>
                    <a:pt x="181" y="27"/>
                    <a:pt x="182" y="28"/>
                    <a:pt x="182" y="30"/>
                  </a:cubicBezTo>
                  <a:cubicBezTo>
                    <a:pt x="182" y="32"/>
                    <a:pt x="182" y="34"/>
                    <a:pt x="181" y="35"/>
                  </a:cubicBezTo>
                  <a:cubicBezTo>
                    <a:pt x="181" y="36"/>
                    <a:pt x="180" y="38"/>
                    <a:pt x="180" y="39"/>
                  </a:cubicBezTo>
                  <a:cubicBezTo>
                    <a:pt x="179" y="41"/>
                    <a:pt x="179" y="43"/>
                    <a:pt x="178" y="46"/>
                  </a:cubicBezTo>
                  <a:cubicBezTo>
                    <a:pt x="178" y="49"/>
                    <a:pt x="177" y="51"/>
                    <a:pt x="177" y="52"/>
                  </a:cubicBezTo>
                  <a:cubicBezTo>
                    <a:pt x="176" y="53"/>
                    <a:pt x="176" y="55"/>
                    <a:pt x="175" y="59"/>
                  </a:cubicBezTo>
                  <a:cubicBezTo>
                    <a:pt x="174" y="63"/>
                    <a:pt x="174" y="66"/>
                    <a:pt x="173" y="69"/>
                  </a:cubicBezTo>
                  <a:cubicBezTo>
                    <a:pt x="173" y="72"/>
                    <a:pt x="173" y="76"/>
                    <a:pt x="173" y="81"/>
                  </a:cubicBezTo>
                  <a:cubicBezTo>
                    <a:pt x="172" y="86"/>
                    <a:pt x="172" y="88"/>
                    <a:pt x="173" y="88"/>
                  </a:cubicBezTo>
                  <a:cubicBezTo>
                    <a:pt x="173" y="88"/>
                    <a:pt x="174" y="88"/>
                    <a:pt x="174" y="87"/>
                  </a:cubicBezTo>
                  <a:cubicBezTo>
                    <a:pt x="179" y="82"/>
                    <a:pt x="182" y="78"/>
                    <a:pt x="185" y="73"/>
                  </a:cubicBezTo>
                  <a:cubicBezTo>
                    <a:pt x="188" y="69"/>
                    <a:pt x="189" y="66"/>
                    <a:pt x="188" y="64"/>
                  </a:cubicBezTo>
                  <a:cubicBezTo>
                    <a:pt x="188" y="63"/>
                    <a:pt x="188" y="63"/>
                    <a:pt x="189" y="63"/>
                  </a:cubicBezTo>
                  <a:cubicBezTo>
                    <a:pt x="189" y="62"/>
                    <a:pt x="190" y="62"/>
                    <a:pt x="192" y="63"/>
                  </a:cubicBezTo>
                  <a:cubicBezTo>
                    <a:pt x="194" y="63"/>
                    <a:pt x="197" y="64"/>
                    <a:pt x="199" y="65"/>
                  </a:cubicBezTo>
                  <a:cubicBezTo>
                    <a:pt x="202" y="67"/>
                    <a:pt x="203" y="69"/>
                    <a:pt x="203" y="71"/>
                  </a:cubicBezTo>
                  <a:cubicBezTo>
                    <a:pt x="204" y="73"/>
                    <a:pt x="203" y="75"/>
                    <a:pt x="202" y="77"/>
                  </a:cubicBezTo>
                  <a:cubicBezTo>
                    <a:pt x="201" y="80"/>
                    <a:pt x="199" y="83"/>
                    <a:pt x="195" y="88"/>
                  </a:cubicBezTo>
                  <a:cubicBezTo>
                    <a:pt x="193" y="91"/>
                    <a:pt x="192" y="93"/>
                    <a:pt x="191" y="94"/>
                  </a:cubicBezTo>
                  <a:cubicBezTo>
                    <a:pt x="191" y="95"/>
                    <a:pt x="191" y="96"/>
                    <a:pt x="191" y="97"/>
                  </a:cubicBezTo>
                  <a:cubicBezTo>
                    <a:pt x="192" y="98"/>
                    <a:pt x="192" y="99"/>
                    <a:pt x="193" y="99"/>
                  </a:cubicBezTo>
                  <a:cubicBezTo>
                    <a:pt x="193" y="99"/>
                    <a:pt x="193" y="100"/>
                    <a:pt x="193" y="101"/>
                  </a:cubicBezTo>
                  <a:cubicBezTo>
                    <a:pt x="193" y="103"/>
                    <a:pt x="194" y="104"/>
                    <a:pt x="194" y="104"/>
                  </a:cubicBezTo>
                  <a:cubicBezTo>
                    <a:pt x="195" y="104"/>
                    <a:pt x="196" y="106"/>
                    <a:pt x="197" y="108"/>
                  </a:cubicBezTo>
                  <a:cubicBezTo>
                    <a:pt x="198" y="111"/>
                    <a:pt x="199" y="113"/>
                    <a:pt x="199" y="114"/>
                  </a:cubicBezTo>
                  <a:cubicBezTo>
                    <a:pt x="199" y="116"/>
                    <a:pt x="199" y="117"/>
                    <a:pt x="200" y="117"/>
                  </a:cubicBezTo>
                  <a:cubicBezTo>
                    <a:pt x="201" y="118"/>
                    <a:pt x="202" y="119"/>
                    <a:pt x="202" y="121"/>
                  </a:cubicBezTo>
                  <a:cubicBezTo>
                    <a:pt x="203" y="123"/>
                    <a:pt x="204" y="125"/>
                    <a:pt x="205" y="128"/>
                  </a:cubicBezTo>
                  <a:cubicBezTo>
                    <a:pt x="207" y="130"/>
                    <a:pt x="208" y="131"/>
                    <a:pt x="209" y="133"/>
                  </a:cubicBezTo>
                  <a:cubicBezTo>
                    <a:pt x="210" y="134"/>
                    <a:pt x="212" y="136"/>
                    <a:pt x="213" y="138"/>
                  </a:cubicBezTo>
                  <a:cubicBezTo>
                    <a:pt x="215" y="140"/>
                    <a:pt x="216" y="143"/>
                    <a:pt x="217" y="146"/>
                  </a:cubicBezTo>
                  <a:cubicBezTo>
                    <a:pt x="218" y="149"/>
                    <a:pt x="218" y="150"/>
                    <a:pt x="219" y="151"/>
                  </a:cubicBezTo>
                  <a:cubicBezTo>
                    <a:pt x="219" y="152"/>
                    <a:pt x="220" y="154"/>
                    <a:pt x="220" y="156"/>
                  </a:cubicBezTo>
                  <a:cubicBezTo>
                    <a:pt x="220" y="158"/>
                    <a:pt x="220" y="160"/>
                    <a:pt x="219" y="160"/>
                  </a:cubicBezTo>
                  <a:cubicBezTo>
                    <a:pt x="218" y="162"/>
                    <a:pt x="217" y="163"/>
                    <a:pt x="215" y="164"/>
                  </a:cubicBezTo>
                  <a:cubicBezTo>
                    <a:pt x="213" y="165"/>
                    <a:pt x="212" y="166"/>
                    <a:pt x="212" y="167"/>
                  </a:cubicBezTo>
                  <a:cubicBezTo>
                    <a:pt x="212" y="168"/>
                    <a:pt x="211" y="169"/>
                    <a:pt x="210" y="170"/>
                  </a:cubicBezTo>
                  <a:cubicBezTo>
                    <a:pt x="209" y="172"/>
                    <a:pt x="207" y="173"/>
                    <a:pt x="206" y="174"/>
                  </a:cubicBezTo>
                  <a:cubicBezTo>
                    <a:pt x="199" y="177"/>
                    <a:pt x="192" y="179"/>
                    <a:pt x="185" y="179"/>
                  </a:cubicBezTo>
                  <a:cubicBezTo>
                    <a:pt x="180" y="179"/>
                    <a:pt x="177" y="178"/>
                    <a:pt x="176" y="178"/>
                  </a:cubicBezTo>
                  <a:cubicBezTo>
                    <a:pt x="176" y="177"/>
                    <a:pt x="175" y="177"/>
                    <a:pt x="173" y="177"/>
                  </a:cubicBezTo>
                  <a:cubicBezTo>
                    <a:pt x="170" y="177"/>
                    <a:pt x="166" y="174"/>
                    <a:pt x="162" y="169"/>
                  </a:cubicBezTo>
                  <a:cubicBezTo>
                    <a:pt x="158" y="164"/>
                    <a:pt x="155" y="157"/>
                    <a:pt x="153" y="150"/>
                  </a:cubicBezTo>
                  <a:cubicBezTo>
                    <a:pt x="152" y="147"/>
                    <a:pt x="152" y="144"/>
                    <a:pt x="152" y="140"/>
                  </a:cubicBezTo>
                  <a:cubicBezTo>
                    <a:pt x="151" y="136"/>
                    <a:pt x="152" y="134"/>
                    <a:pt x="152" y="133"/>
                  </a:cubicBezTo>
                  <a:cubicBezTo>
                    <a:pt x="153" y="132"/>
                    <a:pt x="152" y="132"/>
                    <a:pt x="152" y="131"/>
                  </a:cubicBezTo>
                  <a:cubicBezTo>
                    <a:pt x="151" y="130"/>
                    <a:pt x="151" y="128"/>
                    <a:pt x="152" y="126"/>
                  </a:cubicBezTo>
                  <a:cubicBezTo>
                    <a:pt x="152" y="124"/>
                    <a:pt x="152" y="121"/>
                    <a:pt x="152" y="115"/>
                  </a:cubicBezTo>
                  <a:cubicBezTo>
                    <a:pt x="152" y="110"/>
                    <a:pt x="152" y="107"/>
                    <a:pt x="151" y="106"/>
                  </a:cubicBezTo>
                  <a:cubicBezTo>
                    <a:pt x="151" y="106"/>
                    <a:pt x="151" y="105"/>
                    <a:pt x="152" y="103"/>
                  </a:cubicBezTo>
                  <a:cubicBezTo>
                    <a:pt x="153" y="102"/>
                    <a:pt x="154" y="98"/>
                    <a:pt x="155" y="92"/>
                  </a:cubicBezTo>
                  <a:cubicBezTo>
                    <a:pt x="155" y="87"/>
                    <a:pt x="156" y="83"/>
                    <a:pt x="157" y="80"/>
                  </a:cubicBezTo>
                  <a:cubicBezTo>
                    <a:pt x="157" y="78"/>
                    <a:pt x="158" y="74"/>
                    <a:pt x="158" y="68"/>
                  </a:cubicBezTo>
                  <a:cubicBezTo>
                    <a:pt x="158" y="63"/>
                    <a:pt x="159" y="57"/>
                    <a:pt x="160" y="51"/>
                  </a:cubicBezTo>
                  <a:cubicBezTo>
                    <a:pt x="161" y="42"/>
                    <a:pt x="162" y="37"/>
                    <a:pt x="162" y="36"/>
                  </a:cubicBezTo>
                  <a:cubicBezTo>
                    <a:pt x="162" y="34"/>
                    <a:pt x="162" y="33"/>
                    <a:pt x="161" y="32"/>
                  </a:cubicBezTo>
                  <a:cubicBezTo>
                    <a:pt x="161" y="32"/>
                    <a:pt x="160" y="31"/>
                    <a:pt x="160" y="31"/>
                  </a:cubicBezTo>
                  <a:cubicBezTo>
                    <a:pt x="160" y="31"/>
                    <a:pt x="160" y="32"/>
                    <a:pt x="160" y="33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0" y="33"/>
                    <a:pt x="160" y="33"/>
                    <a:pt x="159" y="34"/>
                  </a:cubicBezTo>
                  <a:cubicBezTo>
                    <a:pt x="159" y="31"/>
                    <a:pt x="159" y="31"/>
                    <a:pt x="159" y="31"/>
                  </a:cubicBezTo>
                  <a:cubicBezTo>
                    <a:pt x="160" y="31"/>
                    <a:pt x="160" y="30"/>
                    <a:pt x="161" y="29"/>
                  </a:cubicBezTo>
                  <a:cubicBezTo>
                    <a:pt x="162" y="27"/>
                    <a:pt x="163" y="25"/>
                    <a:pt x="163" y="25"/>
                  </a:cubicBezTo>
                  <a:cubicBezTo>
                    <a:pt x="164" y="24"/>
                    <a:pt x="165" y="23"/>
                    <a:pt x="167" y="23"/>
                  </a:cubicBezTo>
                  <a:close/>
                  <a:moveTo>
                    <a:pt x="188" y="119"/>
                  </a:moveTo>
                  <a:cubicBezTo>
                    <a:pt x="187" y="119"/>
                    <a:pt x="185" y="119"/>
                    <a:pt x="180" y="119"/>
                  </a:cubicBezTo>
                  <a:cubicBezTo>
                    <a:pt x="176" y="119"/>
                    <a:pt x="174" y="119"/>
                    <a:pt x="173" y="120"/>
                  </a:cubicBezTo>
                  <a:cubicBezTo>
                    <a:pt x="173" y="120"/>
                    <a:pt x="172" y="121"/>
                    <a:pt x="171" y="121"/>
                  </a:cubicBezTo>
                  <a:cubicBezTo>
                    <a:pt x="170" y="121"/>
                    <a:pt x="170" y="122"/>
                    <a:pt x="169" y="126"/>
                  </a:cubicBezTo>
                  <a:cubicBezTo>
                    <a:pt x="169" y="129"/>
                    <a:pt x="169" y="131"/>
                    <a:pt x="169" y="132"/>
                  </a:cubicBezTo>
                  <a:cubicBezTo>
                    <a:pt x="169" y="133"/>
                    <a:pt x="170" y="136"/>
                    <a:pt x="170" y="142"/>
                  </a:cubicBezTo>
                  <a:cubicBezTo>
                    <a:pt x="170" y="147"/>
                    <a:pt x="170" y="151"/>
                    <a:pt x="170" y="153"/>
                  </a:cubicBezTo>
                  <a:cubicBezTo>
                    <a:pt x="170" y="154"/>
                    <a:pt x="170" y="155"/>
                    <a:pt x="171" y="155"/>
                  </a:cubicBezTo>
                  <a:cubicBezTo>
                    <a:pt x="171" y="155"/>
                    <a:pt x="172" y="155"/>
                    <a:pt x="173" y="155"/>
                  </a:cubicBezTo>
                  <a:cubicBezTo>
                    <a:pt x="175" y="154"/>
                    <a:pt x="177" y="154"/>
                    <a:pt x="179" y="154"/>
                  </a:cubicBezTo>
                  <a:cubicBezTo>
                    <a:pt x="184" y="153"/>
                    <a:pt x="186" y="152"/>
                    <a:pt x="186" y="150"/>
                  </a:cubicBezTo>
                  <a:cubicBezTo>
                    <a:pt x="186" y="149"/>
                    <a:pt x="187" y="147"/>
                    <a:pt x="188" y="146"/>
                  </a:cubicBezTo>
                  <a:cubicBezTo>
                    <a:pt x="189" y="144"/>
                    <a:pt x="189" y="139"/>
                    <a:pt x="189" y="132"/>
                  </a:cubicBezTo>
                  <a:cubicBezTo>
                    <a:pt x="190" y="124"/>
                    <a:pt x="189" y="120"/>
                    <a:pt x="188" y="119"/>
                  </a:cubicBezTo>
                  <a:close/>
                  <a:moveTo>
                    <a:pt x="188" y="101"/>
                  </a:moveTo>
                  <a:cubicBezTo>
                    <a:pt x="188" y="99"/>
                    <a:pt x="188" y="98"/>
                    <a:pt x="188" y="98"/>
                  </a:cubicBezTo>
                  <a:cubicBezTo>
                    <a:pt x="187" y="98"/>
                    <a:pt x="187" y="99"/>
                    <a:pt x="186" y="100"/>
                  </a:cubicBezTo>
                  <a:cubicBezTo>
                    <a:pt x="184" y="102"/>
                    <a:pt x="184" y="103"/>
                    <a:pt x="186" y="103"/>
                  </a:cubicBezTo>
                  <a:cubicBezTo>
                    <a:pt x="187" y="103"/>
                    <a:pt x="188" y="102"/>
                    <a:pt x="188" y="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16"/>
            <p:cNvSpPr>
              <a:spLocks noEditPoints="1"/>
            </p:cNvSpPr>
            <p:nvPr/>
          </p:nvSpPr>
          <p:spPr bwMode="auto">
            <a:xfrm>
              <a:off x="3859" y="3356"/>
              <a:ext cx="490" cy="519"/>
            </a:xfrm>
            <a:custGeom>
              <a:avLst/>
              <a:gdLst>
                <a:gd name="T0" fmla="*/ 133 w 205"/>
                <a:gd name="T1" fmla="*/ 7 h 219"/>
                <a:gd name="T2" fmla="*/ 144 w 205"/>
                <a:gd name="T3" fmla="*/ 46 h 219"/>
                <a:gd name="T4" fmla="*/ 107 w 205"/>
                <a:gd name="T5" fmla="*/ 66 h 219"/>
                <a:gd name="T6" fmla="*/ 102 w 205"/>
                <a:gd name="T7" fmla="*/ 71 h 219"/>
                <a:gd name="T8" fmla="*/ 114 w 205"/>
                <a:gd name="T9" fmla="*/ 79 h 219"/>
                <a:gd name="T10" fmla="*/ 111 w 205"/>
                <a:gd name="T11" fmla="*/ 93 h 219"/>
                <a:gd name="T12" fmla="*/ 63 w 205"/>
                <a:gd name="T13" fmla="*/ 151 h 219"/>
                <a:gd name="T14" fmla="*/ 68 w 205"/>
                <a:gd name="T15" fmla="*/ 171 h 219"/>
                <a:gd name="T16" fmla="*/ 70 w 205"/>
                <a:gd name="T17" fmla="*/ 179 h 219"/>
                <a:gd name="T18" fmla="*/ 61 w 205"/>
                <a:gd name="T19" fmla="*/ 219 h 219"/>
                <a:gd name="T20" fmla="*/ 52 w 205"/>
                <a:gd name="T21" fmla="*/ 209 h 219"/>
                <a:gd name="T22" fmla="*/ 53 w 205"/>
                <a:gd name="T23" fmla="*/ 180 h 219"/>
                <a:gd name="T24" fmla="*/ 52 w 205"/>
                <a:gd name="T25" fmla="*/ 162 h 219"/>
                <a:gd name="T26" fmla="*/ 17 w 205"/>
                <a:gd name="T27" fmla="*/ 206 h 219"/>
                <a:gd name="T28" fmla="*/ 5 w 205"/>
                <a:gd name="T29" fmla="*/ 208 h 219"/>
                <a:gd name="T30" fmla="*/ 0 w 205"/>
                <a:gd name="T31" fmla="*/ 185 h 219"/>
                <a:gd name="T32" fmla="*/ 18 w 205"/>
                <a:gd name="T33" fmla="*/ 165 h 219"/>
                <a:gd name="T34" fmla="*/ 34 w 205"/>
                <a:gd name="T35" fmla="*/ 148 h 219"/>
                <a:gd name="T36" fmla="*/ 72 w 205"/>
                <a:gd name="T37" fmla="*/ 101 h 219"/>
                <a:gd name="T38" fmla="*/ 48 w 205"/>
                <a:gd name="T39" fmla="*/ 111 h 219"/>
                <a:gd name="T40" fmla="*/ 49 w 205"/>
                <a:gd name="T41" fmla="*/ 84 h 219"/>
                <a:gd name="T42" fmla="*/ 72 w 205"/>
                <a:gd name="T43" fmla="*/ 66 h 219"/>
                <a:gd name="T44" fmla="*/ 65 w 205"/>
                <a:gd name="T45" fmla="*/ 37 h 219"/>
                <a:gd name="T46" fmla="*/ 60 w 205"/>
                <a:gd name="T47" fmla="*/ 15 h 219"/>
                <a:gd name="T48" fmla="*/ 84 w 205"/>
                <a:gd name="T49" fmla="*/ 18 h 219"/>
                <a:gd name="T50" fmla="*/ 107 w 205"/>
                <a:gd name="T51" fmla="*/ 3 h 219"/>
                <a:gd name="T52" fmla="*/ 178 w 205"/>
                <a:gd name="T53" fmla="*/ 103 h 219"/>
                <a:gd name="T54" fmla="*/ 185 w 205"/>
                <a:gd name="T55" fmla="*/ 117 h 219"/>
                <a:gd name="T56" fmla="*/ 193 w 205"/>
                <a:gd name="T57" fmla="*/ 161 h 219"/>
                <a:gd name="T58" fmla="*/ 203 w 205"/>
                <a:gd name="T59" fmla="*/ 192 h 219"/>
                <a:gd name="T60" fmla="*/ 197 w 205"/>
                <a:gd name="T61" fmla="*/ 206 h 219"/>
                <a:gd name="T62" fmla="*/ 139 w 205"/>
                <a:gd name="T63" fmla="*/ 217 h 219"/>
                <a:gd name="T64" fmla="*/ 114 w 205"/>
                <a:gd name="T65" fmla="*/ 189 h 219"/>
                <a:gd name="T66" fmla="*/ 102 w 205"/>
                <a:gd name="T67" fmla="*/ 180 h 219"/>
                <a:gd name="T68" fmla="*/ 88 w 205"/>
                <a:gd name="T69" fmla="*/ 163 h 219"/>
                <a:gd name="T70" fmla="*/ 89 w 205"/>
                <a:gd name="T71" fmla="*/ 150 h 219"/>
                <a:gd name="T72" fmla="*/ 94 w 205"/>
                <a:gd name="T73" fmla="*/ 149 h 219"/>
                <a:gd name="T74" fmla="*/ 93 w 205"/>
                <a:gd name="T75" fmla="*/ 156 h 219"/>
                <a:gd name="T76" fmla="*/ 106 w 205"/>
                <a:gd name="T77" fmla="*/ 143 h 219"/>
                <a:gd name="T78" fmla="*/ 109 w 205"/>
                <a:gd name="T79" fmla="*/ 113 h 219"/>
                <a:gd name="T80" fmla="*/ 109 w 205"/>
                <a:gd name="T81" fmla="*/ 105 h 219"/>
                <a:gd name="T82" fmla="*/ 120 w 205"/>
                <a:gd name="T83" fmla="*/ 121 h 219"/>
                <a:gd name="T84" fmla="*/ 130 w 205"/>
                <a:gd name="T85" fmla="*/ 121 h 219"/>
                <a:gd name="T86" fmla="*/ 133 w 205"/>
                <a:gd name="T87" fmla="*/ 113 h 219"/>
                <a:gd name="T88" fmla="*/ 142 w 205"/>
                <a:gd name="T89" fmla="*/ 101 h 219"/>
                <a:gd name="T90" fmla="*/ 154 w 205"/>
                <a:gd name="T91" fmla="*/ 106 h 219"/>
                <a:gd name="T92" fmla="*/ 150 w 205"/>
                <a:gd name="T93" fmla="*/ 129 h 219"/>
                <a:gd name="T94" fmla="*/ 123 w 205"/>
                <a:gd name="T95" fmla="*/ 164 h 219"/>
                <a:gd name="T96" fmla="*/ 130 w 205"/>
                <a:gd name="T97" fmla="*/ 195 h 219"/>
                <a:gd name="T98" fmla="*/ 162 w 205"/>
                <a:gd name="T99" fmla="*/ 191 h 219"/>
                <a:gd name="T100" fmla="*/ 169 w 205"/>
                <a:gd name="T101" fmla="*/ 185 h 219"/>
                <a:gd name="T102" fmla="*/ 172 w 205"/>
                <a:gd name="T103" fmla="*/ 160 h 219"/>
                <a:gd name="T104" fmla="*/ 177 w 205"/>
                <a:gd name="T105" fmla="*/ 115 h 219"/>
                <a:gd name="T106" fmla="*/ 114 w 205"/>
                <a:gd name="T107" fmla="*/ 9 h 219"/>
                <a:gd name="T108" fmla="*/ 92 w 205"/>
                <a:gd name="T109" fmla="*/ 25 h 219"/>
                <a:gd name="T110" fmla="*/ 90 w 205"/>
                <a:gd name="T111" fmla="*/ 40 h 219"/>
                <a:gd name="T112" fmla="*/ 109 w 205"/>
                <a:gd name="T113" fmla="*/ 35 h 219"/>
                <a:gd name="T114" fmla="*/ 127 w 205"/>
                <a:gd name="T115" fmla="*/ 1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5" h="219">
                  <a:moveTo>
                    <a:pt x="107" y="3"/>
                  </a:moveTo>
                  <a:cubicBezTo>
                    <a:pt x="117" y="0"/>
                    <a:pt x="125" y="2"/>
                    <a:pt x="133" y="7"/>
                  </a:cubicBezTo>
                  <a:cubicBezTo>
                    <a:pt x="147" y="17"/>
                    <a:pt x="152" y="28"/>
                    <a:pt x="148" y="39"/>
                  </a:cubicBezTo>
                  <a:cubicBezTo>
                    <a:pt x="147" y="42"/>
                    <a:pt x="146" y="45"/>
                    <a:pt x="144" y="46"/>
                  </a:cubicBezTo>
                  <a:cubicBezTo>
                    <a:pt x="142" y="48"/>
                    <a:pt x="135" y="51"/>
                    <a:pt x="126" y="56"/>
                  </a:cubicBezTo>
                  <a:cubicBezTo>
                    <a:pt x="120" y="59"/>
                    <a:pt x="114" y="62"/>
                    <a:pt x="107" y="66"/>
                  </a:cubicBezTo>
                  <a:cubicBezTo>
                    <a:pt x="105" y="67"/>
                    <a:pt x="103" y="68"/>
                    <a:pt x="102" y="69"/>
                  </a:cubicBezTo>
                  <a:cubicBezTo>
                    <a:pt x="102" y="70"/>
                    <a:pt x="101" y="70"/>
                    <a:pt x="102" y="71"/>
                  </a:cubicBezTo>
                  <a:cubicBezTo>
                    <a:pt x="102" y="72"/>
                    <a:pt x="104" y="73"/>
                    <a:pt x="106" y="73"/>
                  </a:cubicBezTo>
                  <a:cubicBezTo>
                    <a:pt x="108" y="75"/>
                    <a:pt x="111" y="76"/>
                    <a:pt x="114" y="79"/>
                  </a:cubicBezTo>
                  <a:cubicBezTo>
                    <a:pt x="117" y="81"/>
                    <a:pt x="118" y="83"/>
                    <a:pt x="118" y="84"/>
                  </a:cubicBezTo>
                  <a:cubicBezTo>
                    <a:pt x="118" y="86"/>
                    <a:pt x="116" y="89"/>
                    <a:pt x="111" y="93"/>
                  </a:cubicBezTo>
                  <a:cubicBezTo>
                    <a:pt x="100" y="102"/>
                    <a:pt x="90" y="114"/>
                    <a:pt x="78" y="127"/>
                  </a:cubicBezTo>
                  <a:cubicBezTo>
                    <a:pt x="67" y="141"/>
                    <a:pt x="62" y="148"/>
                    <a:pt x="63" y="151"/>
                  </a:cubicBezTo>
                  <a:cubicBezTo>
                    <a:pt x="63" y="153"/>
                    <a:pt x="64" y="156"/>
                    <a:pt x="66" y="160"/>
                  </a:cubicBezTo>
                  <a:cubicBezTo>
                    <a:pt x="67" y="164"/>
                    <a:pt x="68" y="167"/>
                    <a:pt x="68" y="171"/>
                  </a:cubicBezTo>
                  <a:cubicBezTo>
                    <a:pt x="68" y="175"/>
                    <a:pt x="69" y="177"/>
                    <a:pt x="70" y="177"/>
                  </a:cubicBezTo>
                  <a:cubicBezTo>
                    <a:pt x="71" y="177"/>
                    <a:pt x="71" y="178"/>
                    <a:pt x="70" y="179"/>
                  </a:cubicBezTo>
                  <a:cubicBezTo>
                    <a:pt x="70" y="181"/>
                    <a:pt x="69" y="186"/>
                    <a:pt x="68" y="195"/>
                  </a:cubicBezTo>
                  <a:cubicBezTo>
                    <a:pt x="66" y="211"/>
                    <a:pt x="64" y="219"/>
                    <a:pt x="61" y="219"/>
                  </a:cubicBezTo>
                  <a:cubicBezTo>
                    <a:pt x="59" y="219"/>
                    <a:pt x="58" y="218"/>
                    <a:pt x="57" y="217"/>
                  </a:cubicBezTo>
                  <a:cubicBezTo>
                    <a:pt x="55" y="216"/>
                    <a:pt x="54" y="213"/>
                    <a:pt x="52" y="209"/>
                  </a:cubicBezTo>
                  <a:cubicBezTo>
                    <a:pt x="51" y="205"/>
                    <a:pt x="50" y="201"/>
                    <a:pt x="50" y="198"/>
                  </a:cubicBezTo>
                  <a:cubicBezTo>
                    <a:pt x="50" y="195"/>
                    <a:pt x="51" y="189"/>
                    <a:pt x="53" y="180"/>
                  </a:cubicBezTo>
                  <a:cubicBezTo>
                    <a:pt x="56" y="167"/>
                    <a:pt x="56" y="161"/>
                    <a:pt x="53" y="162"/>
                  </a:cubicBezTo>
                  <a:cubicBezTo>
                    <a:pt x="53" y="162"/>
                    <a:pt x="53" y="162"/>
                    <a:pt x="52" y="162"/>
                  </a:cubicBezTo>
                  <a:cubicBezTo>
                    <a:pt x="51" y="163"/>
                    <a:pt x="45" y="171"/>
                    <a:pt x="34" y="184"/>
                  </a:cubicBezTo>
                  <a:cubicBezTo>
                    <a:pt x="24" y="197"/>
                    <a:pt x="18" y="204"/>
                    <a:pt x="17" y="206"/>
                  </a:cubicBezTo>
                  <a:cubicBezTo>
                    <a:pt x="16" y="208"/>
                    <a:pt x="14" y="209"/>
                    <a:pt x="13" y="210"/>
                  </a:cubicBezTo>
                  <a:cubicBezTo>
                    <a:pt x="9" y="211"/>
                    <a:pt x="7" y="210"/>
                    <a:pt x="5" y="208"/>
                  </a:cubicBezTo>
                  <a:cubicBezTo>
                    <a:pt x="3" y="205"/>
                    <a:pt x="2" y="200"/>
                    <a:pt x="1" y="192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15" y="169"/>
                    <a:pt x="18" y="166"/>
                    <a:pt x="18" y="165"/>
                  </a:cubicBezTo>
                  <a:cubicBezTo>
                    <a:pt x="18" y="164"/>
                    <a:pt x="19" y="163"/>
                    <a:pt x="22" y="160"/>
                  </a:cubicBezTo>
                  <a:cubicBezTo>
                    <a:pt x="26" y="158"/>
                    <a:pt x="29" y="154"/>
                    <a:pt x="34" y="148"/>
                  </a:cubicBezTo>
                  <a:cubicBezTo>
                    <a:pt x="52" y="126"/>
                    <a:pt x="63" y="113"/>
                    <a:pt x="67" y="108"/>
                  </a:cubicBezTo>
                  <a:cubicBezTo>
                    <a:pt x="71" y="103"/>
                    <a:pt x="72" y="101"/>
                    <a:pt x="72" y="101"/>
                  </a:cubicBezTo>
                  <a:cubicBezTo>
                    <a:pt x="71" y="100"/>
                    <a:pt x="68" y="102"/>
                    <a:pt x="61" y="105"/>
                  </a:cubicBezTo>
                  <a:cubicBezTo>
                    <a:pt x="54" y="109"/>
                    <a:pt x="49" y="111"/>
                    <a:pt x="48" y="111"/>
                  </a:cubicBezTo>
                  <a:cubicBezTo>
                    <a:pt x="44" y="111"/>
                    <a:pt x="42" y="107"/>
                    <a:pt x="42" y="99"/>
                  </a:cubicBezTo>
                  <a:cubicBezTo>
                    <a:pt x="42" y="91"/>
                    <a:pt x="44" y="86"/>
                    <a:pt x="49" y="84"/>
                  </a:cubicBezTo>
                  <a:cubicBezTo>
                    <a:pt x="52" y="83"/>
                    <a:pt x="56" y="80"/>
                    <a:pt x="62" y="76"/>
                  </a:cubicBezTo>
                  <a:cubicBezTo>
                    <a:pt x="68" y="71"/>
                    <a:pt x="71" y="68"/>
                    <a:pt x="72" y="66"/>
                  </a:cubicBezTo>
                  <a:cubicBezTo>
                    <a:pt x="72" y="65"/>
                    <a:pt x="71" y="60"/>
                    <a:pt x="69" y="53"/>
                  </a:cubicBezTo>
                  <a:cubicBezTo>
                    <a:pt x="66" y="46"/>
                    <a:pt x="65" y="40"/>
                    <a:pt x="65" y="37"/>
                  </a:cubicBezTo>
                  <a:cubicBezTo>
                    <a:pt x="65" y="33"/>
                    <a:pt x="64" y="30"/>
                    <a:pt x="63" y="28"/>
                  </a:cubicBezTo>
                  <a:cubicBezTo>
                    <a:pt x="58" y="22"/>
                    <a:pt x="57" y="17"/>
                    <a:pt x="60" y="15"/>
                  </a:cubicBezTo>
                  <a:cubicBezTo>
                    <a:pt x="64" y="12"/>
                    <a:pt x="69" y="13"/>
                    <a:pt x="76" y="17"/>
                  </a:cubicBezTo>
                  <a:cubicBezTo>
                    <a:pt x="80" y="19"/>
                    <a:pt x="83" y="19"/>
                    <a:pt x="84" y="18"/>
                  </a:cubicBezTo>
                  <a:cubicBezTo>
                    <a:pt x="86" y="17"/>
                    <a:pt x="89" y="15"/>
                    <a:pt x="94" y="10"/>
                  </a:cubicBezTo>
                  <a:cubicBezTo>
                    <a:pt x="100" y="6"/>
                    <a:pt x="104" y="3"/>
                    <a:pt x="107" y="3"/>
                  </a:cubicBezTo>
                  <a:close/>
                  <a:moveTo>
                    <a:pt x="177" y="115"/>
                  </a:moveTo>
                  <a:cubicBezTo>
                    <a:pt x="177" y="110"/>
                    <a:pt x="177" y="106"/>
                    <a:pt x="178" y="103"/>
                  </a:cubicBezTo>
                  <a:cubicBezTo>
                    <a:pt x="179" y="100"/>
                    <a:pt x="179" y="99"/>
                    <a:pt x="180" y="99"/>
                  </a:cubicBezTo>
                  <a:cubicBezTo>
                    <a:pt x="182" y="99"/>
                    <a:pt x="184" y="105"/>
                    <a:pt x="185" y="117"/>
                  </a:cubicBezTo>
                  <a:cubicBezTo>
                    <a:pt x="185" y="124"/>
                    <a:pt x="186" y="133"/>
                    <a:pt x="188" y="142"/>
                  </a:cubicBezTo>
                  <a:cubicBezTo>
                    <a:pt x="190" y="151"/>
                    <a:pt x="191" y="158"/>
                    <a:pt x="193" y="161"/>
                  </a:cubicBezTo>
                  <a:cubicBezTo>
                    <a:pt x="197" y="169"/>
                    <a:pt x="200" y="176"/>
                    <a:pt x="201" y="182"/>
                  </a:cubicBezTo>
                  <a:cubicBezTo>
                    <a:pt x="201" y="187"/>
                    <a:pt x="202" y="190"/>
                    <a:pt x="203" y="192"/>
                  </a:cubicBezTo>
                  <a:cubicBezTo>
                    <a:pt x="204" y="194"/>
                    <a:pt x="205" y="196"/>
                    <a:pt x="203" y="199"/>
                  </a:cubicBezTo>
                  <a:cubicBezTo>
                    <a:pt x="202" y="202"/>
                    <a:pt x="200" y="204"/>
                    <a:pt x="197" y="206"/>
                  </a:cubicBezTo>
                  <a:cubicBezTo>
                    <a:pt x="188" y="211"/>
                    <a:pt x="177" y="215"/>
                    <a:pt x="166" y="217"/>
                  </a:cubicBezTo>
                  <a:cubicBezTo>
                    <a:pt x="155" y="219"/>
                    <a:pt x="146" y="219"/>
                    <a:pt x="139" y="217"/>
                  </a:cubicBezTo>
                  <a:cubicBezTo>
                    <a:pt x="134" y="215"/>
                    <a:pt x="129" y="212"/>
                    <a:pt x="125" y="207"/>
                  </a:cubicBezTo>
                  <a:cubicBezTo>
                    <a:pt x="120" y="202"/>
                    <a:pt x="117" y="196"/>
                    <a:pt x="114" y="189"/>
                  </a:cubicBezTo>
                  <a:cubicBezTo>
                    <a:pt x="111" y="183"/>
                    <a:pt x="109" y="179"/>
                    <a:pt x="107" y="179"/>
                  </a:cubicBezTo>
                  <a:cubicBezTo>
                    <a:pt x="106" y="178"/>
                    <a:pt x="104" y="179"/>
                    <a:pt x="102" y="180"/>
                  </a:cubicBezTo>
                  <a:cubicBezTo>
                    <a:pt x="99" y="182"/>
                    <a:pt x="97" y="182"/>
                    <a:pt x="96" y="182"/>
                  </a:cubicBezTo>
                  <a:cubicBezTo>
                    <a:pt x="92" y="181"/>
                    <a:pt x="90" y="174"/>
                    <a:pt x="88" y="163"/>
                  </a:cubicBezTo>
                  <a:cubicBezTo>
                    <a:pt x="87" y="158"/>
                    <a:pt x="87" y="155"/>
                    <a:pt x="87" y="154"/>
                  </a:cubicBezTo>
                  <a:cubicBezTo>
                    <a:pt x="87" y="152"/>
                    <a:pt x="88" y="151"/>
                    <a:pt x="89" y="150"/>
                  </a:cubicBezTo>
                  <a:cubicBezTo>
                    <a:pt x="90" y="149"/>
                    <a:pt x="91" y="148"/>
                    <a:pt x="91" y="148"/>
                  </a:cubicBezTo>
                  <a:cubicBezTo>
                    <a:pt x="92" y="148"/>
                    <a:pt x="92" y="148"/>
                    <a:pt x="94" y="149"/>
                  </a:cubicBezTo>
                  <a:cubicBezTo>
                    <a:pt x="95" y="151"/>
                    <a:pt x="95" y="152"/>
                    <a:pt x="94" y="154"/>
                  </a:cubicBezTo>
                  <a:cubicBezTo>
                    <a:pt x="93" y="155"/>
                    <a:pt x="92" y="156"/>
                    <a:pt x="93" y="156"/>
                  </a:cubicBezTo>
                  <a:cubicBezTo>
                    <a:pt x="94" y="156"/>
                    <a:pt x="96" y="155"/>
                    <a:pt x="99" y="152"/>
                  </a:cubicBezTo>
                  <a:cubicBezTo>
                    <a:pt x="102" y="149"/>
                    <a:pt x="105" y="146"/>
                    <a:pt x="106" y="143"/>
                  </a:cubicBezTo>
                  <a:cubicBezTo>
                    <a:pt x="108" y="139"/>
                    <a:pt x="109" y="134"/>
                    <a:pt x="110" y="127"/>
                  </a:cubicBezTo>
                  <a:cubicBezTo>
                    <a:pt x="111" y="119"/>
                    <a:pt x="110" y="114"/>
                    <a:pt x="109" y="113"/>
                  </a:cubicBezTo>
                  <a:cubicBezTo>
                    <a:pt x="107" y="112"/>
                    <a:pt x="106" y="110"/>
                    <a:pt x="107" y="108"/>
                  </a:cubicBezTo>
                  <a:cubicBezTo>
                    <a:pt x="107" y="106"/>
                    <a:pt x="108" y="105"/>
                    <a:pt x="109" y="105"/>
                  </a:cubicBezTo>
                  <a:cubicBezTo>
                    <a:pt x="111" y="105"/>
                    <a:pt x="113" y="106"/>
                    <a:pt x="115" y="109"/>
                  </a:cubicBezTo>
                  <a:cubicBezTo>
                    <a:pt x="117" y="112"/>
                    <a:pt x="119" y="116"/>
                    <a:pt x="120" y="121"/>
                  </a:cubicBezTo>
                  <a:cubicBezTo>
                    <a:pt x="121" y="125"/>
                    <a:pt x="122" y="127"/>
                    <a:pt x="123" y="127"/>
                  </a:cubicBezTo>
                  <a:cubicBezTo>
                    <a:pt x="124" y="127"/>
                    <a:pt x="126" y="125"/>
                    <a:pt x="130" y="121"/>
                  </a:cubicBezTo>
                  <a:cubicBezTo>
                    <a:pt x="133" y="117"/>
                    <a:pt x="135" y="115"/>
                    <a:pt x="135" y="114"/>
                  </a:cubicBezTo>
                  <a:cubicBezTo>
                    <a:pt x="135" y="113"/>
                    <a:pt x="135" y="113"/>
                    <a:pt x="133" y="113"/>
                  </a:cubicBezTo>
                  <a:cubicBezTo>
                    <a:pt x="132" y="113"/>
                    <a:pt x="132" y="113"/>
                    <a:pt x="133" y="112"/>
                  </a:cubicBezTo>
                  <a:cubicBezTo>
                    <a:pt x="135" y="108"/>
                    <a:pt x="138" y="105"/>
                    <a:pt x="142" y="101"/>
                  </a:cubicBezTo>
                  <a:cubicBezTo>
                    <a:pt x="143" y="100"/>
                    <a:pt x="145" y="100"/>
                    <a:pt x="147" y="101"/>
                  </a:cubicBezTo>
                  <a:cubicBezTo>
                    <a:pt x="150" y="102"/>
                    <a:pt x="152" y="104"/>
                    <a:pt x="154" y="106"/>
                  </a:cubicBezTo>
                  <a:cubicBezTo>
                    <a:pt x="158" y="110"/>
                    <a:pt x="158" y="116"/>
                    <a:pt x="153" y="122"/>
                  </a:cubicBezTo>
                  <a:cubicBezTo>
                    <a:pt x="151" y="126"/>
                    <a:pt x="150" y="128"/>
                    <a:pt x="150" y="129"/>
                  </a:cubicBezTo>
                  <a:cubicBezTo>
                    <a:pt x="150" y="130"/>
                    <a:pt x="146" y="136"/>
                    <a:pt x="137" y="146"/>
                  </a:cubicBezTo>
                  <a:cubicBezTo>
                    <a:pt x="129" y="156"/>
                    <a:pt x="124" y="162"/>
                    <a:pt x="123" y="164"/>
                  </a:cubicBezTo>
                  <a:cubicBezTo>
                    <a:pt x="121" y="168"/>
                    <a:pt x="121" y="173"/>
                    <a:pt x="123" y="180"/>
                  </a:cubicBezTo>
                  <a:cubicBezTo>
                    <a:pt x="125" y="187"/>
                    <a:pt x="127" y="192"/>
                    <a:pt x="130" y="195"/>
                  </a:cubicBezTo>
                  <a:cubicBezTo>
                    <a:pt x="132" y="196"/>
                    <a:pt x="136" y="196"/>
                    <a:pt x="144" y="195"/>
                  </a:cubicBezTo>
                  <a:cubicBezTo>
                    <a:pt x="151" y="194"/>
                    <a:pt x="157" y="193"/>
                    <a:pt x="162" y="191"/>
                  </a:cubicBezTo>
                  <a:cubicBezTo>
                    <a:pt x="162" y="190"/>
                    <a:pt x="162" y="190"/>
                    <a:pt x="163" y="190"/>
                  </a:cubicBezTo>
                  <a:cubicBezTo>
                    <a:pt x="166" y="189"/>
                    <a:pt x="168" y="187"/>
                    <a:pt x="169" y="185"/>
                  </a:cubicBezTo>
                  <a:cubicBezTo>
                    <a:pt x="169" y="182"/>
                    <a:pt x="170" y="175"/>
                    <a:pt x="172" y="162"/>
                  </a:cubicBezTo>
                  <a:cubicBezTo>
                    <a:pt x="172" y="162"/>
                    <a:pt x="172" y="161"/>
                    <a:pt x="172" y="160"/>
                  </a:cubicBezTo>
                  <a:cubicBezTo>
                    <a:pt x="174" y="148"/>
                    <a:pt x="175" y="138"/>
                    <a:pt x="176" y="131"/>
                  </a:cubicBezTo>
                  <a:cubicBezTo>
                    <a:pt x="177" y="125"/>
                    <a:pt x="177" y="119"/>
                    <a:pt x="177" y="115"/>
                  </a:cubicBezTo>
                  <a:close/>
                  <a:moveTo>
                    <a:pt x="123" y="11"/>
                  </a:moveTo>
                  <a:cubicBezTo>
                    <a:pt x="120" y="9"/>
                    <a:pt x="117" y="9"/>
                    <a:pt x="114" y="9"/>
                  </a:cubicBezTo>
                  <a:cubicBezTo>
                    <a:pt x="111" y="9"/>
                    <a:pt x="108" y="10"/>
                    <a:pt x="103" y="14"/>
                  </a:cubicBezTo>
                  <a:cubicBezTo>
                    <a:pt x="98" y="17"/>
                    <a:pt x="95" y="21"/>
                    <a:pt x="92" y="25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91" y="46"/>
                    <a:pt x="92" y="49"/>
                    <a:pt x="94" y="49"/>
                  </a:cubicBezTo>
                  <a:cubicBezTo>
                    <a:pt x="95" y="49"/>
                    <a:pt x="100" y="44"/>
                    <a:pt x="109" y="35"/>
                  </a:cubicBezTo>
                  <a:cubicBezTo>
                    <a:pt x="118" y="26"/>
                    <a:pt x="123" y="21"/>
                    <a:pt x="124" y="18"/>
                  </a:cubicBezTo>
                  <a:cubicBezTo>
                    <a:pt x="127" y="13"/>
                    <a:pt x="127" y="13"/>
                    <a:pt x="127" y="13"/>
                  </a:cubicBezTo>
                  <a:lnTo>
                    <a:pt x="12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05564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1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3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4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4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5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59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1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6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13500"/>
                                </p:stCondLst>
                                <p:childTnLst>
                                  <p:par>
                                    <p:cTn id="6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4500"/>
                                </p:stCondLst>
                                <p:childTnLst>
                                  <p:par>
                                    <p:cTn id="73" presetID="2" presetClass="entr" presetSubtype="1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7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9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0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animBg="1"/>
          <p:bldP spid="8" grpId="0" animBg="1"/>
          <p:bldP spid="9" grpId="0"/>
          <p:bldP spid="10" grpId="0"/>
          <p:bldP spid="11" grpId="0" animBg="1"/>
          <p:bldP spid="12" grpId="0" animBg="1"/>
          <p:bldP spid="13" grpId="0"/>
          <p:bldP spid="14" grpId="0"/>
          <p:bldP spid="15" grpId="0" animBg="1"/>
          <p:bldP spid="16" grpId="0" animBg="1"/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1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3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4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4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5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59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1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6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13500"/>
                                </p:stCondLst>
                                <p:childTnLst>
                                  <p:par>
                                    <p:cTn id="6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4500"/>
                                </p:stCondLst>
                                <p:childTnLst>
                                  <p:par>
                                    <p:cTn id="73" presetID="2" presetClass="entr" presetSubtype="1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animBg="1"/>
          <p:bldP spid="8" grpId="0" animBg="1"/>
          <p:bldP spid="9" grpId="0"/>
          <p:bldP spid="10" grpId="0"/>
          <p:bldP spid="11" grpId="0" animBg="1"/>
          <p:bldP spid="12" grpId="0" animBg="1"/>
          <p:bldP spid="13" grpId="0"/>
          <p:bldP spid="14" grpId="0"/>
          <p:bldP spid="15" grpId="0" animBg="1"/>
          <p:bldP spid="16" grpId="0" animBg="1"/>
          <p:bldP spid="17" grpId="0"/>
          <p:bldP spid="18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7092" y="368447"/>
            <a:ext cx="584649" cy="271337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443186" y="514770"/>
            <a:ext cx="430887" cy="2648245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bg1"/>
                </a:solidFill>
                <a:latin typeface="+mn-ea"/>
              </a:rPr>
              <a:t>请输入标题</a:t>
            </a:r>
            <a:endParaRPr lang="zh-CN" altLang="en-US" sz="1600" b="1" spc="3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0328" y="2040761"/>
            <a:ext cx="831951" cy="70103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0196" flipH="1">
            <a:off x="1646077" y="2067002"/>
            <a:ext cx="8665031" cy="2723995"/>
          </a:xfrm>
          <a:prstGeom prst="rect">
            <a:avLst/>
          </a:prstGeom>
        </p:spPr>
      </p:pic>
      <p:cxnSp>
        <p:nvCxnSpPr>
          <p:cNvPr id="16" name="直接连接符 15"/>
          <p:cNvCxnSpPr/>
          <p:nvPr/>
        </p:nvCxnSpPr>
        <p:spPr>
          <a:xfrm flipV="1">
            <a:off x="3506993" y="2312894"/>
            <a:ext cx="0" cy="121023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3376935" y="1306250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第一步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18" name="文本框 6"/>
          <p:cNvSpPr txBox="1"/>
          <p:nvPr/>
        </p:nvSpPr>
        <p:spPr>
          <a:xfrm>
            <a:off x="1561315" y="1307447"/>
            <a:ext cx="1754326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复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cxnSp>
        <p:nvCxnSpPr>
          <p:cNvPr id="19" name="直接连接符 18"/>
          <p:cNvCxnSpPr/>
          <p:nvPr/>
        </p:nvCxnSpPr>
        <p:spPr>
          <a:xfrm flipV="1">
            <a:off x="4550485" y="4120178"/>
            <a:ext cx="0" cy="121023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4196578" y="4824156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第一步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1" name="文本框 6"/>
          <p:cNvSpPr txBox="1"/>
          <p:nvPr/>
        </p:nvSpPr>
        <p:spPr>
          <a:xfrm>
            <a:off x="2265299" y="4269926"/>
            <a:ext cx="1754326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复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cxnSp>
        <p:nvCxnSpPr>
          <p:cNvPr id="22" name="直接连接符 21"/>
          <p:cNvCxnSpPr/>
          <p:nvPr/>
        </p:nvCxnSpPr>
        <p:spPr>
          <a:xfrm flipV="1">
            <a:off x="6978128" y="2151529"/>
            <a:ext cx="0" cy="121023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6801174" y="1137042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第三步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4" name="文本框 6"/>
          <p:cNvSpPr txBox="1"/>
          <p:nvPr/>
        </p:nvSpPr>
        <p:spPr>
          <a:xfrm>
            <a:off x="4955054" y="1146082"/>
            <a:ext cx="1754326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复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 flipV="1">
            <a:off x="9833156" y="3895930"/>
            <a:ext cx="0" cy="121023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9479249" y="4599908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第四步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7" name="文本框 6"/>
          <p:cNvSpPr txBox="1"/>
          <p:nvPr/>
        </p:nvSpPr>
        <p:spPr>
          <a:xfrm>
            <a:off x="7547970" y="4045678"/>
            <a:ext cx="1754326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复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9262588" y="1571063"/>
            <a:ext cx="335802" cy="1210899"/>
            <a:chOff x="4180105" y="2695575"/>
            <a:chExt cx="741363" cy="2673350"/>
          </a:xfrm>
        </p:grpSpPr>
        <p:sp>
          <p:nvSpPr>
            <p:cNvPr id="31" name="Freeform 6"/>
            <p:cNvSpPr>
              <a:spLocks noEditPoints="1"/>
            </p:cNvSpPr>
            <p:nvPr/>
          </p:nvSpPr>
          <p:spPr bwMode="auto">
            <a:xfrm>
              <a:off x="4262655" y="2695575"/>
              <a:ext cx="587375" cy="504825"/>
            </a:xfrm>
            <a:custGeom>
              <a:avLst/>
              <a:gdLst>
                <a:gd name="T0" fmla="*/ 12 w 154"/>
                <a:gd name="T1" fmla="*/ 103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2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8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5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4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2 h 134"/>
                <a:gd name="T58" fmla="*/ 81 w 154"/>
                <a:gd name="T59" fmla="*/ 87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1 h 134"/>
                <a:gd name="T66" fmla="*/ 36 w 154"/>
                <a:gd name="T67" fmla="*/ 112 h 134"/>
                <a:gd name="T68" fmla="*/ 91 w 154"/>
                <a:gd name="T69" fmla="*/ 0 h 134"/>
                <a:gd name="T70" fmla="*/ 118 w 154"/>
                <a:gd name="T71" fmla="*/ 20 h 134"/>
                <a:gd name="T72" fmla="*/ 117 w 154"/>
                <a:gd name="T73" fmla="*/ 34 h 134"/>
                <a:gd name="T74" fmla="*/ 88 w 154"/>
                <a:gd name="T75" fmla="*/ 39 h 134"/>
                <a:gd name="T76" fmla="*/ 58 w 154"/>
                <a:gd name="T77" fmla="*/ 42 h 134"/>
                <a:gd name="T78" fmla="*/ 40 w 154"/>
                <a:gd name="T79" fmla="*/ 3 h 134"/>
                <a:gd name="T80" fmla="*/ 54 w 154"/>
                <a:gd name="T81" fmla="*/ 11 h 134"/>
                <a:gd name="T82" fmla="*/ 58 w 154"/>
                <a:gd name="T83" fmla="*/ 16 h 134"/>
                <a:gd name="T84" fmla="*/ 91 w 154"/>
                <a:gd name="T85" fmla="*/ 7 h 134"/>
                <a:gd name="T86" fmla="*/ 46 w 154"/>
                <a:gd name="T87" fmla="*/ 108 h 134"/>
                <a:gd name="T88" fmla="*/ 52 w 154"/>
                <a:gd name="T89" fmla="*/ 108 h 134"/>
                <a:gd name="T90" fmla="*/ 52 w 154"/>
                <a:gd name="T91" fmla="*/ 108 h 134"/>
                <a:gd name="T92" fmla="*/ 67 w 154"/>
                <a:gd name="T93" fmla="*/ 105 h 134"/>
                <a:gd name="T94" fmla="*/ 68 w 154"/>
                <a:gd name="T95" fmla="*/ 58 h 134"/>
                <a:gd name="T96" fmla="*/ 71 w 154"/>
                <a:gd name="T97" fmla="*/ 57 h 134"/>
                <a:gd name="T98" fmla="*/ 75 w 154"/>
                <a:gd name="T99" fmla="*/ 103 h 134"/>
                <a:gd name="T100" fmla="*/ 77 w 154"/>
                <a:gd name="T101" fmla="*/ 103 h 134"/>
                <a:gd name="T102" fmla="*/ 95 w 154"/>
                <a:gd name="T103" fmla="*/ 10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7"/>
                  </a:moveTo>
                  <a:cubicBezTo>
                    <a:pt x="17" y="96"/>
                    <a:pt x="18" y="95"/>
                    <a:pt x="18" y="96"/>
                  </a:cubicBezTo>
                  <a:cubicBezTo>
                    <a:pt x="18" y="96"/>
                    <a:pt x="17" y="98"/>
                    <a:pt x="15" y="99"/>
                  </a:cubicBezTo>
                  <a:cubicBezTo>
                    <a:pt x="13" y="101"/>
                    <a:pt x="12" y="103"/>
                    <a:pt x="12" y="103"/>
                  </a:cubicBezTo>
                  <a:cubicBezTo>
                    <a:pt x="12" y="104"/>
                    <a:pt x="12" y="105"/>
                    <a:pt x="11" y="106"/>
                  </a:cubicBezTo>
                  <a:cubicBezTo>
                    <a:pt x="10" y="108"/>
                    <a:pt x="9" y="109"/>
                    <a:pt x="9" y="111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4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6"/>
                  </a:cubicBezTo>
                  <a:cubicBezTo>
                    <a:pt x="16" y="117"/>
                    <a:pt x="17" y="118"/>
                    <a:pt x="19" y="117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6"/>
                    <a:pt x="20" y="116"/>
                    <a:pt x="20" y="116"/>
                  </a:cubicBezTo>
                  <a:cubicBezTo>
                    <a:pt x="19" y="115"/>
                    <a:pt x="19" y="115"/>
                    <a:pt x="21" y="114"/>
                  </a:cubicBezTo>
                  <a:cubicBezTo>
                    <a:pt x="22" y="114"/>
                    <a:pt x="23" y="114"/>
                    <a:pt x="26" y="113"/>
                  </a:cubicBezTo>
                  <a:cubicBezTo>
                    <a:pt x="28" y="113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4"/>
                    <a:pt x="35" y="114"/>
                  </a:cubicBezTo>
                  <a:cubicBezTo>
                    <a:pt x="39" y="113"/>
                    <a:pt x="40" y="112"/>
                    <a:pt x="41" y="113"/>
                  </a:cubicBezTo>
                  <a:cubicBezTo>
                    <a:pt x="42" y="113"/>
                    <a:pt x="42" y="113"/>
                    <a:pt x="43" y="112"/>
                  </a:cubicBezTo>
                  <a:cubicBezTo>
                    <a:pt x="44" y="111"/>
                    <a:pt x="49" y="111"/>
                    <a:pt x="57" y="110"/>
                  </a:cubicBezTo>
                  <a:cubicBezTo>
                    <a:pt x="60" y="109"/>
                    <a:pt x="62" y="109"/>
                    <a:pt x="63" y="108"/>
                  </a:cubicBezTo>
                  <a:cubicBezTo>
                    <a:pt x="64" y="108"/>
                    <a:pt x="64" y="107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09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8"/>
                    <a:pt x="77" y="108"/>
                  </a:cubicBezTo>
                  <a:cubicBezTo>
                    <a:pt x="78" y="108"/>
                    <a:pt x="79" y="108"/>
                    <a:pt x="79" y="107"/>
                  </a:cubicBezTo>
                  <a:cubicBezTo>
                    <a:pt x="79" y="107"/>
                    <a:pt x="80" y="106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6"/>
                    <a:pt x="82" y="107"/>
                  </a:cubicBezTo>
                  <a:cubicBezTo>
                    <a:pt x="82" y="107"/>
                    <a:pt x="83" y="107"/>
                    <a:pt x="84" y="107"/>
                  </a:cubicBezTo>
                  <a:cubicBezTo>
                    <a:pt x="86" y="106"/>
                    <a:pt x="95" y="105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1"/>
                    <a:pt x="122" y="101"/>
                    <a:pt x="121" y="100"/>
                  </a:cubicBezTo>
                  <a:cubicBezTo>
                    <a:pt x="120" y="99"/>
                    <a:pt x="120" y="99"/>
                    <a:pt x="120" y="98"/>
                  </a:cubicBezTo>
                  <a:cubicBezTo>
                    <a:pt x="121" y="98"/>
                    <a:pt x="122" y="99"/>
                    <a:pt x="124" y="100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3"/>
                    <a:pt x="131" y="104"/>
                  </a:cubicBezTo>
                  <a:cubicBezTo>
                    <a:pt x="132" y="105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6"/>
                  </a:cubicBezTo>
                  <a:cubicBezTo>
                    <a:pt x="150" y="117"/>
                    <a:pt x="150" y="118"/>
                    <a:pt x="151" y="118"/>
                  </a:cubicBezTo>
                  <a:cubicBezTo>
                    <a:pt x="152" y="118"/>
                    <a:pt x="153" y="118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5"/>
                    <a:pt x="152" y="127"/>
                    <a:pt x="151" y="128"/>
                  </a:cubicBezTo>
                  <a:cubicBezTo>
                    <a:pt x="150" y="129"/>
                    <a:pt x="148" y="129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6"/>
                    <a:pt x="129" y="125"/>
                  </a:cubicBezTo>
                  <a:cubicBezTo>
                    <a:pt x="128" y="124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6"/>
                    <a:pt x="44" y="128"/>
                    <a:pt x="38" y="130"/>
                  </a:cubicBezTo>
                  <a:cubicBezTo>
                    <a:pt x="22" y="134"/>
                    <a:pt x="12" y="133"/>
                    <a:pt x="6" y="128"/>
                  </a:cubicBezTo>
                  <a:cubicBezTo>
                    <a:pt x="4" y="126"/>
                    <a:pt x="3" y="123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8"/>
                    <a:pt x="1" y="107"/>
                    <a:pt x="2" y="106"/>
                  </a:cubicBezTo>
                  <a:cubicBezTo>
                    <a:pt x="2" y="104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5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0"/>
                    <a:pt x="14" y="99"/>
                    <a:pt x="15" y="97"/>
                  </a:cubicBezTo>
                  <a:close/>
                  <a:moveTo>
                    <a:pt x="16" y="116"/>
                  </a:moveTo>
                  <a:cubicBezTo>
                    <a:pt x="16" y="115"/>
                    <a:pt x="16" y="115"/>
                    <a:pt x="16" y="115"/>
                  </a:cubicBezTo>
                  <a:cubicBezTo>
                    <a:pt x="16" y="115"/>
                    <a:pt x="17" y="115"/>
                    <a:pt x="17" y="115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0"/>
                    <a:pt x="27" y="90"/>
                    <a:pt x="27" y="91"/>
                  </a:cubicBezTo>
                  <a:cubicBezTo>
                    <a:pt x="27" y="91"/>
                    <a:pt x="26" y="92"/>
                    <a:pt x="24" y="93"/>
                  </a:cubicBezTo>
                  <a:cubicBezTo>
                    <a:pt x="21" y="94"/>
                    <a:pt x="21" y="94"/>
                    <a:pt x="21" y="94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4"/>
                    <a:pt x="28" y="114"/>
                  </a:cubicBezTo>
                  <a:cubicBezTo>
                    <a:pt x="28" y="114"/>
                    <a:pt x="28" y="114"/>
                    <a:pt x="27" y="114"/>
                  </a:cubicBezTo>
                  <a:cubicBezTo>
                    <a:pt x="25" y="114"/>
                    <a:pt x="25" y="114"/>
                    <a:pt x="24" y="115"/>
                  </a:cubicBezTo>
                  <a:cubicBezTo>
                    <a:pt x="24" y="116"/>
                    <a:pt x="24" y="116"/>
                    <a:pt x="25" y="116"/>
                  </a:cubicBezTo>
                  <a:cubicBezTo>
                    <a:pt x="26" y="116"/>
                    <a:pt x="26" y="115"/>
                    <a:pt x="27" y="115"/>
                  </a:cubicBezTo>
                  <a:close/>
                  <a:moveTo>
                    <a:pt x="44" y="55"/>
                  </a:moveTo>
                  <a:cubicBezTo>
                    <a:pt x="44" y="55"/>
                    <a:pt x="44" y="55"/>
                    <a:pt x="44" y="54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5" y="55"/>
                    <a:pt x="45" y="56"/>
                    <a:pt x="44" y="58"/>
                  </a:cubicBezTo>
                  <a:cubicBezTo>
                    <a:pt x="43" y="60"/>
                    <a:pt x="43" y="61"/>
                    <a:pt x="43" y="61"/>
                  </a:cubicBezTo>
                  <a:cubicBezTo>
                    <a:pt x="44" y="62"/>
                    <a:pt x="44" y="62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59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1"/>
                    <a:pt x="60" y="61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3"/>
                    <a:pt x="57" y="64"/>
                    <a:pt x="57" y="65"/>
                  </a:cubicBezTo>
                  <a:cubicBezTo>
                    <a:pt x="58" y="66"/>
                    <a:pt x="59" y="67"/>
                    <a:pt x="59" y="67"/>
                  </a:cubicBezTo>
                  <a:cubicBezTo>
                    <a:pt x="60" y="67"/>
                    <a:pt x="61" y="66"/>
                    <a:pt x="64" y="66"/>
                  </a:cubicBezTo>
                  <a:cubicBezTo>
                    <a:pt x="67" y="64"/>
                    <a:pt x="69" y="64"/>
                    <a:pt x="70" y="63"/>
                  </a:cubicBezTo>
                  <a:cubicBezTo>
                    <a:pt x="72" y="63"/>
                    <a:pt x="73" y="62"/>
                    <a:pt x="74" y="62"/>
                  </a:cubicBezTo>
                  <a:cubicBezTo>
                    <a:pt x="75" y="62"/>
                    <a:pt x="76" y="61"/>
                    <a:pt x="77" y="60"/>
                  </a:cubicBezTo>
                  <a:cubicBezTo>
                    <a:pt x="79" y="58"/>
                    <a:pt x="80" y="57"/>
                    <a:pt x="80" y="57"/>
                  </a:cubicBezTo>
                  <a:cubicBezTo>
                    <a:pt x="80" y="56"/>
                    <a:pt x="79" y="56"/>
                    <a:pt x="77" y="56"/>
                  </a:cubicBezTo>
                  <a:cubicBezTo>
                    <a:pt x="76" y="56"/>
                    <a:pt x="75" y="57"/>
                    <a:pt x="75" y="56"/>
                  </a:cubicBezTo>
                  <a:cubicBezTo>
                    <a:pt x="75" y="56"/>
                    <a:pt x="76" y="56"/>
                    <a:pt x="76" y="56"/>
                  </a:cubicBezTo>
                  <a:cubicBezTo>
                    <a:pt x="78" y="54"/>
                    <a:pt x="82" y="55"/>
                    <a:pt x="86" y="58"/>
                  </a:cubicBezTo>
                  <a:cubicBezTo>
                    <a:pt x="89" y="61"/>
                    <a:pt x="92" y="62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6"/>
                    <a:pt x="99" y="67"/>
                  </a:cubicBezTo>
                  <a:cubicBezTo>
                    <a:pt x="101" y="68"/>
                    <a:pt x="103" y="69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0"/>
                    <a:pt x="104" y="81"/>
                    <a:pt x="102" y="82"/>
                  </a:cubicBezTo>
                  <a:cubicBezTo>
                    <a:pt x="99" y="84"/>
                    <a:pt x="97" y="85"/>
                    <a:pt x="96" y="84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6"/>
                    <a:pt x="83" y="87"/>
                  </a:cubicBezTo>
                  <a:cubicBezTo>
                    <a:pt x="83" y="88"/>
                    <a:pt x="82" y="88"/>
                    <a:pt x="81" y="87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0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0"/>
                    <a:pt x="52" y="90"/>
                  </a:cubicBezTo>
                  <a:cubicBezTo>
                    <a:pt x="51" y="90"/>
                    <a:pt x="49" y="89"/>
                    <a:pt x="47" y="87"/>
                  </a:cubicBezTo>
                  <a:cubicBezTo>
                    <a:pt x="44" y="86"/>
                    <a:pt x="42" y="84"/>
                    <a:pt x="41" y="81"/>
                  </a:cubicBezTo>
                  <a:cubicBezTo>
                    <a:pt x="40" y="79"/>
                    <a:pt x="39" y="75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59"/>
                    <a:pt x="40" y="59"/>
                  </a:cubicBezTo>
                  <a:cubicBezTo>
                    <a:pt x="43" y="56"/>
                    <a:pt x="44" y="55"/>
                    <a:pt x="44" y="55"/>
                  </a:cubicBezTo>
                  <a:close/>
                  <a:moveTo>
                    <a:pt x="36" y="111"/>
                  </a:moveTo>
                  <a:cubicBezTo>
                    <a:pt x="37" y="111"/>
                    <a:pt x="38" y="110"/>
                    <a:pt x="39" y="110"/>
                  </a:cubicBezTo>
                  <a:cubicBezTo>
                    <a:pt x="40" y="110"/>
                    <a:pt x="41" y="110"/>
                    <a:pt x="41" y="110"/>
                  </a:cubicBezTo>
                  <a:cubicBezTo>
                    <a:pt x="41" y="111"/>
                    <a:pt x="40" y="111"/>
                    <a:pt x="39" y="111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lnTo>
                    <a:pt x="36" y="111"/>
                  </a:lnTo>
                  <a:close/>
                  <a:moveTo>
                    <a:pt x="89" y="1"/>
                  </a:moveTo>
                  <a:cubicBezTo>
                    <a:pt x="89" y="0"/>
                    <a:pt x="89" y="0"/>
                    <a:pt x="91" y="0"/>
                  </a:cubicBezTo>
                  <a:cubicBezTo>
                    <a:pt x="93" y="0"/>
                    <a:pt x="96" y="2"/>
                    <a:pt x="99" y="5"/>
                  </a:cubicBezTo>
                  <a:cubicBezTo>
                    <a:pt x="103" y="9"/>
                    <a:pt x="107" y="12"/>
                    <a:pt x="111" y="14"/>
                  </a:cubicBezTo>
                  <a:cubicBezTo>
                    <a:pt x="114" y="15"/>
                    <a:pt x="115" y="16"/>
                    <a:pt x="115" y="17"/>
                  </a:cubicBezTo>
                  <a:cubicBezTo>
                    <a:pt x="115" y="17"/>
                    <a:pt x="116" y="18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8"/>
                    <a:pt x="121" y="30"/>
                  </a:cubicBezTo>
                  <a:cubicBezTo>
                    <a:pt x="120" y="31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4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39"/>
                  </a:cubicBezTo>
                  <a:cubicBezTo>
                    <a:pt x="87" y="40"/>
                    <a:pt x="84" y="40"/>
                    <a:pt x="81" y="42"/>
                  </a:cubicBezTo>
                  <a:cubicBezTo>
                    <a:pt x="78" y="43"/>
                    <a:pt x="74" y="43"/>
                    <a:pt x="69" y="44"/>
                  </a:cubicBezTo>
                  <a:cubicBezTo>
                    <a:pt x="63" y="44"/>
                    <a:pt x="61" y="44"/>
                    <a:pt x="60" y="43"/>
                  </a:cubicBezTo>
                  <a:cubicBezTo>
                    <a:pt x="60" y="43"/>
                    <a:pt x="59" y="42"/>
                    <a:pt x="58" y="42"/>
                  </a:cubicBezTo>
                  <a:cubicBezTo>
                    <a:pt x="56" y="42"/>
                    <a:pt x="53" y="40"/>
                    <a:pt x="50" y="36"/>
                  </a:cubicBezTo>
                  <a:cubicBezTo>
                    <a:pt x="47" y="32"/>
                    <a:pt x="44" y="27"/>
                    <a:pt x="43" y="23"/>
                  </a:cubicBezTo>
                  <a:cubicBezTo>
                    <a:pt x="42" y="18"/>
                    <a:pt x="41" y="14"/>
                    <a:pt x="40" y="10"/>
                  </a:cubicBezTo>
                  <a:cubicBezTo>
                    <a:pt x="40" y="5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7"/>
                  </a:cubicBezTo>
                  <a:cubicBezTo>
                    <a:pt x="49" y="9"/>
                    <a:pt x="50" y="11"/>
                    <a:pt x="50" y="11"/>
                  </a:cubicBezTo>
                  <a:cubicBezTo>
                    <a:pt x="51" y="11"/>
                    <a:pt x="52" y="11"/>
                    <a:pt x="54" y="11"/>
                  </a:cubicBezTo>
                  <a:cubicBezTo>
                    <a:pt x="57" y="11"/>
                    <a:pt x="58" y="10"/>
                    <a:pt x="58" y="11"/>
                  </a:cubicBezTo>
                  <a:cubicBezTo>
                    <a:pt x="58" y="11"/>
                    <a:pt x="57" y="11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0"/>
                  </a:cubicBezTo>
                  <a:cubicBezTo>
                    <a:pt x="84" y="9"/>
                    <a:pt x="86" y="9"/>
                    <a:pt x="87" y="9"/>
                  </a:cubicBezTo>
                  <a:cubicBezTo>
                    <a:pt x="88" y="9"/>
                    <a:pt x="89" y="9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09"/>
                  </a:moveTo>
                  <a:cubicBezTo>
                    <a:pt x="44" y="109"/>
                    <a:pt x="45" y="108"/>
                    <a:pt x="46" y="108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09"/>
                  </a:cubicBezTo>
                  <a:cubicBezTo>
                    <a:pt x="44" y="110"/>
                    <a:pt x="43" y="110"/>
                    <a:pt x="43" y="109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6"/>
                    <a:pt x="55" y="107"/>
                  </a:cubicBezTo>
                  <a:cubicBezTo>
                    <a:pt x="55" y="107"/>
                    <a:pt x="55" y="107"/>
                    <a:pt x="54" y="107"/>
                  </a:cubicBezTo>
                  <a:cubicBezTo>
                    <a:pt x="53" y="108"/>
                    <a:pt x="53" y="108"/>
                    <a:pt x="52" y="108"/>
                  </a:cubicBezTo>
                  <a:cubicBezTo>
                    <a:pt x="51" y="108"/>
                    <a:pt x="51" y="108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6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5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8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8"/>
                    <a:pt x="71" y="58"/>
                    <a:pt x="71" y="57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7"/>
                    <a:pt x="74" y="58"/>
                    <a:pt x="72" y="58"/>
                  </a:cubicBezTo>
                  <a:close/>
                  <a:moveTo>
                    <a:pt x="75" y="103"/>
                  </a:moveTo>
                  <a:cubicBezTo>
                    <a:pt x="75" y="103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6" y="104"/>
                    <a:pt x="76" y="104"/>
                    <a:pt x="75" y="103"/>
                  </a:cubicBezTo>
                  <a:close/>
                  <a:moveTo>
                    <a:pt x="94" y="102"/>
                  </a:moveTo>
                  <a:cubicBezTo>
                    <a:pt x="93" y="101"/>
                    <a:pt x="93" y="101"/>
                    <a:pt x="94" y="101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1"/>
                    <a:pt x="96" y="101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7"/>
            <p:cNvSpPr>
              <a:spLocks noEditPoints="1"/>
            </p:cNvSpPr>
            <p:nvPr/>
          </p:nvSpPr>
          <p:spPr bwMode="auto">
            <a:xfrm>
              <a:off x="4354730" y="3263900"/>
              <a:ext cx="392113" cy="701675"/>
            </a:xfrm>
            <a:custGeom>
              <a:avLst/>
              <a:gdLst>
                <a:gd name="T0" fmla="*/ 68 w 103"/>
                <a:gd name="T1" fmla="*/ 6 h 186"/>
                <a:gd name="T2" fmla="*/ 70 w 103"/>
                <a:gd name="T3" fmla="*/ 27 h 186"/>
                <a:gd name="T4" fmla="*/ 75 w 103"/>
                <a:gd name="T5" fmla="*/ 43 h 186"/>
                <a:gd name="T6" fmla="*/ 89 w 103"/>
                <a:gd name="T7" fmla="*/ 49 h 186"/>
                <a:gd name="T8" fmla="*/ 100 w 103"/>
                <a:gd name="T9" fmla="*/ 57 h 186"/>
                <a:gd name="T10" fmla="*/ 89 w 103"/>
                <a:gd name="T11" fmla="*/ 61 h 186"/>
                <a:gd name="T12" fmla="*/ 69 w 103"/>
                <a:gd name="T13" fmla="*/ 83 h 186"/>
                <a:gd name="T14" fmla="*/ 74 w 103"/>
                <a:gd name="T15" fmla="*/ 101 h 186"/>
                <a:gd name="T16" fmla="*/ 94 w 103"/>
                <a:gd name="T17" fmla="*/ 109 h 186"/>
                <a:gd name="T18" fmla="*/ 90 w 103"/>
                <a:gd name="T19" fmla="*/ 128 h 186"/>
                <a:gd name="T20" fmla="*/ 72 w 103"/>
                <a:gd name="T21" fmla="*/ 148 h 186"/>
                <a:gd name="T22" fmla="*/ 68 w 103"/>
                <a:gd name="T23" fmla="*/ 155 h 186"/>
                <a:gd name="T24" fmla="*/ 77 w 103"/>
                <a:gd name="T25" fmla="*/ 158 h 186"/>
                <a:gd name="T26" fmla="*/ 94 w 103"/>
                <a:gd name="T27" fmla="*/ 162 h 186"/>
                <a:gd name="T28" fmla="*/ 100 w 103"/>
                <a:gd name="T29" fmla="*/ 165 h 186"/>
                <a:gd name="T30" fmla="*/ 101 w 103"/>
                <a:gd name="T31" fmla="*/ 175 h 186"/>
                <a:gd name="T32" fmla="*/ 82 w 103"/>
                <a:gd name="T33" fmla="*/ 178 h 186"/>
                <a:gd name="T34" fmla="*/ 46 w 103"/>
                <a:gd name="T35" fmla="*/ 180 h 186"/>
                <a:gd name="T36" fmla="*/ 24 w 103"/>
                <a:gd name="T37" fmla="*/ 184 h 186"/>
                <a:gd name="T38" fmla="*/ 16 w 103"/>
                <a:gd name="T39" fmla="*/ 186 h 186"/>
                <a:gd name="T40" fmla="*/ 12 w 103"/>
                <a:gd name="T41" fmla="*/ 180 h 186"/>
                <a:gd name="T42" fmla="*/ 11 w 103"/>
                <a:gd name="T43" fmla="*/ 164 h 186"/>
                <a:gd name="T44" fmla="*/ 37 w 103"/>
                <a:gd name="T45" fmla="*/ 149 h 186"/>
                <a:gd name="T46" fmla="*/ 37 w 103"/>
                <a:gd name="T47" fmla="*/ 145 h 186"/>
                <a:gd name="T48" fmla="*/ 20 w 103"/>
                <a:gd name="T49" fmla="*/ 136 h 186"/>
                <a:gd name="T50" fmla="*/ 14 w 103"/>
                <a:gd name="T51" fmla="*/ 130 h 186"/>
                <a:gd name="T52" fmla="*/ 24 w 103"/>
                <a:gd name="T53" fmla="*/ 122 h 186"/>
                <a:gd name="T54" fmla="*/ 49 w 103"/>
                <a:gd name="T55" fmla="*/ 108 h 186"/>
                <a:gd name="T56" fmla="*/ 56 w 103"/>
                <a:gd name="T57" fmla="*/ 89 h 186"/>
                <a:gd name="T58" fmla="*/ 58 w 103"/>
                <a:gd name="T59" fmla="*/ 70 h 186"/>
                <a:gd name="T60" fmla="*/ 54 w 103"/>
                <a:gd name="T61" fmla="*/ 69 h 186"/>
                <a:gd name="T62" fmla="*/ 40 w 103"/>
                <a:gd name="T63" fmla="*/ 77 h 186"/>
                <a:gd name="T64" fmla="*/ 34 w 103"/>
                <a:gd name="T65" fmla="*/ 80 h 186"/>
                <a:gd name="T66" fmla="*/ 28 w 103"/>
                <a:gd name="T67" fmla="*/ 85 h 186"/>
                <a:gd name="T68" fmla="*/ 24 w 103"/>
                <a:gd name="T69" fmla="*/ 89 h 186"/>
                <a:gd name="T70" fmla="*/ 18 w 103"/>
                <a:gd name="T71" fmla="*/ 106 h 186"/>
                <a:gd name="T72" fmla="*/ 13 w 103"/>
                <a:gd name="T73" fmla="*/ 109 h 186"/>
                <a:gd name="T74" fmla="*/ 5 w 103"/>
                <a:gd name="T75" fmla="*/ 100 h 186"/>
                <a:gd name="T76" fmla="*/ 2 w 103"/>
                <a:gd name="T77" fmla="*/ 80 h 186"/>
                <a:gd name="T78" fmla="*/ 11 w 103"/>
                <a:gd name="T79" fmla="*/ 65 h 186"/>
                <a:gd name="T80" fmla="*/ 15 w 103"/>
                <a:gd name="T81" fmla="*/ 57 h 186"/>
                <a:gd name="T82" fmla="*/ 27 w 103"/>
                <a:gd name="T83" fmla="*/ 39 h 186"/>
                <a:gd name="T84" fmla="*/ 34 w 103"/>
                <a:gd name="T85" fmla="*/ 43 h 186"/>
                <a:gd name="T86" fmla="*/ 34 w 103"/>
                <a:gd name="T87" fmla="*/ 56 h 186"/>
                <a:gd name="T88" fmla="*/ 33 w 103"/>
                <a:gd name="T89" fmla="*/ 62 h 186"/>
                <a:gd name="T90" fmla="*/ 53 w 103"/>
                <a:gd name="T91" fmla="*/ 55 h 186"/>
                <a:gd name="T92" fmla="*/ 60 w 103"/>
                <a:gd name="T93" fmla="*/ 52 h 186"/>
                <a:gd name="T94" fmla="*/ 61 w 103"/>
                <a:gd name="T95" fmla="*/ 11 h 186"/>
                <a:gd name="T96" fmla="*/ 54 w 103"/>
                <a:gd name="T97" fmla="*/ 117 h 186"/>
                <a:gd name="T98" fmla="*/ 53 w 103"/>
                <a:gd name="T99" fmla="*/ 114 h 186"/>
                <a:gd name="T100" fmla="*/ 31 w 103"/>
                <a:gd name="T101" fmla="*/ 123 h 186"/>
                <a:gd name="T102" fmla="*/ 27 w 103"/>
                <a:gd name="T103" fmla="*/ 131 h 186"/>
                <a:gd name="T104" fmla="*/ 43 w 103"/>
                <a:gd name="T105" fmla="*/ 136 h 186"/>
                <a:gd name="T106" fmla="*/ 53 w 103"/>
                <a:gd name="T107" fmla="*/ 128 h 186"/>
                <a:gd name="T108" fmla="*/ 77 w 103"/>
                <a:gd name="T109" fmla="*/ 111 h 186"/>
                <a:gd name="T110" fmla="*/ 74 w 103"/>
                <a:gd name="T111" fmla="*/ 109 h 186"/>
                <a:gd name="T112" fmla="*/ 69 w 103"/>
                <a:gd name="T113" fmla="*/ 117 h 186"/>
                <a:gd name="T114" fmla="*/ 72 w 103"/>
                <a:gd name="T115" fmla="*/ 121 h 186"/>
                <a:gd name="T116" fmla="*/ 77 w 103"/>
                <a:gd name="T117" fmla="*/ 1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3" h="186">
                  <a:moveTo>
                    <a:pt x="64" y="3"/>
                  </a:moveTo>
                  <a:cubicBezTo>
                    <a:pt x="66" y="0"/>
                    <a:pt x="67" y="1"/>
                    <a:pt x="68" y="6"/>
                  </a:cubicBezTo>
                  <a:cubicBezTo>
                    <a:pt x="68" y="9"/>
                    <a:pt x="68" y="11"/>
                    <a:pt x="69" y="13"/>
                  </a:cubicBezTo>
                  <a:cubicBezTo>
                    <a:pt x="70" y="14"/>
                    <a:pt x="70" y="19"/>
                    <a:pt x="70" y="27"/>
                  </a:cubicBezTo>
                  <a:cubicBezTo>
                    <a:pt x="70" y="36"/>
                    <a:pt x="71" y="40"/>
                    <a:pt x="71" y="41"/>
                  </a:cubicBezTo>
                  <a:cubicBezTo>
                    <a:pt x="71" y="42"/>
                    <a:pt x="73" y="43"/>
                    <a:pt x="75" y="43"/>
                  </a:cubicBezTo>
                  <a:cubicBezTo>
                    <a:pt x="78" y="44"/>
                    <a:pt x="80" y="45"/>
                    <a:pt x="83" y="47"/>
                  </a:cubicBezTo>
                  <a:cubicBezTo>
                    <a:pt x="86" y="48"/>
                    <a:pt x="88" y="49"/>
                    <a:pt x="89" y="49"/>
                  </a:cubicBezTo>
                  <a:cubicBezTo>
                    <a:pt x="91" y="49"/>
                    <a:pt x="93" y="50"/>
                    <a:pt x="96" y="52"/>
                  </a:cubicBezTo>
                  <a:cubicBezTo>
                    <a:pt x="99" y="54"/>
                    <a:pt x="100" y="55"/>
                    <a:pt x="100" y="57"/>
                  </a:cubicBezTo>
                  <a:cubicBezTo>
                    <a:pt x="101" y="58"/>
                    <a:pt x="100" y="59"/>
                    <a:pt x="100" y="59"/>
                  </a:cubicBezTo>
                  <a:cubicBezTo>
                    <a:pt x="99" y="60"/>
                    <a:pt x="96" y="60"/>
                    <a:pt x="89" y="61"/>
                  </a:cubicBezTo>
                  <a:cubicBezTo>
                    <a:pt x="78" y="61"/>
                    <a:pt x="72" y="62"/>
                    <a:pt x="70" y="64"/>
                  </a:cubicBezTo>
                  <a:cubicBezTo>
                    <a:pt x="70" y="64"/>
                    <a:pt x="69" y="71"/>
                    <a:pt x="69" y="83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81" y="101"/>
                    <a:pt x="86" y="102"/>
                    <a:pt x="90" y="105"/>
                  </a:cubicBezTo>
                  <a:cubicBezTo>
                    <a:pt x="91" y="105"/>
                    <a:pt x="93" y="107"/>
                    <a:pt x="94" y="109"/>
                  </a:cubicBezTo>
                  <a:cubicBezTo>
                    <a:pt x="96" y="114"/>
                    <a:pt x="96" y="118"/>
                    <a:pt x="93" y="122"/>
                  </a:cubicBezTo>
                  <a:cubicBezTo>
                    <a:pt x="92" y="124"/>
                    <a:pt x="91" y="126"/>
                    <a:pt x="90" y="128"/>
                  </a:cubicBezTo>
                  <a:cubicBezTo>
                    <a:pt x="89" y="130"/>
                    <a:pt x="85" y="133"/>
                    <a:pt x="80" y="139"/>
                  </a:cubicBezTo>
                  <a:cubicBezTo>
                    <a:pt x="75" y="145"/>
                    <a:pt x="72" y="148"/>
                    <a:pt x="72" y="148"/>
                  </a:cubicBezTo>
                  <a:cubicBezTo>
                    <a:pt x="71" y="148"/>
                    <a:pt x="70" y="149"/>
                    <a:pt x="69" y="150"/>
                  </a:cubicBezTo>
                  <a:cubicBezTo>
                    <a:pt x="68" y="152"/>
                    <a:pt x="68" y="153"/>
                    <a:pt x="68" y="155"/>
                  </a:cubicBezTo>
                  <a:cubicBezTo>
                    <a:pt x="69" y="156"/>
                    <a:pt x="69" y="156"/>
                    <a:pt x="70" y="157"/>
                  </a:cubicBezTo>
                  <a:cubicBezTo>
                    <a:pt x="71" y="157"/>
                    <a:pt x="73" y="158"/>
                    <a:pt x="77" y="158"/>
                  </a:cubicBezTo>
                  <a:cubicBezTo>
                    <a:pt x="82" y="160"/>
                    <a:pt x="87" y="160"/>
                    <a:pt x="89" y="161"/>
                  </a:cubicBezTo>
                  <a:cubicBezTo>
                    <a:pt x="92" y="161"/>
                    <a:pt x="94" y="161"/>
                    <a:pt x="94" y="162"/>
                  </a:cubicBezTo>
                  <a:cubicBezTo>
                    <a:pt x="95" y="162"/>
                    <a:pt x="95" y="163"/>
                    <a:pt x="96" y="163"/>
                  </a:cubicBezTo>
                  <a:cubicBezTo>
                    <a:pt x="98" y="163"/>
                    <a:pt x="99" y="163"/>
                    <a:pt x="100" y="165"/>
                  </a:cubicBezTo>
                  <a:cubicBezTo>
                    <a:pt x="101" y="166"/>
                    <a:pt x="102" y="167"/>
                    <a:pt x="102" y="169"/>
                  </a:cubicBezTo>
                  <a:cubicBezTo>
                    <a:pt x="103" y="171"/>
                    <a:pt x="102" y="173"/>
                    <a:pt x="101" y="175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82" y="178"/>
                    <a:pt x="82" y="178"/>
                    <a:pt x="82" y="178"/>
                  </a:cubicBezTo>
                  <a:cubicBezTo>
                    <a:pt x="72" y="178"/>
                    <a:pt x="64" y="178"/>
                    <a:pt x="60" y="178"/>
                  </a:cubicBezTo>
                  <a:cubicBezTo>
                    <a:pt x="56" y="178"/>
                    <a:pt x="51" y="179"/>
                    <a:pt x="46" y="180"/>
                  </a:cubicBezTo>
                  <a:cubicBezTo>
                    <a:pt x="41" y="181"/>
                    <a:pt x="38" y="182"/>
                    <a:pt x="37" y="182"/>
                  </a:cubicBezTo>
                  <a:cubicBezTo>
                    <a:pt x="37" y="182"/>
                    <a:pt x="32" y="183"/>
                    <a:pt x="24" y="184"/>
                  </a:cubicBezTo>
                  <a:cubicBezTo>
                    <a:pt x="21" y="184"/>
                    <a:pt x="19" y="185"/>
                    <a:pt x="18" y="185"/>
                  </a:cubicBezTo>
                  <a:cubicBezTo>
                    <a:pt x="17" y="186"/>
                    <a:pt x="16" y="186"/>
                    <a:pt x="16" y="186"/>
                  </a:cubicBezTo>
                  <a:cubicBezTo>
                    <a:pt x="16" y="186"/>
                    <a:pt x="15" y="185"/>
                    <a:pt x="14" y="184"/>
                  </a:cubicBezTo>
                  <a:cubicBezTo>
                    <a:pt x="13" y="182"/>
                    <a:pt x="12" y="181"/>
                    <a:pt x="12" y="180"/>
                  </a:cubicBezTo>
                  <a:cubicBezTo>
                    <a:pt x="11" y="179"/>
                    <a:pt x="11" y="176"/>
                    <a:pt x="11" y="173"/>
                  </a:cubicBezTo>
                  <a:cubicBezTo>
                    <a:pt x="11" y="168"/>
                    <a:pt x="11" y="165"/>
                    <a:pt x="11" y="164"/>
                  </a:cubicBezTo>
                  <a:cubicBezTo>
                    <a:pt x="12" y="162"/>
                    <a:pt x="14" y="161"/>
                    <a:pt x="18" y="160"/>
                  </a:cubicBezTo>
                  <a:cubicBezTo>
                    <a:pt x="24" y="158"/>
                    <a:pt x="30" y="154"/>
                    <a:pt x="37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7" y="145"/>
                    <a:pt x="37" y="145"/>
                    <a:pt x="37" y="145"/>
                  </a:cubicBezTo>
                  <a:cubicBezTo>
                    <a:pt x="35" y="143"/>
                    <a:pt x="32" y="141"/>
                    <a:pt x="29" y="139"/>
                  </a:cubicBezTo>
                  <a:cubicBezTo>
                    <a:pt x="25" y="137"/>
                    <a:pt x="22" y="136"/>
                    <a:pt x="20" y="136"/>
                  </a:cubicBezTo>
                  <a:cubicBezTo>
                    <a:pt x="17" y="135"/>
                    <a:pt x="15" y="135"/>
                    <a:pt x="15" y="134"/>
                  </a:cubicBezTo>
                  <a:cubicBezTo>
                    <a:pt x="14" y="133"/>
                    <a:pt x="14" y="131"/>
                    <a:pt x="14" y="130"/>
                  </a:cubicBezTo>
                  <a:cubicBezTo>
                    <a:pt x="15" y="128"/>
                    <a:pt x="16" y="127"/>
                    <a:pt x="18" y="126"/>
                  </a:cubicBezTo>
                  <a:cubicBezTo>
                    <a:pt x="21" y="125"/>
                    <a:pt x="23" y="123"/>
                    <a:pt x="24" y="122"/>
                  </a:cubicBezTo>
                  <a:cubicBezTo>
                    <a:pt x="26" y="120"/>
                    <a:pt x="30" y="118"/>
                    <a:pt x="35" y="115"/>
                  </a:cubicBezTo>
                  <a:cubicBezTo>
                    <a:pt x="40" y="112"/>
                    <a:pt x="45" y="110"/>
                    <a:pt x="49" y="108"/>
                  </a:cubicBezTo>
                  <a:cubicBezTo>
                    <a:pt x="53" y="107"/>
                    <a:pt x="55" y="106"/>
                    <a:pt x="55" y="105"/>
                  </a:cubicBezTo>
                  <a:cubicBezTo>
                    <a:pt x="55" y="104"/>
                    <a:pt x="56" y="98"/>
                    <a:pt x="56" y="89"/>
                  </a:cubicBezTo>
                  <a:cubicBezTo>
                    <a:pt x="57" y="79"/>
                    <a:pt x="58" y="74"/>
                    <a:pt x="58" y="72"/>
                  </a:cubicBezTo>
                  <a:cubicBezTo>
                    <a:pt x="58" y="71"/>
                    <a:pt x="58" y="70"/>
                    <a:pt x="58" y="70"/>
                  </a:cubicBezTo>
                  <a:cubicBezTo>
                    <a:pt x="58" y="69"/>
                    <a:pt x="58" y="69"/>
                    <a:pt x="57" y="69"/>
                  </a:cubicBezTo>
                  <a:cubicBezTo>
                    <a:pt x="56" y="69"/>
                    <a:pt x="56" y="69"/>
                    <a:pt x="54" y="69"/>
                  </a:cubicBezTo>
                  <a:cubicBezTo>
                    <a:pt x="53" y="70"/>
                    <a:pt x="52" y="70"/>
                    <a:pt x="50" y="71"/>
                  </a:cubicBezTo>
                  <a:cubicBezTo>
                    <a:pt x="45" y="74"/>
                    <a:pt x="41" y="76"/>
                    <a:pt x="40" y="77"/>
                  </a:cubicBezTo>
                  <a:cubicBezTo>
                    <a:pt x="38" y="78"/>
                    <a:pt x="37" y="79"/>
                    <a:pt x="36" y="79"/>
                  </a:cubicBezTo>
                  <a:cubicBezTo>
                    <a:pt x="35" y="79"/>
                    <a:pt x="34" y="79"/>
                    <a:pt x="34" y="80"/>
                  </a:cubicBezTo>
                  <a:cubicBezTo>
                    <a:pt x="34" y="80"/>
                    <a:pt x="33" y="81"/>
                    <a:pt x="31" y="82"/>
                  </a:cubicBezTo>
                  <a:cubicBezTo>
                    <a:pt x="29" y="84"/>
                    <a:pt x="28" y="85"/>
                    <a:pt x="28" y="85"/>
                  </a:cubicBezTo>
                  <a:cubicBezTo>
                    <a:pt x="28" y="85"/>
                    <a:pt x="27" y="86"/>
                    <a:pt x="26" y="87"/>
                  </a:cubicBezTo>
                  <a:cubicBezTo>
                    <a:pt x="24" y="87"/>
                    <a:pt x="24" y="88"/>
                    <a:pt x="24" y="89"/>
                  </a:cubicBezTo>
                  <a:cubicBezTo>
                    <a:pt x="24" y="90"/>
                    <a:pt x="23" y="93"/>
                    <a:pt x="21" y="97"/>
                  </a:cubicBezTo>
                  <a:cubicBezTo>
                    <a:pt x="20" y="102"/>
                    <a:pt x="19" y="105"/>
                    <a:pt x="18" y="106"/>
                  </a:cubicBezTo>
                  <a:cubicBezTo>
                    <a:pt x="17" y="107"/>
                    <a:pt x="16" y="108"/>
                    <a:pt x="16" y="109"/>
                  </a:cubicBezTo>
                  <a:cubicBezTo>
                    <a:pt x="15" y="109"/>
                    <a:pt x="14" y="109"/>
                    <a:pt x="13" y="109"/>
                  </a:cubicBezTo>
                  <a:cubicBezTo>
                    <a:pt x="11" y="109"/>
                    <a:pt x="9" y="109"/>
                    <a:pt x="8" y="108"/>
                  </a:cubicBezTo>
                  <a:cubicBezTo>
                    <a:pt x="7" y="106"/>
                    <a:pt x="6" y="104"/>
                    <a:pt x="5" y="100"/>
                  </a:cubicBezTo>
                  <a:cubicBezTo>
                    <a:pt x="4" y="96"/>
                    <a:pt x="3" y="93"/>
                    <a:pt x="3" y="89"/>
                  </a:cubicBezTo>
                  <a:cubicBezTo>
                    <a:pt x="3" y="84"/>
                    <a:pt x="3" y="81"/>
                    <a:pt x="2" y="80"/>
                  </a:cubicBezTo>
                  <a:cubicBezTo>
                    <a:pt x="0" y="77"/>
                    <a:pt x="1" y="74"/>
                    <a:pt x="5" y="71"/>
                  </a:cubicBezTo>
                  <a:cubicBezTo>
                    <a:pt x="6" y="70"/>
                    <a:pt x="8" y="68"/>
                    <a:pt x="11" y="65"/>
                  </a:cubicBezTo>
                  <a:cubicBezTo>
                    <a:pt x="13" y="61"/>
                    <a:pt x="15" y="59"/>
                    <a:pt x="15" y="58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6" y="57"/>
                    <a:pt x="16" y="55"/>
                    <a:pt x="17" y="51"/>
                  </a:cubicBezTo>
                  <a:cubicBezTo>
                    <a:pt x="19" y="44"/>
                    <a:pt x="22" y="40"/>
                    <a:pt x="27" y="39"/>
                  </a:cubicBezTo>
                  <a:cubicBezTo>
                    <a:pt x="29" y="39"/>
                    <a:pt x="31" y="39"/>
                    <a:pt x="33" y="40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4"/>
                    <a:pt x="35" y="46"/>
                    <a:pt x="35" y="49"/>
                  </a:cubicBezTo>
                  <a:cubicBezTo>
                    <a:pt x="35" y="53"/>
                    <a:pt x="34" y="55"/>
                    <a:pt x="34" y="56"/>
                  </a:cubicBezTo>
                  <a:cubicBezTo>
                    <a:pt x="33" y="57"/>
                    <a:pt x="33" y="58"/>
                    <a:pt x="33" y="59"/>
                  </a:cubicBezTo>
                  <a:cubicBezTo>
                    <a:pt x="33" y="60"/>
                    <a:pt x="33" y="61"/>
                    <a:pt x="33" y="62"/>
                  </a:cubicBezTo>
                  <a:cubicBezTo>
                    <a:pt x="34" y="62"/>
                    <a:pt x="36" y="61"/>
                    <a:pt x="41" y="60"/>
                  </a:cubicBezTo>
                  <a:cubicBezTo>
                    <a:pt x="45" y="58"/>
                    <a:pt x="49" y="56"/>
                    <a:pt x="53" y="55"/>
                  </a:cubicBezTo>
                  <a:cubicBezTo>
                    <a:pt x="56" y="53"/>
                    <a:pt x="57" y="53"/>
                    <a:pt x="58" y="53"/>
                  </a:cubicBezTo>
                  <a:cubicBezTo>
                    <a:pt x="59" y="53"/>
                    <a:pt x="60" y="52"/>
                    <a:pt x="60" y="52"/>
                  </a:cubicBezTo>
                  <a:cubicBezTo>
                    <a:pt x="60" y="52"/>
                    <a:pt x="60" y="47"/>
                    <a:pt x="61" y="40"/>
                  </a:cubicBezTo>
                  <a:cubicBezTo>
                    <a:pt x="62" y="23"/>
                    <a:pt x="62" y="13"/>
                    <a:pt x="61" y="11"/>
                  </a:cubicBezTo>
                  <a:cubicBezTo>
                    <a:pt x="61" y="9"/>
                    <a:pt x="61" y="6"/>
                    <a:pt x="64" y="3"/>
                  </a:cubicBezTo>
                  <a:close/>
                  <a:moveTo>
                    <a:pt x="54" y="117"/>
                  </a:moveTo>
                  <a:cubicBezTo>
                    <a:pt x="54" y="116"/>
                    <a:pt x="54" y="115"/>
                    <a:pt x="54" y="115"/>
                  </a:cubicBezTo>
                  <a:cubicBezTo>
                    <a:pt x="54" y="114"/>
                    <a:pt x="54" y="114"/>
                    <a:pt x="53" y="114"/>
                  </a:cubicBezTo>
                  <a:cubicBezTo>
                    <a:pt x="51" y="114"/>
                    <a:pt x="46" y="116"/>
                    <a:pt x="38" y="120"/>
                  </a:cubicBezTo>
                  <a:cubicBezTo>
                    <a:pt x="35" y="121"/>
                    <a:pt x="33" y="122"/>
                    <a:pt x="31" y="123"/>
                  </a:cubicBezTo>
                  <a:cubicBezTo>
                    <a:pt x="28" y="124"/>
                    <a:pt x="26" y="125"/>
                    <a:pt x="25" y="128"/>
                  </a:cubicBezTo>
                  <a:cubicBezTo>
                    <a:pt x="24" y="130"/>
                    <a:pt x="25" y="131"/>
                    <a:pt x="27" y="131"/>
                  </a:cubicBezTo>
                  <a:cubicBezTo>
                    <a:pt x="29" y="132"/>
                    <a:pt x="30" y="132"/>
                    <a:pt x="31" y="133"/>
                  </a:cubicBezTo>
                  <a:cubicBezTo>
                    <a:pt x="35" y="134"/>
                    <a:pt x="39" y="136"/>
                    <a:pt x="43" y="136"/>
                  </a:cubicBezTo>
                  <a:cubicBezTo>
                    <a:pt x="47" y="137"/>
                    <a:pt x="50" y="137"/>
                    <a:pt x="51" y="136"/>
                  </a:cubicBezTo>
                  <a:cubicBezTo>
                    <a:pt x="52" y="135"/>
                    <a:pt x="52" y="132"/>
                    <a:pt x="53" y="128"/>
                  </a:cubicBezTo>
                  <a:cubicBezTo>
                    <a:pt x="53" y="123"/>
                    <a:pt x="53" y="119"/>
                    <a:pt x="54" y="117"/>
                  </a:cubicBezTo>
                  <a:close/>
                  <a:moveTo>
                    <a:pt x="77" y="111"/>
                  </a:moveTo>
                  <a:cubicBezTo>
                    <a:pt x="77" y="110"/>
                    <a:pt x="77" y="110"/>
                    <a:pt x="76" y="110"/>
                  </a:cubicBezTo>
                  <a:cubicBezTo>
                    <a:pt x="76" y="109"/>
                    <a:pt x="75" y="109"/>
                    <a:pt x="74" y="109"/>
                  </a:cubicBezTo>
                  <a:cubicBezTo>
                    <a:pt x="71" y="109"/>
                    <a:pt x="70" y="110"/>
                    <a:pt x="69" y="111"/>
                  </a:cubicBezTo>
                  <a:cubicBezTo>
                    <a:pt x="69" y="111"/>
                    <a:pt x="69" y="113"/>
                    <a:pt x="69" y="117"/>
                  </a:cubicBezTo>
                  <a:cubicBezTo>
                    <a:pt x="69" y="121"/>
                    <a:pt x="69" y="123"/>
                    <a:pt x="69" y="123"/>
                  </a:cubicBezTo>
                  <a:cubicBezTo>
                    <a:pt x="70" y="123"/>
                    <a:pt x="71" y="122"/>
                    <a:pt x="72" y="121"/>
                  </a:cubicBezTo>
                  <a:cubicBezTo>
                    <a:pt x="74" y="119"/>
                    <a:pt x="75" y="117"/>
                    <a:pt x="76" y="116"/>
                  </a:cubicBezTo>
                  <a:cubicBezTo>
                    <a:pt x="76" y="115"/>
                    <a:pt x="77" y="113"/>
                    <a:pt x="77" y="1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8"/>
            <p:cNvSpPr>
              <a:spLocks noEditPoints="1"/>
            </p:cNvSpPr>
            <p:nvPr/>
          </p:nvSpPr>
          <p:spPr bwMode="auto">
            <a:xfrm>
              <a:off x="4262655" y="4092575"/>
              <a:ext cx="587375" cy="504825"/>
            </a:xfrm>
            <a:custGeom>
              <a:avLst/>
              <a:gdLst>
                <a:gd name="T0" fmla="*/ 12 w 154"/>
                <a:gd name="T1" fmla="*/ 104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3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9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6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5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3 h 134"/>
                <a:gd name="T58" fmla="*/ 81 w 154"/>
                <a:gd name="T59" fmla="*/ 88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2 h 134"/>
                <a:gd name="T66" fmla="*/ 36 w 154"/>
                <a:gd name="T67" fmla="*/ 112 h 134"/>
                <a:gd name="T68" fmla="*/ 99 w 154"/>
                <a:gd name="T69" fmla="*/ 6 h 134"/>
                <a:gd name="T70" fmla="*/ 121 w 154"/>
                <a:gd name="T71" fmla="*/ 25 h 134"/>
                <a:gd name="T72" fmla="*/ 115 w 154"/>
                <a:gd name="T73" fmla="*/ 35 h 134"/>
                <a:gd name="T74" fmla="*/ 81 w 154"/>
                <a:gd name="T75" fmla="*/ 42 h 134"/>
                <a:gd name="T76" fmla="*/ 50 w 154"/>
                <a:gd name="T77" fmla="*/ 36 h 134"/>
                <a:gd name="T78" fmla="*/ 43 w 154"/>
                <a:gd name="T79" fmla="*/ 3 h 134"/>
                <a:gd name="T80" fmla="*/ 58 w 154"/>
                <a:gd name="T81" fmla="*/ 11 h 134"/>
                <a:gd name="T82" fmla="*/ 81 w 154"/>
                <a:gd name="T83" fmla="*/ 11 h 134"/>
                <a:gd name="T84" fmla="*/ 90 w 154"/>
                <a:gd name="T85" fmla="*/ 2 h 134"/>
                <a:gd name="T86" fmla="*/ 48 w 154"/>
                <a:gd name="T87" fmla="*/ 109 h 134"/>
                <a:gd name="T88" fmla="*/ 55 w 154"/>
                <a:gd name="T89" fmla="*/ 107 h 134"/>
                <a:gd name="T90" fmla="*/ 65 w 154"/>
                <a:gd name="T91" fmla="*/ 106 h 134"/>
                <a:gd name="T92" fmla="*/ 65 w 154"/>
                <a:gd name="T93" fmla="*/ 106 h 134"/>
                <a:gd name="T94" fmla="*/ 69 w 154"/>
                <a:gd name="T95" fmla="*/ 59 h 134"/>
                <a:gd name="T96" fmla="*/ 72 w 154"/>
                <a:gd name="T97" fmla="*/ 57 h 134"/>
                <a:gd name="T98" fmla="*/ 76 w 154"/>
                <a:gd name="T99" fmla="*/ 103 h 134"/>
                <a:gd name="T100" fmla="*/ 75 w 154"/>
                <a:gd name="T101" fmla="*/ 104 h 134"/>
                <a:gd name="T102" fmla="*/ 96 w 154"/>
                <a:gd name="T103" fmla="*/ 10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8"/>
                  </a:moveTo>
                  <a:cubicBezTo>
                    <a:pt x="17" y="96"/>
                    <a:pt x="18" y="96"/>
                    <a:pt x="18" y="96"/>
                  </a:cubicBezTo>
                  <a:cubicBezTo>
                    <a:pt x="18" y="97"/>
                    <a:pt x="17" y="98"/>
                    <a:pt x="15" y="99"/>
                  </a:cubicBezTo>
                  <a:cubicBezTo>
                    <a:pt x="13" y="101"/>
                    <a:pt x="12" y="103"/>
                    <a:pt x="12" y="104"/>
                  </a:cubicBezTo>
                  <a:cubicBezTo>
                    <a:pt x="12" y="105"/>
                    <a:pt x="12" y="106"/>
                    <a:pt x="11" y="107"/>
                  </a:cubicBezTo>
                  <a:cubicBezTo>
                    <a:pt x="10" y="108"/>
                    <a:pt x="9" y="109"/>
                    <a:pt x="9" y="112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5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7"/>
                  </a:cubicBezTo>
                  <a:cubicBezTo>
                    <a:pt x="16" y="118"/>
                    <a:pt x="17" y="118"/>
                    <a:pt x="19" y="118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7"/>
                    <a:pt x="20" y="116"/>
                    <a:pt x="20" y="116"/>
                  </a:cubicBezTo>
                  <a:cubicBezTo>
                    <a:pt x="19" y="116"/>
                    <a:pt x="19" y="115"/>
                    <a:pt x="21" y="115"/>
                  </a:cubicBezTo>
                  <a:cubicBezTo>
                    <a:pt x="22" y="115"/>
                    <a:pt x="23" y="114"/>
                    <a:pt x="26" y="114"/>
                  </a:cubicBezTo>
                  <a:cubicBezTo>
                    <a:pt x="28" y="113"/>
                    <a:pt x="29" y="113"/>
                    <a:pt x="29" y="114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5"/>
                    <a:pt x="35" y="114"/>
                  </a:cubicBezTo>
                  <a:cubicBezTo>
                    <a:pt x="39" y="113"/>
                    <a:pt x="40" y="113"/>
                    <a:pt x="41" y="113"/>
                  </a:cubicBezTo>
                  <a:cubicBezTo>
                    <a:pt x="42" y="113"/>
                    <a:pt x="42" y="113"/>
                    <a:pt x="43" y="113"/>
                  </a:cubicBezTo>
                  <a:cubicBezTo>
                    <a:pt x="44" y="112"/>
                    <a:pt x="49" y="111"/>
                    <a:pt x="57" y="110"/>
                  </a:cubicBezTo>
                  <a:cubicBezTo>
                    <a:pt x="60" y="110"/>
                    <a:pt x="62" y="109"/>
                    <a:pt x="63" y="109"/>
                  </a:cubicBezTo>
                  <a:cubicBezTo>
                    <a:pt x="64" y="108"/>
                    <a:pt x="64" y="108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10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9"/>
                    <a:pt x="77" y="109"/>
                  </a:cubicBezTo>
                  <a:cubicBezTo>
                    <a:pt x="78" y="109"/>
                    <a:pt x="79" y="108"/>
                    <a:pt x="79" y="107"/>
                  </a:cubicBezTo>
                  <a:cubicBezTo>
                    <a:pt x="79" y="107"/>
                    <a:pt x="80" y="107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7"/>
                    <a:pt x="82" y="107"/>
                  </a:cubicBezTo>
                  <a:cubicBezTo>
                    <a:pt x="82" y="108"/>
                    <a:pt x="83" y="108"/>
                    <a:pt x="84" y="107"/>
                  </a:cubicBezTo>
                  <a:cubicBezTo>
                    <a:pt x="86" y="106"/>
                    <a:pt x="95" y="106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2"/>
                    <a:pt x="122" y="101"/>
                    <a:pt x="121" y="100"/>
                  </a:cubicBezTo>
                  <a:cubicBezTo>
                    <a:pt x="120" y="100"/>
                    <a:pt x="120" y="99"/>
                    <a:pt x="120" y="99"/>
                  </a:cubicBezTo>
                  <a:cubicBezTo>
                    <a:pt x="121" y="98"/>
                    <a:pt x="122" y="99"/>
                    <a:pt x="124" y="101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4"/>
                    <a:pt x="131" y="105"/>
                  </a:cubicBezTo>
                  <a:cubicBezTo>
                    <a:pt x="132" y="106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7"/>
                  </a:cubicBezTo>
                  <a:cubicBezTo>
                    <a:pt x="150" y="118"/>
                    <a:pt x="150" y="118"/>
                    <a:pt x="151" y="118"/>
                  </a:cubicBezTo>
                  <a:cubicBezTo>
                    <a:pt x="152" y="118"/>
                    <a:pt x="153" y="119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6"/>
                    <a:pt x="152" y="127"/>
                    <a:pt x="151" y="128"/>
                  </a:cubicBezTo>
                  <a:cubicBezTo>
                    <a:pt x="150" y="129"/>
                    <a:pt x="148" y="130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7"/>
                    <a:pt x="129" y="126"/>
                  </a:cubicBezTo>
                  <a:cubicBezTo>
                    <a:pt x="128" y="125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7"/>
                    <a:pt x="44" y="128"/>
                    <a:pt x="38" y="130"/>
                  </a:cubicBezTo>
                  <a:cubicBezTo>
                    <a:pt x="22" y="134"/>
                    <a:pt x="12" y="134"/>
                    <a:pt x="6" y="128"/>
                  </a:cubicBezTo>
                  <a:cubicBezTo>
                    <a:pt x="4" y="126"/>
                    <a:pt x="3" y="124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9"/>
                    <a:pt x="1" y="107"/>
                    <a:pt x="2" y="106"/>
                  </a:cubicBezTo>
                  <a:cubicBezTo>
                    <a:pt x="2" y="105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1"/>
                    <a:pt x="14" y="99"/>
                    <a:pt x="15" y="98"/>
                  </a:cubicBezTo>
                  <a:close/>
                  <a:moveTo>
                    <a:pt x="16" y="116"/>
                  </a:moveTo>
                  <a:cubicBezTo>
                    <a:pt x="16" y="116"/>
                    <a:pt x="16" y="116"/>
                    <a:pt x="16" y="116"/>
                  </a:cubicBezTo>
                  <a:cubicBezTo>
                    <a:pt x="16" y="115"/>
                    <a:pt x="17" y="115"/>
                    <a:pt x="17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1"/>
                    <a:pt x="27" y="90"/>
                    <a:pt x="27" y="91"/>
                  </a:cubicBezTo>
                  <a:cubicBezTo>
                    <a:pt x="27" y="92"/>
                    <a:pt x="26" y="92"/>
                    <a:pt x="24" y="93"/>
                  </a:cubicBezTo>
                  <a:cubicBezTo>
                    <a:pt x="21" y="95"/>
                    <a:pt x="21" y="95"/>
                    <a:pt x="21" y="95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5"/>
                    <a:pt x="28" y="115"/>
                  </a:cubicBezTo>
                  <a:cubicBezTo>
                    <a:pt x="28" y="115"/>
                    <a:pt x="28" y="115"/>
                    <a:pt x="27" y="115"/>
                  </a:cubicBezTo>
                  <a:cubicBezTo>
                    <a:pt x="25" y="114"/>
                    <a:pt x="25" y="115"/>
                    <a:pt x="24" y="115"/>
                  </a:cubicBezTo>
                  <a:cubicBezTo>
                    <a:pt x="24" y="116"/>
                    <a:pt x="24" y="117"/>
                    <a:pt x="25" y="116"/>
                  </a:cubicBezTo>
                  <a:cubicBezTo>
                    <a:pt x="26" y="116"/>
                    <a:pt x="26" y="116"/>
                    <a:pt x="27" y="115"/>
                  </a:cubicBezTo>
                  <a:close/>
                  <a:moveTo>
                    <a:pt x="44" y="56"/>
                  </a:moveTo>
                  <a:cubicBezTo>
                    <a:pt x="44" y="56"/>
                    <a:pt x="44" y="55"/>
                    <a:pt x="44" y="55"/>
                  </a:cubicBezTo>
                  <a:cubicBezTo>
                    <a:pt x="45" y="54"/>
                    <a:pt x="45" y="54"/>
                    <a:pt x="45" y="55"/>
                  </a:cubicBezTo>
                  <a:cubicBezTo>
                    <a:pt x="45" y="56"/>
                    <a:pt x="45" y="57"/>
                    <a:pt x="44" y="58"/>
                  </a:cubicBezTo>
                  <a:cubicBezTo>
                    <a:pt x="43" y="60"/>
                    <a:pt x="43" y="61"/>
                    <a:pt x="43" y="62"/>
                  </a:cubicBezTo>
                  <a:cubicBezTo>
                    <a:pt x="44" y="62"/>
                    <a:pt x="44" y="63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60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2"/>
                    <a:pt x="60" y="62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4"/>
                    <a:pt x="57" y="64"/>
                    <a:pt x="57" y="66"/>
                  </a:cubicBezTo>
                  <a:cubicBezTo>
                    <a:pt x="58" y="67"/>
                    <a:pt x="59" y="67"/>
                    <a:pt x="59" y="67"/>
                  </a:cubicBezTo>
                  <a:cubicBezTo>
                    <a:pt x="60" y="67"/>
                    <a:pt x="61" y="67"/>
                    <a:pt x="64" y="66"/>
                  </a:cubicBezTo>
                  <a:cubicBezTo>
                    <a:pt x="67" y="65"/>
                    <a:pt x="69" y="64"/>
                    <a:pt x="70" y="63"/>
                  </a:cubicBezTo>
                  <a:cubicBezTo>
                    <a:pt x="72" y="63"/>
                    <a:pt x="73" y="63"/>
                    <a:pt x="74" y="63"/>
                  </a:cubicBezTo>
                  <a:cubicBezTo>
                    <a:pt x="75" y="63"/>
                    <a:pt x="76" y="62"/>
                    <a:pt x="77" y="60"/>
                  </a:cubicBezTo>
                  <a:cubicBezTo>
                    <a:pt x="79" y="59"/>
                    <a:pt x="80" y="58"/>
                    <a:pt x="80" y="57"/>
                  </a:cubicBezTo>
                  <a:cubicBezTo>
                    <a:pt x="80" y="56"/>
                    <a:pt x="79" y="56"/>
                    <a:pt x="77" y="57"/>
                  </a:cubicBezTo>
                  <a:cubicBezTo>
                    <a:pt x="76" y="57"/>
                    <a:pt x="75" y="57"/>
                    <a:pt x="75" y="57"/>
                  </a:cubicBezTo>
                  <a:cubicBezTo>
                    <a:pt x="75" y="57"/>
                    <a:pt x="76" y="56"/>
                    <a:pt x="76" y="56"/>
                  </a:cubicBezTo>
                  <a:cubicBezTo>
                    <a:pt x="78" y="54"/>
                    <a:pt x="82" y="55"/>
                    <a:pt x="86" y="59"/>
                  </a:cubicBezTo>
                  <a:cubicBezTo>
                    <a:pt x="89" y="61"/>
                    <a:pt x="92" y="63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7"/>
                    <a:pt x="99" y="67"/>
                  </a:cubicBezTo>
                  <a:cubicBezTo>
                    <a:pt x="101" y="68"/>
                    <a:pt x="103" y="70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1"/>
                    <a:pt x="104" y="81"/>
                    <a:pt x="102" y="83"/>
                  </a:cubicBezTo>
                  <a:cubicBezTo>
                    <a:pt x="99" y="84"/>
                    <a:pt x="97" y="85"/>
                    <a:pt x="96" y="85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7"/>
                    <a:pt x="83" y="87"/>
                  </a:cubicBezTo>
                  <a:cubicBezTo>
                    <a:pt x="83" y="88"/>
                    <a:pt x="82" y="88"/>
                    <a:pt x="81" y="88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1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1"/>
                    <a:pt x="52" y="90"/>
                  </a:cubicBezTo>
                  <a:cubicBezTo>
                    <a:pt x="51" y="90"/>
                    <a:pt x="49" y="89"/>
                    <a:pt x="47" y="88"/>
                  </a:cubicBezTo>
                  <a:cubicBezTo>
                    <a:pt x="44" y="86"/>
                    <a:pt x="42" y="84"/>
                    <a:pt x="41" y="82"/>
                  </a:cubicBezTo>
                  <a:cubicBezTo>
                    <a:pt x="40" y="79"/>
                    <a:pt x="39" y="76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60"/>
                    <a:pt x="40" y="59"/>
                  </a:cubicBezTo>
                  <a:cubicBezTo>
                    <a:pt x="43" y="57"/>
                    <a:pt x="44" y="56"/>
                    <a:pt x="44" y="56"/>
                  </a:cubicBezTo>
                  <a:close/>
                  <a:moveTo>
                    <a:pt x="36" y="112"/>
                  </a:moveTo>
                  <a:cubicBezTo>
                    <a:pt x="37" y="111"/>
                    <a:pt x="38" y="111"/>
                    <a:pt x="39" y="111"/>
                  </a:cubicBezTo>
                  <a:cubicBezTo>
                    <a:pt x="40" y="111"/>
                    <a:pt x="41" y="111"/>
                    <a:pt x="41" y="111"/>
                  </a:cubicBezTo>
                  <a:cubicBezTo>
                    <a:pt x="41" y="111"/>
                    <a:pt x="40" y="111"/>
                    <a:pt x="39" y="112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close/>
                  <a:moveTo>
                    <a:pt x="89" y="1"/>
                  </a:moveTo>
                  <a:cubicBezTo>
                    <a:pt x="89" y="1"/>
                    <a:pt x="89" y="0"/>
                    <a:pt x="91" y="0"/>
                  </a:cubicBezTo>
                  <a:cubicBezTo>
                    <a:pt x="93" y="0"/>
                    <a:pt x="96" y="2"/>
                    <a:pt x="99" y="6"/>
                  </a:cubicBezTo>
                  <a:cubicBezTo>
                    <a:pt x="103" y="9"/>
                    <a:pt x="107" y="12"/>
                    <a:pt x="111" y="15"/>
                  </a:cubicBezTo>
                  <a:cubicBezTo>
                    <a:pt x="114" y="16"/>
                    <a:pt x="115" y="17"/>
                    <a:pt x="115" y="17"/>
                  </a:cubicBezTo>
                  <a:cubicBezTo>
                    <a:pt x="115" y="18"/>
                    <a:pt x="116" y="19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9"/>
                    <a:pt x="121" y="30"/>
                  </a:cubicBezTo>
                  <a:cubicBezTo>
                    <a:pt x="120" y="32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5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40"/>
                  </a:cubicBezTo>
                  <a:cubicBezTo>
                    <a:pt x="87" y="40"/>
                    <a:pt x="84" y="41"/>
                    <a:pt x="81" y="42"/>
                  </a:cubicBezTo>
                  <a:cubicBezTo>
                    <a:pt x="78" y="43"/>
                    <a:pt x="74" y="44"/>
                    <a:pt x="69" y="44"/>
                  </a:cubicBezTo>
                  <a:cubicBezTo>
                    <a:pt x="63" y="45"/>
                    <a:pt x="61" y="44"/>
                    <a:pt x="60" y="44"/>
                  </a:cubicBezTo>
                  <a:cubicBezTo>
                    <a:pt x="60" y="43"/>
                    <a:pt x="59" y="43"/>
                    <a:pt x="58" y="43"/>
                  </a:cubicBezTo>
                  <a:cubicBezTo>
                    <a:pt x="56" y="43"/>
                    <a:pt x="53" y="41"/>
                    <a:pt x="50" y="36"/>
                  </a:cubicBezTo>
                  <a:cubicBezTo>
                    <a:pt x="47" y="32"/>
                    <a:pt x="44" y="28"/>
                    <a:pt x="43" y="23"/>
                  </a:cubicBezTo>
                  <a:cubicBezTo>
                    <a:pt x="42" y="19"/>
                    <a:pt x="41" y="14"/>
                    <a:pt x="40" y="10"/>
                  </a:cubicBezTo>
                  <a:cubicBezTo>
                    <a:pt x="40" y="6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8"/>
                  </a:cubicBezTo>
                  <a:cubicBezTo>
                    <a:pt x="49" y="10"/>
                    <a:pt x="50" y="11"/>
                    <a:pt x="50" y="11"/>
                  </a:cubicBezTo>
                  <a:cubicBezTo>
                    <a:pt x="51" y="12"/>
                    <a:pt x="52" y="12"/>
                    <a:pt x="54" y="11"/>
                  </a:cubicBezTo>
                  <a:cubicBezTo>
                    <a:pt x="57" y="11"/>
                    <a:pt x="58" y="11"/>
                    <a:pt x="58" y="11"/>
                  </a:cubicBezTo>
                  <a:cubicBezTo>
                    <a:pt x="58" y="11"/>
                    <a:pt x="57" y="12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1"/>
                  </a:cubicBezTo>
                  <a:cubicBezTo>
                    <a:pt x="84" y="10"/>
                    <a:pt x="86" y="9"/>
                    <a:pt x="87" y="10"/>
                  </a:cubicBezTo>
                  <a:cubicBezTo>
                    <a:pt x="88" y="10"/>
                    <a:pt x="89" y="10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10"/>
                  </a:moveTo>
                  <a:cubicBezTo>
                    <a:pt x="44" y="109"/>
                    <a:pt x="45" y="109"/>
                    <a:pt x="46" y="109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10"/>
                  </a:cubicBezTo>
                  <a:cubicBezTo>
                    <a:pt x="44" y="111"/>
                    <a:pt x="43" y="111"/>
                    <a:pt x="43" y="110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7"/>
                    <a:pt x="55" y="107"/>
                  </a:cubicBezTo>
                  <a:cubicBezTo>
                    <a:pt x="55" y="107"/>
                    <a:pt x="55" y="108"/>
                    <a:pt x="54" y="108"/>
                  </a:cubicBezTo>
                  <a:cubicBezTo>
                    <a:pt x="53" y="108"/>
                    <a:pt x="53" y="109"/>
                    <a:pt x="52" y="109"/>
                  </a:cubicBezTo>
                  <a:cubicBezTo>
                    <a:pt x="51" y="109"/>
                    <a:pt x="51" y="109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7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6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9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9"/>
                    <a:pt x="71" y="58"/>
                    <a:pt x="71" y="58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8"/>
                    <a:pt x="74" y="58"/>
                    <a:pt x="72" y="58"/>
                  </a:cubicBezTo>
                  <a:close/>
                  <a:moveTo>
                    <a:pt x="75" y="104"/>
                  </a:moveTo>
                  <a:cubicBezTo>
                    <a:pt x="75" y="104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4"/>
                  </a:cubicBezTo>
                  <a:cubicBezTo>
                    <a:pt x="77" y="104"/>
                    <a:pt x="77" y="104"/>
                    <a:pt x="77" y="104"/>
                  </a:cubicBezTo>
                  <a:cubicBezTo>
                    <a:pt x="76" y="104"/>
                    <a:pt x="76" y="104"/>
                    <a:pt x="75" y="104"/>
                  </a:cubicBezTo>
                  <a:close/>
                  <a:moveTo>
                    <a:pt x="94" y="102"/>
                  </a:moveTo>
                  <a:cubicBezTo>
                    <a:pt x="93" y="102"/>
                    <a:pt x="93" y="102"/>
                    <a:pt x="94" y="102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2"/>
                    <a:pt x="96" y="102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9"/>
            <p:cNvSpPr>
              <a:spLocks noEditPoints="1"/>
            </p:cNvSpPr>
            <p:nvPr/>
          </p:nvSpPr>
          <p:spPr bwMode="auto">
            <a:xfrm>
              <a:off x="4180105" y="4835525"/>
              <a:ext cx="741363" cy="533400"/>
            </a:xfrm>
            <a:custGeom>
              <a:avLst/>
              <a:gdLst>
                <a:gd name="T0" fmla="*/ 73 w 195"/>
                <a:gd name="T1" fmla="*/ 0 h 142"/>
                <a:gd name="T2" fmla="*/ 73 w 195"/>
                <a:gd name="T3" fmla="*/ 8 h 142"/>
                <a:gd name="T4" fmla="*/ 102 w 195"/>
                <a:gd name="T5" fmla="*/ 29 h 142"/>
                <a:gd name="T6" fmla="*/ 132 w 195"/>
                <a:gd name="T7" fmla="*/ 24 h 142"/>
                <a:gd name="T8" fmla="*/ 121 w 195"/>
                <a:gd name="T9" fmla="*/ 13 h 142"/>
                <a:gd name="T10" fmla="*/ 128 w 195"/>
                <a:gd name="T11" fmla="*/ 13 h 142"/>
                <a:gd name="T12" fmla="*/ 129 w 195"/>
                <a:gd name="T13" fmla="*/ 8 h 142"/>
                <a:gd name="T14" fmla="*/ 124 w 195"/>
                <a:gd name="T15" fmla="*/ 8 h 142"/>
                <a:gd name="T16" fmla="*/ 136 w 195"/>
                <a:gd name="T17" fmla="*/ 8 h 142"/>
                <a:gd name="T18" fmla="*/ 150 w 195"/>
                <a:gd name="T19" fmla="*/ 14 h 142"/>
                <a:gd name="T20" fmla="*/ 175 w 195"/>
                <a:gd name="T21" fmla="*/ 20 h 142"/>
                <a:gd name="T22" fmla="*/ 188 w 195"/>
                <a:gd name="T23" fmla="*/ 28 h 142"/>
                <a:gd name="T24" fmla="*/ 195 w 195"/>
                <a:gd name="T25" fmla="*/ 39 h 142"/>
                <a:gd name="T26" fmla="*/ 190 w 195"/>
                <a:gd name="T27" fmla="*/ 44 h 142"/>
                <a:gd name="T28" fmla="*/ 151 w 195"/>
                <a:gd name="T29" fmla="*/ 43 h 142"/>
                <a:gd name="T30" fmla="*/ 135 w 195"/>
                <a:gd name="T31" fmla="*/ 57 h 142"/>
                <a:gd name="T32" fmla="*/ 121 w 195"/>
                <a:gd name="T33" fmla="*/ 78 h 142"/>
                <a:gd name="T34" fmla="*/ 117 w 195"/>
                <a:gd name="T35" fmla="*/ 89 h 142"/>
                <a:gd name="T36" fmla="*/ 90 w 195"/>
                <a:gd name="T37" fmla="*/ 100 h 142"/>
                <a:gd name="T38" fmla="*/ 77 w 195"/>
                <a:gd name="T39" fmla="*/ 69 h 142"/>
                <a:gd name="T40" fmla="*/ 75 w 195"/>
                <a:gd name="T41" fmla="*/ 61 h 142"/>
                <a:gd name="T42" fmla="*/ 58 w 195"/>
                <a:gd name="T43" fmla="*/ 68 h 142"/>
                <a:gd name="T44" fmla="*/ 69 w 195"/>
                <a:gd name="T45" fmla="*/ 117 h 142"/>
                <a:gd name="T46" fmla="*/ 93 w 195"/>
                <a:gd name="T47" fmla="*/ 119 h 142"/>
                <a:gd name="T48" fmla="*/ 113 w 195"/>
                <a:gd name="T49" fmla="*/ 114 h 142"/>
                <a:gd name="T50" fmla="*/ 126 w 195"/>
                <a:gd name="T51" fmla="*/ 107 h 142"/>
                <a:gd name="T52" fmla="*/ 158 w 195"/>
                <a:gd name="T53" fmla="*/ 118 h 142"/>
                <a:gd name="T54" fmla="*/ 150 w 195"/>
                <a:gd name="T55" fmla="*/ 131 h 142"/>
                <a:gd name="T56" fmla="*/ 116 w 195"/>
                <a:gd name="T57" fmla="*/ 138 h 142"/>
                <a:gd name="T58" fmla="*/ 65 w 195"/>
                <a:gd name="T59" fmla="*/ 135 h 142"/>
                <a:gd name="T60" fmla="*/ 51 w 195"/>
                <a:gd name="T61" fmla="*/ 85 h 142"/>
                <a:gd name="T62" fmla="*/ 42 w 195"/>
                <a:gd name="T63" fmla="*/ 71 h 142"/>
                <a:gd name="T64" fmla="*/ 22 w 195"/>
                <a:gd name="T65" fmla="*/ 78 h 142"/>
                <a:gd name="T66" fmla="*/ 0 w 195"/>
                <a:gd name="T67" fmla="*/ 74 h 142"/>
                <a:gd name="T68" fmla="*/ 1 w 195"/>
                <a:gd name="T69" fmla="*/ 52 h 142"/>
                <a:gd name="T70" fmla="*/ 15 w 195"/>
                <a:gd name="T71" fmla="*/ 51 h 142"/>
                <a:gd name="T72" fmla="*/ 27 w 195"/>
                <a:gd name="T73" fmla="*/ 52 h 142"/>
                <a:gd name="T74" fmla="*/ 33 w 195"/>
                <a:gd name="T75" fmla="*/ 48 h 142"/>
                <a:gd name="T76" fmla="*/ 46 w 195"/>
                <a:gd name="T77" fmla="*/ 45 h 142"/>
                <a:gd name="T78" fmla="*/ 48 w 195"/>
                <a:gd name="T79" fmla="*/ 31 h 142"/>
                <a:gd name="T80" fmla="*/ 55 w 195"/>
                <a:gd name="T81" fmla="*/ 43 h 142"/>
                <a:gd name="T82" fmla="*/ 67 w 195"/>
                <a:gd name="T83" fmla="*/ 39 h 142"/>
                <a:gd name="T84" fmla="*/ 71 w 195"/>
                <a:gd name="T85" fmla="*/ 19 h 142"/>
                <a:gd name="T86" fmla="*/ 122 w 195"/>
                <a:gd name="T87" fmla="*/ 48 h 142"/>
                <a:gd name="T88" fmla="*/ 97 w 195"/>
                <a:gd name="T89" fmla="*/ 54 h 142"/>
                <a:gd name="T90" fmla="*/ 101 w 195"/>
                <a:gd name="T91" fmla="*/ 68 h 142"/>
                <a:gd name="T92" fmla="*/ 112 w 195"/>
                <a:gd name="T93" fmla="*/ 9 h 142"/>
                <a:gd name="T94" fmla="*/ 113 w 195"/>
                <a:gd name="T95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5" h="142">
                  <a:moveTo>
                    <a:pt x="67" y="5"/>
                  </a:moveTo>
                  <a:cubicBezTo>
                    <a:pt x="67" y="2"/>
                    <a:pt x="67" y="1"/>
                    <a:pt x="68" y="0"/>
                  </a:cubicBezTo>
                  <a:cubicBezTo>
                    <a:pt x="68" y="0"/>
                    <a:pt x="69" y="0"/>
                    <a:pt x="71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0"/>
                    <a:pt x="73" y="0"/>
                    <a:pt x="72" y="1"/>
                  </a:cubicBezTo>
                  <a:cubicBezTo>
                    <a:pt x="71" y="1"/>
                    <a:pt x="71" y="2"/>
                    <a:pt x="71" y="2"/>
                  </a:cubicBezTo>
                  <a:cubicBezTo>
                    <a:pt x="71" y="3"/>
                    <a:pt x="71" y="4"/>
                    <a:pt x="71" y="5"/>
                  </a:cubicBezTo>
                  <a:cubicBezTo>
                    <a:pt x="72" y="7"/>
                    <a:pt x="73" y="8"/>
                    <a:pt x="73" y="8"/>
                  </a:cubicBezTo>
                  <a:cubicBezTo>
                    <a:pt x="74" y="9"/>
                    <a:pt x="76" y="15"/>
                    <a:pt x="79" y="25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5" y="34"/>
                    <a:pt x="85" y="34"/>
                    <a:pt x="85" y="34"/>
                  </a:cubicBezTo>
                  <a:cubicBezTo>
                    <a:pt x="88" y="33"/>
                    <a:pt x="94" y="32"/>
                    <a:pt x="102" y="29"/>
                  </a:cubicBezTo>
                  <a:cubicBezTo>
                    <a:pt x="102" y="29"/>
                    <a:pt x="104" y="28"/>
                    <a:pt x="106" y="28"/>
                  </a:cubicBezTo>
                  <a:cubicBezTo>
                    <a:pt x="108" y="28"/>
                    <a:pt x="112" y="28"/>
                    <a:pt x="117" y="27"/>
                  </a:cubicBezTo>
                  <a:cubicBezTo>
                    <a:pt x="123" y="26"/>
                    <a:pt x="127" y="25"/>
                    <a:pt x="128" y="25"/>
                  </a:cubicBezTo>
                  <a:cubicBezTo>
                    <a:pt x="130" y="25"/>
                    <a:pt x="132" y="25"/>
                    <a:pt x="132" y="24"/>
                  </a:cubicBezTo>
                  <a:cubicBezTo>
                    <a:pt x="133" y="23"/>
                    <a:pt x="133" y="23"/>
                    <a:pt x="133" y="22"/>
                  </a:cubicBezTo>
                  <a:cubicBezTo>
                    <a:pt x="133" y="22"/>
                    <a:pt x="133" y="22"/>
                    <a:pt x="132" y="21"/>
                  </a:cubicBezTo>
                  <a:cubicBezTo>
                    <a:pt x="130" y="20"/>
                    <a:pt x="129" y="19"/>
                    <a:pt x="127" y="17"/>
                  </a:cubicBezTo>
                  <a:cubicBezTo>
                    <a:pt x="125" y="15"/>
                    <a:pt x="123" y="14"/>
                    <a:pt x="121" y="13"/>
                  </a:cubicBezTo>
                  <a:cubicBezTo>
                    <a:pt x="119" y="12"/>
                    <a:pt x="118" y="11"/>
                    <a:pt x="118" y="11"/>
                  </a:cubicBezTo>
                  <a:cubicBezTo>
                    <a:pt x="118" y="10"/>
                    <a:pt x="118" y="10"/>
                    <a:pt x="119" y="10"/>
                  </a:cubicBezTo>
                  <a:cubicBezTo>
                    <a:pt x="120" y="10"/>
                    <a:pt x="120" y="10"/>
                    <a:pt x="121" y="11"/>
                  </a:cubicBezTo>
                  <a:cubicBezTo>
                    <a:pt x="121" y="11"/>
                    <a:pt x="123" y="12"/>
                    <a:pt x="128" y="13"/>
                  </a:cubicBezTo>
                  <a:cubicBezTo>
                    <a:pt x="132" y="14"/>
                    <a:pt x="134" y="14"/>
                    <a:pt x="134" y="14"/>
                  </a:cubicBezTo>
                  <a:cubicBezTo>
                    <a:pt x="135" y="13"/>
                    <a:pt x="135" y="12"/>
                    <a:pt x="134" y="11"/>
                  </a:cubicBezTo>
                  <a:cubicBezTo>
                    <a:pt x="133" y="10"/>
                    <a:pt x="132" y="10"/>
                    <a:pt x="131" y="9"/>
                  </a:cubicBezTo>
                  <a:cubicBezTo>
                    <a:pt x="130" y="9"/>
                    <a:pt x="129" y="8"/>
                    <a:pt x="129" y="8"/>
                  </a:cubicBezTo>
                  <a:cubicBezTo>
                    <a:pt x="128" y="8"/>
                    <a:pt x="128" y="7"/>
                    <a:pt x="128" y="7"/>
                  </a:cubicBezTo>
                  <a:cubicBezTo>
                    <a:pt x="129" y="7"/>
                    <a:pt x="128" y="7"/>
                    <a:pt x="128" y="7"/>
                  </a:cubicBezTo>
                  <a:cubicBezTo>
                    <a:pt x="128" y="7"/>
                    <a:pt x="127" y="7"/>
                    <a:pt x="127" y="7"/>
                  </a:cubicBezTo>
                  <a:cubicBezTo>
                    <a:pt x="125" y="8"/>
                    <a:pt x="124" y="8"/>
                    <a:pt x="124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4" y="7"/>
                    <a:pt x="125" y="7"/>
                  </a:cubicBezTo>
                  <a:cubicBezTo>
                    <a:pt x="126" y="5"/>
                    <a:pt x="128" y="4"/>
                    <a:pt x="130" y="4"/>
                  </a:cubicBezTo>
                  <a:cubicBezTo>
                    <a:pt x="132" y="5"/>
                    <a:pt x="134" y="6"/>
                    <a:pt x="136" y="8"/>
                  </a:cubicBezTo>
                  <a:cubicBezTo>
                    <a:pt x="137" y="9"/>
                    <a:pt x="138" y="10"/>
                    <a:pt x="139" y="10"/>
                  </a:cubicBezTo>
                  <a:cubicBezTo>
                    <a:pt x="139" y="9"/>
                    <a:pt x="140" y="10"/>
                    <a:pt x="141" y="12"/>
                  </a:cubicBezTo>
                  <a:cubicBezTo>
                    <a:pt x="141" y="13"/>
                    <a:pt x="142" y="14"/>
                    <a:pt x="143" y="14"/>
                  </a:cubicBezTo>
                  <a:cubicBezTo>
                    <a:pt x="144" y="14"/>
                    <a:pt x="146" y="14"/>
                    <a:pt x="150" y="14"/>
                  </a:cubicBezTo>
                  <a:cubicBezTo>
                    <a:pt x="156" y="14"/>
                    <a:pt x="160" y="13"/>
                    <a:pt x="162" y="13"/>
                  </a:cubicBezTo>
                  <a:cubicBezTo>
                    <a:pt x="164" y="12"/>
                    <a:pt x="165" y="12"/>
                    <a:pt x="165" y="12"/>
                  </a:cubicBezTo>
                  <a:cubicBezTo>
                    <a:pt x="166" y="12"/>
                    <a:pt x="166" y="12"/>
                    <a:pt x="166" y="13"/>
                  </a:cubicBezTo>
                  <a:cubicBezTo>
                    <a:pt x="166" y="14"/>
                    <a:pt x="169" y="16"/>
                    <a:pt x="175" y="20"/>
                  </a:cubicBezTo>
                  <a:cubicBezTo>
                    <a:pt x="182" y="24"/>
                    <a:pt x="185" y="26"/>
                    <a:pt x="186" y="26"/>
                  </a:cubicBezTo>
                  <a:cubicBezTo>
                    <a:pt x="187" y="26"/>
                    <a:pt x="187" y="26"/>
                    <a:pt x="187" y="26"/>
                  </a:cubicBezTo>
                  <a:cubicBezTo>
                    <a:pt x="187" y="26"/>
                    <a:pt x="187" y="27"/>
                    <a:pt x="187" y="27"/>
                  </a:cubicBezTo>
                  <a:cubicBezTo>
                    <a:pt x="187" y="28"/>
                    <a:pt x="188" y="28"/>
                    <a:pt x="188" y="28"/>
                  </a:cubicBezTo>
                  <a:cubicBezTo>
                    <a:pt x="189" y="28"/>
                    <a:pt x="190" y="29"/>
                    <a:pt x="192" y="30"/>
                  </a:cubicBezTo>
                  <a:cubicBezTo>
                    <a:pt x="193" y="32"/>
                    <a:pt x="194" y="32"/>
                    <a:pt x="195" y="32"/>
                  </a:cubicBezTo>
                  <a:cubicBezTo>
                    <a:pt x="195" y="32"/>
                    <a:pt x="195" y="33"/>
                    <a:pt x="195" y="34"/>
                  </a:cubicBezTo>
                  <a:cubicBezTo>
                    <a:pt x="195" y="36"/>
                    <a:pt x="195" y="37"/>
                    <a:pt x="195" y="39"/>
                  </a:cubicBezTo>
                  <a:cubicBezTo>
                    <a:pt x="195" y="40"/>
                    <a:pt x="195" y="41"/>
                    <a:pt x="194" y="42"/>
                  </a:cubicBezTo>
                  <a:cubicBezTo>
                    <a:pt x="194" y="42"/>
                    <a:pt x="193" y="43"/>
                    <a:pt x="192" y="43"/>
                  </a:cubicBezTo>
                  <a:cubicBezTo>
                    <a:pt x="191" y="43"/>
                    <a:pt x="191" y="43"/>
                    <a:pt x="191" y="44"/>
                  </a:cubicBezTo>
                  <a:cubicBezTo>
                    <a:pt x="191" y="45"/>
                    <a:pt x="190" y="45"/>
                    <a:pt x="190" y="44"/>
                  </a:cubicBezTo>
                  <a:cubicBezTo>
                    <a:pt x="189" y="44"/>
                    <a:pt x="186" y="43"/>
                    <a:pt x="180" y="43"/>
                  </a:cubicBezTo>
                  <a:cubicBezTo>
                    <a:pt x="174" y="43"/>
                    <a:pt x="171" y="43"/>
                    <a:pt x="171" y="43"/>
                  </a:cubicBezTo>
                  <a:cubicBezTo>
                    <a:pt x="170" y="42"/>
                    <a:pt x="169" y="42"/>
                    <a:pt x="166" y="42"/>
                  </a:cubicBezTo>
                  <a:cubicBezTo>
                    <a:pt x="163" y="43"/>
                    <a:pt x="158" y="43"/>
                    <a:pt x="151" y="43"/>
                  </a:cubicBezTo>
                  <a:cubicBezTo>
                    <a:pt x="147" y="43"/>
                    <a:pt x="144" y="43"/>
                    <a:pt x="143" y="43"/>
                  </a:cubicBezTo>
                  <a:cubicBezTo>
                    <a:pt x="142" y="43"/>
                    <a:pt x="141" y="44"/>
                    <a:pt x="141" y="44"/>
                  </a:cubicBezTo>
                  <a:cubicBezTo>
                    <a:pt x="139" y="50"/>
                    <a:pt x="138" y="53"/>
                    <a:pt x="136" y="54"/>
                  </a:cubicBezTo>
                  <a:cubicBezTo>
                    <a:pt x="135" y="55"/>
                    <a:pt x="135" y="56"/>
                    <a:pt x="135" y="57"/>
                  </a:cubicBezTo>
                  <a:cubicBezTo>
                    <a:pt x="135" y="57"/>
                    <a:pt x="134" y="59"/>
                    <a:pt x="133" y="60"/>
                  </a:cubicBezTo>
                  <a:cubicBezTo>
                    <a:pt x="132" y="61"/>
                    <a:pt x="130" y="63"/>
                    <a:pt x="129" y="65"/>
                  </a:cubicBezTo>
                  <a:cubicBezTo>
                    <a:pt x="128" y="67"/>
                    <a:pt x="127" y="70"/>
                    <a:pt x="125" y="72"/>
                  </a:cubicBezTo>
                  <a:cubicBezTo>
                    <a:pt x="122" y="74"/>
                    <a:pt x="121" y="76"/>
                    <a:pt x="121" y="78"/>
                  </a:cubicBezTo>
                  <a:cubicBezTo>
                    <a:pt x="120" y="79"/>
                    <a:pt x="121" y="80"/>
                    <a:pt x="121" y="81"/>
                  </a:cubicBezTo>
                  <a:cubicBezTo>
                    <a:pt x="122" y="82"/>
                    <a:pt x="122" y="83"/>
                    <a:pt x="122" y="84"/>
                  </a:cubicBezTo>
                  <a:cubicBezTo>
                    <a:pt x="122" y="84"/>
                    <a:pt x="121" y="85"/>
                    <a:pt x="120" y="86"/>
                  </a:cubicBezTo>
                  <a:cubicBezTo>
                    <a:pt x="119" y="88"/>
                    <a:pt x="117" y="89"/>
                    <a:pt x="117" y="89"/>
                  </a:cubicBezTo>
                  <a:cubicBezTo>
                    <a:pt x="116" y="89"/>
                    <a:pt x="114" y="90"/>
                    <a:pt x="111" y="92"/>
                  </a:cubicBezTo>
                  <a:cubicBezTo>
                    <a:pt x="107" y="93"/>
                    <a:pt x="105" y="94"/>
                    <a:pt x="105" y="95"/>
                  </a:cubicBezTo>
                  <a:cubicBezTo>
                    <a:pt x="101" y="99"/>
                    <a:pt x="98" y="101"/>
                    <a:pt x="95" y="101"/>
                  </a:cubicBezTo>
                  <a:cubicBezTo>
                    <a:pt x="93" y="101"/>
                    <a:pt x="91" y="101"/>
                    <a:pt x="90" y="100"/>
                  </a:cubicBezTo>
                  <a:cubicBezTo>
                    <a:pt x="89" y="99"/>
                    <a:pt x="88" y="97"/>
                    <a:pt x="88" y="96"/>
                  </a:cubicBezTo>
                  <a:cubicBezTo>
                    <a:pt x="88" y="95"/>
                    <a:pt x="87" y="92"/>
                    <a:pt x="84" y="88"/>
                  </a:cubicBezTo>
                  <a:cubicBezTo>
                    <a:pt x="83" y="85"/>
                    <a:pt x="81" y="82"/>
                    <a:pt x="79" y="78"/>
                  </a:cubicBezTo>
                  <a:cubicBezTo>
                    <a:pt x="78" y="74"/>
                    <a:pt x="77" y="71"/>
                    <a:pt x="77" y="69"/>
                  </a:cubicBezTo>
                  <a:cubicBezTo>
                    <a:pt x="77" y="68"/>
                    <a:pt x="77" y="68"/>
                    <a:pt x="76" y="67"/>
                  </a:cubicBezTo>
                  <a:cubicBezTo>
                    <a:pt x="75" y="67"/>
                    <a:pt x="75" y="66"/>
                    <a:pt x="76" y="66"/>
                  </a:cubicBezTo>
                  <a:cubicBezTo>
                    <a:pt x="76" y="65"/>
                    <a:pt x="77" y="64"/>
                    <a:pt x="76" y="63"/>
                  </a:cubicBezTo>
                  <a:cubicBezTo>
                    <a:pt x="76" y="61"/>
                    <a:pt x="76" y="61"/>
                    <a:pt x="75" y="61"/>
                  </a:cubicBezTo>
                  <a:cubicBezTo>
                    <a:pt x="75" y="61"/>
                    <a:pt x="72" y="61"/>
                    <a:pt x="68" y="62"/>
                  </a:cubicBezTo>
                  <a:cubicBezTo>
                    <a:pt x="63" y="64"/>
                    <a:pt x="61" y="64"/>
                    <a:pt x="59" y="64"/>
                  </a:cubicBezTo>
                  <a:cubicBezTo>
                    <a:pt x="59" y="65"/>
                    <a:pt x="58" y="65"/>
                    <a:pt x="58" y="65"/>
                  </a:cubicBezTo>
                  <a:cubicBezTo>
                    <a:pt x="58" y="66"/>
                    <a:pt x="58" y="67"/>
                    <a:pt x="58" y="68"/>
                  </a:cubicBezTo>
                  <a:cubicBezTo>
                    <a:pt x="58" y="73"/>
                    <a:pt x="59" y="81"/>
                    <a:pt x="62" y="92"/>
                  </a:cubicBezTo>
                  <a:cubicBezTo>
                    <a:pt x="64" y="99"/>
                    <a:pt x="65" y="103"/>
                    <a:pt x="65" y="104"/>
                  </a:cubicBezTo>
                  <a:cubicBezTo>
                    <a:pt x="65" y="105"/>
                    <a:pt x="66" y="107"/>
                    <a:pt x="66" y="110"/>
                  </a:cubicBezTo>
                  <a:cubicBezTo>
                    <a:pt x="67" y="113"/>
                    <a:pt x="68" y="115"/>
                    <a:pt x="69" y="117"/>
                  </a:cubicBezTo>
                  <a:cubicBezTo>
                    <a:pt x="70" y="119"/>
                    <a:pt x="72" y="120"/>
                    <a:pt x="74" y="121"/>
                  </a:cubicBezTo>
                  <a:cubicBezTo>
                    <a:pt x="76" y="121"/>
                    <a:pt x="78" y="121"/>
                    <a:pt x="78" y="121"/>
                  </a:cubicBezTo>
                  <a:cubicBezTo>
                    <a:pt x="79" y="121"/>
                    <a:pt x="80" y="121"/>
                    <a:pt x="82" y="121"/>
                  </a:cubicBezTo>
                  <a:cubicBezTo>
                    <a:pt x="87" y="120"/>
                    <a:pt x="90" y="119"/>
                    <a:pt x="93" y="119"/>
                  </a:cubicBezTo>
                  <a:cubicBezTo>
                    <a:pt x="94" y="118"/>
                    <a:pt x="96" y="118"/>
                    <a:pt x="97" y="118"/>
                  </a:cubicBezTo>
                  <a:cubicBezTo>
                    <a:pt x="98" y="118"/>
                    <a:pt x="99" y="118"/>
                    <a:pt x="99" y="118"/>
                  </a:cubicBezTo>
                  <a:cubicBezTo>
                    <a:pt x="99" y="117"/>
                    <a:pt x="100" y="117"/>
                    <a:pt x="103" y="116"/>
                  </a:cubicBezTo>
                  <a:cubicBezTo>
                    <a:pt x="106" y="116"/>
                    <a:pt x="110" y="115"/>
                    <a:pt x="113" y="114"/>
                  </a:cubicBezTo>
                  <a:cubicBezTo>
                    <a:pt x="117" y="113"/>
                    <a:pt x="120" y="112"/>
                    <a:pt x="122" y="112"/>
                  </a:cubicBezTo>
                  <a:cubicBezTo>
                    <a:pt x="123" y="112"/>
                    <a:pt x="123" y="112"/>
                    <a:pt x="124" y="111"/>
                  </a:cubicBezTo>
                  <a:cubicBezTo>
                    <a:pt x="124" y="111"/>
                    <a:pt x="124" y="111"/>
                    <a:pt x="124" y="110"/>
                  </a:cubicBezTo>
                  <a:cubicBezTo>
                    <a:pt x="124" y="109"/>
                    <a:pt x="124" y="108"/>
                    <a:pt x="126" y="107"/>
                  </a:cubicBezTo>
                  <a:cubicBezTo>
                    <a:pt x="127" y="106"/>
                    <a:pt x="129" y="106"/>
                    <a:pt x="130" y="107"/>
                  </a:cubicBezTo>
                  <a:cubicBezTo>
                    <a:pt x="132" y="108"/>
                    <a:pt x="134" y="109"/>
                    <a:pt x="135" y="109"/>
                  </a:cubicBezTo>
                  <a:cubicBezTo>
                    <a:pt x="142" y="110"/>
                    <a:pt x="147" y="112"/>
                    <a:pt x="150" y="113"/>
                  </a:cubicBezTo>
                  <a:cubicBezTo>
                    <a:pt x="154" y="114"/>
                    <a:pt x="156" y="116"/>
                    <a:pt x="158" y="118"/>
                  </a:cubicBezTo>
                  <a:cubicBezTo>
                    <a:pt x="159" y="119"/>
                    <a:pt x="160" y="121"/>
                    <a:pt x="160" y="124"/>
                  </a:cubicBezTo>
                  <a:cubicBezTo>
                    <a:pt x="160" y="126"/>
                    <a:pt x="160" y="127"/>
                    <a:pt x="159" y="128"/>
                  </a:cubicBezTo>
                  <a:cubicBezTo>
                    <a:pt x="158" y="128"/>
                    <a:pt x="158" y="129"/>
                    <a:pt x="157" y="130"/>
                  </a:cubicBezTo>
                  <a:cubicBezTo>
                    <a:pt x="157" y="131"/>
                    <a:pt x="155" y="131"/>
                    <a:pt x="150" y="131"/>
                  </a:cubicBezTo>
                  <a:cubicBezTo>
                    <a:pt x="146" y="131"/>
                    <a:pt x="141" y="131"/>
                    <a:pt x="137" y="133"/>
                  </a:cubicBezTo>
                  <a:cubicBezTo>
                    <a:pt x="132" y="134"/>
                    <a:pt x="129" y="134"/>
                    <a:pt x="128" y="135"/>
                  </a:cubicBezTo>
                  <a:cubicBezTo>
                    <a:pt x="126" y="135"/>
                    <a:pt x="125" y="135"/>
                    <a:pt x="123" y="136"/>
                  </a:cubicBezTo>
                  <a:cubicBezTo>
                    <a:pt x="121" y="137"/>
                    <a:pt x="118" y="137"/>
                    <a:pt x="116" y="138"/>
                  </a:cubicBezTo>
                  <a:cubicBezTo>
                    <a:pt x="113" y="138"/>
                    <a:pt x="109" y="139"/>
                    <a:pt x="104" y="140"/>
                  </a:cubicBezTo>
                  <a:cubicBezTo>
                    <a:pt x="97" y="142"/>
                    <a:pt x="89" y="142"/>
                    <a:pt x="81" y="142"/>
                  </a:cubicBezTo>
                  <a:cubicBezTo>
                    <a:pt x="78" y="142"/>
                    <a:pt x="75" y="141"/>
                    <a:pt x="72" y="140"/>
                  </a:cubicBezTo>
                  <a:cubicBezTo>
                    <a:pt x="69" y="138"/>
                    <a:pt x="67" y="137"/>
                    <a:pt x="65" y="135"/>
                  </a:cubicBezTo>
                  <a:cubicBezTo>
                    <a:pt x="63" y="133"/>
                    <a:pt x="62" y="131"/>
                    <a:pt x="61" y="128"/>
                  </a:cubicBezTo>
                  <a:cubicBezTo>
                    <a:pt x="60" y="125"/>
                    <a:pt x="59" y="123"/>
                    <a:pt x="58" y="121"/>
                  </a:cubicBezTo>
                  <a:cubicBezTo>
                    <a:pt x="56" y="117"/>
                    <a:pt x="54" y="109"/>
                    <a:pt x="53" y="97"/>
                  </a:cubicBezTo>
                  <a:cubicBezTo>
                    <a:pt x="52" y="91"/>
                    <a:pt x="51" y="87"/>
                    <a:pt x="51" y="85"/>
                  </a:cubicBezTo>
                  <a:cubicBezTo>
                    <a:pt x="50" y="83"/>
                    <a:pt x="50" y="80"/>
                    <a:pt x="49" y="76"/>
                  </a:cubicBezTo>
                  <a:cubicBezTo>
                    <a:pt x="49" y="72"/>
                    <a:pt x="49" y="69"/>
                    <a:pt x="48" y="69"/>
                  </a:cubicBezTo>
                  <a:cubicBezTo>
                    <a:pt x="47" y="69"/>
                    <a:pt x="46" y="69"/>
                    <a:pt x="45" y="70"/>
                  </a:cubicBezTo>
                  <a:cubicBezTo>
                    <a:pt x="44" y="71"/>
                    <a:pt x="43" y="71"/>
                    <a:pt x="42" y="71"/>
                  </a:cubicBezTo>
                  <a:cubicBezTo>
                    <a:pt x="41" y="71"/>
                    <a:pt x="39" y="72"/>
                    <a:pt x="37" y="73"/>
                  </a:cubicBezTo>
                  <a:cubicBezTo>
                    <a:pt x="35" y="74"/>
                    <a:pt x="34" y="75"/>
                    <a:pt x="33" y="74"/>
                  </a:cubicBezTo>
                  <a:cubicBezTo>
                    <a:pt x="33" y="74"/>
                    <a:pt x="31" y="74"/>
                    <a:pt x="28" y="75"/>
                  </a:cubicBezTo>
                  <a:cubicBezTo>
                    <a:pt x="25" y="76"/>
                    <a:pt x="23" y="77"/>
                    <a:pt x="22" y="78"/>
                  </a:cubicBezTo>
                  <a:cubicBezTo>
                    <a:pt x="22" y="78"/>
                    <a:pt x="20" y="79"/>
                    <a:pt x="17" y="81"/>
                  </a:cubicBezTo>
                  <a:cubicBezTo>
                    <a:pt x="13" y="83"/>
                    <a:pt x="11" y="84"/>
                    <a:pt x="11" y="84"/>
                  </a:cubicBezTo>
                  <a:cubicBezTo>
                    <a:pt x="10" y="84"/>
                    <a:pt x="9" y="83"/>
                    <a:pt x="6" y="82"/>
                  </a:cubicBezTo>
                  <a:cubicBezTo>
                    <a:pt x="2" y="80"/>
                    <a:pt x="0" y="77"/>
                    <a:pt x="0" y="74"/>
                  </a:cubicBezTo>
                  <a:cubicBezTo>
                    <a:pt x="0" y="72"/>
                    <a:pt x="0" y="70"/>
                    <a:pt x="0" y="65"/>
                  </a:cubicBezTo>
                  <a:cubicBezTo>
                    <a:pt x="1" y="61"/>
                    <a:pt x="1" y="59"/>
                    <a:pt x="2" y="58"/>
                  </a:cubicBezTo>
                  <a:cubicBezTo>
                    <a:pt x="2" y="57"/>
                    <a:pt x="2" y="56"/>
                    <a:pt x="2" y="54"/>
                  </a:cubicBezTo>
                  <a:cubicBezTo>
                    <a:pt x="1" y="53"/>
                    <a:pt x="1" y="53"/>
                    <a:pt x="1" y="52"/>
                  </a:cubicBezTo>
                  <a:cubicBezTo>
                    <a:pt x="1" y="52"/>
                    <a:pt x="2" y="51"/>
                    <a:pt x="3" y="50"/>
                  </a:cubicBezTo>
                  <a:cubicBezTo>
                    <a:pt x="4" y="49"/>
                    <a:pt x="6" y="48"/>
                    <a:pt x="9" y="48"/>
                  </a:cubicBezTo>
                  <a:cubicBezTo>
                    <a:pt x="12" y="47"/>
                    <a:pt x="14" y="47"/>
                    <a:pt x="15" y="48"/>
                  </a:cubicBezTo>
                  <a:cubicBezTo>
                    <a:pt x="16" y="49"/>
                    <a:pt x="16" y="50"/>
                    <a:pt x="15" y="51"/>
                  </a:cubicBezTo>
                  <a:cubicBezTo>
                    <a:pt x="14" y="52"/>
                    <a:pt x="15" y="53"/>
                    <a:pt x="17" y="53"/>
                  </a:cubicBezTo>
                  <a:cubicBezTo>
                    <a:pt x="18" y="53"/>
                    <a:pt x="20" y="53"/>
                    <a:pt x="22" y="52"/>
                  </a:cubicBezTo>
                  <a:cubicBezTo>
                    <a:pt x="24" y="51"/>
                    <a:pt x="25" y="51"/>
                    <a:pt x="26" y="51"/>
                  </a:cubicBezTo>
                  <a:cubicBezTo>
                    <a:pt x="26" y="51"/>
                    <a:pt x="27" y="51"/>
                    <a:pt x="27" y="52"/>
                  </a:cubicBezTo>
                  <a:cubicBezTo>
                    <a:pt x="28" y="53"/>
                    <a:pt x="28" y="53"/>
                    <a:pt x="29" y="53"/>
                  </a:cubicBezTo>
                  <a:cubicBezTo>
                    <a:pt x="29" y="53"/>
                    <a:pt x="29" y="52"/>
                    <a:pt x="30" y="51"/>
                  </a:cubicBezTo>
                  <a:cubicBezTo>
                    <a:pt x="32" y="50"/>
                    <a:pt x="32" y="49"/>
                    <a:pt x="31" y="49"/>
                  </a:cubicBezTo>
                  <a:cubicBezTo>
                    <a:pt x="32" y="49"/>
                    <a:pt x="32" y="48"/>
                    <a:pt x="33" y="48"/>
                  </a:cubicBezTo>
                  <a:cubicBezTo>
                    <a:pt x="34" y="48"/>
                    <a:pt x="36" y="48"/>
                    <a:pt x="37" y="48"/>
                  </a:cubicBezTo>
                  <a:cubicBezTo>
                    <a:pt x="39" y="47"/>
                    <a:pt x="40" y="47"/>
                    <a:pt x="40" y="47"/>
                  </a:cubicBezTo>
                  <a:cubicBezTo>
                    <a:pt x="41" y="48"/>
                    <a:pt x="42" y="48"/>
                    <a:pt x="44" y="47"/>
                  </a:cubicBezTo>
                  <a:cubicBezTo>
                    <a:pt x="45" y="47"/>
                    <a:pt x="46" y="46"/>
                    <a:pt x="46" y="45"/>
                  </a:cubicBezTo>
                  <a:cubicBezTo>
                    <a:pt x="46" y="45"/>
                    <a:pt x="46" y="43"/>
                    <a:pt x="46" y="41"/>
                  </a:cubicBezTo>
                  <a:cubicBezTo>
                    <a:pt x="46" y="38"/>
                    <a:pt x="46" y="37"/>
                    <a:pt x="45" y="36"/>
                  </a:cubicBezTo>
                  <a:cubicBezTo>
                    <a:pt x="45" y="35"/>
                    <a:pt x="45" y="34"/>
                    <a:pt x="46" y="33"/>
                  </a:cubicBezTo>
                  <a:cubicBezTo>
                    <a:pt x="46" y="32"/>
                    <a:pt x="47" y="31"/>
                    <a:pt x="48" y="31"/>
                  </a:cubicBezTo>
                  <a:cubicBezTo>
                    <a:pt x="49" y="31"/>
                    <a:pt x="49" y="32"/>
                    <a:pt x="49" y="33"/>
                  </a:cubicBezTo>
                  <a:cubicBezTo>
                    <a:pt x="49" y="34"/>
                    <a:pt x="49" y="34"/>
                    <a:pt x="50" y="34"/>
                  </a:cubicBezTo>
                  <a:cubicBezTo>
                    <a:pt x="50" y="34"/>
                    <a:pt x="51" y="36"/>
                    <a:pt x="52" y="38"/>
                  </a:cubicBezTo>
                  <a:cubicBezTo>
                    <a:pt x="54" y="41"/>
                    <a:pt x="55" y="43"/>
                    <a:pt x="55" y="43"/>
                  </a:cubicBezTo>
                  <a:cubicBezTo>
                    <a:pt x="55" y="43"/>
                    <a:pt x="56" y="42"/>
                    <a:pt x="57" y="41"/>
                  </a:cubicBezTo>
                  <a:cubicBezTo>
                    <a:pt x="59" y="40"/>
                    <a:pt x="60" y="40"/>
                    <a:pt x="60" y="40"/>
                  </a:cubicBezTo>
                  <a:cubicBezTo>
                    <a:pt x="60" y="41"/>
                    <a:pt x="61" y="41"/>
                    <a:pt x="63" y="40"/>
                  </a:cubicBezTo>
                  <a:cubicBezTo>
                    <a:pt x="64" y="40"/>
                    <a:pt x="66" y="39"/>
                    <a:pt x="67" y="39"/>
                  </a:cubicBezTo>
                  <a:cubicBezTo>
                    <a:pt x="68" y="39"/>
                    <a:pt x="69" y="39"/>
                    <a:pt x="71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3" y="26"/>
                    <a:pt x="72" y="22"/>
                    <a:pt x="71" y="19"/>
                  </a:cubicBezTo>
                  <a:cubicBezTo>
                    <a:pt x="70" y="15"/>
                    <a:pt x="69" y="13"/>
                    <a:pt x="69" y="12"/>
                  </a:cubicBezTo>
                  <a:cubicBezTo>
                    <a:pt x="69" y="12"/>
                    <a:pt x="69" y="11"/>
                    <a:pt x="68" y="11"/>
                  </a:cubicBezTo>
                  <a:cubicBezTo>
                    <a:pt x="67" y="10"/>
                    <a:pt x="67" y="8"/>
                    <a:pt x="67" y="5"/>
                  </a:cubicBezTo>
                  <a:close/>
                  <a:moveTo>
                    <a:pt x="122" y="48"/>
                  </a:moveTo>
                  <a:cubicBezTo>
                    <a:pt x="122" y="47"/>
                    <a:pt x="122" y="47"/>
                    <a:pt x="122" y="47"/>
                  </a:cubicBezTo>
                  <a:cubicBezTo>
                    <a:pt x="122" y="47"/>
                    <a:pt x="122" y="47"/>
                    <a:pt x="121" y="47"/>
                  </a:cubicBezTo>
                  <a:cubicBezTo>
                    <a:pt x="119" y="47"/>
                    <a:pt x="113" y="48"/>
                    <a:pt x="102" y="51"/>
                  </a:cubicBezTo>
                  <a:cubicBezTo>
                    <a:pt x="100" y="52"/>
                    <a:pt x="98" y="53"/>
                    <a:pt x="97" y="54"/>
                  </a:cubicBezTo>
                  <a:cubicBezTo>
                    <a:pt x="97" y="55"/>
                    <a:pt x="95" y="58"/>
                    <a:pt x="94" y="62"/>
                  </a:cubicBezTo>
                  <a:cubicBezTo>
                    <a:pt x="92" y="65"/>
                    <a:pt x="92" y="67"/>
                    <a:pt x="93" y="68"/>
                  </a:cubicBezTo>
                  <a:cubicBezTo>
                    <a:pt x="93" y="68"/>
                    <a:pt x="95" y="68"/>
                    <a:pt x="97" y="68"/>
                  </a:cubicBezTo>
                  <a:cubicBezTo>
                    <a:pt x="99" y="68"/>
                    <a:pt x="100" y="68"/>
                    <a:pt x="101" y="68"/>
                  </a:cubicBezTo>
                  <a:cubicBezTo>
                    <a:pt x="101" y="68"/>
                    <a:pt x="102" y="68"/>
                    <a:pt x="102" y="69"/>
                  </a:cubicBezTo>
                  <a:cubicBezTo>
                    <a:pt x="102" y="70"/>
                    <a:pt x="104" y="68"/>
                    <a:pt x="109" y="63"/>
                  </a:cubicBezTo>
                  <a:cubicBezTo>
                    <a:pt x="115" y="56"/>
                    <a:pt x="120" y="51"/>
                    <a:pt x="122" y="48"/>
                  </a:cubicBezTo>
                  <a:close/>
                  <a:moveTo>
                    <a:pt x="112" y="9"/>
                  </a:moveTo>
                  <a:cubicBezTo>
                    <a:pt x="112" y="8"/>
                    <a:pt x="112" y="8"/>
                    <a:pt x="114" y="9"/>
                  </a:cubicBezTo>
                  <a:cubicBezTo>
                    <a:pt x="114" y="9"/>
                    <a:pt x="115" y="9"/>
                    <a:pt x="115" y="10"/>
                  </a:cubicBezTo>
                  <a:cubicBezTo>
                    <a:pt x="115" y="10"/>
                    <a:pt x="115" y="10"/>
                    <a:pt x="115" y="10"/>
                  </a:cubicBezTo>
                  <a:cubicBezTo>
                    <a:pt x="114" y="11"/>
                    <a:pt x="114" y="11"/>
                    <a:pt x="113" y="10"/>
                  </a:cubicBezTo>
                  <a:cubicBezTo>
                    <a:pt x="112" y="10"/>
                    <a:pt x="112" y="10"/>
                    <a:pt x="11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5" name="Group 12"/>
          <p:cNvGrpSpPr>
            <a:grpSpLocks noChangeAspect="1"/>
          </p:cNvGrpSpPr>
          <p:nvPr/>
        </p:nvGrpSpPr>
        <p:grpSpPr bwMode="auto">
          <a:xfrm>
            <a:off x="9720213" y="2004827"/>
            <a:ext cx="378945" cy="1592721"/>
            <a:chOff x="3842" y="1660"/>
            <a:chExt cx="527" cy="2215"/>
          </a:xfrm>
        </p:grpSpPr>
        <p:sp>
          <p:nvSpPr>
            <p:cNvPr id="36" name="Freeform 13"/>
            <p:cNvSpPr>
              <a:spLocks noEditPoints="1"/>
            </p:cNvSpPr>
            <p:nvPr/>
          </p:nvSpPr>
          <p:spPr bwMode="auto">
            <a:xfrm>
              <a:off x="3885" y="1660"/>
              <a:ext cx="433" cy="587"/>
            </a:xfrm>
            <a:custGeom>
              <a:avLst/>
              <a:gdLst>
                <a:gd name="T0" fmla="*/ 84 w 181"/>
                <a:gd name="T1" fmla="*/ 3 h 248"/>
                <a:gd name="T2" fmla="*/ 90 w 181"/>
                <a:gd name="T3" fmla="*/ 6 h 248"/>
                <a:gd name="T4" fmla="*/ 92 w 181"/>
                <a:gd name="T5" fmla="*/ 8 h 248"/>
                <a:gd name="T6" fmla="*/ 106 w 181"/>
                <a:gd name="T7" fmla="*/ 23 h 248"/>
                <a:gd name="T8" fmla="*/ 107 w 181"/>
                <a:gd name="T9" fmla="*/ 52 h 248"/>
                <a:gd name="T10" fmla="*/ 106 w 181"/>
                <a:gd name="T11" fmla="*/ 78 h 248"/>
                <a:gd name="T12" fmla="*/ 112 w 181"/>
                <a:gd name="T13" fmla="*/ 77 h 248"/>
                <a:gd name="T14" fmla="*/ 120 w 181"/>
                <a:gd name="T15" fmla="*/ 76 h 248"/>
                <a:gd name="T16" fmla="*/ 131 w 181"/>
                <a:gd name="T17" fmla="*/ 75 h 248"/>
                <a:gd name="T18" fmla="*/ 140 w 181"/>
                <a:gd name="T19" fmla="*/ 73 h 248"/>
                <a:gd name="T20" fmla="*/ 138 w 181"/>
                <a:gd name="T21" fmla="*/ 70 h 248"/>
                <a:gd name="T22" fmla="*/ 137 w 181"/>
                <a:gd name="T23" fmla="*/ 70 h 248"/>
                <a:gd name="T24" fmla="*/ 131 w 181"/>
                <a:gd name="T25" fmla="*/ 68 h 248"/>
                <a:gd name="T26" fmla="*/ 130 w 181"/>
                <a:gd name="T27" fmla="*/ 67 h 248"/>
                <a:gd name="T28" fmla="*/ 136 w 181"/>
                <a:gd name="T29" fmla="*/ 66 h 248"/>
                <a:gd name="T30" fmla="*/ 142 w 181"/>
                <a:gd name="T31" fmla="*/ 67 h 248"/>
                <a:gd name="T32" fmla="*/ 149 w 181"/>
                <a:gd name="T33" fmla="*/ 69 h 248"/>
                <a:gd name="T34" fmla="*/ 156 w 181"/>
                <a:gd name="T35" fmla="*/ 72 h 248"/>
                <a:gd name="T36" fmla="*/ 164 w 181"/>
                <a:gd name="T37" fmla="*/ 77 h 248"/>
                <a:gd name="T38" fmla="*/ 170 w 181"/>
                <a:gd name="T39" fmla="*/ 79 h 248"/>
                <a:gd name="T40" fmla="*/ 177 w 181"/>
                <a:gd name="T41" fmla="*/ 84 h 248"/>
                <a:gd name="T42" fmla="*/ 181 w 181"/>
                <a:gd name="T43" fmla="*/ 91 h 248"/>
                <a:gd name="T44" fmla="*/ 177 w 181"/>
                <a:gd name="T45" fmla="*/ 97 h 248"/>
                <a:gd name="T46" fmla="*/ 168 w 181"/>
                <a:gd name="T47" fmla="*/ 100 h 248"/>
                <a:gd name="T48" fmla="*/ 118 w 181"/>
                <a:gd name="T49" fmla="*/ 103 h 248"/>
                <a:gd name="T50" fmla="*/ 109 w 181"/>
                <a:gd name="T51" fmla="*/ 106 h 248"/>
                <a:gd name="T52" fmla="*/ 107 w 181"/>
                <a:gd name="T53" fmla="*/ 129 h 248"/>
                <a:gd name="T54" fmla="*/ 104 w 181"/>
                <a:gd name="T55" fmla="*/ 197 h 248"/>
                <a:gd name="T56" fmla="*/ 103 w 181"/>
                <a:gd name="T57" fmla="*/ 206 h 248"/>
                <a:gd name="T58" fmla="*/ 101 w 181"/>
                <a:gd name="T59" fmla="*/ 220 h 248"/>
                <a:gd name="T60" fmla="*/ 100 w 181"/>
                <a:gd name="T61" fmla="*/ 230 h 248"/>
                <a:gd name="T62" fmla="*/ 98 w 181"/>
                <a:gd name="T63" fmla="*/ 239 h 248"/>
                <a:gd name="T64" fmla="*/ 96 w 181"/>
                <a:gd name="T65" fmla="*/ 244 h 248"/>
                <a:gd name="T66" fmla="*/ 94 w 181"/>
                <a:gd name="T67" fmla="*/ 248 h 248"/>
                <a:gd name="T68" fmla="*/ 92 w 181"/>
                <a:gd name="T69" fmla="*/ 241 h 248"/>
                <a:gd name="T70" fmla="*/ 92 w 181"/>
                <a:gd name="T71" fmla="*/ 218 h 248"/>
                <a:gd name="T72" fmla="*/ 90 w 181"/>
                <a:gd name="T73" fmla="*/ 115 h 248"/>
                <a:gd name="T74" fmla="*/ 81 w 181"/>
                <a:gd name="T75" fmla="*/ 116 h 248"/>
                <a:gd name="T76" fmla="*/ 72 w 181"/>
                <a:gd name="T77" fmla="*/ 120 h 248"/>
                <a:gd name="T78" fmla="*/ 57 w 181"/>
                <a:gd name="T79" fmla="*/ 125 h 248"/>
                <a:gd name="T80" fmla="*/ 43 w 181"/>
                <a:gd name="T81" fmla="*/ 130 h 248"/>
                <a:gd name="T82" fmla="*/ 21 w 181"/>
                <a:gd name="T83" fmla="*/ 130 h 248"/>
                <a:gd name="T84" fmla="*/ 6 w 181"/>
                <a:gd name="T85" fmla="*/ 123 h 248"/>
                <a:gd name="T86" fmla="*/ 2 w 181"/>
                <a:gd name="T87" fmla="*/ 114 h 248"/>
                <a:gd name="T88" fmla="*/ 0 w 181"/>
                <a:gd name="T89" fmla="*/ 104 h 248"/>
                <a:gd name="T90" fmla="*/ 1 w 181"/>
                <a:gd name="T91" fmla="*/ 100 h 248"/>
                <a:gd name="T92" fmla="*/ 4 w 181"/>
                <a:gd name="T93" fmla="*/ 97 h 248"/>
                <a:gd name="T94" fmla="*/ 8 w 181"/>
                <a:gd name="T95" fmla="*/ 102 h 248"/>
                <a:gd name="T96" fmla="*/ 12 w 181"/>
                <a:gd name="T97" fmla="*/ 106 h 248"/>
                <a:gd name="T98" fmla="*/ 17 w 181"/>
                <a:gd name="T99" fmla="*/ 107 h 248"/>
                <a:gd name="T100" fmla="*/ 36 w 181"/>
                <a:gd name="T101" fmla="*/ 102 h 248"/>
                <a:gd name="T102" fmla="*/ 70 w 181"/>
                <a:gd name="T103" fmla="*/ 90 h 248"/>
                <a:gd name="T104" fmla="*/ 89 w 181"/>
                <a:gd name="T105" fmla="*/ 81 h 248"/>
                <a:gd name="T106" fmla="*/ 90 w 181"/>
                <a:gd name="T107" fmla="*/ 70 h 248"/>
                <a:gd name="T108" fmla="*/ 90 w 181"/>
                <a:gd name="T109" fmla="*/ 24 h 248"/>
                <a:gd name="T110" fmla="*/ 89 w 181"/>
                <a:gd name="T111" fmla="*/ 16 h 248"/>
                <a:gd name="T112" fmla="*/ 87 w 181"/>
                <a:gd name="T113" fmla="*/ 10 h 248"/>
                <a:gd name="T114" fmla="*/ 84 w 181"/>
                <a:gd name="T115" fmla="*/ 3 h 248"/>
                <a:gd name="T116" fmla="*/ 82 w 181"/>
                <a:gd name="T117" fmla="*/ 3 h 248"/>
                <a:gd name="T118" fmla="*/ 82 w 181"/>
                <a:gd name="T119" fmla="*/ 1 h 248"/>
                <a:gd name="T120" fmla="*/ 83 w 181"/>
                <a:gd name="T121" fmla="*/ 0 h 248"/>
                <a:gd name="T122" fmla="*/ 83 w 181"/>
                <a:gd name="T123" fmla="*/ 1 h 248"/>
                <a:gd name="T124" fmla="*/ 82 w 181"/>
                <a:gd name="T125" fmla="*/ 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" h="248">
                  <a:moveTo>
                    <a:pt x="84" y="3"/>
                  </a:moveTo>
                  <a:cubicBezTo>
                    <a:pt x="84" y="2"/>
                    <a:pt x="86" y="3"/>
                    <a:pt x="90" y="6"/>
                  </a:cubicBezTo>
                  <a:cubicBezTo>
                    <a:pt x="91" y="6"/>
                    <a:pt x="92" y="7"/>
                    <a:pt x="92" y="8"/>
                  </a:cubicBezTo>
                  <a:cubicBezTo>
                    <a:pt x="100" y="14"/>
                    <a:pt x="104" y="20"/>
                    <a:pt x="106" y="23"/>
                  </a:cubicBezTo>
                  <a:cubicBezTo>
                    <a:pt x="107" y="25"/>
                    <a:pt x="107" y="34"/>
                    <a:pt x="107" y="52"/>
                  </a:cubicBezTo>
                  <a:cubicBezTo>
                    <a:pt x="106" y="78"/>
                    <a:pt x="106" y="78"/>
                    <a:pt x="106" y="78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6" y="76"/>
                    <a:pt x="119" y="76"/>
                    <a:pt x="120" y="76"/>
                  </a:cubicBezTo>
                  <a:cubicBezTo>
                    <a:pt x="123" y="76"/>
                    <a:pt x="126" y="75"/>
                    <a:pt x="131" y="75"/>
                  </a:cubicBezTo>
                  <a:cubicBezTo>
                    <a:pt x="136" y="74"/>
                    <a:pt x="139" y="73"/>
                    <a:pt x="140" y="73"/>
                  </a:cubicBezTo>
                  <a:cubicBezTo>
                    <a:pt x="141" y="72"/>
                    <a:pt x="140" y="71"/>
                    <a:pt x="138" y="70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34" y="69"/>
                    <a:pt x="132" y="68"/>
                    <a:pt x="131" y="68"/>
                  </a:cubicBezTo>
                  <a:cubicBezTo>
                    <a:pt x="130" y="68"/>
                    <a:pt x="129" y="68"/>
                    <a:pt x="130" y="67"/>
                  </a:cubicBezTo>
                  <a:cubicBezTo>
                    <a:pt x="130" y="66"/>
                    <a:pt x="132" y="66"/>
                    <a:pt x="136" y="66"/>
                  </a:cubicBezTo>
                  <a:cubicBezTo>
                    <a:pt x="139" y="66"/>
                    <a:pt x="141" y="66"/>
                    <a:pt x="142" y="67"/>
                  </a:cubicBezTo>
                  <a:cubicBezTo>
                    <a:pt x="142" y="68"/>
                    <a:pt x="144" y="69"/>
                    <a:pt x="149" y="69"/>
                  </a:cubicBezTo>
                  <a:cubicBezTo>
                    <a:pt x="153" y="70"/>
                    <a:pt x="155" y="71"/>
                    <a:pt x="156" y="72"/>
                  </a:cubicBezTo>
                  <a:cubicBezTo>
                    <a:pt x="158" y="73"/>
                    <a:pt x="160" y="75"/>
                    <a:pt x="164" y="77"/>
                  </a:cubicBezTo>
                  <a:cubicBezTo>
                    <a:pt x="167" y="79"/>
                    <a:pt x="169" y="79"/>
                    <a:pt x="170" y="79"/>
                  </a:cubicBezTo>
                  <a:cubicBezTo>
                    <a:pt x="171" y="79"/>
                    <a:pt x="173" y="81"/>
                    <a:pt x="177" y="84"/>
                  </a:cubicBezTo>
                  <a:cubicBezTo>
                    <a:pt x="180" y="88"/>
                    <a:pt x="181" y="90"/>
                    <a:pt x="181" y="91"/>
                  </a:cubicBezTo>
                  <a:cubicBezTo>
                    <a:pt x="181" y="93"/>
                    <a:pt x="180" y="95"/>
                    <a:pt x="177" y="97"/>
                  </a:cubicBezTo>
                  <a:cubicBezTo>
                    <a:pt x="174" y="99"/>
                    <a:pt x="171" y="100"/>
                    <a:pt x="168" y="100"/>
                  </a:cubicBezTo>
                  <a:cubicBezTo>
                    <a:pt x="142" y="100"/>
                    <a:pt x="126" y="101"/>
                    <a:pt x="118" y="103"/>
                  </a:cubicBezTo>
                  <a:cubicBezTo>
                    <a:pt x="112" y="105"/>
                    <a:pt x="109" y="106"/>
                    <a:pt x="109" y="106"/>
                  </a:cubicBezTo>
                  <a:cubicBezTo>
                    <a:pt x="108" y="107"/>
                    <a:pt x="108" y="115"/>
                    <a:pt x="107" y="129"/>
                  </a:cubicBezTo>
                  <a:cubicBezTo>
                    <a:pt x="106" y="173"/>
                    <a:pt x="105" y="196"/>
                    <a:pt x="104" y="197"/>
                  </a:cubicBezTo>
                  <a:cubicBezTo>
                    <a:pt x="104" y="198"/>
                    <a:pt x="103" y="201"/>
                    <a:pt x="103" y="206"/>
                  </a:cubicBezTo>
                  <a:cubicBezTo>
                    <a:pt x="102" y="214"/>
                    <a:pt x="101" y="218"/>
                    <a:pt x="101" y="220"/>
                  </a:cubicBezTo>
                  <a:cubicBezTo>
                    <a:pt x="100" y="221"/>
                    <a:pt x="100" y="224"/>
                    <a:pt x="100" y="230"/>
                  </a:cubicBezTo>
                  <a:cubicBezTo>
                    <a:pt x="99" y="235"/>
                    <a:pt x="99" y="238"/>
                    <a:pt x="98" y="239"/>
                  </a:cubicBezTo>
                  <a:cubicBezTo>
                    <a:pt x="98" y="239"/>
                    <a:pt x="97" y="241"/>
                    <a:pt x="96" y="244"/>
                  </a:cubicBezTo>
                  <a:cubicBezTo>
                    <a:pt x="96" y="246"/>
                    <a:pt x="95" y="248"/>
                    <a:pt x="94" y="248"/>
                  </a:cubicBezTo>
                  <a:cubicBezTo>
                    <a:pt x="93" y="248"/>
                    <a:pt x="92" y="246"/>
                    <a:pt x="92" y="241"/>
                  </a:cubicBezTo>
                  <a:cubicBezTo>
                    <a:pt x="92" y="237"/>
                    <a:pt x="92" y="229"/>
                    <a:pt x="92" y="218"/>
                  </a:cubicBezTo>
                  <a:cubicBezTo>
                    <a:pt x="91" y="196"/>
                    <a:pt x="91" y="162"/>
                    <a:pt x="90" y="115"/>
                  </a:cubicBezTo>
                  <a:cubicBezTo>
                    <a:pt x="90" y="113"/>
                    <a:pt x="87" y="113"/>
                    <a:pt x="81" y="116"/>
                  </a:cubicBezTo>
                  <a:cubicBezTo>
                    <a:pt x="78" y="117"/>
                    <a:pt x="75" y="119"/>
                    <a:pt x="72" y="120"/>
                  </a:cubicBezTo>
                  <a:cubicBezTo>
                    <a:pt x="70" y="121"/>
                    <a:pt x="65" y="123"/>
                    <a:pt x="57" y="125"/>
                  </a:cubicBezTo>
                  <a:cubicBezTo>
                    <a:pt x="50" y="128"/>
                    <a:pt x="45" y="129"/>
                    <a:pt x="43" y="130"/>
                  </a:cubicBezTo>
                  <a:cubicBezTo>
                    <a:pt x="36" y="131"/>
                    <a:pt x="29" y="131"/>
                    <a:pt x="21" y="130"/>
                  </a:cubicBezTo>
                  <a:cubicBezTo>
                    <a:pt x="14" y="128"/>
                    <a:pt x="9" y="126"/>
                    <a:pt x="6" y="123"/>
                  </a:cubicBezTo>
                  <a:cubicBezTo>
                    <a:pt x="5" y="122"/>
                    <a:pt x="4" y="119"/>
                    <a:pt x="2" y="114"/>
                  </a:cubicBezTo>
                  <a:cubicBezTo>
                    <a:pt x="0" y="109"/>
                    <a:pt x="0" y="106"/>
                    <a:pt x="0" y="104"/>
                  </a:cubicBezTo>
                  <a:cubicBezTo>
                    <a:pt x="0" y="103"/>
                    <a:pt x="0" y="101"/>
                    <a:pt x="1" y="100"/>
                  </a:cubicBezTo>
                  <a:cubicBezTo>
                    <a:pt x="2" y="98"/>
                    <a:pt x="3" y="97"/>
                    <a:pt x="4" y="97"/>
                  </a:cubicBezTo>
                  <a:cubicBezTo>
                    <a:pt x="4" y="97"/>
                    <a:pt x="6" y="99"/>
                    <a:pt x="8" y="102"/>
                  </a:cubicBezTo>
                  <a:cubicBezTo>
                    <a:pt x="10" y="104"/>
                    <a:pt x="11" y="105"/>
                    <a:pt x="12" y="106"/>
                  </a:cubicBezTo>
                  <a:cubicBezTo>
                    <a:pt x="13" y="106"/>
                    <a:pt x="14" y="107"/>
                    <a:pt x="17" y="107"/>
                  </a:cubicBezTo>
                  <a:cubicBezTo>
                    <a:pt x="22" y="107"/>
                    <a:pt x="29" y="105"/>
                    <a:pt x="36" y="102"/>
                  </a:cubicBezTo>
                  <a:cubicBezTo>
                    <a:pt x="39" y="101"/>
                    <a:pt x="50" y="97"/>
                    <a:pt x="70" y="90"/>
                  </a:cubicBezTo>
                  <a:cubicBezTo>
                    <a:pt x="82" y="85"/>
                    <a:pt x="89" y="83"/>
                    <a:pt x="89" y="81"/>
                  </a:cubicBezTo>
                  <a:cubicBezTo>
                    <a:pt x="90" y="80"/>
                    <a:pt x="90" y="77"/>
                    <a:pt x="90" y="70"/>
                  </a:cubicBezTo>
                  <a:cubicBezTo>
                    <a:pt x="89" y="59"/>
                    <a:pt x="89" y="43"/>
                    <a:pt x="90" y="24"/>
                  </a:cubicBezTo>
                  <a:cubicBezTo>
                    <a:pt x="90" y="20"/>
                    <a:pt x="90" y="18"/>
                    <a:pt x="89" y="16"/>
                  </a:cubicBezTo>
                  <a:cubicBezTo>
                    <a:pt x="89" y="14"/>
                    <a:pt x="88" y="12"/>
                    <a:pt x="87" y="10"/>
                  </a:cubicBezTo>
                  <a:cubicBezTo>
                    <a:pt x="85" y="6"/>
                    <a:pt x="84" y="4"/>
                    <a:pt x="84" y="3"/>
                  </a:cubicBezTo>
                  <a:close/>
                  <a:moveTo>
                    <a:pt x="82" y="3"/>
                  </a:moveTo>
                  <a:cubicBezTo>
                    <a:pt x="82" y="3"/>
                    <a:pt x="82" y="2"/>
                    <a:pt x="82" y="1"/>
                  </a:cubicBezTo>
                  <a:cubicBezTo>
                    <a:pt x="82" y="1"/>
                    <a:pt x="82" y="0"/>
                    <a:pt x="83" y="0"/>
                  </a:cubicBezTo>
                  <a:cubicBezTo>
                    <a:pt x="84" y="0"/>
                    <a:pt x="84" y="1"/>
                    <a:pt x="83" y="1"/>
                  </a:cubicBezTo>
                  <a:cubicBezTo>
                    <a:pt x="83" y="2"/>
                    <a:pt x="83" y="3"/>
                    <a:pt x="8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14"/>
            <p:cNvSpPr>
              <a:spLocks noEditPoints="1"/>
            </p:cNvSpPr>
            <p:nvPr/>
          </p:nvSpPr>
          <p:spPr bwMode="auto">
            <a:xfrm>
              <a:off x="3933" y="2264"/>
              <a:ext cx="349" cy="512"/>
            </a:xfrm>
            <a:custGeom>
              <a:avLst/>
              <a:gdLst>
                <a:gd name="T0" fmla="*/ 127 w 146"/>
                <a:gd name="T1" fmla="*/ 9 h 216"/>
                <a:gd name="T2" fmla="*/ 138 w 146"/>
                <a:gd name="T3" fmla="*/ 34 h 216"/>
                <a:gd name="T4" fmla="*/ 130 w 146"/>
                <a:gd name="T5" fmla="*/ 66 h 216"/>
                <a:gd name="T6" fmla="*/ 118 w 146"/>
                <a:gd name="T7" fmla="*/ 86 h 216"/>
                <a:gd name="T8" fmla="*/ 87 w 146"/>
                <a:gd name="T9" fmla="*/ 118 h 216"/>
                <a:gd name="T10" fmla="*/ 109 w 146"/>
                <a:gd name="T11" fmla="*/ 131 h 216"/>
                <a:gd name="T12" fmla="*/ 112 w 146"/>
                <a:gd name="T13" fmla="*/ 155 h 216"/>
                <a:gd name="T14" fmla="*/ 89 w 146"/>
                <a:gd name="T15" fmla="*/ 164 h 216"/>
                <a:gd name="T16" fmla="*/ 86 w 146"/>
                <a:gd name="T17" fmla="*/ 182 h 216"/>
                <a:gd name="T18" fmla="*/ 109 w 146"/>
                <a:gd name="T19" fmla="*/ 177 h 216"/>
                <a:gd name="T20" fmla="*/ 146 w 146"/>
                <a:gd name="T21" fmla="*/ 196 h 216"/>
                <a:gd name="T22" fmla="*/ 112 w 146"/>
                <a:gd name="T23" fmla="*/ 203 h 216"/>
                <a:gd name="T24" fmla="*/ 74 w 146"/>
                <a:gd name="T25" fmla="*/ 207 h 216"/>
                <a:gd name="T26" fmla="*/ 65 w 146"/>
                <a:gd name="T27" fmla="*/ 200 h 216"/>
                <a:gd name="T28" fmla="*/ 1 w 146"/>
                <a:gd name="T29" fmla="*/ 212 h 216"/>
                <a:gd name="T30" fmla="*/ 19 w 146"/>
                <a:gd name="T31" fmla="*/ 186 h 216"/>
                <a:gd name="T32" fmla="*/ 42 w 146"/>
                <a:gd name="T33" fmla="*/ 172 h 216"/>
                <a:gd name="T34" fmla="*/ 47 w 146"/>
                <a:gd name="T35" fmla="*/ 162 h 216"/>
                <a:gd name="T36" fmla="*/ 18 w 146"/>
                <a:gd name="T37" fmla="*/ 155 h 216"/>
                <a:gd name="T38" fmla="*/ 43 w 146"/>
                <a:gd name="T39" fmla="*/ 138 h 216"/>
                <a:gd name="T40" fmla="*/ 66 w 146"/>
                <a:gd name="T41" fmla="*/ 121 h 216"/>
                <a:gd name="T42" fmla="*/ 44 w 146"/>
                <a:gd name="T43" fmla="*/ 125 h 216"/>
                <a:gd name="T44" fmla="*/ 39 w 146"/>
                <a:gd name="T45" fmla="*/ 112 h 216"/>
                <a:gd name="T46" fmla="*/ 18 w 146"/>
                <a:gd name="T47" fmla="*/ 94 h 216"/>
                <a:gd name="T48" fmla="*/ 6 w 146"/>
                <a:gd name="T49" fmla="*/ 58 h 216"/>
                <a:gd name="T50" fmla="*/ 17 w 146"/>
                <a:gd name="T51" fmla="*/ 23 h 216"/>
                <a:gd name="T52" fmla="*/ 32 w 146"/>
                <a:gd name="T53" fmla="*/ 8 h 216"/>
                <a:gd name="T54" fmla="*/ 64 w 146"/>
                <a:gd name="T55" fmla="*/ 16 h 216"/>
                <a:gd name="T56" fmla="*/ 67 w 146"/>
                <a:gd name="T57" fmla="*/ 26 h 216"/>
                <a:gd name="T58" fmla="*/ 33 w 146"/>
                <a:gd name="T59" fmla="*/ 58 h 216"/>
                <a:gd name="T60" fmla="*/ 60 w 146"/>
                <a:gd name="T61" fmla="*/ 50 h 216"/>
                <a:gd name="T62" fmla="*/ 70 w 146"/>
                <a:gd name="T63" fmla="*/ 27 h 216"/>
                <a:gd name="T64" fmla="*/ 35 w 146"/>
                <a:gd name="T65" fmla="*/ 77 h 216"/>
                <a:gd name="T66" fmla="*/ 56 w 146"/>
                <a:gd name="T67" fmla="*/ 92 h 216"/>
                <a:gd name="T68" fmla="*/ 51 w 146"/>
                <a:gd name="T69" fmla="*/ 74 h 216"/>
                <a:gd name="T70" fmla="*/ 46 w 146"/>
                <a:gd name="T71" fmla="*/ 183 h 216"/>
                <a:gd name="T72" fmla="*/ 46 w 146"/>
                <a:gd name="T73" fmla="*/ 187 h 216"/>
                <a:gd name="T74" fmla="*/ 57 w 146"/>
                <a:gd name="T75" fmla="*/ 181 h 216"/>
                <a:gd name="T76" fmla="*/ 48 w 146"/>
                <a:gd name="T77" fmla="*/ 146 h 216"/>
                <a:gd name="T78" fmla="*/ 62 w 146"/>
                <a:gd name="T79" fmla="*/ 161 h 216"/>
                <a:gd name="T80" fmla="*/ 70 w 146"/>
                <a:gd name="T81" fmla="*/ 65 h 216"/>
                <a:gd name="T82" fmla="*/ 66 w 146"/>
                <a:gd name="T83" fmla="*/ 69 h 216"/>
                <a:gd name="T84" fmla="*/ 66 w 146"/>
                <a:gd name="T85" fmla="*/ 98 h 216"/>
                <a:gd name="T86" fmla="*/ 67 w 146"/>
                <a:gd name="T87" fmla="*/ 100 h 216"/>
                <a:gd name="T88" fmla="*/ 80 w 146"/>
                <a:gd name="T89" fmla="*/ 20 h 216"/>
                <a:gd name="T90" fmla="*/ 87 w 146"/>
                <a:gd name="T91" fmla="*/ 42 h 216"/>
                <a:gd name="T92" fmla="*/ 95 w 146"/>
                <a:gd name="T93" fmla="*/ 65 h 216"/>
                <a:gd name="T94" fmla="*/ 109 w 146"/>
                <a:gd name="T95" fmla="*/ 54 h 216"/>
                <a:gd name="T96" fmla="*/ 119 w 146"/>
                <a:gd name="T97" fmla="*/ 28 h 216"/>
                <a:gd name="T98" fmla="*/ 84 w 146"/>
                <a:gd name="T99" fmla="*/ 58 h 216"/>
                <a:gd name="T100" fmla="*/ 101 w 146"/>
                <a:gd name="T101" fmla="*/ 140 h 216"/>
                <a:gd name="T102" fmla="*/ 85 w 146"/>
                <a:gd name="T103" fmla="*/ 145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6" h="216">
                  <a:moveTo>
                    <a:pt x="89" y="6"/>
                  </a:moveTo>
                  <a:cubicBezTo>
                    <a:pt x="102" y="1"/>
                    <a:pt x="111" y="0"/>
                    <a:pt x="115" y="3"/>
                  </a:cubicBezTo>
                  <a:cubicBezTo>
                    <a:pt x="118" y="4"/>
                    <a:pt x="119" y="5"/>
                    <a:pt x="120" y="5"/>
                  </a:cubicBezTo>
                  <a:cubicBezTo>
                    <a:pt x="121" y="5"/>
                    <a:pt x="123" y="6"/>
                    <a:pt x="127" y="9"/>
                  </a:cubicBezTo>
                  <a:cubicBezTo>
                    <a:pt x="130" y="11"/>
                    <a:pt x="132" y="13"/>
                    <a:pt x="132" y="14"/>
                  </a:cubicBezTo>
                  <a:cubicBezTo>
                    <a:pt x="132" y="15"/>
                    <a:pt x="132" y="15"/>
                    <a:pt x="133" y="15"/>
                  </a:cubicBezTo>
                  <a:cubicBezTo>
                    <a:pt x="133" y="15"/>
                    <a:pt x="134" y="17"/>
                    <a:pt x="136" y="20"/>
                  </a:cubicBezTo>
                  <a:cubicBezTo>
                    <a:pt x="137" y="23"/>
                    <a:pt x="138" y="28"/>
                    <a:pt x="138" y="34"/>
                  </a:cubicBezTo>
                  <a:cubicBezTo>
                    <a:pt x="138" y="40"/>
                    <a:pt x="137" y="45"/>
                    <a:pt x="136" y="48"/>
                  </a:cubicBezTo>
                  <a:cubicBezTo>
                    <a:pt x="135" y="50"/>
                    <a:pt x="134" y="52"/>
                    <a:pt x="134" y="53"/>
                  </a:cubicBezTo>
                  <a:cubicBezTo>
                    <a:pt x="134" y="54"/>
                    <a:pt x="133" y="57"/>
                    <a:pt x="132" y="60"/>
                  </a:cubicBezTo>
                  <a:cubicBezTo>
                    <a:pt x="130" y="63"/>
                    <a:pt x="130" y="65"/>
                    <a:pt x="130" y="66"/>
                  </a:cubicBezTo>
                  <a:cubicBezTo>
                    <a:pt x="130" y="68"/>
                    <a:pt x="129" y="69"/>
                    <a:pt x="129" y="69"/>
                  </a:cubicBezTo>
                  <a:cubicBezTo>
                    <a:pt x="128" y="69"/>
                    <a:pt x="127" y="70"/>
                    <a:pt x="126" y="73"/>
                  </a:cubicBezTo>
                  <a:cubicBezTo>
                    <a:pt x="125" y="76"/>
                    <a:pt x="124" y="78"/>
                    <a:pt x="123" y="79"/>
                  </a:cubicBezTo>
                  <a:cubicBezTo>
                    <a:pt x="122" y="79"/>
                    <a:pt x="120" y="82"/>
                    <a:pt x="118" y="86"/>
                  </a:cubicBezTo>
                  <a:cubicBezTo>
                    <a:pt x="114" y="93"/>
                    <a:pt x="109" y="100"/>
                    <a:pt x="101" y="108"/>
                  </a:cubicBezTo>
                  <a:cubicBezTo>
                    <a:pt x="98" y="111"/>
                    <a:pt x="96" y="114"/>
                    <a:pt x="95" y="115"/>
                  </a:cubicBezTo>
                  <a:cubicBezTo>
                    <a:pt x="93" y="117"/>
                    <a:pt x="92" y="118"/>
                    <a:pt x="89" y="117"/>
                  </a:cubicBezTo>
                  <a:cubicBezTo>
                    <a:pt x="88" y="117"/>
                    <a:pt x="87" y="117"/>
                    <a:pt x="87" y="118"/>
                  </a:cubicBezTo>
                  <a:cubicBezTo>
                    <a:pt x="86" y="118"/>
                    <a:pt x="86" y="119"/>
                    <a:pt x="86" y="122"/>
                  </a:cubicBezTo>
                  <a:cubicBezTo>
                    <a:pt x="86" y="128"/>
                    <a:pt x="86" y="128"/>
                    <a:pt x="86" y="128"/>
                  </a:cubicBezTo>
                  <a:cubicBezTo>
                    <a:pt x="95" y="128"/>
                    <a:pt x="95" y="128"/>
                    <a:pt x="95" y="128"/>
                  </a:cubicBezTo>
                  <a:cubicBezTo>
                    <a:pt x="100" y="129"/>
                    <a:pt x="105" y="130"/>
                    <a:pt x="109" y="131"/>
                  </a:cubicBezTo>
                  <a:cubicBezTo>
                    <a:pt x="113" y="132"/>
                    <a:pt x="116" y="134"/>
                    <a:pt x="118" y="135"/>
                  </a:cubicBezTo>
                  <a:cubicBezTo>
                    <a:pt x="119" y="136"/>
                    <a:pt x="120" y="138"/>
                    <a:pt x="120" y="141"/>
                  </a:cubicBezTo>
                  <a:cubicBezTo>
                    <a:pt x="121" y="143"/>
                    <a:pt x="120" y="146"/>
                    <a:pt x="118" y="149"/>
                  </a:cubicBezTo>
                  <a:cubicBezTo>
                    <a:pt x="116" y="151"/>
                    <a:pt x="114" y="153"/>
                    <a:pt x="112" y="155"/>
                  </a:cubicBezTo>
                  <a:cubicBezTo>
                    <a:pt x="109" y="157"/>
                    <a:pt x="107" y="157"/>
                    <a:pt x="105" y="158"/>
                  </a:cubicBezTo>
                  <a:cubicBezTo>
                    <a:pt x="103" y="158"/>
                    <a:pt x="102" y="158"/>
                    <a:pt x="100" y="159"/>
                  </a:cubicBezTo>
                  <a:cubicBezTo>
                    <a:pt x="99" y="160"/>
                    <a:pt x="97" y="161"/>
                    <a:pt x="96" y="161"/>
                  </a:cubicBezTo>
                  <a:cubicBezTo>
                    <a:pt x="95" y="161"/>
                    <a:pt x="93" y="162"/>
                    <a:pt x="89" y="164"/>
                  </a:cubicBezTo>
                  <a:cubicBezTo>
                    <a:pt x="83" y="167"/>
                    <a:pt x="83" y="167"/>
                    <a:pt x="83" y="167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82"/>
                    <a:pt x="83" y="182"/>
                    <a:pt x="83" y="182"/>
                  </a:cubicBezTo>
                  <a:cubicBezTo>
                    <a:pt x="86" y="182"/>
                    <a:pt x="86" y="182"/>
                    <a:pt x="86" y="182"/>
                  </a:cubicBezTo>
                  <a:cubicBezTo>
                    <a:pt x="89" y="182"/>
                    <a:pt x="91" y="182"/>
                    <a:pt x="91" y="182"/>
                  </a:cubicBezTo>
                  <a:cubicBezTo>
                    <a:pt x="92" y="182"/>
                    <a:pt x="94" y="182"/>
                    <a:pt x="97" y="182"/>
                  </a:cubicBezTo>
                  <a:cubicBezTo>
                    <a:pt x="101" y="181"/>
                    <a:pt x="103" y="181"/>
                    <a:pt x="106" y="179"/>
                  </a:cubicBezTo>
                  <a:cubicBezTo>
                    <a:pt x="107" y="178"/>
                    <a:pt x="108" y="178"/>
                    <a:pt x="109" y="177"/>
                  </a:cubicBezTo>
                  <a:cubicBezTo>
                    <a:pt x="109" y="177"/>
                    <a:pt x="111" y="178"/>
                    <a:pt x="112" y="179"/>
                  </a:cubicBezTo>
                  <a:cubicBezTo>
                    <a:pt x="115" y="180"/>
                    <a:pt x="120" y="182"/>
                    <a:pt x="127" y="183"/>
                  </a:cubicBezTo>
                  <a:cubicBezTo>
                    <a:pt x="134" y="185"/>
                    <a:pt x="139" y="187"/>
                    <a:pt x="142" y="189"/>
                  </a:cubicBezTo>
                  <a:cubicBezTo>
                    <a:pt x="144" y="191"/>
                    <a:pt x="146" y="193"/>
                    <a:pt x="146" y="196"/>
                  </a:cubicBezTo>
                  <a:cubicBezTo>
                    <a:pt x="146" y="199"/>
                    <a:pt x="145" y="201"/>
                    <a:pt x="144" y="203"/>
                  </a:cubicBezTo>
                  <a:cubicBezTo>
                    <a:pt x="142" y="204"/>
                    <a:pt x="141" y="205"/>
                    <a:pt x="140" y="205"/>
                  </a:cubicBezTo>
                  <a:cubicBezTo>
                    <a:pt x="138" y="205"/>
                    <a:pt x="134" y="205"/>
                    <a:pt x="127" y="205"/>
                  </a:cubicBezTo>
                  <a:cubicBezTo>
                    <a:pt x="118" y="204"/>
                    <a:pt x="113" y="203"/>
                    <a:pt x="112" y="203"/>
                  </a:cubicBezTo>
                  <a:cubicBezTo>
                    <a:pt x="111" y="202"/>
                    <a:pt x="106" y="202"/>
                    <a:pt x="97" y="202"/>
                  </a:cubicBezTo>
                  <a:cubicBezTo>
                    <a:pt x="91" y="203"/>
                    <a:pt x="87" y="203"/>
                    <a:pt x="85" y="203"/>
                  </a:cubicBezTo>
                  <a:cubicBezTo>
                    <a:pt x="82" y="204"/>
                    <a:pt x="81" y="204"/>
                    <a:pt x="79" y="206"/>
                  </a:cubicBezTo>
                  <a:cubicBezTo>
                    <a:pt x="76" y="207"/>
                    <a:pt x="75" y="207"/>
                    <a:pt x="74" y="207"/>
                  </a:cubicBezTo>
                  <a:cubicBezTo>
                    <a:pt x="73" y="206"/>
                    <a:pt x="72" y="205"/>
                    <a:pt x="70" y="205"/>
                  </a:cubicBezTo>
                  <a:cubicBezTo>
                    <a:pt x="69" y="205"/>
                    <a:pt x="68" y="205"/>
                    <a:pt x="68" y="205"/>
                  </a:cubicBezTo>
                  <a:cubicBezTo>
                    <a:pt x="68" y="204"/>
                    <a:pt x="68" y="204"/>
                    <a:pt x="68" y="203"/>
                  </a:cubicBezTo>
                  <a:cubicBezTo>
                    <a:pt x="69" y="201"/>
                    <a:pt x="68" y="200"/>
                    <a:pt x="65" y="200"/>
                  </a:cubicBezTo>
                  <a:cubicBezTo>
                    <a:pt x="63" y="200"/>
                    <a:pt x="59" y="201"/>
                    <a:pt x="54" y="202"/>
                  </a:cubicBezTo>
                  <a:cubicBezTo>
                    <a:pt x="47" y="204"/>
                    <a:pt x="43" y="206"/>
                    <a:pt x="42" y="206"/>
                  </a:cubicBezTo>
                  <a:cubicBezTo>
                    <a:pt x="40" y="206"/>
                    <a:pt x="37" y="207"/>
                    <a:pt x="32" y="209"/>
                  </a:cubicBezTo>
                  <a:cubicBezTo>
                    <a:pt x="13" y="215"/>
                    <a:pt x="3" y="216"/>
                    <a:pt x="1" y="212"/>
                  </a:cubicBezTo>
                  <a:cubicBezTo>
                    <a:pt x="1" y="210"/>
                    <a:pt x="0" y="208"/>
                    <a:pt x="1" y="203"/>
                  </a:cubicBezTo>
                  <a:cubicBezTo>
                    <a:pt x="1" y="198"/>
                    <a:pt x="2" y="195"/>
                    <a:pt x="3" y="194"/>
                  </a:cubicBezTo>
                  <a:cubicBezTo>
                    <a:pt x="3" y="192"/>
                    <a:pt x="5" y="191"/>
                    <a:pt x="8" y="191"/>
                  </a:cubicBezTo>
                  <a:cubicBezTo>
                    <a:pt x="11" y="190"/>
                    <a:pt x="14" y="189"/>
                    <a:pt x="19" y="186"/>
                  </a:cubicBezTo>
                  <a:cubicBezTo>
                    <a:pt x="23" y="183"/>
                    <a:pt x="27" y="181"/>
                    <a:pt x="30" y="180"/>
                  </a:cubicBezTo>
                  <a:cubicBezTo>
                    <a:pt x="33" y="178"/>
                    <a:pt x="35" y="177"/>
                    <a:pt x="35" y="176"/>
                  </a:cubicBezTo>
                  <a:cubicBezTo>
                    <a:pt x="35" y="176"/>
                    <a:pt x="35" y="175"/>
                    <a:pt x="36" y="175"/>
                  </a:cubicBezTo>
                  <a:cubicBezTo>
                    <a:pt x="37" y="175"/>
                    <a:pt x="39" y="174"/>
                    <a:pt x="42" y="172"/>
                  </a:cubicBezTo>
                  <a:cubicBezTo>
                    <a:pt x="46" y="170"/>
                    <a:pt x="48" y="169"/>
                    <a:pt x="48" y="169"/>
                  </a:cubicBezTo>
                  <a:cubicBezTo>
                    <a:pt x="49" y="169"/>
                    <a:pt x="49" y="168"/>
                    <a:pt x="49" y="167"/>
                  </a:cubicBezTo>
                  <a:cubicBezTo>
                    <a:pt x="49" y="165"/>
                    <a:pt x="49" y="165"/>
                    <a:pt x="48" y="165"/>
                  </a:cubicBezTo>
                  <a:cubicBezTo>
                    <a:pt x="48" y="165"/>
                    <a:pt x="47" y="164"/>
                    <a:pt x="47" y="162"/>
                  </a:cubicBezTo>
                  <a:cubicBezTo>
                    <a:pt x="47" y="161"/>
                    <a:pt x="45" y="159"/>
                    <a:pt x="41" y="157"/>
                  </a:cubicBezTo>
                  <a:cubicBezTo>
                    <a:pt x="37" y="155"/>
                    <a:pt x="34" y="154"/>
                    <a:pt x="32" y="154"/>
                  </a:cubicBezTo>
                  <a:cubicBezTo>
                    <a:pt x="30" y="154"/>
                    <a:pt x="27" y="155"/>
                    <a:pt x="25" y="156"/>
                  </a:cubicBezTo>
                  <a:cubicBezTo>
                    <a:pt x="21" y="158"/>
                    <a:pt x="19" y="158"/>
                    <a:pt x="18" y="155"/>
                  </a:cubicBezTo>
                  <a:cubicBezTo>
                    <a:pt x="16" y="153"/>
                    <a:pt x="17" y="151"/>
                    <a:pt x="20" y="148"/>
                  </a:cubicBezTo>
                  <a:cubicBezTo>
                    <a:pt x="21" y="146"/>
                    <a:pt x="23" y="145"/>
                    <a:pt x="25" y="144"/>
                  </a:cubicBezTo>
                  <a:cubicBezTo>
                    <a:pt x="28" y="143"/>
                    <a:pt x="30" y="142"/>
                    <a:pt x="32" y="142"/>
                  </a:cubicBezTo>
                  <a:cubicBezTo>
                    <a:pt x="33" y="142"/>
                    <a:pt x="36" y="141"/>
                    <a:pt x="43" y="138"/>
                  </a:cubicBezTo>
                  <a:cubicBezTo>
                    <a:pt x="45" y="137"/>
                    <a:pt x="49" y="136"/>
                    <a:pt x="55" y="134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6" y="123"/>
                    <a:pt x="66" y="122"/>
                    <a:pt x="66" y="121"/>
                  </a:cubicBezTo>
                  <a:cubicBezTo>
                    <a:pt x="65" y="121"/>
                    <a:pt x="65" y="120"/>
                    <a:pt x="64" y="120"/>
                  </a:cubicBezTo>
                  <a:cubicBezTo>
                    <a:pt x="63" y="120"/>
                    <a:pt x="61" y="121"/>
                    <a:pt x="60" y="122"/>
                  </a:cubicBezTo>
                  <a:cubicBezTo>
                    <a:pt x="58" y="123"/>
                    <a:pt x="55" y="124"/>
                    <a:pt x="51" y="125"/>
                  </a:cubicBezTo>
                  <a:cubicBezTo>
                    <a:pt x="47" y="125"/>
                    <a:pt x="45" y="125"/>
                    <a:pt x="44" y="125"/>
                  </a:cubicBezTo>
                  <a:cubicBezTo>
                    <a:pt x="44" y="125"/>
                    <a:pt x="43" y="124"/>
                    <a:pt x="42" y="122"/>
                  </a:cubicBezTo>
                  <a:cubicBezTo>
                    <a:pt x="40" y="120"/>
                    <a:pt x="39" y="119"/>
                    <a:pt x="39" y="118"/>
                  </a:cubicBezTo>
                  <a:cubicBezTo>
                    <a:pt x="40" y="117"/>
                    <a:pt x="40" y="116"/>
                    <a:pt x="40" y="114"/>
                  </a:cubicBezTo>
                  <a:cubicBezTo>
                    <a:pt x="40" y="113"/>
                    <a:pt x="39" y="112"/>
                    <a:pt x="39" y="112"/>
                  </a:cubicBezTo>
                  <a:cubicBezTo>
                    <a:pt x="39" y="111"/>
                    <a:pt x="38" y="111"/>
                    <a:pt x="38" y="111"/>
                  </a:cubicBezTo>
                  <a:cubicBezTo>
                    <a:pt x="36" y="112"/>
                    <a:pt x="34" y="111"/>
                    <a:pt x="31" y="110"/>
                  </a:cubicBezTo>
                  <a:cubicBezTo>
                    <a:pt x="28" y="109"/>
                    <a:pt x="26" y="107"/>
                    <a:pt x="24" y="105"/>
                  </a:cubicBezTo>
                  <a:cubicBezTo>
                    <a:pt x="21" y="102"/>
                    <a:pt x="19" y="98"/>
                    <a:pt x="18" y="94"/>
                  </a:cubicBezTo>
                  <a:cubicBezTo>
                    <a:pt x="17" y="90"/>
                    <a:pt x="17" y="87"/>
                    <a:pt x="16" y="86"/>
                  </a:cubicBezTo>
                  <a:cubicBezTo>
                    <a:pt x="15" y="84"/>
                    <a:pt x="14" y="81"/>
                    <a:pt x="13" y="75"/>
                  </a:cubicBezTo>
                  <a:cubicBezTo>
                    <a:pt x="12" y="70"/>
                    <a:pt x="10" y="66"/>
                    <a:pt x="9" y="63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11" y="54"/>
                    <a:pt x="12" y="52"/>
                    <a:pt x="12" y="51"/>
                  </a:cubicBezTo>
                  <a:cubicBezTo>
                    <a:pt x="12" y="49"/>
                    <a:pt x="13" y="46"/>
                    <a:pt x="13" y="41"/>
                  </a:cubicBezTo>
                  <a:cubicBezTo>
                    <a:pt x="14" y="34"/>
                    <a:pt x="15" y="28"/>
                    <a:pt x="17" y="23"/>
                  </a:cubicBezTo>
                  <a:cubicBezTo>
                    <a:pt x="18" y="19"/>
                    <a:pt x="19" y="15"/>
                    <a:pt x="19" y="13"/>
                  </a:cubicBezTo>
                  <a:cubicBezTo>
                    <a:pt x="19" y="11"/>
                    <a:pt x="21" y="8"/>
                    <a:pt x="23" y="6"/>
                  </a:cubicBezTo>
                  <a:cubicBezTo>
                    <a:pt x="26" y="3"/>
                    <a:pt x="28" y="2"/>
                    <a:pt x="30" y="3"/>
                  </a:cubicBezTo>
                  <a:cubicBezTo>
                    <a:pt x="32" y="3"/>
                    <a:pt x="33" y="5"/>
                    <a:pt x="32" y="8"/>
                  </a:cubicBezTo>
                  <a:cubicBezTo>
                    <a:pt x="32" y="10"/>
                    <a:pt x="32" y="15"/>
                    <a:pt x="32" y="22"/>
                  </a:cubicBezTo>
                  <a:cubicBezTo>
                    <a:pt x="33" y="29"/>
                    <a:pt x="33" y="33"/>
                    <a:pt x="34" y="33"/>
                  </a:cubicBezTo>
                  <a:cubicBezTo>
                    <a:pt x="35" y="33"/>
                    <a:pt x="37" y="31"/>
                    <a:pt x="41" y="29"/>
                  </a:cubicBezTo>
                  <a:cubicBezTo>
                    <a:pt x="47" y="25"/>
                    <a:pt x="54" y="21"/>
                    <a:pt x="64" y="16"/>
                  </a:cubicBezTo>
                  <a:cubicBezTo>
                    <a:pt x="74" y="11"/>
                    <a:pt x="82" y="8"/>
                    <a:pt x="89" y="6"/>
                  </a:cubicBezTo>
                  <a:close/>
                  <a:moveTo>
                    <a:pt x="70" y="27"/>
                  </a:moveTo>
                  <a:cubicBezTo>
                    <a:pt x="70" y="25"/>
                    <a:pt x="70" y="25"/>
                    <a:pt x="70" y="25"/>
                  </a:cubicBezTo>
                  <a:cubicBezTo>
                    <a:pt x="69" y="25"/>
                    <a:pt x="68" y="25"/>
                    <a:pt x="67" y="26"/>
                  </a:cubicBezTo>
                  <a:cubicBezTo>
                    <a:pt x="58" y="31"/>
                    <a:pt x="50" y="37"/>
                    <a:pt x="42" y="45"/>
                  </a:cubicBezTo>
                  <a:cubicBezTo>
                    <a:pt x="37" y="50"/>
                    <a:pt x="34" y="53"/>
                    <a:pt x="34" y="53"/>
                  </a:cubicBezTo>
                  <a:cubicBezTo>
                    <a:pt x="33" y="53"/>
                    <a:pt x="33" y="54"/>
                    <a:pt x="32" y="56"/>
                  </a:cubicBezTo>
                  <a:cubicBezTo>
                    <a:pt x="32" y="57"/>
                    <a:pt x="32" y="58"/>
                    <a:pt x="33" y="58"/>
                  </a:cubicBezTo>
                  <a:cubicBezTo>
                    <a:pt x="33" y="58"/>
                    <a:pt x="34" y="58"/>
                    <a:pt x="36" y="58"/>
                  </a:cubicBezTo>
                  <a:cubicBezTo>
                    <a:pt x="39" y="58"/>
                    <a:pt x="41" y="57"/>
                    <a:pt x="42" y="56"/>
                  </a:cubicBezTo>
                  <a:cubicBezTo>
                    <a:pt x="42" y="56"/>
                    <a:pt x="45" y="55"/>
                    <a:pt x="50" y="53"/>
                  </a:cubicBezTo>
                  <a:cubicBezTo>
                    <a:pt x="55" y="51"/>
                    <a:pt x="58" y="50"/>
                    <a:pt x="60" y="50"/>
                  </a:cubicBezTo>
                  <a:cubicBezTo>
                    <a:pt x="60" y="49"/>
                    <a:pt x="62" y="49"/>
                    <a:pt x="65" y="48"/>
                  </a:cubicBezTo>
                  <a:cubicBezTo>
                    <a:pt x="68" y="47"/>
                    <a:pt x="69" y="46"/>
                    <a:pt x="70" y="46"/>
                  </a:cubicBezTo>
                  <a:cubicBezTo>
                    <a:pt x="70" y="45"/>
                    <a:pt x="71" y="42"/>
                    <a:pt x="70" y="37"/>
                  </a:cubicBezTo>
                  <a:cubicBezTo>
                    <a:pt x="70" y="31"/>
                    <a:pt x="70" y="28"/>
                    <a:pt x="70" y="27"/>
                  </a:cubicBezTo>
                  <a:close/>
                  <a:moveTo>
                    <a:pt x="45" y="70"/>
                  </a:moveTo>
                  <a:cubicBezTo>
                    <a:pt x="44" y="69"/>
                    <a:pt x="42" y="68"/>
                    <a:pt x="40" y="68"/>
                  </a:cubicBezTo>
                  <a:cubicBezTo>
                    <a:pt x="38" y="68"/>
                    <a:pt x="36" y="68"/>
                    <a:pt x="35" y="69"/>
                  </a:cubicBezTo>
                  <a:cubicBezTo>
                    <a:pt x="34" y="70"/>
                    <a:pt x="34" y="72"/>
                    <a:pt x="35" y="77"/>
                  </a:cubicBezTo>
                  <a:cubicBezTo>
                    <a:pt x="36" y="82"/>
                    <a:pt x="38" y="87"/>
                    <a:pt x="40" y="92"/>
                  </a:cubicBezTo>
                  <a:cubicBezTo>
                    <a:pt x="44" y="100"/>
                    <a:pt x="44" y="100"/>
                    <a:pt x="44" y="100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50" y="97"/>
                    <a:pt x="53" y="95"/>
                    <a:pt x="56" y="92"/>
                  </a:cubicBezTo>
                  <a:cubicBezTo>
                    <a:pt x="59" y="89"/>
                    <a:pt x="61" y="87"/>
                    <a:pt x="62" y="87"/>
                  </a:cubicBezTo>
                  <a:cubicBezTo>
                    <a:pt x="63" y="86"/>
                    <a:pt x="64" y="85"/>
                    <a:pt x="63" y="85"/>
                  </a:cubicBezTo>
                  <a:cubicBezTo>
                    <a:pt x="63" y="84"/>
                    <a:pt x="62" y="83"/>
                    <a:pt x="60" y="81"/>
                  </a:cubicBezTo>
                  <a:cubicBezTo>
                    <a:pt x="56" y="77"/>
                    <a:pt x="53" y="75"/>
                    <a:pt x="51" y="74"/>
                  </a:cubicBezTo>
                  <a:cubicBezTo>
                    <a:pt x="49" y="72"/>
                    <a:pt x="47" y="71"/>
                    <a:pt x="45" y="70"/>
                  </a:cubicBezTo>
                  <a:close/>
                  <a:moveTo>
                    <a:pt x="57" y="181"/>
                  </a:moveTo>
                  <a:cubicBezTo>
                    <a:pt x="56" y="180"/>
                    <a:pt x="54" y="180"/>
                    <a:pt x="52" y="180"/>
                  </a:cubicBezTo>
                  <a:cubicBezTo>
                    <a:pt x="50" y="180"/>
                    <a:pt x="48" y="181"/>
                    <a:pt x="46" y="183"/>
                  </a:cubicBezTo>
                  <a:cubicBezTo>
                    <a:pt x="45" y="184"/>
                    <a:pt x="43" y="185"/>
                    <a:pt x="41" y="186"/>
                  </a:cubicBezTo>
                  <a:cubicBezTo>
                    <a:pt x="38" y="186"/>
                    <a:pt x="37" y="187"/>
                    <a:pt x="37" y="188"/>
                  </a:cubicBezTo>
                  <a:cubicBezTo>
                    <a:pt x="37" y="189"/>
                    <a:pt x="38" y="189"/>
                    <a:pt x="39" y="188"/>
                  </a:cubicBezTo>
                  <a:cubicBezTo>
                    <a:pt x="40" y="188"/>
                    <a:pt x="43" y="188"/>
                    <a:pt x="46" y="187"/>
                  </a:cubicBezTo>
                  <a:cubicBezTo>
                    <a:pt x="52" y="185"/>
                    <a:pt x="52" y="185"/>
                    <a:pt x="52" y="185"/>
                  </a:cubicBezTo>
                  <a:cubicBezTo>
                    <a:pt x="54" y="185"/>
                    <a:pt x="55" y="184"/>
                    <a:pt x="56" y="184"/>
                  </a:cubicBezTo>
                  <a:cubicBezTo>
                    <a:pt x="57" y="183"/>
                    <a:pt x="58" y="183"/>
                    <a:pt x="58" y="182"/>
                  </a:cubicBezTo>
                  <a:cubicBezTo>
                    <a:pt x="58" y="182"/>
                    <a:pt x="57" y="182"/>
                    <a:pt x="57" y="181"/>
                  </a:cubicBezTo>
                  <a:close/>
                  <a:moveTo>
                    <a:pt x="64" y="146"/>
                  </a:moveTo>
                  <a:cubicBezTo>
                    <a:pt x="64" y="144"/>
                    <a:pt x="63" y="143"/>
                    <a:pt x="63" y="143"/>
                  </a:cubicBezTo>
                  <a:cubicBezTo>
                    <a:pt x="62" y="142"/>
                    <a:pt x="59" y="143"/>
                    <a:pt x="56" y="144"/>
                  </a:cubicBezTo>
                  <a:cubicBezTo>
                    <a:pt x="54" y="144"/>
                    <a:pt x="51" y="145"/>
                    <a:pt x="48" y="146"/>
                  </a:cubicBezTo>
                  <a:cubicBezTo>
                    <a:pt x="45" y="147"/>
                    <a:pt x="44" y="147"/>
                    <a:pt x="44" y="148"/>
                  </a:cubicBezTo>
                  <a:cubicBezTo>
                    <a:pt x="44" y="149"/>
                    <a:pt x="46" y="150"/>
                    <a:pt x="49" y="152"/>
                  </a:cubicBezTo>
                  <a:cubicBezTo>
                    <a:pt x="53" y="153"/>
                    <a:pt x="56" y="155"/>
                    <a:pt x="58" y="158"/>
                  </a:cubicBezTo>
                  <a:cubicBezTo>
                    <a:pt x="60" y="160"/>
                    <a:pt x="62" y="161"/>
                    <a:pt x="62" y="161"/>
                  </a:cubicBezTo>
                  <a:cubicBezTo>
                    <a:pt x="62" y="161"/>
                    <a:pt x="63" y="159"/>
                    <a:pt x="63" y="156"/>
                  </a:cubicBezTo>
                  <a:cubicBezTo>
                    <a:pt x="64" y="152"/>
                    <a:pt x="64" y="151"/>
                    <a:pt x="64" y="150"/>
                  </a:cubicBezTo>
                  <a:cubicBezTo>
                    <a:pt x="64" y="149"/>
                    <a:pt x="64" y="148"/>
                    <a:pt x="64" y="146"/>
                  </a:cubicBezTo>
                  <a:close/>
                  <a:moveTo>
                    <a:pt x="70" y="65"/>
                  </a:moveTo>
                  <a:cubicBezTo>
                    <a:pt x="70" y="62"/>
                    <a:pt x="70" y="60"/>
                    <a:pt x="70" y="59"/>
                  </a:cubicBezTo>
                  <a:cubicBezTo>
                    <a:pt x="69" y="59"/>
                    <a:pt x="66" y="59"/>
                    <a:pt x="61" y="61"/>
                  </a:cubicBezTo>
                  <a:cubicBezTo>
                    <a:pt x="56" y="62"/>
                    <a:pt x="53" y="63"/>
                    <a:pt x="52" y="64"/>
                  </a:cubicBezTo>
                  <a:cubicBezTo>
                    <a:pt x="52" y="65"/>
                    <a:pt x="56" y="67"/>
                    <a:pt x="66" y="69"/>
                  </a:cubicBezTo>
                  <a:cubicBezTo>
                    <a:pt x="68" y="70"/>
                    <a:pt x="69" y="70"/>
                    <a:pt x="69" y="69"/>
                  </a:cubicBezTo>
                  <a:cubicBezTo>
                    <a:pt x="69" y="69"/>
                    <a:pt x="70" y="68"/>
                    <a:pt x="70" y="65"/>
                  </a:cubicBezTo>
                  <a:close/>
                  <a:moveTo>
                    <a:pt x="67" y="100"/>
                  </a:moveTo>
                  <a:cubicBezTo>
                    <a:pt x="67" y="98"/>
                    <a:pt x="67" y="98"/>
                    <a:pt x="66" y="98"/>
                  </a:cubicBezTo>
                  <a:cubicBezTo>
                    <a:pt x="65" y="98"/>
                    <a:pt x="64" y="100"/>
                    <a:pt x="61" y="103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62" y="104"/>
                    <a:pt x="63" y="103"/>
                    <a:pt x="65" y="102"/>
                  </a:cubicBezTo>
                  <a:cubicBezTo>
                    <a:pt x="66" y="101"/>
                    <a:pt x="67" y="100"/>
                    <a:pt x="67" y="100"/>
                  </a:cubicBezTo>
                  <a:close/>
                  <a:moveTo>
                    <a:pt x="119" y="13"/>
                  </a:moveTo>
                  <a:cubicBezTo>
                    <a:pt x="118" y="12"/>
                    <a:pt x="113" y="11"/>
                    <a:pt x="105" y="12"/>
                  </a:cubicBezTo>
                  <a:cubicBezTo>
                    <a:pt x="97" y="13"/>
                    <a:pt x="90" y="15"/>
                    <a:pt x="84" y="18"/>
                  </a:cubicBezTo>
                  <a:cubicBezTo>
                    <a:pt x="81" y="19"/>
                    <a:pt x="80" y="20"/>
                    <a:pt x="80" y="20"/>
                  </a:cubicBezTo>
                  <a:cubicBezTo>
                    <a:pt x="80" y="21"/>
                    <a:pt x="80" y="22"/>
                    <a:pt x="81" y="24"/>
                  </a:cubicBezTo>
                  <a:cubicBezTo>
                    <a:pt x="82" y="26"/>
                    <a:pt x="83" y="30"/>
                    <a:pt x="83" y="35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92" y="42"/>
                    <a:pt x="96" y="43"/>
                    <a:pt x="100" y="45"/>
                  </a:cubicBezTo>
                  <a:cubicBezTo>
                    <a:pt x="104" y="47"/>
                    <a:pt x="106" y="49"/>
                    <a:pt x="106" y="51"/>
                  </a:cubicBezTo>
                  <a:cubicBezTo>
                    <a:pt x="106" y="52"/>
                    <a:pt x="106" y="53"/>
                    <a:pt x="104" y="55"/>
                  </a:cubicBezTo>
                  <a:cubicBezTo>
                    <a:pt x="103" y="56"/>
                    <a:pt x="100" y="60"/>
                    <a:pt x="95" y="65"/>
                  </a:cubicBezTo>
                  <a:cubicBezTo>
                    <a:pt x="90" y="71"/>
                    <a:pt x="87" y="74"/>
                    <a:pt x="87" y="76"/>
                  </a:cubicBezTo>
                  <a:cubicBezTo>
                    <a:pt x="87" y="78"/>
                    <a:pt x="88" y="79"/>
                    <a:pt x="88" y="80"/>
                  </a:cubicBezTo>
                  <a:cubicBezTo>
                    <a:pt x="89" y="80"/>
                    <a:pt x="92" y="77"/>
                    <a:pt x="97" y="72"/>
                  </a:cubicBezTo>
                  <a:cubicBezTo>
                    <a:pt x="102" y="65"/>
                    <a:pt x="106" y="59"/>
                    <a:pt x="109" y="54"/>
                  </a:cubicBezTo>
                  <a:cubicBezTo>
                    <a:pt x="110" y="52"/>
                    <a:pt x="110" y="51"/>
                    <a:pt x="111" y="50"/>
                  </a:cubicBezTo>
                  <a:cubicBezTo>
                    <a:pt x="112" y="50"/>
                    <a:pt x="113" y="48"/>
                    <a:pt x="114" y="47"/>
                  </a:cubicBezTo>
                  <a:cubicBezTo>
                    <a:pt x="115" y="46"/>
                    <a:pt x="115" y="44"/>
                    <a:pt x="116" y="40"/>
                  </a:cubicBezTo>
                  <a:cubicBezTo>
                    <a:pt x="116" y="36"/>
                    <a:pt x="117" y="32"/>
                    <a:pt x="119" y="28"/>
                  </a:cubicBezTo>
                  <a:cubicBezTo>
                    <a:pt x="122" y="22"/>
                    <a:pt x="122" y="17"/>
                    <a:pt x="119" y="13"/>
                  </a:cubicBezTo>
                  <a:close/>
                  <a:moveTo>
                    <a:pt x="93" y="52"/>
                  </a:moveTo>
                  <a:cubicBezTo>
                    <a:pt x="92" y="51"/>
                    <a:pt x="90" y="51"/>
                    <a:pt x="86" y="53"/>
                  </a:cubicBezTo>
                  <a:cubicBezTo>
                    <a:pt x="85" y="54"/>
                    <a:pt x="84" y="55"/>
                    <a:pt x="84" y="58"/>
                  </a:cubicBezTo>
                  <a:cubicBezTo>
                    <a:pt x="84" y="61"/>
                    <a:pt x="84" y="63"/>
                    <a:pt x="85" y="63"/>
                  </a:cubicBezTo>
                  <a:cubicBezTo>
                    <a:pt x="86" y="63"/>
                    <a:pt x="88" y="62"/>
                    <a:pt x="90" y="59"/>
                  </a:cubicBezTo>
                  <a:cubicBezTo>
                    <a:pt x="93" y="55"/>
                    <a:pt x="94" y="53"/>
                    <a:pt x="93" y="52"/>
                  </a:cubicBezTo>
                  <a:close/>
                  <a:moveTo>
                    <a:pt x="101" y="140"/>
                  </a:moveTo>
                  <a:cubicBezTo>
                    <a:pt x="101" y="139"/>
                    <a:pt x="100" y="138"/>
                    <a:pt x="98" y="138"/>
                  </a:cubicBezTo>
                  <a:cubicBezTo>
                    <a:pt x="95" y="138"/>
                    <a:pt x="92" y="138"/>
                    <a:pt x="89" y="138"/>
                  </a:cubicBezTo>
                  <a:cubicBezTo>
                    <a:pt x="87" y="139"/>
                    <a:pt x="86" y="139"/>
                    <a:pt x="86" y="140"/>
                  </a:cubicBezTo>
                  <a:cubicBezTo>
                    <a:pt x="85" y="140"/>
                    <a:pt x="85" y="142"/>
                    <a:pt x="85" y="145"/>
                  </a:cubicBezTo>
                  <a:cubicBezTo>
                    <a:pt x="85" y="151"/>
                    <a:pt x="85" y="151"/>
                    <a:pt x="85" y="151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9" y="143"/>
                    <a:pt x="101" y="141"/>
                    <a:pt x="101" y="1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15"/>
            <p:cNvSpPr>
              <a:spLocks noEditPoints="1"/>
            </p:cNvSpPr>
            <p:nvPr/>
          </p:nvSpPr>
          <p:spPr bwMode="auto">
            <a:xfrm>
              <a:off x="3842" y="2833"/>
              <a:ext cx="527" cy="488"/>
            </a:xfrm>
            <a:custGeom>
              <a:avLst/>
              <a:gdLst>
                <a:gd name="T0" fmla="*/ 68 w 220"/>
                <a:gd name="T1" fmla="*/ 15 h 206"/>
                <a:gd name="T2" fmla="*/ 75 w 220"/>
                <a:gd name="T3" fmla="*/ 60 h 206"/>
                <a:gd name="T4" fmla="*/ 73 w 220"/>
                <a:gd name="T5" fmla="*/ 76 h 206"/>
                <a:gd name="T6" fmla="*/ 65 w 220"/>
                <a:gd name="T7" fmla="*/ 124 h 206"/>
                <a:gd name="T8" fmla="*/ 108 w 220"/>
                <a:gd name="T9" fmla="*/ 70 h 206"/>
                <a:gd name="T10" fmla="*/ 131 w 220"/>
                <a:gd name="T11" fmla="*/ 68 h 206"/>
                <a:gd name="T12" fmla="*/ 136 w 220"/>
                <a:gd name="T13" fmla="*/ 135 h 206"/>
                <a:gd name="T14" fmla="*/ 113 w 220"/>
                <a:gd name="T15" fmla="*/ 163 h 206"/>
                <a:gd name="T16" fmla="*/ 101 w 220"/>
                <a:gd name="T17" fmla="*/ 143 h 206"/>
                <a:gd name="T18" fmla="*/ 98 w 220"/>
                <a:gd name="T19" fmla="*/ 98 h 206"/>
                <a:gd name="T20" fmla="*/ 115 w 220"/>
                <a:gd name="T21" fmla="*/ 107 h 206"/>
                <a:gd name="T22" fmla="*/ 120 w 220"/>
                <a:gd name="T23" fmla="*/ 71 h 206"/>
                <a:gd name="T24" fmla="*/ 102 w 220"/>
                <a:gd name="T25" fmla="*/ 81 h 206"/>
                <a:gd name="T26" fmla="*/ 86 w 220"/>
                <a:gd name="T27" fmla="*/ 123 h 206"/>
                <a:gd name="T28" fmla="*/ 72 w 220"/>
                <a:gd name="T29" fmla="*/ 141 h 206"/>
                <a:gd name="T30" fmla="*/ 70 w 220"/>
                <a:gd name="T31" fmla="*/ 188 h 206"/>
                <a:gd name="T32" fmla="*/ 58 w 220"/>
                <a:gd name="T33" fmla="*/ 204 h 206"/>
                <a:gd name="T34" fmla="*/ 43 w 220"/>
                <a:gd name="T35" fmla="*/ 163 h 206"/>
                <a:gd name="T36" fmla="*/ 52 w 220"/>
                <a:gd name="T37" fmla="*/ 175 h 206"/>
                <a:gd name="T38" fmla="*/ 48 w 220"/>
                <a:gd name="T39" fmla="*/ 134 h 206"/>
                <a:gd name="T40" fmla="*/ 10 w 220"/>
                <a:gd name="T41" fmla="*/ 159 h 206"/>
                <a:gd name="T42" fmla="*/ 1 w 220"/>
                <a:gd name="T43" fmla="*/ 136 h 206"/>
                <a:gd name="T44" fmla="*/ 16 w 220"/>
                <a:gd name="T45" fmla="*/ 123 h 206"/>
                <a:gd name="T46" fmla="*/ 50 w 220"/>
                <a:gd name="T47" fmla="*/ 87 h 206"/>
                <a:gd name="T48" fmla="*/ 17 w 220"/>
                <a:gd name="T49" fmla="*/ 67 h 206"/>
                <a:gd name="T50" fmla="*/ 39 w 220"/>
                <a:gd name="T51" fmla="*/ 63 h 206"/>
                <a:gd name="T52" fmla="*/ 52 w 220"/>
                <a:gd name="T53" fmla="*/ 46 h 206"/>
                <a:gd name="T54" fmla="*/ 51 w 220"/>
                <a:gd name="T55" fmla="*/ 40 h 206"/>
                <a:gd name="T56" fmla="*/ 4 w 220"/>
                <a:gd name="T57" fmla="*/ 131 h 206"/>
                <a:gd name="T58" fmla="*/ 51 w 220"/>
                <a:gd name="T59" fmla="*/ 115 h 206"/>
                <a:gd name="T60" fmla="*/ 42 w 220"/>
                <a:gd name="T61" fmla="*/ 118 h 206"/>
                <a:gd name="T62" fmla="*/ 47 w 220"/>
                <a:gd name="T63" fmla="*/ 125 h 206"/>
                <a:gd name="T64" fmla="*/ 52 w 220"/>
                <a:gd name="T65" fmla="*/ 32 h 206"/>
                <a:gd name="T66" fmla="*/ 97 w 220"/>
                <a:gd name="T67" fmla="*/ 114 h 206"/>
                <a:gd name="T68" fmla="*/ 121 w 220"/>
                <a:gd name="T69" fmla="*/ 102 h 206"/>
                <a:gd name="T70" fmla="*/ 114 w 220"/>
                <a:gd name="T71" fmla="*/ 115 h 206"/>
                <a:gd name="T72" fmla="*/ 111 w 220"/>
                <a:gd name="T73" fmla="*/ 134 h 206"/>
                <a:gd name="T74" fmla="*/ 175 w 220"/>
                <a:gd name="T75" fmla="*/ 23 h 206"/>
                <a:gd name="T76" fmla="*/ 180 w 220"/>
                <a:gd name="T77" fmla="*/ 39 h 206"/>
                <a:gd name="T78" fmla="*/ 173 w 220"/>
                <a:gd name="T79" fmla="*/ 81 h 206"/>
                <a:gd name="T80" fmla="*/ 189 w 220"/>
                <a:gd name="T81" fmla="*/ 63 h 206"/>
                <a:gd name="T82" fmla="*/ 195 w 220"/>
                <a:gd name="T83" fmla="*/ 88 h 206"/>
                <a:gd name="T84" fmla="*/ 194 w 220"/>
                <a:gd name="T85" fmla="*/ 104 h 206"/>
                <a:gd name="T86" fmla="*/ 205 w 220"/>
                <a:gd name="T87" fmla="*/ 128 h 206"/>
                <a:gd name="T88" fmla="*/ 220 w 220"/>
                <a:gd name="T89" fmla="*/ 156 h 206"/>
                <a:gd name="T90" fmla="*/ 206 w 220"/>
                <a:gd name="T91" fmla="*/ 174 h 206"/>
                <a:gd name="T92" fmla="*/ 153 w 220"/>
                <a:gd name="T93" fmla="*/ 150 h 206"/>
                <a:gd name="T94" fmla="*/ 152 w 220"/>
                <a:gd name="T95" fmla="*/ 115 h 206"/>
                <a:gd name="T96" fmla="*/ 158 w 220"/>
                <a:gd name="T97" fmla="*/ 68 h 206"/>
                <a:gd name="T98" fmla="*/ 160 w 220"/>
                <a:gd name="T99" fmla="*/ 33 h 206"/>
                <a:gd name="T100" fmla="*/ 161 w 220"/>
                <a:gd name="T101" fmla="*/ 29 h 206"/>
                <a:gd name="T102" fmla="*/ 173 w 220"/>
                <a:gd name="T103" fmla="*/ 120 h 206"/>
                <a:gd name="T104" fmla="*/ 170 w 220"/>
                <a:gd name="T105" fmla="*/ 153 h 206"/>
                <a:gd name="T106" fmla="*/ 188 w 220"/>
                <a:gd name="T107" fmla="*/ 146 h 206"/>
                <a:gd name="T108" fmla="*/ 186 w 220"/>
                <a:gd name="T109" fmla="*/ 10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0" h="206">
                  <a:moveTo>
                    <a:pt x="55" y="4"/>
                  </a:moveTo>
                  <a:cubicBezTo>
                    <a:pt x="57" y="2"/>
                    <a:pt x="58" y="1"/>
                    <a:pt x="59" y="0"/>
                  </a:cubicBezTo>
                  <a:cubicBezTo>
                    <a:pt x="60" y="0"/>
                    <a:pt x="61" y="0"/>
                    <a:pt x="64" y="1"/>
                  </a:cubicBezTo>
                  <a:cubicBezTo>
                    <a:pt x="65" y="2"/>
                    <a:pt x="66" y="3"/>
                    <a:pt x="67" y="4"/>
                  </a:cubicBezTo>
                  <a:cubicBezTo>
                    <a:pt x="67" y="6"/>
                    <a:pt x="67" y="9"/>
                    <a:pt x="68" y="15"/>
                  </a:cubicBezTo>
                  <a:cubicBezTo>
                    <a:pt x="68" y="22"/>
                    <a:pt x="68" y="26"/>
                    <a:pt x="69" y="28"/>
                  </a:cubicBezTo>
                  <a:cubicBezTo>
                    <a:pt x="70" y="31"/>
                    <a:pt x="70" y="34"/>
                    <a:pt x="70" y="38"/>
                  </a:cubicBezTo>
                  <a:cubicBezTo>
                    <a:pt x="71" y="49"/>
                    <a:pt x="72" y="54"/>
                    <a:pt x="73" y="54"/>
                  </a:cubicBezTo>
                  <a:cubicBezTo>
                    <a:pt x="74" y="54"/>
                    <a:pt x="74" y="55"/>
                    <a:pt x="74" y="56"/>
                  </a:cubicBezTo>
                  <a:cubicBezTo>
                    <a:pt x="74" y="57"/>
                    <a:pt x="74" y="59"/>
                    <a:pt x="75" y="60"/>
                  </a:cubicBezTo>
                  <a:cubicBezTo>
                    <a:pt x="76" y="61"/>
                    <a:pt x="77" y="62"/>
                    <a:pt x="78" y="62"/>
                  </a:cubicBezTo>
                  <a:cubicBezTo>
                    <a:pt x="79" y="62"/>
                    <a:pt x="79" y="63"/>
                    <a:pt x="80" y="64"/>
                  </a:cubicBezTo>
                  <a:cubicBezTo>
                    <a:pt x="81" y="65"/>
                    <a:pt x="82" y="67"/>
                    <a:pt x="82" y="68"/>
                  </a:cubicBezTo>
                  <a:cubicBezTo>
                    <a:pt x="83" y="69"/>
                    <a:pt x="82" y="71"/>
                    <a:pt x="80" y="73"/>
                  </a:cubicBezTo>
                  <a:cubicBezTo>
                    <a:pt x="78" y="74"/>
                    <a:pt x="76" y="75"/>
                    <a:pt x="73" y="76"/>
                  </a:cubicBezTo>
                  <a:cubicBezTo>
                    <a:pt x="72" y="76"/>
                    <a:pt x="72" y="76"/>
                    <a:pt x="71" y="76"/>
                  </a:cubicBezTo>
                  <a:cubicBezTo>
                    <a:pt x="69" y="76"/>
                    <a:pt x="67" y="78"/>
                    <a:pt x="67" y="79"/>
                  </a:cubicBezTo>
                  <a:cubicBezTo>
                    <a:pt x="66" y="81"/>
                    <a:pt x="66" y="87"/>
                    <a:pt x="66" y="97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5" y="124"/>
                    <a:pt x="65" y="124"/>
                    <a:pt x="65" y="124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70" y="120"/>
                    <a:pt x="75" y="115"/>
                    <a:pt x="81" y="106"/>
                  </a:cubicBezTo>
                  <a:cubicBezTo>
                    <a:pt x="88" y="98"/>
                    <a:pt x="93" y="91"/>
                    <a:pt x="97" y="85"/>
                  </a:cubicBezTo>
                  <a:cubicBezTo>
                    <a:pt x="99" y="82"/>
                    <a:pt x="102" y="79"/>
                    <a:pt x="104" y="76"/>
                  </a:cubicBezTo>
                  <a:cubicBezTo>
                    <a:pt x="107" y="73"/>
                    <a:pt x="108" y="71"/>
                    <a:pt x="108" y="70"/>
                  </a:cubicBezTo>
                  <a:cubicBezTo>
                    <a:pt x="108" y="70"/>
                    <a:pt x="109" y="69"/>
                    <a:pt x="109" y="69"/>
                  </a:cubicBezTo>
                  <a:cubicBezTo>
                    <a:pt x="109" y="69"/>
                    <a:pt x="110" y="68"/>
                    <a:pt x="110" y="67"/>
                  </a:cubicBezTo>
                  <a:cubicBezTo>
                    <a:pt x="111" y="65"/>
                    <a:pt x="113" y="64"/>
                    <a:pt x="115" y="64"/>
                  </a:cubicBezTo>
                  <a:cubicBezTo>
                    <a:pt x="117" y="63"/>
                    <a:pt x="120" y="63"/>
                    <a:pt x="123" y="64"/>
                  </a:cubicBezTo>
                  <a:cubicBezTo>
                    <a:pt x="126" y="64"/>
                    <a:pt x="129" y="66"/>
                    <a:pt x="131" y="68"/>
                  </a:cubicBezTo>
                  <a:cubicBezTo>
                    <a:pt x="133" y="71"/>
                    <a:pt x="135" y="74"/>
                    <a:pt x="135" y="76"/>
                  </a:cubicBezTo>
                  <a:cubicBezTo>
                    <a:pt x="136" y="78"/>
                    <a:pt x="136" y="84"/>
                    <a:pt x="137" y="92"/>
                  </a:cubicBezTo>
                  <a:cubicBezTo>
                    <a:pt x="138" y="100"/>
                    <a:pt x="138" y="106"/>
                    <a:pt x="138" y="109"/>
                  </a:cubicBezTo>
                  <a:cubicBezTo>
                    <a:pt x="138" y="113"/>
                    <a:pt x="138" y="118"/>
                    <a:pt x="137" y="124"/>
                  </a:cubicBezTo>
                  <a:cubicBezTo>
                    <a:pt x="137" y="129"/>
                    <a:pt x="136" y="133"/>
                    <a:pt x="136" y="135"/>
                  </a:cubicBezTo>
                  <a:cubicBezTo>
                    <a:pt x="135" y="138"/>
                    <a:pt x="133" y="142"/>
                    <a:pt x="132" y="148"/>
                  </a:cubicBezTo>
                  <a:cubicBezTo>
                    <a:pt x="131" y="152"/>
                    <a:pt x="130" y="154"/>
                    <a:pt x="129" y="156"/>
                  </a:cubicBezTo>
                  <a:cubicBezTo>
                    <a:pt x="128" y="157"/>
                    <a:pt x="127" y="158"/>
                    <a:pt x="126" y="159"/>
                  </a:cubicBezTo>
                  <a:cubicBezTo>
                    <a:pt x="123" y="160"/>
                    <a:pt x="121" y="161"/>
                    <a:pt x="118" y="162"/>
                  </a:cubicBezTo>
                  <a:cubicBezTo>
                    <a:pt x="115" y="163"/>
                    <a:pt x="114" y="164"/>
                    <a:pt x="113" y="163"/>
                  </a:cubicBezTo>
                  <a:cubicBezTo>
                    <a:pt x="113" y="163"/>
                    <a:pt x="112" y="163"/>
                    <a:pt x="111" y="163"/>
                  </a:cubicBezTo>
                  <a:cubicBezTo>
                    <a:pt x="110" y="164"/>
                    <a:pt x="110" y="163"/>
                    <a:pt x="109" y="162"/>
                  </a:cubicBezTo>
                  <a:cubicBezTo>
                    <a:pt x="108" y="160"/>
                    <a:pt x="107" y="156"/>
                    <a:pt x="105" y="152"/>
                  </a:cubicBezTo>
                  <a:cubicBezTo>
                    <a:pt x="103" y="147"/>
                    <a:pt x="102" y="144"/>
                    <a:pt x="102" y="144"/>
                  </a:cubicBezTo>
                  <a:cubicBezTo>
                    <a:pt x="102" y="143"/>
                    <a:pt x="101" y="143"/>
                    <a:pt x="101" y="143"/>
                  </a:cubicBezTo>
                  <a:cubicBezTo>
                    <a:pt x="100" y="143"/>
                    <a:pt x="100" y="142"/>
                    <a:pt x="99" y="140"/>
                  </a:cubicBezTo>
                  <a:cubicBezTo>
                    <a:pt x="99" y="138"/>
                    <a:pt x="98" y="137"/>
                    <a:pt x="98" y="137"/>
                  </a:cubicBezTo>
                  <a:cubicBezTo>
                    <a:pt x="97" y="136"/>
                    <a:pt x="96" y="130"/>
                    <a:pt x="96" y="119"/>
                  </a:cubicBezTo>
                  <a:cubicBezTo>
                    <a:pt x="96" y="108"/>
                    <a:pt x="96" y="102"/>
                    <a:pt x="97" y="100"/>
                  </a:cubicBezTo>
                  <a:cubicBezTo>
                    <a:pt x="97" y="99"/>
                    <a:pt x="98" y="98"/>
                    <a:pt x="98" y="98"/>
                  </a:cubicBezTo>
                  <a:cubicBezTo>
                    <a:pt x="99" y="97"/>
                    <a:pt x="100" y="97"/>
                    <a:pt x="102" y="97"/>
                  </a:cubicBezTo>
                  <a:cubicBezTo>
                    <a:pt x="104" y="97"/>
                    <a:pt x="106" y="98"/>
                    <a:pt x="108" y="99"/>
                  </a:cubicBezTo>
                  <a:cubicBezTo>
                    <a:pt x="109" y="100"/>
                    <a:pt x="111" y="101"/>
                    <a:pt x="112" y="104"/>
                  </a:cubicBezTo>
                  <a:cubicBezTo>
                    <a:pt x="112" y="105"/>
                    <a:pt x="113" y="106"/>
                    <a:pt x="113" y="107"/>
                  </a:cubicBezTo>
                  <a:cubicBezTo>
                    <a:pt x="114" y="107"/>
                    <a:pt x="114" y="107"/>
                    <a:pt x="115" y="107"/>
                  </a:cubicBezTo>
                  <a:cubicBezTo>
                    <a:pt x="115" y="106"/>
                    <a:pt x="116" y="106"/>
                    <a:pt x="117" y="105"/>
                  </a:cubicBezTo>
                  <a:cubicBezTo>
                    <a:pt x="117" y="104"/>
                    <a:pt x="118" y="102"/>
                    <a:pt x="119" y="100"/>
                  </a:cubicBezTo>
                  <a:cubicBezTo>
                    <a:pt x="121" y="96"/>
                    <a:pt x="122" y="93"/>
                    <a:pt x="122" y="91"/>
                  </a:cubicBezTo>
                  <a:cubicBezTo>
                    <a:pt x="122" y="88"/>
                    <a:pt x="121" y="83"/>
                    <a:pt x="121" y="75"/>
                  </a:cubicBezTo>
                  <a:cubicBezTo>
                    <a:pt x="120" y="71"/>
                    <a:pt x="120" y="71"/>
                    <a:pt x="120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4" y="72"/>
                    <a:pt x="113" y="71"/>
                    <a:pt x="113" y="71"/>
                  </a:cubicBezTo>
                  <a:cubicBezTo>
                    <a:pt x="112" y="70"/>
                    <a:pt x="112" y="70"/>
                    <a:pt x="112" y="71"/>
                  </a:cubicBezTo>
                  <a:cubicBezTo>
                    <a:pt x="112" y="72"/>
                    <a:pt x="111" y="72"/>
                    <a:pt x="110" y="73"/>
                  </a:cubicBezTo>
                  <a:cubicBezTo>
                    <a:pt x="108" y="73"/>
                    <a:pt x="106" y="76"/>
                    <a:pt x="102" y="81"/>
                  </a:cubicBezTo>
                  <a:cubicBezTo>
                    <a:pt x="98" y="86"/>
                    <a:pt x="96" y="89"/>
                    <a:pt x="96" y="91"/>
                  </a:cubicBezTo>
                  <a:cubicBezTo>
                    <a:pt x="95" y="95"/>
                    <a:pt x="93" y="99"/>
                    <a:pt x="91" y="104"/>
                  </a:cubicBezTo>
                  <a:cubicBezTo>
                    <a:pt x="90" y="107"/>
                    <a:pt x="89" y="109"/>
                    <a:pt x="89" y="110"/>
                  </a:cubicBezTo>
                  <a:cubicBezTo>
                    <a:pt x="90" y="111"/>
                    <a:pt x="89" y="112"/>
                    <a:pt x="88" y="114"/>
                  </a:cubicBezTo>
                  <a:cubicBezTo>
                    <a:pt x="88" y="116"/>
                    <a:pt x="87" y="119"/>
                    <a:pt x="86" y="123"/>
                  </a:cubicBezTo>
                  <a:cubicBezTo>
                    <a:pt x="85" y="127"/>
                    <a:pt x="85" y="129"/>
                    <a:pt x="85" y="130"/>
                  </a:cubicBezTo>
                  <a:cubicBezTo>
                    <a:pt x="86" y="130"/>
                    <a:pt x="85" y="131"/>
                    <a:pt x="84" y="132"/>
                  </a:cubicBezTo>
                  <a:cubicBezTo>
                    <a:pt x="84" y="133"/>
                    <a:pt x="83" y="134"/>
                    <a:pt x="83" y="135"/>
                  </a:cubicBezTo>
                  <a:cubicBezTo>
                    <a:pt x="83" y="137"/>
                    <a:pt x="82" y="139"/>
                    <a:pt x="80" y="140"/>
                  </a:cubicBezTo>
                  <a:cubicBezTo>
                    <a:pt x="78" y="141"/>
                    <a:pt x="75" y="141"/>
                    <a:pt x="72" y="141"/>
                  </a:cubicBezTo>
                  <a:cubicBezTo>
                    <a:pt x="67" y="141"/>
                    <a:pt x="67" y="141"/>
                    <a:pt x="67" y="141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7" y="147"/>
                    <a:pt x="67" y="152"/>
                    <a:pt x="68" y="159"/>
                  </a:cubicBezTo>
                  <a:cubicBezTo>
                    <a:pt x="68" y="166"/>
                    <a:pt x="68" y="170"/>
                    <a:pt x="69" y="171"/>
                  </a:cubicBezTo>
                  <a:cubicBezTo>
                    <a:pt x="69" y="172"/>
                    <a:pt x="70" y="178"/>
                    <a:pt x="70" y="188"/>
                  </a:cubicBezTo>
                  <a:cubicBezTo>
                    <a:pt x="70" y="194"/>
                    <a:pt x="70" y="197"/>
                    <a:pt x="70" y="199"/>
                  </a:cubicBezTo>
                  <a:cubicBezTo>
                    <a:pt x="70" y="200"/>
                    <a:pt x="69" y="201"/>
                    <a:pt x="68" y="203"/>
                  </a:cubicBezTo>
                  <a:cubicBezTo>
                    <a:pt x="67" y="204"/>
                    <a:pt x="66" y="205"/>
                    <a:pt x="66" y="206"/>
                  </a:cubicBezTo>
                  <a:cubicBezTo>
                    <a:pt x="65" y="206"/>
                    <a:pt x="64" y="206"/>
                    <a:pt x="62" y="206"/>
                  </a:cubicBezTo>
                  <a:cubicBezTo>
                    <a:pt x="60" y="205"/>
                    <a:pt x="58" y="205"/>
                    <a:pt x="58" y="204"/>
                  </a:cubicBezTo>
                  <a:cubicBezTo>
                    <a:pt x="57" y="204"/>
                    <a:pt x="56" y="201"/>
                    <a:pt x="53" y="196"/>
                  </a:cubicBezTo>
                  <a:cubicBezTo>
                    <a:pt x="51" y="191"/>
                    <a:pt x="48" y="187"/>
                    <a:pt x="46" y="185"/>
                  </a:cubicBezTo>
                  <a:cubicBezTo>
                    <a:pt x="42" y="180"/>
                    <a:pt x="40" y="173"/>
                    <a:pt x="41" y="166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43" y="163"/>
                    <a:pt x="43" y="163"/>
                    <a:pt x="43" y="163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5" y="167"/>
                    <a:pt x="45" y="167"/>
                    <a:pt x="45" y="167"/>
                  </a:cubicBezTo>
                  <a:cubicBezTo>
                    <a:pt x="46" y="167"/>
                    <a:pt x="46" y="168"/>
                    <a:pt x="46" y="168"/>
                  </a:cubicBezTo>
                  <a:cubicBezTo>
                    <a:pt x="49" y="174"/>
                    <a:pt x="50" y="176"/>
                    <a:pt x="52" y="175"/>
                  </a:cubicBezTo>
                  <a:cubicBezTo>
                    <a:pt x="52" y="174"/>
                    <a:pt x="52" y="170"/>
                    <a:pt x="52" y="162"/>
                  </a:cubicBezTo>
                  <a:cubicBezTo>
                    <a:pt x="52" y="154"/>
                    <a:pt x="52" y="148"/>
                    <a:pt x="51" y="145"/>
                  </a:cubicBezTo>
                  <a:cubicBezTo>
                    <a:pt x="51" y="144"/>
                    <a:pt x="51" y="142"/>
                    <a:pt x="52" y="141"/>
                  </a:cubicBezTo>
                  <a:cubicBezTo>
                    <a:pt x="52" y="139"/>
                    <a:pt x="52" y="137"/>
                    <a:pt x="50" y="136"/>
                  </a:cubicBezTo>
                  <a:cubicBezTo>
                    <a:pt x="50" y="135"/>
                    <a:pt x="49" y="134"/>
                    <a:pt x="48" y="134"/>
                  </a:cubicBezTo>
                  <a:cubicBezTo>
                    <a:pt x="47" y="134"/>
                    <a:pt x="45" y="134"/>
                    <a:pt x="41" y="134"/>
                  </a:cubicBezTo>
                  <a:cubicBezTo>
                    <a:pt x="37" y="134"/>
                    <a:pt x="34" y="135"/>
                    <a:pt x="33" y="136"/>
                  </a:cubicBezTo>
                  <a:cubicBezTo>
                    <a:pt x="31" y="137"/>
                    <a:pt x="29" y="139"/>
                    <a:pt x="28" y="142"/>
                  </a:cubicBezTo>
                  <a:cubicBezTo>
                    <a:pt x="27" y="144"/>
                    <a:pt x="25" y="146"/>
                    <a:pt x="23" y="148"/>
                  </a:cubicBezTo>
                  <a:cubicBezTo>
                    <a:pt x="20" y="151"/>
                    <a:pt x="16" y="154"/>
                    <a:pt x="10" y="159"/>
                  </a:cubicBezTo>
                  <a:cubicBezTo>
                    <a:pt x="8" y="160"/>
                    <a:pt x="6" y="159"/>
                    <a:pt x="5" y="155"/>
                  </a:cubicBezTo>
                  <a:cubicBezTo>
                    <a:pt x="4" y="153"/>
                    <a:pt x="3" y="152"/>
                    <a:pt x="2" y="152"/>
                  </a:cubicBezTo>
                  <a:cubicBezTo>
                    <a:pt x="2" y="152"/>
                    <a:pt x="1" y="150"/>
                    <a:pt x="2" y="148"/>
                  </a:cubicBezTo>
                  <a:cubicBezTo>
                    <a:pt x="2" y="145"/>
                    <a:pt x="2" y="143"/>
                    <a:pt x="1" y="141"/>
                  </a:cubicBezTo>
                  <a:cubicBezTo>
                    <a:pt x="0" y="139"/>
                    <a:pt x="0" y="137"/>
                    <a:pt x="1" y="136"/>
                  </a:cubicBezTo>
                  <a:cubicBezTo>
                    <a:pt x="1" y="135"/>
                    <a:pt x="1" y="135"/>
                    <a:pt x="2" y="135"/>
                  </a:cubicBezTo>
                  <a:cubicBezTo>
                    <a:pt x="5" y="137"/>
                    <a:pt x="8" y="135"/>
                    <a:pt x="13" y="130"/>
                  </a:cubicBezTo>
                  <a:cubicBezTo>
                    <a:pt x="17" y="127"/>
                    <a:pt x="18" y="125"/>
                    <a:pt x="18" y="124"/>
                  </a:cubicBezTo>
                  <a:cubicBezTo>
                    <a:pt x="18" y="124"/>
                    <a:pt x="18" y="123"/>
                    <a:pt x="17" y="124"/>
                  </a:cubicBezTo>
                  <a:cubicBezTo>
                    <a:pt x="17" y="124"/>
                    <a:pt x="16" y="124"/>
                    <a:pt x="16" y="123"/>
                  </a:cubicBezTo>
                  <a:cubicBezTo>
                    <a:pt x="16" y="123"/>
                    <a:pt x="16" y="122"/>
                    <a:pt x="17" y="122"/>
                  </a:cubicBezTo>
                  <a:cubicBezTo>
                    <a:pt x="18" y="122"/>
                    <a:pt x="20" y="120"/>
                    <a:pt x="24" y="115"/>
                  </a:cubicBezTo>
                  <a:cubicBezTo>
                    <a:pt x="39" y="99"/>
                    <a:pt x="47" y="91"/>
                    <a:pt x="49" y="91"/>
                  </a:cubicBezTo>
                  <a:cubicBezTo>
                    <a:pt x="51" y="91"/>
                    <a:pt x="52" y="91"/>
                    <a:pt x="52" y="89"/>
                  </a:cubicBezTo>
                  <a:cubicBezTo>
                    <a:pt x="52" y="88"/>
                    <a:pt x="51" y="87"/>
                    <a:pt x="50" y="87"/>
                  </a:cubicBezTo>
                  <a:cubicBezTo>
                    <a:pt x="49" y="87"/>
                    <a:pt x="48" y="87"/>
                    <a:pt x="45" y="89"/>
                  </a:cubicBezTo>
                  <a:cubicBezTo>
                    <a:pt x="39" y="90"/>
                    <a:pt x="34" y="91"/>
                    <a:pt x="29" y="89"/>
                  </a:cubicBezTo>
                  <a:cubicBezTo>
                    <a:pt x="25" y="89"/>
                    <a:pt x="21" y="86"/>
                    <a:pt x="18" y="82"/>
                  </a:cubicBezTo>
                  <a:cubicBezTo>
                    <a:pt x="14" y="78"/>
                    <a:pt x="12" y="75"/>
                    <a:pt x="13" y="72"/>
                  </a:cubicBezTo>
                  <a:cubicBezTo>
                    <a:pt x="13" y="71"/>
                    <a:pt x="15" y="70"/>
                    <a:pt x="17" y="67"/>
                  </a:cubicBezTo>
                  <a:cubicBezTo>
                    <a:pt x="18" y="65"/>
                    <a:pt x="20" y="64"/>
                    <a:pt x="20" y="64"/>
                  </a:cubicBezTo>
                  <a:cubicBezTo>
                    <a:pt x="21" y="64"/>
                    <a:pt x="21" y="65"/>
                    <a:pt x="21" y="66"/>
                  </a:cubicBezTo>
                  <a:cubicBezTo>
                    <a:pt x="21" y="67"/>
                    <a:pt x="21" y="68"/>
                    <a:pt x="22" y="69"/>
                  </a:cubicBezTo>
                  <a:cubicBezTo>
                    <a:pt x="23" y="69"/>
                    <a:pt x="26" y="69"/>
                    <a:pt x="30" y="67"/>
                  </a:cubicBezTo>
                  <a:cubicBezTo>
                    <a:pt x="34" y="66"/>
                    <a:pt x="37" y="65"/>
                    <a:pt x="39" y="63"/>
                  </a:cubicBezTo>
                  <a:cubicBezTo>
                    <a:pt x="41" y="62"/>
                    <a:pt x="42" y="61"/>
                    <a:pt x="43" y="61"/>
                  </a:cubicBezTo>
                  <a:cubicBezTo>
                    <a:pt x="43" y="61"/>
                    <a:pt x="45" y="60"/>
                    <a:pt x="48" y="58"/>
                  </a:cubicBezTo>
                  <a:cubicBezTo>
                    <a:pt x="49" y="57"/>
                    <a:pt x="50" y="56"/>
                    <a:pt x="51" y="55"/>
                  </a:cubicBezTo>
                  <a:cubicBezTo>
                    <a:pt x="51" y="54"/>
                    <a:pt x="52" y="53"/>
                    <a:pt x="52" y="52"/>
                  </a:cubicBezTo>
                  <a:cubicBezTo>
                    <a:pt x="52" y="49"/>
                    <a:pt x="52" y="47"/>
                    <a:pt x="52" y="46"/>
                  </a:cubicBezTo>
                  <a:cubicBezTo>
                    <a:pt x="53" y="45"/>
                    <a:pt x="53" y="43"/>
                    <a:pt x="52" y="41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2" y="39"/>
                    <a:pt x="52" y="40"/>
                    <a:pt x="51" y="40"/>
                  </a:cubicBezTo>
                  <a:cubicBezTo>
                    <a:pt x="51" y="41"/>
                    <a:pt x="51" y="42"/>
                    <a:pt x="51" y="41"/>
                  </a:cubicBezTo>
                  <a:cubicBezTo>
                    <a:pt x="51" y="41"/>
                    <a:pt x="51" y="41"/>
                    <a:pt x="51" y="40"/>
                  </a:cubicBezTo>
                  <a:cubicBezTo>
                    <a:pt x="52" y="37"/>
                    <a:pt x="52" y="31"/>
                    <a:pt x="52" y="24"/>
                  </a:cubicBezTo>
                  <a:cubicBezTo>
                    <a:pt x="53" y="17"/>
                    <a:pt x="53" y="12"/>
                    <a:pt x="52" y="11"/>
                  </a:cubicBezTo>
                  <a:cubicBezTo>
                    <a:pt x="52" y="9"/>
                    <a:pt x="53" y="7"/>
                    <a:pt x="55" y="4"/>
                  </a:cubicBezTo>
                  <a:close/>
                  <a:moveTo>
                    <a:pt x="3" y="132"/>
                  </a:moveTo>
                  <a:cubicBezTo>
                    <a:pt x="3" y="131"/>
                    <a:pt x="4" y="131"/>
                    <a:pt x="4" y="131"/>
                  </a:cubicBezTo>
                  <a:cubicBezTo>
                    <a:pt x="5" y="131"/>
                    <a:pt x="5" y="132"/>
                    <a:pt x="5" y="133"/>
                  </a:cubicBezTo>
                  <a:cubicBezTo>
                    <a:pt x="5" y="134"/>
                    <a:pt x="5" y="135"/>
                    <a:pt x="4" y="135"/>
                  </a:cubicBezTo>
                  <a:cubicBezTo>
                    <a:pt x="4" y="135"/>
                    <a:pt x="3" y="135"/>
                    <a:pt x="3" y="134"/>
                  </a:cubicBezTo>
                  <a:cubicBezTo>
                    <a:pt x="3" y="133"/>
                    <a:pt x="3" y="133"/>
                    <a:pt x="3" y="132"/>
                  </a:cubicBezTo>
                  <a:close/>
                  <a:moveTo>
                    <a:pt x="51" y="115"/>
                  </a:moveTo>
                  <a:cubicBezTo>
                    <a:pt x="51" y="108"/>
                    <a:pt x="51" y="105"/>
                    <a:pt x="50" y="104"/>
                  </a:cubicBezTo>
                  <a:cubicBezTo>
                    <a:pt x="50" y="104"/>
                    <a:pt x="49" y="105"/>
                    <a:pt x="48" y="107"/>
                  </a:cubicBezTo>
                  <a:cubicBezTo>
                    <a:pt x="47" y="109"/>
                    <a:pt x="45" y="111"/>
                    <a:pt x="44" y="113"/>
                  </a:cubicBezTo>
                  <a:cubicBezTo>
                    <a:pt x="43" y="115"/>
                    <a:pt x="43" y="117"/>
                    <a:pt x="43" y="117"/>
                  </a:cubicBezTo>
                  <a:cubicBezTo>
                    <a:pt x="43" y="118"/>
                    <a:pt x="43" y="118"/>
                    <a:pt x="42" y="118"/>
                  </a:cubicBezTo>
                  <a:cubicBezTo>
                    <a:pt x="42" y="118"/>
                    <a:pt x="41" y="119"/>
                    <a:pt x="41" y="120"/>
                  </a:cubicBezTo>
                  <a:cubicBezTo>
                    <a:pt x="41" y="121"/>
                    <a:pt x="41" y="122"/>
                    <a:pt x="40" y="122"/>
                  </a:cubicBezTo>
                  <a:cubicBezTo>
                    <a:pt x="39" y="123"/>
                    <a:pt x="39" y="124"/>
                    <a:pt x="39" y="124"/>
                  </a:cubicBezTo>
                  <a:cubicBezTo>
                    <a:pt x="39" y="124"/>
                    <a:pt x="39" y="124"/>
                    <a:pt x="41" y="124"/>
                  </a:cubicBezTo>
                  <a:cubicBezTo>
                    <a:pt x="42" y="125"/>
                    <a:pt x="44" y="125"/>
                    <a:pt x="47" y="125"/>
                  </a:cubicBezTo>
                  <a:cubicBezTo>
                    <a:pt x="51" y="125"/>
                    <a:pt x="51" y="125"/>
                    <a:pt x="51" y="125"/>
                  </a:cubicBezTo>
                  <a:lnTo>
                    <a:pt x="51" y="115"/>
                  </a:lnTo>
                  <a:close/>
                  <a:moveTo>
                    <a:pt x="53" y="34"/>
                  </a:moveTo>
                  <a:cubicBezTo>
                    <a:pt x="53" y="33"/>
                    <a:pt x="53" y="33"/>
                    <a:pt x="53" y="32"/>
                  </a:cubicBezTo>
                  <a:cubicBezTo>
                    <a:pt x="53" y="31"/>
                    <a:pt x="53" y="31"/>
                    <a:pt x="52" y="32"/>
                  </a:cubicBezTo>
                  <a:cubicBezTo>
                    <a:pt x="53" y="33"/>
                    <a:pt x="53" y="34"/>
                    <a:pt x="53" y="34"/>
                  </a:cubicBezTo>
                  <a:close/>
                  <a:moveTo>
                    <a:pt x="99" y="108"/>
                  </a:moveTo>
                  <a:cubicBezTo>
                    <a:pt x="100" y="105"/>
                    <a:pt x="100" y="103"/>
                    <a:pt x="99" y="103"/>
                  </a:cubicBezTo>
                  <a:cubicBezTo>
                    <a:pt x="98" y="103"/>
                    <a:pt x="98" y="105"/>
                    <a:pt x="97" y="108"/>
                  </a:cubicBezTo>
                  <a:cubicBezTo>
                    <a:pt x="97" y="112"/>
                    <a:pt x="97" y="114"/>
                    <a:pt x="97" y="114"/>
                  </a:cubicBezTo>
                  <a:cubicBezTo>
                    <a:pt x="98" y="115"/>
                    <a:pt x="98" y="115"/>
                    <a:pt x="99" y="113"/>
                  </a:cubicBezTo>
                  <a:cubicBezTo>
                    <a:pt x="99" y="112"/>
                    <a:pt x="99" y="110"/>
                    <a:pt x="99" y="108"/>
                  </a:cubicBezTo>
                  <a:close/>
                  <a:moveTo>
                    <a:pt x="121" y="106"/>
                  </a:moveTo>
                  <a:cubicBezTo>
                    <a:pt x="121" y="104"/>
                    <a:pt x="121" y="104"/>
                    <a:pt x="121" y="104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0" y="103"/>
                    <a:pt x="119" y="104"/>
                  </a:cubicBezTo>
                  <a:cubicBezTo>
                    <a:pt x="118" y="105"/>
                    <a:pt x="117" y="106"/>
                    <a:pt x="117" y="107"/>
                  </a:cubicBezTo>
                  <a:cubicBezTo>
                    <a:pt x="117" y="107"/>
                    <a:pt x="117" y="108"/>
                    <a:pt x="116" y="111"/>
                  </a:cubicBezTo>
                  <a:cubicBezTo>
                    <a:pt x="114" y="113"/>
                    <a:pt x="114" y="115"/>
                    <a:pt x="114" y="115"/>
                  </a:cubicBezTo>
                  <a:cubicBezTo>
                    <a:pt x="115" y="115"/>
                    <a:pt x="114" y="117"/>
                    <a:pt x="113" y="119"/>
                  </a:cubicBezTo>
                  <a:cubicBezTo>
                    <a:pt x="112" y="121"/>
                    <a:pt x="112" y="123"/>
                    <a:pt x="112" y="125"/>
                  </a:cubicBezTo>
                  <a:cubicBezTo>
                    <a:pt x="112" y="126"/>
                    <a:pt x="111" y="127"/>
                    <a:pt x="111" y="129"/>
                  </a:cubicBezTo>
                  <a:cubicBezTo>
                    <a:pt x="108" y="134"/>
                    <a:pt x="107" y="137"/>
                    <a:pt x="108" y="138"/>
                  </a:cubicBezTo>
                  <a:cubicBezTo>
                    <a:pt x="108" y="138"/>
                    <a:pt x="109" y="137"/>
                    <a:pt x="111" y="134"/>
                  </a:cubicBezTo>
                  <a:cubicBezTo>
                    <a:pt x="113" y="132"/>
                    <a:pt x="115" y="128"/>
                    <a:pt x="117" y="124"/>
                  </a:cubicBezTo>
                  <a:cubicBezTo>
                    <a:pt x="118" y="120"/>
                    <a:pt x="119" y="117"/>
                    <a:pt x="120" y="115"/>
                  </a:cubicBezTo>
                  <a:cubicBezTo>
                    <a:pt x="120" y="112"/>
                    <a:pt x="120" y="109"/>
                    <a:pt x="121" y="106"/>
                  </a:cubicBezTo>
                  <a:close/>
                  <a:moveTo>
                    <a:pt x="167" y="23"/>
                  </a:moveTo>
                  <a:cubicBezTo>
                    <a:pt x="171" y="23"/>
                    <a:pt x="174" y="22"/>
                    <a:pt x="175" y="23"/>
                  </a:cubicBezTo>
                  <a:cubicBezTo>
                    <a:pt x="177" y="23"/>
                    <a:pt x="178" y="24"/>
                    <a:pt x="179" y="25"/>
                  </a:cubicBezTo>
                  <a:cubicBezTo>
                    <a:pt x="179" y="26"/>
                    <a:pt x="180" y="27"/>
                    <a:pt x="180" y="27"/>
                  </a:cubicBezTo>
                  <a:cubicBezTo>
                    <a:pt x="181" y="27"/>
                    <a:pt x="182" y="28"/>
                    <a:pt x="182" y="30"/>
                  </a:cubicBezTo>
                  <a:cubicBezTo>
                    <a:pt x="182" y="32"/>
                    <a:pt x="182" y="34"/>
                    <a:pt x="181" y="35"/>
                  </a:cubicBezTo>
                  <a:cubicBezTo>
                    <a:pt x="181" y="36"/>
                    <a:pt x="180" y="38"/>
                    <a:pt x="180" y="39"/>
                  </a:cubicBezTo>
                  <a:cubicBezTo>
                    <a:pt x="179" y="41"/>
                    <a:pt x="179" y="43"/>
                    <a:pt x="178" y="46"/>
                  </a:cubicBezTo>
                  <a:cubicBezTo>
                    <a:pt x="178" y="49"/>
                    <a:pt x="177" y="51"/>
                    <a:pt x="177" y="52"/>
                  </a:cubicBezTo>
                  <a:cubicBezTo>
                    <a:pt x="176" y="53"/>
                    <a:pt x="176" y="55"/>
                    <a:pt x="175" y="59"/>
                  </a:cubicBezTo>
                  <a:cubicBezTo>
                    <a:pt x="174" y="63"/>
                    <a:pt x="174" y="66"/>
                    <a:pt x="173" y="69"/>
                  </a:cubicBezTo>
                  <a:cubicBezTo>
                    <a:pt x="173" y="72"/>
                    <a:pt x="173" y="76"/>
                    <a:pt x="173" y="81"/>
                  </a:cubicBezTo>
                  <a:cubicBezTo>
                    <a:pt x="172" y="86"/>
                    <a:pt x="172" y="88"/>
                    <a:pt x="173" y="88"/>
                  </a:cubicBezTo>
                  <a:cubicBezTo>
                    <a:pt x="173" y="88"/>
                    <a:pt x="174" y="88"/>
                    <a:pt x="174" y="87"/>
                  </a:cubicBezTo>
                  <a:cubicBezTo>
                    <a:pt x="179" y="82"/>
                    <a:pt x="182" y="78"/>
                    <a:pt x="185" y="73"/>
                  </a:cubicBezTo>
                  <a:cubicBezTo>
                    <a:pt x="188" y="69"/>
                    <a:pt x="189" y="66"/>
                    <a:pt x="188" y="64"/>
                  </a:cubicBezTo>
                  <a:cubicBezTo>
                    <a:pt x="188" y="63"/>
                    <a:pt x="188" y="63"/>
                    <a:pt x="189" y="63"/>
                  </a:cubicBezTo>
                  <a:cubicBezTo>
                    <a:pt x="189" y="62"/>
                    <a:pt x="190" y="62"/>
                    <a:pt x="192" y="63"/>
                  </a:cubicBezTo>
                  <a:cubicBezTo>
                    <a:pt x="194" y="63"/>
                    <a:pt x="197" y="64"/>
                    <a:pt x="199" y="65"/>
                  </a:cubicBezTo>
                  <a:cubicBezTo>
                    <a:pt x="202" y="67"/>
                    <a:pt x="203" y="69"/>
                    <a:pt x="203" y="71"/>
                  </a:cubicBezTo>
                  <a:cubicBezTo>
                    <a:pt x="204" y="73"/>
                    <a:pt x="203" y="75"/>
                    <a:pt x="202" y="77"/>
                  </a:cubicBezTo>
                  <a:cubicBezTo>
                    <a:pt x="201" y="80"/>
                    <a:pt x="199" y="83"/>
                    <a:pt x="195" y="88"/>
                  </a:cubicBezTo>
                  <a:cubicBezTo>
                    <a:pt x="193" y="91"/>
                    <a:pt x="192" y="93"/>
                    <a:pt x="191" y="94"/>
                  </a:cubicBezTo>
                  <a:cubicBezTo>
                    <a:pt x="191" y="95"/>
                    <a:pt x="191" y="96"/>
                    <a:pt x="191" y="97"/>
                  </a:cubicBezTo>
                  <a:cubicBezTo>
                    <a:pt x="192" y="98"/>
                    <a:pt x="192" y="99"/>
                    <a:pt x="193" y="99"/>
                  </a:cubicBezTo>
                  <a:cubicBezTo>
                    <a:pt x="193" y="99"/>
                    <a:pt x="193" y="100"/>
                    <a:pt x="193" y="101"/>
                  </a:cubicBezTo>
                  <a:cubicBezTo>
                    <a:pt x="193" y="103"/>
                    <a:pt x="194" y="104"/>
                    <a:pt x="194" y="104"/>
                  </a:cubicBezTo>
                  <a:cubicBezTo>
                    <a:pt x="195" y="104"/>
                    <a:pt x="196" y="106"/>
                    <a:pt x="197" y="108"/>
                  </a:cubicBezTo>
                  <a:cubicBezTo>
                    <a:pt x="198" y="111"/>
                    <a:pt x="199" y="113"/>
                    <a:pt x="199" y="114"/>
                  </a:cubicBezTo>
                  <a:cubicBezTo>
                    <a:pt x="199" y="116"/>
                    <a:pt x="199" y="117"/>
                    <a:pt x="200" y="117"/>
                  </a:cubicBezTo>
                  <a:cubicBezTo>
                    <a:pt x="201" y="118"/>
                    <a:pt x="202" y="119"/>
                    <a:pt x="202" y="121"/>
                  </a:cubicBezTo>
                  <a:cubicBezTo>
                    <a:pt x="203" y="123"/>
                    <a:pt x="204" y="125"/>
                    <a:pt x="205" y="128"/>
                  </a:cubicBezTo>
                  <a:cubicBezTo>
                    <a:pt x="207" y="130"/>
                    <a:pt x="208" y="131"/>
                    <a:pt x="209" y="133"/>
                  </a:cubicBezTo>
                  <a:cubicBezTo>
                    <a:pt x="210" y="134"/>
                    <a:pt x="212" y="136"/>
                    <a:pt x="213" y="138"/>
                  </a:cubicBezTo>
                  <a:cubicBezTo>
                    <a:pt x="215" y="140"/>
                    <a:pt x="216" y="143"/>
                    <a:pt x="217" y="146"/>
                  </a:cubicBezTo>
                  <a:cubicBezTo>
                    <a:pt x="218" y="149"/>
                    <a:pt x="218" y="150"/>
                    <a:pt x="219" y="151"/>
                  </a:cubicBezTo>
                  <a:cubicBezTo>
                    <a:pt x="219" y="152"/>
                    <a:pt x="220" y="154"/>
                    <a:pt x="220" y="156"/>
                  </a:cubicBezTo>
                  <a:cubicBezTo>
                    <a:pt x="220" y="158"/>
                    <a:pt x="220" y="160"/>
                    <a:pt x="219" y="160"/>
                  </a:cubicBezTo>
                  <a:cubicBezTo>
                    <a:pt x="218" y="162"/>
                    <a:pt x="217" y="163"/>
                    <a:pt x="215" y="164"/>
                  </a:cubicBezTo>
                  <a:cubicBezTo>
                    <a:pt x="213" y="165"/>
                    <a:pt x="212" y="166"/>
                    <a:pt x="212" y="167"/>
                  </a:cubicBezTo>
                  <a:cubicBezTo>
                    <a:pt x="212" y="168"/>
                    <a:pt x="211" y="169"/>
                    <a:pt x="210" y="170"/>
                  </a:cubicBezTo>
                  <a:cubicBezTo>
                    <a:pt x="209" y="172"/>
                    <a:pt x="207" y="173"/>
                    <a:pt x="206" y="174"/>
                  </a:cubicBezTo>
                  <a:cubicBezTo>
                    <a:pt x="199" y="177"/>
                    <a:pt x="192" y="179"/>
                    <a:pt x="185" y="179"/>
                  </a:cubicBezTo>
                  <a:cubicBezTo>
                    <a:pt x="180" y="179"/>
                    <a:pt x="177" y="178"/>
                    <a:pt x="176" y="178"/>
                  </a:cubicBezTo>
                  <a:cubicBezTo>
                    <a:pt x="176" y="177"/>
                    <a:pt x="175" y="177"/>
                    <a:pt x="173" y="177"/>
                  </a:cubicBezTo>
                  <a:cubicBezTo>
                    <a:pt x="170" y="177"/>
                    <a:pt x="166" y="174"/>
                    <a:pt x="162" y="169"/>
                  </a:cubicBezTo>
                  <a:cubicBezTo>
                    <a:pt x="158" y="164"/>
                    <a:pt x="155" y="157"/>
                    <a:pt x="153" y="150"/>
                  </a:cubicBezTo>
                  <a:cubicBezTo>
                    <a:pt x="152" y="147"/>
                    <a:pt x="152" y="144"/>
                    <a:pt x="152" y="140"/>
                  </a:cubicBezTo>
                  <a:cubicBezTo>
                    <a:pt x="151" y="136"/>
                    <a:pt x="152" y="134"/>
                    <a:pt x="152" y="133"/>
                  </a:cubicBezTo>
                  <a:cubicBezTo>
                    <a:pt x="153" y="132"/>
                    <a:pt x="152" y="132"/>
                    <a:pt x="152" y="131"/>
                  </a:cubicBezTo>
                  <a:cubicBezTo>
                    <a:pt x="151" y="130"/>
                    <a:pt x="151" y="128"/>
                    <a:pt x="152" y="126"/>
                  </a:cubicBezTo>
                  <a:cubicBezTo>
                    <a:pt x="152" y="124"/>
                    <a:pt x="152" y="121"/>
                    <a:pt x="152" y="115"/>
                  </a:cubicBezTo>
                  <a:cubicBezTo>
                    <a:pt x="152" y="110"/>
                    <a:pt x="152" y="107"/>
                    <a:pt x="151" y="106"/>
                  </a:cubicBezTo>
                  <a:cubicBezTo>
                    <a:pt x="151" y="106"/>
                    <a:pt x="151" y="105"/>
                    <a:pt x="152" y="103"/>
                  </a:cubicBezTo>
                  <a:cubicBezTo>
                    <a:pt x="153" y="102"/>
                    <a:pt x="154" y="98"/>
                    <a:pt x="155" y="92"/>
                  </a:cubicBezTo>
                  <a:cubicBezTo>
                    <a:pt x="155" y="87"/>
                    <a:pt x="156" y="83"/>
                    <a:pt x="157" y="80"/>
                  </a:cubicBezTo>
                  <a:cubicBezTo>
                    <a:pt x="157" y="78"/>
                    <a:pt x="158" y="74"/>
                    <a:pt x="158" y="68"/>
                  </a:cubicBezTo>
                  <a:cubicBezTo>
                    <a:pt x="158" y="63"/>
                    <a:pt x="159" y="57"/>
                    <a:pt x="160" y="51"/>
                  </a:cubicBezTo>
                  <a:cubicBezTo>
                    <a:pt x="161" y="42"/>
                    <a:pt x="162" y="37"/>
                    <a:pt x="162" y="36"/>
                  </a:cubicBezTo>
                  <a:cubicBezTo>
                    <a:pt x="162" y="34"/>
                    <a:pt x="162" y="33"/>
                    <a:pt x="161" y="32"/>
                  </a:cubicBezTo>
                  <a:cubicBezTo>
                    <a:pt x="161" y="32"/>
                    <a:pt x="160" y="31"/>
                    <a:pt x="160" y="31"/>
                  </a:cubicBezTo>
                  <a:cubicBezTo>
                    <a:pt x="160" y="31"/>
                    <a:pt x="160" y="32"/>
                    <a:pt x="160" y="33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0" y="33"/>
                    <a:pt x="160" y="33"/>
                    <a:pt x="159" y="34"/>
                  </a:cubicBezTo>
                  <a:cubicBezTo>
                    <a:pt x="159" y="31"/>
                    <a:pt x="159" y="31"/>
                    <a:pt x="159" y="31"/>
                  </a:cubicBezTo>
                  <a:cubicBezTo>
                    <a:pt x="160" y="31"/>
                    <a:pt x="160" y="30"/>
                    <a:pt x="161" y="29"/>
                  </a:cubicBezTo>
                  <a:cubicBezTo>
                    <a:pt x="162" y="27"/>
                    <a:pt x="163" y="25"/>
                    <a:pt x="163" y="25"/>
                  </a:cubicBezTo>
                  <a:cubicBezTo>
                    <a:pt x="164" y="24"/>
                    <a:pt x="165" y="23"/>
                    <a:pt x="167" y="23"/>
                  </a:cubicBezTo>
                  <a:close/>
                  <a:moveTo>
                    <a:pt x="188" y="119"/>
                  </a:moveTo>
                  <a:cubicBezTo>
                    <a:pt x="187" y="119"/>
                    <a:pt x="185" y="119"/>
                    <a:pt x="180" y="119"/>
                  </a:cubicBezTo>
                  <a:cubicBezTo>
                    <a:pt x="176" y="119"/>
                    <a:pt x="174" y="119"/>
                    <a:pt x="173" y="120"/>
                  </a:cubicBezTo>
                  <a:cubicBezTo>
                    <a:pt x="173" y="120"/>
                    <a:pt x="172" y="121"/>
                    <a:pt x="171" y="121"/>
                  </a:cubicBezTo>
                  <a:cubicBezTo>
                    <a:pt x="170" y="121"/>
                    <a:pt x="170" y="122"/>
                    <a:pt x="169" y="126"/>
                  </a:cubicBezTo>
                  <a:cubicBezTo>
                    <a:pt x="169" y="129"/>
                    <a:pt x="169" y="131"/>
                    <a:pt x="169" y="132"/>
                  </a:cubicBezTo>
                  <a:cubicBezTo>
                    <a:pt x="169" y="133"/>
                    <a:pt x="170" y="136"/>
                    <a:pt x="170" y="142"/>
                  </a:cubicBezTo>
                  <a:cubicBezTo>
                    <a:pt x="170" y="147"/>
                    <a:pt x="170" y="151"/>
                    <a:pt x="170" y="153"/>
                  </a:cubicBezTo>
                  <a:cubicBezTo>
                    <a:pt x="170" y="154"/>
                    <a:pt x="170" y="155"/>
                    <a:pt x="171" y="155"/>
                  </a:cubicBezTo>
                  <a:cubicBezTo>
                    <a:pt x="171" y="155"/>
                    <a:pt x="172" y="155"/>
                    <a:pt x="173" y="155"/>
                  </a:cubicBezTo>
                  <a:cubicBezTo>
                    <a:pt x="175" y="154"/>
                    <a:pt x="177" y="154"/>
                    <a:pt x="179" y="154"/>
                  </a:cubicBezTo>
                  <a:cubicBezTo>
                    <a:pt x="184" y="153"/>
                    <a:pt x="186" y="152"/>
                    <a:pt x="186" y="150"/>
                  </a:cubicBezTo>
                  <a:cubicBezTo>
                    <a:pt x="186" y="149"/>
                    <a:pt x="187" y="147"/>
                    <a:pt x="188" y="146"/>
                  </a:cubicBezTo>
                  <a:cubicBezTo>
                    <a:pt x="189" y="144"/>
                    <a:pt x="189" y="139"/>
                    <a:pt x="189" y="132"/>
                  </a:cubicBezTo>
                  <a:cubicBezTo>
                    <a:pt x="190" y="124"/>
                    <a:pt x="189" y="120"/>
                    <a:pt x="188" y="119"/>
                  </a:cubicBezTo>
                  <a:close/>
                  <a:moveTo>
                    <a:pt x="188" y="101"/>
                  </a:moveTo>
                  <a:cubicBezTo>
                    <a:pt x="188" y="99"/>
                    <a:pt x="188" y="98"/>
                    <a:pt x="188" y="98"/>
                  </a:cubicBezTo>
                  <a:cubicBezTo>
                    <a:pt x="187" y="98"/>
                    <a:pt x="187" y="99"/>
                    <a:pt x="186" y="100"/>
                  </a:cubicBezTo>
                  <a:cubicBezTo>
                    <a:pt x="184" y="102"/>
                    <a:pt x="184" y="103"/>
                    <a:pt x="186" y="103"/>
                  </a:cubicBezTo>
                  <a:cubicBezTo>
                    <a:pt x="187" y="103"/>
                    <a:pt x="188" y="102"/>
                    <a:pt x="188" y="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16"/>
            <p:cNvSpPr>
              <a:spLocks noEditPoints="1"/>
            </p:cNvSpPr>
            <p:nvPr/>
          </p:nvSpPr>
          <p:spPr bwMode="auto">
            <a:xfrm>
              <a:off x="3859" y="3356"/>
              <a:ext cx="490" cy="519"/>
            </a:xfrm>
            <a:custGeom>
              <a:avLst/>
              <a:gdLst>
                <a:gd name="T0" fmla="*/ 133 w 205"/>
                <a:gd name="T1" fmla="*/ 7 h 219"/>
                <a:gd name="T2" fmla="*/ 144 w 205"/>
                <a:gd name="T3" fmla="*/ 46 h 219"/>
                <a:gd name="T4" fmla="*/ 107 w 205"/>
                <a:gd name="T5" fmla="*/ 66 h 219"/>
                <a:gd name="T6" fmla="*/ 102 w 205"/>
                <a:gd name="T7" fmla="*/ 71 h 219"/>
                <a:gd name="T8" fmla="*/ 114 w 205"/>
                <a:gd name="T9" fmla="*/ 79 h 219"/>
                <a:gd name="T10" fmla="*/ 111 w 205"/>
                <a:gd name="T11" fmla="*/ 93 h 219"/>
                <a:gd name="T12" fmla="*/ 63 w 205"/>
                <a:gd name="T13" fmla="*/ 151 h 219"/>
                <a:gd name="T14" fmla="*/ 68 w 205"/>
                <a:gd name="T15" fmla="*/ 171 h 219"/>
                <a:gd name="T16" fmla="*/ 70 w 205"/>
                <a:gd name="T17" fmla="*/ 179 h 219"/>
                <a:gd name="T18" fmla="*/ 61 w 205"/>
                <a:gd name="T19" fmla="*/ 219 h 219"/>
                <a:gd name="T20" fmla="*/ 52 w 205"/>
                <a:gd name="T21" fmla="*/ 209 h 219"/>
                <a:gd name="T22" fmla="*/ 53 w 205"/>
                <a:gd name="T23" fmla="*/ 180 h 219"/>
                <a:gd name="T24" fmla="*/ 52 w 205"/>
                <a:gd name="T25" fmla="*/ 162 h 219"/>
                <a:gd name="T26" fmla="*/ 17 w 205"/>
                <a:gd name="T27" fmla="*/ 206 h 219"/>
                <a:gd name="T28" fmla="*/ 5 w 205"/>
                <a:gd name="T29" fmla="*/ 208 h 219"/>
                <a:gd name="T30" fmla="*/ 0 w 205"/>
                <a:gd name="T31" fmla="*/ 185 h 219"/>
                <a:gd name="T32" fmla="*/ 18 w 205"/>
                <a:gd name="T33" fmla="*/ 165 h 219"/>
                <a:gd name="T34" fmla="*/ 34 w 205"/>
                <a:gd name="T35" fmla="*/ 148 h 219"/>
                <a:gd name="T36" fmla="*/ 72 w 205"/>
                <a:gd name="T37" fmla="*/ 101 h 219"/>
                <a:gd name="T38" fmla="*/ 48 w 205"/>
                <a:gd name="T39" fmla="*/ 111 h 219"/>
                <a:gd name="T40" fmla="*/ 49 w 205"/>
                <a:gd name="T41" fmla="*/ 84 h 219"/>
                <a:gd name="T42" fmla="*/ 72 w 205"/>
                <a:gd name="T43" fmla="*/ 66 h 219"/>
                <a:gd name="T44" fmla="*/ 65 w 205"/>
                <a:gd name="T45" fmla="*/ 37 h 219"/>
                <a:gd name="T46" fmla="*/ 60 w 205"/>
                <a:gd name="T47" fmla="*/ 15 h 219"/>
                <a:gd name="T48" fmla="*/ 84 w 205"/>
                <a:gd name="T49" fmla="*/ 18 h 219"/>
                <a:gd name="T50" fmla="*/ 107 w 205"/>
                <a:gd name="T51" fmla="*/ 3 h 219"/>
                <a:gd name="T52" fmla="*/ 178 w 205"/>
                <a:gd name="T53" fmla="*/ 103 h 219"/>
                <a:gd name="T54" fmla="*/ 185 w 205"/>
                <a:gd name="T55" fmla="*/ 117 h 219"/>
                <a:gd name="T56" fmla="*/ 193 w 205"/>
                <a:gd name="T57" fmla="*/ 161 h 219"/>
                <a:gd name="T58" fmla="*/ 203 w 205"/>
                <a:gd name="T59" fmla="*/ 192 h 219"/>
                <a:gd name="T60" fmla="*/ 197 w 205"/>
                <a:gd name="T61" fmla="*/ 206 h 219"/>
                <a:gd name="T62" fmla="*/ 139 w 205"/>
                <a:gd name="T63" fmla="*/ 217 h 219"/>
                <a:gd name="T64" fmla="*/ 114 w 205"/>
                <a:gd name="T65" fmla="*/ 189 h 219"/>
                <a:gd name="T66" fmla="*/ 102 w 205"/>
                <a:gd name="T67" fmla="*/ 180 h 219"/>
                <a:gd name="T68" fmla="*/ 88 w 205"/>
                <a:gd name="T69" fmla="*/ 163 h 219"/>
                <a:gd name="T70" fmla="*/ 89 w 205"/>
                <a:gd name="T71" fmla="*/ 150 h 219"/>
                <a:gd name="T72" fmla="*/ 94 w 205"/>
                <a:gd name="T73" fmla="*/ 149 h 219"/>
                <a:gd name="T74" fmla="*/ 93 w 205"/>
                <a:gd name="T75" fmla="*/ 156 h 219"/>
                <a:gd name="T76" fmla="*/ 106 w 205"/>
                <a:gd name="T77" fmla="*/ 143 h 219"/>
                <a:gd name="T78" fmla="*/ 109 w 205"/>
                <a:gd name="T79" fmla="*/ 113 h 219"/>
                <a:gd name="T80" fmla="*/ 109 w 205"/>
                <a:gd name="T81" fmla="*/ 105 h 219"/>
                <a:gd name="T82" fmla="*/ 120 w 205"/>
                <a:gd name="T83" fmla="*/ 121 h 219"/>
                <a:gd name="T84" fmla="*/ 130 w 205"/>
                <a:gd name="T85" fmla="*/ 121 h 219"/>
                <a:gd name="T86" fmla="*/ 133 w 205"/>
                <a:gd name="T87" fmla="*/ 113 h 219"/>
                <a:gd name="T88" fmla="*/ 142 w 205"/>
                <a:gd name="T89" fmla="*/ 101 h 219"/>
                <a:gd name="T90" fmla="*/ 154 w 205"/>
                <a:gd name="T91" fmla="*/ 106 h 219"/>
                <a:gd name="T92" fmla="*/ 150 w 205"/>
                <a:gd name="T93" fmla="*/ 129 h 219"/>
                <a:gd name="T94" fmla="*/ 123 w 205"/>
                <a:gd name="T95" fmla="*/ 164 h 219"/>
                <a:gd name="T96" fmla="*/ 130 w 205"/>
                <a:gd name="T97" fmla="*/ 195 h 219"/>
                <a:gd name="T98" fmla="*/ 162 w 205"/>
                <a:gd name="T99" fmla="*/ 191 h 219"/>
                <a:gd name="T100" fmla="*/ 169 w 205"/>
                <a:gd name="T101" fmla="*/ 185 h 219"/>
                <a:gd name="T102" fmla="*/ 172 w 205"/>
                <a:gd name="T103" fmla="*/ 160 h 219"/>
                <a:gd name="T104" fmla="*/ 177 w 205"/>
                <a:gd name="T105" fmla="*/ 115 h 219"/>
                <a:gd name="T106" fmla="*/ 114 w 205"/>
                <a:gd name="T107" fmla="*/ 9 h 219"/>
                <a:gd name="T108" fmla="*/ 92 w 205"/>
                <a:gd name="T109" fmla="*/ 25 h 219"/>
                <a:gd name="T110" fmla="*/ 90 w 205"/>
                <a:gd name="T111" fmla="*/ 40 h 219"/>
                <a:gd name="T112" fmla="*/ 109 w 205"/>
                <a:gd name="T113" fmla="*/ 35 h 219"/>
                <a:gd name="T114" fmla="*/ 127 w 205"/>
                <a:gd name="T115" fmla="*/ 1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5" h="219">
                  <a:moveTo>
                    <a:pt x="107" y="3"/>
                  </a:moveTo>
                  <a:cubicBezTo>
                    <a:pt x="117" y="0"/>
                    <a:pt x="125" y="2"/>
                    <a:pt x="133" y="7"/>
                  </a:cubicBezTo>
                  <a:cubicBezTo>
                    <a:pt x="147" y="17"/>
                    <a:pt x="152" y="28"/>
                    <a:pt x="148" y="39"/>
                  </a:cubicBezTo>
                  <a:cubicBezTo>
                    <a:pt x="147" y="42"/>
                    <a:pt x="146" y="45"/>
                    <a:pt x="144" y="46"/>
                  </a:cubicBezTo>
                  <a:cubicBezTo>
                    <a:pt x="142" y="48"/>
                    <a:pt x="135" y="51"/>
                    <a:pt x="126" y="56"/>
                  </a:cubicBezTo>
                  <a:cubicBezTo>
                    <a:pt x="120" y="59"/>
                    <a:pt x="114" y="62"/>
                    <a:pt x="107" y="66"/>
                  </a:cubicBezTo>
                  <a:cubicBezTo>
                    <a:pt x="105" y="67"/>
                    <a:pt x="103" y="68"/>
                    <a:pt x="102" y="69"/>
                  </a:cubicBezTo>
                  <a:cubicBezTo>
                    <a:pt x="102" y="70"/>
                    <a:pt x="101" y="70"/>
                    <a:pt x="102" y="71"/>
                  </a:cubicBezTo>
                  <a:cubicBezTo>
                    <a:pt x="102" y="72"/>
                    <a:pt x="104" y="73"/>
                    <a:pt x="106" y="73"/>
                  </a:cubicBezTo>
                  <a:cubicBezTo>
                    <a:pt x="108" y="75"/>
                    <a:pt x="111" y="76"/>
                    <a:pt x="114" y="79"/>
                  </a:cubicBezTo>
                  <a:cubicBezTo>
                    <a:pt x="117" y="81"/>
                    <a:pt x="118" y="83"/>
                    <a:pt x="118" y="84"/>
                  </a:cubicBezTo>
                  <a:cubicBezTo>
                    <a:pt x="118" y="86"/>
                    <a:pt x="116" y="89"/>
                    <a:pt x="111" y="93"/>
                  </a:cubicBezTo>
                  <a:cubicBezTo>
                    <a:pt x="100" y="102"/>
                    <a:pt x="90" y="114"/>
                    <a:pt x="78" y="127"/>
                  </a:cubicBezTo>
                  <a:cubicBezTo>
                    <a:pt x="67" y="141"/>
                    <a:pt x="62" y="148"/>
                    <a:pt x="63" y="151"/>
                  </a:cubicBezTo>
                  <a:cubicBezTo>
                    <a:pt x="63" y="153"/>
                    <a:pt x="64" y="156"/>
                    <a:pt x="66" y="160"/>
                  </a:cubicBezTo>
                  <a:cubicBezTo>
                    <a:pt x="67" y="164"/>
                    <a:pt x="68" y="167"/>
                    <a:pt x="68" y="171"/>
                  </a:cubicBezTo>
                  <a:cubicBezTo>
                    <a:pt x="68" y="175"/>
                    <a:pt x="69" y="177"/>
                    <a:pt x="70" y="177"/>
                  </a:cubicBezTo>
                  <a:cubicBezTo>
                    <a:pt x="71" y="177"/>
                    <a:pt x="71" y="178"/>
                    <a:pt x="70" y="179"/>
                  </a:cubicBezTo>
                  <a:cubicBezTo>
                    <a:pt x="70" y="181"/>
                    <a:pt x="69" y="186"/>
                    <a:pt x="68" y="195"/>
                  </a:cubicBezTo>
                  <a:cubicBezTo>
                    <a:pt x="66" y="211"/>
                    <a:pt x="64" y="219"/>
                    <a:pt x="61" y="219"/>
                  </a:cubicBezTo>
                  <a:cubicBezTo>
                    <a:pt x="59" y="219"/>
                    <a:pt x="58" y="218"/>
                    <a:pt x="57" y="217"/>
                  </a:cubicBezTo>
                  <a:cubicBezTo>
                    <a:pt x="55" y="216"/>
                    <a:pt x="54" y="213"/>
                    <a:pt x="52" y="209"/>
                  </a:cubicBezTo>
                  <a:cubicBezTo>
                    <a:pt x="51" y="205"/>
                    <a:pt x="50" y="201"/>
                    <a:pt x="50" y="198"/>
                  </a:cubicBezTo>
                  <a:cubicBezTo>
                    <a:pt x="50" y="195"/>
                    <a:pt x="51" y="189"/>
                    <a:pt x="53" y="180"/>
                  </a:cubicBezTo>
                  <a:cubicBezTo>
                    <a:pt x="56" y="167"/>
                    <a:pt x="56" y="161"/>
                    <a:pt x="53" y="162"/>
                  </a:cubicBezTo>
                  <a:cubicBezTo>
                    <a:pt x="53" y="162"/>
                    <a:pt x="53" y="162"/>
                    <a:pt x="52" y="162"/>
                  </a:cubicBezTo>
                  <a:cubicBezTo>
                    <a:pt x="51" y="163"/>
                    <a:pt x="45" y="171"/>
                    <a:pt x="34" y="184"/>
                  </a:cubicBezTo>
                  <a:cubicBezTo>
                    <a:pt x="24" y="197"/>
                    <a:pt x="18" y="204"/>
                    <a:pt x="17" y="206"/>
                  </a:cubicBezTo>
                  <a:cubicBezTo>
                    <a:pt x="16" y="208"/>
                    <a:pt x="14" y="209"/>
                    <a:pt x="13" y="210"/>
                  </a:cubicBezTo>
                  <a:cubicBezTo>
                    <a:pt x="9" y="211"/>
                    <a:pt x="7" y="210"/>
                    <a:pt x="5" y="208"/>
                  </a:cubicBezTo>
                  <a:cubicBezTo>
                    <a:pt x="3" y="205"/>
                    <a:pt x="2" y="200"/>
                    <a:pt x="1" y="192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15" y="169"/>
                    <a:pt x="18" y="166"/>
                    <a:pt x="18" y="165"/>
                  </a:cubicBezTo>
                  <a:cubicBezTo>
                    <a:pt x="18" y="164"/>
                    <a:pt x="19" y="163"/>
                    <a:pt x="22" y="160"/>
                  </a:cubicBezTo>
                  <a:cubicBezTo>
                    <a:pt x="26" y="158"/>
                    <a:pt x="29" y="154"/>
                    <a:pt x="34" y="148"/>
                  </a:cubicBezTo>
                  <a:cubicBezTo>
                    <a:pt x="52" y="126"/>
                    <a:pt x="63" y="113"/>
                    <a:pt x="67" y="108"/>
                  </a:cubicBezTo>
                  <a:cubicBezTo>
                    <a:pt x="71" y="103"/>
                    <a:pt x="72" y="101"/>
                    <a:pt x="72" y="101"/>
                  </a:cubicBezTo>
                  <a:cubicBezTo>
                    <a:pt x="71" y="100"/>
                    <a:pt x="68" y="102"/>
                    <a:pt x="61" y="105"/>
                  </a:cubicBezTo>
                  <a:cubicBezTo>
                    <a:pt x="54" y="109"/>
                    <a:pt x="49" y="111"/>
                    <a:pt x="48" y="111"/>
                  </a:cubicBezTo>
                  <a:cubicBezTo>
                    <a:pt x="44" y="111"/>
                    <a:pt x="42" y="107"/>
                    <a:pt x="42" y="99"/>
                  </a:cubicBezTo>
                  <a:cubicBezTo>
                    <a:pt x="42" y="91"/>
                    <a:pt x="44" y="86"/>
                    <a:pt x="49" y="84"/>
                  </a:cubicBezTo>
                  <a:cubicBezTo>
                    <a:pt x="52" y="83"/>
                    <a:pt x="56" y="80"/>
                    <a:pt x="62" y="76"/>
                  </a:cubicBezTo>
                  <a:cubicBezTo>
                    <a:pt x="68" y="71"/>
                    <a:pt x="71" y="68"/>
                    <a:pt x="72" y="66"/>
                  </a:cubicBezTo>
                  <a:cubicBezTo>
                    <a:pt x="72" y="65"/>
                    <a:pt x="71" y="60"/>
                    <a:pt x="69" y="53"/>
                  </a:cubicBezTo>
                  <a:cubicBezTo>
                    <a:pt x="66" y="46"/>
                    <a:pt x="65" y="40"/>
                    <a:pt x="65" y="37"/>
                  </a:cubicBezTo>
                  <a:cubicBezTo>
                    <a:pt x="65" y="33"/>
                    <a:pt x="64" y="30"/>
                    <a:pt x="63" y="28"/>
                  </a:cubicBezTo>
                  <a:cubicBezTo>
                    <a:pt x="58" y="22"/>
                    <a:pt x="57" y="17"/>
                    <a:pt x="60" y="15"/>
                  </a:cubicBezTo>
                  <a:cubicBezTo>
                    <a:pt x="64" y="12"/>
                    <a:pt x="69" y="13"/>
                    <a:pt x="76" y="17"/>
                  </a:cubicBezTo>
                  <a:cubicBezTo>
                    <a:pt x="80" y="19"/>
                    <a:pt x="83" y="19"/>
                    <a:pt x="84" y="18"/>
                  </a:cubicBezTo>
                  <a:cubicBezTo>
                    <a:pt x="86" y="17"/>
                    <a:pt x="89" y="15"/>
                    <a:pt x="94" y="10"/>
                  </a:cubicBezTo>
                  <a:cubicBezTo>
                    <a:pt x="100" y="6"/>
                    <a:pt x="104" y="3"/>
                    <a:pt x="107" y="3"/>
                  </a:cubicBezTo>
                  <a:close/>
                  <a:moveTo>
                    <a:pt x="177" y="115"/>
                  </a:moveTo>
                  <a:cubicBezTo>
                    <a:pt x="177" y="110"/>
                    <a:pt x="177" y="106"/>
                    <a:pt x="178" y="103"/>
                  </a:cubicBezTo>
                  <a:cubicBezTo>
                    <a:pt x="179" y="100"/>
                    <a:pt x="179" y="99"/>
                    <a:pt x="180" y="99"/>
                  </a:cubicBezTo>
                  <a:cubicBezTo>
                    <a:pt x="182" y="99"/>
                    <a:pt x="184" y="105"/>
                    <a:pt x="185" y="117"/>
                  </a:cubicBezTo>
                  <a:cubicBezTo>
                    <a:pt x="185" y="124"/>
                    <a:pt x="186" y="133"/>
                    <a:pt x="188" y="142"/>
                  </a:cubicBezTo>
                  <a:cubicBezTo>
                    <a:pt x="190" y="151"/>
                    <a:pt x="191" y="158"/>
                    <a:pt x="193" y="161"/>
                  </a:cubicBezTo>
                  <a:cubicBezTo>
                    <a:pt x="197" y="169"/>
                    <a:pt x="200" y="176"/>
                    <a:pt x="201" y="182"/>
                  </a:cubicBezTo>
                  <a:cubicBezTo>
                    <a:pt x="201" y="187"/>
                    <a:pt x="202" y="190"/>
                    <a:pt x="203" y="192"/>
                  </a:cubicBezTo>
                  <a:cubicBezTo>
                    <a:pt x="204" y="194"/>
                    <a:pt x="205" y="196"/>
                    <a:pt x="203" y="199"/>
                  </a:cubicBezTo>
                  <a:cubicBezTo>
                    <a:pt x="202" y="202"/>
                    <a:pt x="200" y="204"/>
                    <a:pt x="197" y="206"/>
                  </a:cubicBezTo>
                  <a:cubicBezTo>
                    <a:pt x="188" y="211"/>
                    <a:pt x="177" y="215"/>
                    <a:pt x="166" y="217"/>
                  </a:cubicBezTo>
                  <a:cubicBezTo>
                    <a:pt x="155" y="219"/>
                    <a:pt x="146" y="219"/>
                    <a:pt x="139" y="217"/>
                  </a:cubicBezTo>
                  <a:cubicBezTo>
                    <a:pt x="134" y="215"/>
                    <a:pt x="129" y="212"/>
                    <a:pt x="125" y="207"/>
                  </a:cubicBezTo>
                  <a:cubicBezTo>
                    <a:pt x="120" y="202"/>
                    <a:pt x="117" y="196"/>
                    <a:pt x="114" y="189"/>
                  </a:cubicBezTo>
                  <a:cubicBezTo>
                    <a:pt x="111" y="183"/>
                    <a:pt x="109" y="179"/>
                    <a:pt x="107" y="179"/>
                  </a:cubicBezTo>
                  <a:cubicBezTo>
                    <a:pt x="106" y="178"/>
                    <a:pt x="104" y="179"/>
                    <a:pt x="102" y="180"/>
                  </a:cubicBezTo>
                  <a:cubicBezTo>
                    <a:pt x="99" y="182"/>
                    <a:pt x="97" y="182"/>
                    <a:pt x="96" y="182"/>
                  </a:cubicBezTo>
                  <a:cubicBezTo>
                    <a:pt x="92" y="181"/>
                    <a:pt x="90" y="174"/>
                    <a:pt x="88" y="163"/>
                  </a:cubicBezTo>
                  <a:cubicBezTo>
                    <a:pt x="87" y="158"/>
                    <a:pt x="87" y="155"/>
                    <a:pt x="87" y="154"/>
                  </a:cubicBezTo>
                  <a:cubicBezTo>
                    <a:pt x="87" y="152"/>
                    <a:pt x="88" y="151"/>
                    <a:pt x="89" y="150"/>
                  </a:cubicBezTo>
                  <a:cubicBezTo>
                    <a:pt x="90" y="149"/>
                    <a:pt x="91" y="148"/>
                    <a:pt x="91" y="148"/>
                  </a:cubicBezTo>
                  <a:cubicBezTo>
                    <a:pt x="92" y="148"/>
                    <a:pt x="92" y="148"/>
                    <a:pt x="94" y="149"/>
                  </a:cubicBezTo>
                  <a:cubicBezTo>
                    <a:pt x="95" y="151"/>
                    <a:pt x="95" y="152"/>
                    <a:pt x="94" y="154"/>
                  </a:cubicBezTo>
                  <a:cubicBezTo>
                    <a:pt x="93" y="155"/>
                    <a:pt x="92" y="156"/>
                    <a:pt x="93" y="156"/>
                  </a:cubicBezTo>
                  <a:cubicBezTo>
                    <a:pt x="94" y="156"/>
                    <a:pt x="96" y="155"/>
                    <a:pt x="99" y="152"/>
                  </a:cubicBezTo>
                  <a:cubicBezTo>
                    <a:pt x="102" y="149"/>
                    <a:pt x="105" y="146"/>
                    <a:pt x="106" y="143"/>
                  </a:cubicBezTo>
                  <a:cubicBezTo>
                    <a:pt x="108" y="139"/>
                    <a:pt x="109" y="134"/>
                    <a:pt x="110" y="127"/>
                  </a:cubicBezTo>
                  <a:cubicBezTo>
                    <a:pt x="111" y="119"/>
                    <a:pt x="110" y="114"/>
                    <a:pt x="109" y="113"/>
                  </a:cubicBezTo>
                  <a:cubicBezTo>
                    <a:pt x="107" y="112"/>
                    <a:pt x="106" y="110"/>
                    <a:pt x="107" y="108"/>
                  </a:cubicBezTo>
                  <a:cubicBezTo>
                    <a:pt x="107" y="106"/>
                    <a:pt x="108" y="105"/>
                    <a:pt x="109" y="105"/>
                  </a:cubicBezTo>
                  <a:cubicBezTo>
                    <a:pt x="111" y="105"/>
                    <a:pt x="113" y="106"/>
                    <a:pt x="115" y="109"/>
                  </a:cubicBezTo>
                  <a:cubicBezTo>
                    <a:pt x="117" y="112"/>
                    <a:pt x="119" y="116"/>
                    <a:pt x="120" y="121"/>
                  </a:cubicBezTo>
                  <a:cubicBezTo>
                    <a:pt x="121" y="125"/>
                    <a:pt x="122" y="127"/>
                    <a:pt x="123" y="127"/>
                  </a:cubicBezTo>
                  <a:cubicBezTo>
                    <a:pt x="124" y="127"/>
                    <a:pt x="126" y="125"/>
                    <a:pt x="130" y="121"/>
                  </a:cubicBezTo>
                  <a:cubicBezTo>
                    <a:pt x="133" y="117"/>
                    <a:pt x="135" y="115"/>
                    <a:pt x="135" y="114"/>
                  </a:cubicBezTo>
                  <a:cubicBezTo>
                    <a:pt x="135" y="113"/>
                    <a:pt x="135" y="113"/>
                    <a:pt x="133" y="113"/>
                  </a:cubicBezTo>
                  <a:cubicBezTo>
                    <a:pt x="132" y="113"/>
                    <a:pt x="132" y="113"/>
                    <a:pt x="133" y="112"/>
                  </a:cubicBezTo>
                  <a:cubicBezTo>
                    <a:pt x="135" y="108"/>
                    <a:pt x="138" y="105"/>
                    <a:pt x="142" y="101"/>
                  </a:cubicBezTo>
                  <a:cubicBezTo>
                    <a:pt x="143" y="100"/>
                    <a:pt x="145" y="100"/>
                    <a:pt x="147" y="101"/>
                  </a:cubicBezTo>
                  <a:cubicBezTo>
                    <a:pt x="150" y="102"/>
                    <a:pt x="152" y="104"/>
                    <a:pt x="154" y="106"/>
                  </a:cubicBezTo>
                  <a:cubicBezTo>
                    <a:pt x="158" y="110"/>
                    <a:pt x="158" y="116"/>
                    <a:pt x="153" y="122"/>
                  </a:cubicBezTo>
                  <a:cubicBezTo>
                    <a:pt x="151" y="126"/>
                    <a:pt x="150" y="128"/>
                    <a:pt x="150" y="129"/>
                  </a:cubicBezTo>
                  <a:cubicBezTo>
                    <a:pt x="150" y="130"/>
                    <a:pt x="146" y="136"/>
                    <a:pt x="137" y="146"/>
                  </a:cubicBezTo>
                  <a:cubicBezTo>
                    <a:pt x="129" y="156"/>
                    <a:pt x="124" y="162"/>
                    <a:pt x="123" y="164"/>
                  </a:cubicBezTo>
                  <a:cubicBezTo>
                    <a:pt x="121" y="168"/>
                    <a:pt x="121" y="173"/>
                    <a:pt x="123" y="180"/>
                  </a:cubicBezTo>
                  <a:cubicBezTo>
                    <a:pt x="125" y="187"/>
                    <a:pt x="127" y="192"/>
                    <a:pt x="130" y="195"/>
                  </a:cubicBezTo>
                  <a:cubicBezTo>
                    <a:pt x="132" y="196"/>
                    <a:pt x="136" y="196"/>
                    <a:pt x="144" y="195"/>
                  </a:cubicBezTo>
                  <a:cubicBezTo>
                    <a:pt x="151" y="194"/>
                    <a:pt x="157" y="193"/>
                    <a:pt x="162" y="191"/>
                  </a:cubicBezTo>
                  <a:cubicBezTo>
                    <a:pt x="162" y="190"/>
                    <a:pt x="162" y="190"/>
                    <a:pt x="163" y="190"/>
                  </a:cubicBezTo>
                  <a:cubicBezTo>
                    <a:pt x="166" y="189"/>
                    <a:pt x="168" y="187"/>
                    <a:pt x="169" y="185"/>
                  </a:cubicBezTo>
                  <a:cubicBezTo>
                    <a:pt x="169" y="182"/>
                    <a:pt x="170" y="175"/>
                    <a:pt x="172" y="162"/>
                  </a:cubicBezTo>
                  <a:cubicBezTo>
                    <a:pt x="172" y="162"/>
                    <a:pt x="172" y="161"/>
                    <a:pt x="172" y="160"/>
                  </a:cubicBezTo>
                  <a:cubicBezTo>
                    <a:pt x="174" y="148"/>
                    <a:pt x="175" y="138"/>
                    <a:pt x="176" y="131"/>
                  </a:cubicBezTo>
                  <a:cubicBezTo>
                    <a:pt x="177" y="125"/>
                    <a:pt x="177" y="119"/>
                    <a:pt x="177" y="115"/>
                  </a:cubicBezTo>
                  <a:close/>
                  <a:moveTo>
                    <a:pt x="123" y="11"/>
                  </a:moveTo>
                  <a:cubicBezTo>
                    <a:pt x="120" y="9"/>
                    <a:pt x="117" y="9"/>
                    <a:pt x="114" y="9"/>
                  </a:cubicBezTo>
                  <a:cubicBezTo>
                    <a:pt x="111" y="9"/>
                    <a:pt x="108" y="10"/>
                    <a:pt x="103" y="14"/>
                  </a:cubicBezTo>
                  <a:cubicBezTo>
                    <a:pt x="98" y="17"/>
                    <a:pt x="95" y="21"/>
                    <a:pt x="92" y="25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91" y="46"/>
                    <a:pt x="92" y="49"/>
                    <a:pt x="94" y="49"/>
                  </a:cubicBezTo>
                  <a:cubicBezTo>
                    <a:pt x="95" y="49"/>
                    <a:pt x="100" y="44"/>
                    <a:pt x="109" y="35"/>
                  </a:cubicBezTo>
                  <a:cubicBezTo>
                    <a:pt x="118" y="26"/>
                    <a:pt x="123" y="21"/>
                    <a:pt x="124" y="18"/>
                  </a:cubicBezTo>
                  <a:cubicBezTo>
                    <a:pt x="127" y="13"/>
                    <a:pt x="127" y="13"/>
                    <a:pt x="127" y="13"/>
                  </a:cubicBezTo>
                  <a:lnTo>
                    <a:pt x="12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63871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1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5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6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9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0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5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5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6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6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6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7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7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8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7" grpId="0"/>
          <p:bldP spid="18" grpId="0"/>
          <p:bldP spid="20" grpId="0"/>
          <p:bldP spid="21" grpId="0"/>
          <p:bldP spid="23" grpId="0"/>
          <p:bldP spid="24" grpId="0"/>
          <p:bldP spid="26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1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5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5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6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6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6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7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7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8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7" grpId="0"/>
          <p:bldP spid="18" grpId="0"/>
          <p:bldP spid="20" grpId="0"/>
          <p:bldP spid="21" grpId="0"/>
          <p:bldP spid="23" grpId="0"/>
          <p:bldP spid="24" grpId="0"/>
          <p:bldP spid="26" grpId="0"/>
          <p:bldP spid="27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矩形 84"/>
          <p:cNvSpPr/>
          <p:nvPr/>
        </p:nvSpPr>
        <p:spPr>
          <a:xfrm>
            <a:off x="5552925" y="473382"/>
            <a:ext cx="1213794" cy="707886"/>
          </a:xfrm>
          <a:prstGeom prst="rect">
            <a:avLst/>
          </a:prstGeom>
          <a:noFill/>
        </p:spPr>
        <p:txBody>
          <a:bodyPr vert="horz" wrap="none">
            <a:spAutoFit/>
          </a:bodyPr>
          <a:lstStyle/>
          <a:p>
            <a:r>
              <a:rPr lang="zh-CN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目录</a:t>
            </a:r>
            <a:endParaRPr lang="zh-CN" alt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书体坊安景臣钢笔行书" panose="02010601030101010101" pitchFamily="2" charset="-122"/>
              <a:ea typeface="书体坊安景臣钢笔行书" panose="02010601030101010101" pitchFamily="2" charset="-122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5035957" y="1210241"/>
            <a:ext cx="2247731" cy="707886"/>
          </a:xfrm>
          <a:prstGeom prst="rect">
            <a:avLst/>
          </a:prstGeom>
          <a:noFill/>
        </p:spPr>
        <p:txBody>
          <a:bodyPr vert="horz" wrap="none">
            <a:spAutoFit/>
          </a:bodyPr>
          <a:lstStyle/>
          <a:p>
            <a:r>
              <a:rPr lang="en-US" altLang="zh-CN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CONCENT</a:t>
            </a:r>
            <a:endParaRPr lang="zh-CN" alt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书体坊安景臣钢笔行书" panose="02010601030101010101" pitchFamily="2" charset="-122"/>
              <a:ea typeface="书体坊安景臣钢笔行书" panose="02010601030101010101" pitchFamily="2" charset="-122"/>
            </a:endParaRPr>
          </a:p>
        </p:txBody>
      </p:sp>
      <p:pic>
        <p:nvPicPr>
          <p:cNvPr id="87" name="图片 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0706">
            <a:off x="6636586" y="697516"/>
            <a:ext cx="622382" cy="524444"/>
          </a:xfrm>
          <a:prstGeom prst="rect">
            <a:avLst/>
          </a:prstGeom>
        </p:spPr>
      </p:pic>
      <p:pic>
        <p:nvPicPr>
          <p:cNvPr id="88" name="图片 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9" t="32800" r="64581" b="52861"/>
          <a:stretch/>
        </p:blipFill>
        <p:spPr>
          <a:xfrm rot="2967669" flipH="1">
            <a:off x="1788886" y="3403617"/>
            <a:ext cx="1037006" cy="718889"/>
          </a:xfrm>
          <a:prstGeom prst="rect">
            <a:avLst/>
          </a:prstGeom>
        </p:spPr>
      </p:pic>
      <p:pic>
        <p:nvPicPr>
          <p:cNvPr id="89" name="图片 8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195" y="3617000"/>
            <a:ext cx="475529" cy="2206943"/>
          </a:xfrm>
          <a:prstGeom prst="rect">
            <a:avLst/>
          </a:prstGeom>
        </p:spPr>
      </p:pic>
      <p:sp>
        <p:nvSpPr>
          <p:cNvPr id="90" name="矩形 89"/>
          <p:cNvSpPr/>
          <p:nvPr/>
        </p:nvSpPr>
        <p:spPr>
          <a:xfrm>
            <a:off x="1681691" y="3636398"/>
            <a:ext cx="492443" cy="1099019"/>
          </a:xfrm>
          <a:prstGeom prst="rect">
            <a:avLst/>
          </a:prstGeom>
          <a:noFill/>
        </p:spPr>
        <p:txBody>
          <a:bodyPr vert="eaVert" wrap="none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方正字迹-邢体草书简体" panose="03000502000000000000" pitchFamily="66" charset="-122"/>
                <a:ea typeface="方正字迹-邢体草书简体" panose="03000502000000000000" pitchFamily="66" charset="-122"/>
              </a:rPr>
              <a:t>第一部分</a:t>
            </a:r>
            <a:endParaRPr lang="zh-CN" altLang="en-US" sz="2000" b="1" dirty="0">
              <a:solidFill>
                <a:schemeClr val="bg1"/>
              </a:solidFill>
              <a:latin typeface="方正字迹-邢体草书简体" panose="03000502000000000000" pitchFamily="66" charset="-122"/>
              <a:ea typeface="方正字迹-邢体草书简体" panose="03000502000000000000" pitchFamily="66" charset="-122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2246150" y="3965541"/>
            <a:ext cx="430887" cy="2153971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latin typeface="+mn-ea"/>
              </a:rPr>
              <a:t>年度工作概述</a:t>
            </a:r>
            <a:endParaRPr lang="zh-CN" altLang="en-US" sz="1600" b="1" spc="300" dirty="0">
              <a:latin typeface="+mn-ea"/>
            </a:endParaRPr>
          </a:p>
        </p:txBody>
      </p:sp>
      <p:pic>
        <p:nvPicPr>
          <p:cNvPr id="92" name="图片 9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9" t="32800" r="64581" b="52861"/>
          <a:stretch/>
        </p:blipFill>
        <p:spPr>
          <a:xfrm rot="2967669" flipH="1">
            <a:off x="4036923" y="3403617"/>
            <a:ext cx="1037006" cy="718889"/>
          </a:xfrm>
          <a:prstGeom prst="rect">
            <a:avLst/>
          </a:prstGeom>
        </p:spPr>
      </p:pic>
      <p:pic>
        <p:nvPicPr>
          <p:cNvPr id="93" name="图片 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8232" y="3617000"/>
            <a:ext cx="475529" cy="2206943"/>
          </a:xfrm>
          <a:prstGeom prst="rect">
            <a:avLst/>
          </a:prstGeom>
        </p:spPr>
      </p:pic>
      <p:sp>
        <p:nvSpPr>
          <p:cNvPr id="94" name="矩形 93"/>
          <p:cNvSpPr/>
          <p:nvPr/>
        </p:nvSpPr>
        <p:spPr>
          <a:xfrm>
            <a:off x="3929730" y="3636398"/>
            <a:ext cx="492443" cy="1099019"/>
          </a:xfrm>
          <a:prstGeom prst="rect">
            <a:avLst/>
          </a:prstGeom>
          <a:noFill/>
        </p:spPr>
        <p:txBody>
          <a:bodyPr vert="eaVert" wrap="none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方正字迹-邢体草书简体" panose="03000502000000000000" pitchFamily="66" charset="-122"/>
                <a:ea typeface="方正字迹-邢体草书简体" panose="03000502000000000000" pitchFamily="66" charset="-122"/>
              </a:rPr>
              <a:t>第二部</a:t>
            </a:r>
            <a:r>
              <a:rPr lang="zh-CN" altLang="en-US" sz="2000" b="1" dirty="0" smtClean="0">
                <a:solidFill>
                  <a:schemeClr val="bg1"/>
                </a:solidFill>
                <a:latin typeface="方正字迹-邢体草书简体" panose="03000502000000000000" pitchFamily="66" charset="-122"/>
                <a:ea typeface="方正字迹-邢体草书简体" panose="03000502000000000000" pitchFamily="66" charset="-122"/>
              </a:rPr>
              <a:t>分</a:t>
            </a:r>
            <a:endParaRPr lang="zh-CN" altLang="en-US" sz="2000" b="1" dirty="0">
              <a:solidFill>
                <a:schemeClr val="bg1"/>
              </a:solidFill>
              <a:latin typeface="方正字迹-邢体草书简体" panose="03000502000000000000" pitchFamily="66" charset="-122"/>
              <a:ea typeface="方正字迹-邢体草书简体" panose="03000502000000000000" pitchFamily="66" charset="-122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4494187" y="3965541"/>
            <a:ext cx="430887" cy="2153971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latin typeface="+mn-ea"/>
              </a:rPr>
              <a:t>工作完成情况</a:t>
            </a:r>
            <a:endParaRPr lang="zh-CN" altLang="en-US" sz="1600" b="1" spc="300" dirty="0">
              <a:latin typeface="+mn-ea"/>
            </a:endParaRPr>
          </a:p>
        </p:txBody>
      </p:sp>
      <p:pic>
        <p:nvPicPr>
          <p:cNvPr id="96" name="图片 9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9" t="32800" r="64581" b="52861"/>
          <a:stretch/>
        </p:blipFill>
        <p:spPr>
          <a:xfrm rot="2967669" flipH="1">
            <a:off x="6898440" y="3403617"/>
            <a:ext cx="1037006" cy="718889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9749" y="3617000"/>
            <a:ext cx="475529" cy="2206943"/>
          </a:xfrm>
          <a:prstGeom prst="rect">
            <a:avLst/>
          </a:prstGeom>
        </p:spPr>
      </p:pic>
      <p:sp>
        <p:nvSpPr>
          <p:cNvPr id="98" name="矩形 97"/>
          <p:cNvSpPr/>
          <p:nvPr/>
        </p:nvSpPr>
        <p:spPr>
          <a:xfrm>
            <a:off x="6791247" y="3636398"/>
            <a:ext cx="492443" cy="1099019"/>
          </a:xfrm>
          <a:prstGeom prst="rect">
            <a:avLst/>
          </a:prstGeom>
          <a:noFill/>
        </p:spPr>
        <p:txBody>
          <a:bodyPr vert="eaVert" wrap="none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方正字迹-邢体草书简体" panose="03000502000000000000" pitchFamily="66" charset="-122"/>
                <a:ea typeface="方正字迹-邢体草书简体" panose="03000502000000000000" pitchFamily="66" charset="-122"/>
              </a:rPr>
              <a:t>第三部</a:t>
            </a:r>
            <a:r>
              <a:rPr lang="zh-CN" altLang="en-US" sz="2000" b="1" dirty="0" smtClean="0">
                <a:solidFill>
                  <a:schemeClr val="bg1"/>
                </a:solidFill>
                <a:latin typeface="方正字迹-邢体草书简体" panose="03000502000000000000" pitchFamily="66" charset="-122"/>
                <a:ea typeface="方正字迹-邢体草书简体" panose="03000502000000000000" pitchFamily="66" charset="-122"/>
              </a:rPr>
              <a:t>分</a:t>
            </a:r>
            <a:endParaRPr lang="zh-CN" altLang="en-US" sz="2000" b="1" dirty="0">
              <a:solidFill>
                <a:schemeClr val="bg1"/>
              </a:solidFill>
              <a:latin typeface="方正字迹-邢体草书简体" panose="03000502000000000000" pitchFamily="66" charset="-122"/>
              <a:ea typeface="方正字迹-邢体草书简体" panose="03000502000000000000" pitchFamily="66" charset="-122"/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7355704" y="3965541"/>
            <a:ext cx="430887" cy="2153971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latin typeface="+mn-ea"/>
              </a:rPr>
              <a:t>工作成果展法</a:t>
            </a:r>
            <a:endParaRPr lang="zh-CN" altLang="en-US" sz="1600" b="1" spc="300" dirty="0">
              <a:latin typeface="+mn-ea"/>
            </a:endParaRPr>
          </a:p>
        </p:txBody>
      </p:sp>
      <p:pic>
        <p:nvPicPr>
          <p:cNvPr id="100" name="图片 9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9" t="32800" r="64581" b="52861"/>
          <a:stretch/>
        </p:blipFill>
        <p:spPr>
          <a:xfrm rot="2967669" flipH="1">
            <a:off x="9467509" y="3403617"/>
            <a:ext cx="1037006" cy="718889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8818" y="3617000"/>
            <a:ext cx="475529" cy="2206943"/>
          </a:xfrm>
          <a:prstGeom prst="rect">
            <a:avLst/>
          </a:prstGeom>
        </p:spPr>
      </p:pic>
      <p:sp>
        <p:nvSpPr>
          <p:cNvPr id="102" name="矩形 101"/>
          <p:cNvSpPr/>
          <p:nvPr/>
        </p:nvSpPr>
        <p:spPr>
          <a:xfrm>
            <a:off x="9360316" y="3636398"/>
            <a:ext cx="492443" cy="1099019"/>
          </a:xfrm>
          <a:prstGeom prst="rect">
            <a:avLst/>
          </a:prstGeom>
          <a:noFill/>
        </p:spPr>
        <p:txBody>
          <a:bodyPr vert="eaVert" wrap="none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方正字迹-邢体草书简体" panose="03000502000000000000" pitchFamily="66" charset="-122"/>
                <a:ea typeface="方正字迹-邢体草书简体" panose="03000502000000000000" pitchFamily="66" charset="-122"/>
              </a:rPr>
              <a:t>第四部</a:t>
            </a:r>
            <a:r>
              <a:rPr lang="zh-CN" altLang="en-US" sz="2000" b="1" dirty="0" smtClean="0">
                <a:solidFill>
                  <a:schemeClr val="bg1"/>
                </a:solidFill>
                <a:latin typeface="方正字迹-邢体草书简体" panose="03000502000000000000" pitchFamily="66" charset="-122"/>
                <a:ea typeface="方正字迹-邢体草书简体" panose="03000502000000000000" pitchFamily="66" charset="-122"/>
              </a:rPr>
              <a:t>分</a:t>
            </a:r>
            <a:endParaRPr lang="zh-CN" altLang="en-US" sz="2000" b="1" dirty="0">
              <a:solidFill>
                <a:schemeClr val="bg1"/>
              </a:solidFill>
              <a:latin typeface="方正字迹-邢体草书简体" panose="03000502000000000000" pitchFamily="66" charset="-122"/>
              <a:ea typeface="方正字迹-邢体草书简体" panose="03000502000000000000" pitchFamily="66" charset="-122"/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9924773" y="3965541"/>
            <a:ext cx="430887" cy="2153971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latin typeface="+mn-ea"/>
              </a:rPr>
              <a:t>明年工作计划</a:t>
            </a:r>
            <a:endParaRPr lang="zh-CN" altLang="en-US" sz="1600" b="1" spc="300" dirty="0">
              <a:latin typeface="+mn-ea"/>
            </a:endParaRPr>
          </a:p>
        </p:txBody>
      </p:sp>
      <p:pic>
        <p:nvPicPr>
          <p:cNvPr id="108" name="图片 10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858" flipH="1">
            <a:off x="7539060" y="370171"/>
            <a:ext cx="1252647" cy="1907610"/>
          </a:xfrm>
          <a:prstGeom prst="rect">
            <a:avLst/>
          </a:prstGeom>
        </p:spPr>
      </p:pic>
      <p:pic>
        <p:nvPicPr>
          <p:cNvPr id="109" name="图片 10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6878" y="-35996"/>
            <a:ext cx="4188253" cy="3638141"/>
          </a:xfrm>
          <a:prstGeom prst="rect">
            <a:avLst/>
          </a:prstGeom>
        </p:spPr>
      </p:pic>
      <p:pic>
        <p:nvPicPr>
          <p:cNvPr id="110" name="图片 10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35996"/>
            <a:ext cx="4087430" cy="355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291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" dur="10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2" presetClass="entr" presetSubtype="1" accel="35000" fill="hold" grpId="0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0" dur="2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1" dur="2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3" presetID="2" presetClass="entr" presetSubtype="1" accel="35000" fill="hold" grpId="0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5" dur="2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6" dur="2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9" dur="2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0" dur="2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3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4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5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5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0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6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6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0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2500"/>
                                </p:stCondLst>
                                <p:childTnLst>
                                  <p:par>
                                    <p:cTn id="7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4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7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13500"/>
                                </p:stCondLst>
                                <p:childTnLst>
                                  <p:par>
                                    <p:cTn id="8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4500"/>
                                </p:stCondLst>
                                <p:childTnLst>
                                  <p:par>
                                    <p:cTn id="8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8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5000"/>
                                </p:stCondLst>
                                <p:childTnLst>
                                  <p:par>
                                    <p:cTn id="9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9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6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16000"/>
                                </p:stCondLst>
                                <p:childTnLst>
                                  <p:par>
                                    <p:cTn id="9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10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1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5" grpId="0"/>
          <p:bldP spid="86" grpId="0"/>
          <p:bldP spid="90" grpId="0"/>
          <p:bldP spid="91" grpId="0"/>
          <p:bldP spid="94" grpId="0"/>
          <p:bldP spid="95" grpId="0"/>
          <p:bldP spid="98" grpId="0"/>
          <p:bldP spid="99" grpId="0"/>
          <p:bldP spid="102" grpId="0"/>
          <p:bldP spid="10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" dur="10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2" presetClass="entr" presetSubtype="1" accel="35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3" presetID="2" presetClass="entr" presetSubtype="1" accel="35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3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4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5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5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0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6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6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0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2500"/>
                                </p:stCondLst>
                                <p:childTnLst>
                                  <p:par>
                                    <p:cTn id="7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4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7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13500"/>
                                </p:stCondLst>
                                <p:childTnLst>
                                  <p:par>
                                    <p:cTn id="8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4500"/>
                                </p:stCondLst>
                                <p:childTnLst>
                                  <p:par>
                                    <p:cTn id="8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8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5000"/>
                                </p:stCondLst>
                                <p:childTnLst>
                                  <p:par>
                                    <p:cTn id="9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9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6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16000"/>
                                </p:stCondLst>
                                <p:childTnLst>
                                  <p:par>
                                    <p:cTn id="9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10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1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5" grpId="0"/>
          <p:bldP spid="86" grpId="0"/>
          <p:bldP spid="90" grpId="0"/>
          <p:bldP spid="91" grpId="0"/>
          <p:bldP spid="94" grpId="0"/>
          <p:bldP spid="95" grpId="0"/>
          <p:bldP spid="98" grpId="0"/>
          <p:bldP spid="99" grpId="0"/>
          <p:bldP spid="102" grpId="0"/>
          <p:bldP spid="103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7092" y="368447"/>
            <a:ext cx="584649" cy="27133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443186" y="514770"/>
            <a:ext cx="430887" cy="2648245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bg1"/>
                </a:solidFill>
                <a:latin typeface="+mn-ea"/>
              </a:rPr>
              <a:t>团队建设</a:t>
            </a:r>
            <a:endParaRPr lang="zh-CN" altLang="en-US" sz="1600" b="1" spc="3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0328" y="2040761"/>
            <a:ext cx="831951" cy="7010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231" y="-267124"/>
            <a:ext cx="5405305" cy="23954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809" y="-334704"/>
            <a:ext cx="3200639" cy="1698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0706">
            <a:off x="935664" y="1318411"/>
            <a:ext cx="831951" cy="70103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315759" y="1572235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输入标题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1853808" y="1573432"/>
            <a:ext cx="2400657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中字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。您的内容打在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这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0706">
            <a:off x="3838490" y="3876120"/>
            <a:ext cx="831951" cy="70103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7166535" y="4078766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输入标题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14" name="文本框 6"/>
          <p:cNvSpPr txBox="1"/>
          <p:nvPr/>
        </p:nvSpPr>
        <p:spPr>
          <a:xfrm>
            <a:off x="4704584" y="4079963"/>
            <a:ext cx="2400657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中字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。您的内容打在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这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0706">
            <a:off x="7667929" y="3703317"/>
            <a:ext cx="831951" cy="701035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1048024" y="3957141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输入标题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17" name="文本框 6"/>
          <p:cNvSpPr txBox="1"/>
          <p:nvPr/>
        </p:nvSpPr>
        <p:spPr>
          <a:xfrm>
            <a:off x="8586073" y="3958338"/>
            <a:ext cx="2400657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中字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。您的内容打在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这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172" y="2128368"/>
            <a:ext cx="3307961" cy="116297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51" y="4686077"/>
            <a:ext cx="3307961" cy="1162975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6121137" y="514770"/>
            <a:ext cx="335802" cy="1210899"/>
            <a:chOff x="4180105" y="2695575"/>
            <a:chExt cx="741363" cy="2673350"/>
          </a:xfrm>
        </p:grpSpPr>
        <p:sp>
          <p:nvSpPr>
            <p:cNvPr id="22" name="Freeform 6"/>
            <p:cNvSpPr>
              <a:spLocks noEditPoints="1"/>
            </p:cNvSpPr>
            <p:nvPr/>
          </p:nvSpPr>
          <p:spPr bwMode="auto">
            <a:xfrm>
              <a:off x="4262655" y="2695575"/>
              <a:ext cx="587375" cy="504825"/>
            </a:xfrm>
            <a:custGeom>
              <a:avLst/>
              <a:gdLst>
                <a:gd name="T0" fmla="*/ 12 w 154"/>
                <a:gd name="T1" fmla="*/ 103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2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8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5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4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2 h 134"/>
                <a:gd name="T58" fmla="*/ 81 w 154"/>
                <a:gd name="T59" fmla="*/ 87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1 h 134"/>
                <a:gd name="T66" fmla="*/ 36 w 154"/>
                <a:gd name="T67" fmla="*/ 112 h 134"/>
                <a:gd name="T68" fmla="*/ 91 w 154"/>
                <a:gd name="T69" fmla="*/ 0 h 134"/>
                <a:gd name="T70" fmla="*/ 118 w 154"/>
                <a:gd name="T71" fmla="*/ 20 h 134"/>
                <a:gd name="T72" fmla="*/ 117 w 154"/>
                <a:gd name="T73" fmla="*/ 34 h 134"/>
                <a:gd name="T74" fmla="*/ 88 w 154"/>
                <a:gd name="T75" fmla="*/ 39 h 134"/>
                <a:gd name="T76" fmla="*/ 58 w 154"/>
                <a:gd name="T77" fmla="*/ 42 h 134"/>
                <a:gd name="T78" fmla="*/ 40 w 154"/>
                <a:gd name="T79" fmla="*/ 3 h 134"/>
                <a:gd name="T80" fmla="*/ 54 w 154"/>
                <a:gd name="T81" fmla="*/ 11 h 134"/>
                <a:gd name="T82" fmla="*/ 58 w 154"/>
                <a:gd name="T83" fmla="*/ 16 h 134"/>
                <a:gd name="T84" fmla="*/ 91 w 154"/>
                <a:gd name="T85" fmla="*/ 7 h 134"/>
                <a:gd name="T86" fmla="*/ 46 w 154"/>
                <a:gd name="T87" fmla="*/ 108 h 134"/>
                <a:gd name="T88" fmla="*/ 52 w 154"/>
                <a:gd name="T89" fmla="*/ 108 h 134"/>
                <a:gd name="T90" fmla="*/ 52 w 154"/>
                <a:gd name="T91" fmla="*/ 108 h 134"/>
                <a:gd name="T92" fmla="*/ 67 w 154"/>
                <a:gd name="T93" fmla="*/ 105 h 134"/>
                <a:gd name="T94" fmla="*/ 68 w 154"/>
                <a:gd name="T95" fmla="*/ 58 h 134"/>
                <a:gd name="T96" fmla="*/ 71 w 154"/>
                <a:gd name="T97" fmla="*/ 57 h 134"/>
                <a:gd name="T98" fmla="*/ 75 w 154"/>
                <a:gd name="T99" fmla="*/ 103 h 134"/>
                <a:gd name="T100" fmla="*/ 77 w 154"/>
                <a:gd name="T101" fmla="*/ 103 h 134"/>
                <a:gd name="T102" fmla="*/ 95 w 154"/>
                <a:gd name="T103" fmla="*/ 10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7"/>
                  </a:moveTo>
                  <a:cubicBezTo>
                    <a:pt x="17" y="96"/>
                    <a:pt x="18" y="95"/>
                    <a:pt x="18" y="96"/>
                  </a:cubicBezTo>
                  <a:cubicBezTo>
                    <a:pt x="18" y="96"/>
                    <a:pt x="17" y="98"/>
                    <a:pt x="15" y="99"/>
                  </a:cubicBezTo>
                  <a:cubicBezTo>
                    <a:pt x="13" y="101"/>
                    <a:pt x="12" y="103"/>
                    <a:pt x="12" y="103"/>
                  </a:cubicBezTo>
                  <a:cubicBezTo>
                    <a:pt x="12" y="104"/>
                    <a:pt x="12" y="105"/>
                    <a:pt x="11" y="106"/>
                  </a:cubicBezTo>
                  <a:cubicBezTo>
                    <a:pt x="10" y="108"/>
                    <a:pt x="9" y="109"/>
                    <a:pt x="9" y="111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4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6"/>
                  </a:cubicBezTo>
                  <a:cubicBezTo>
                    <a:pt x="16" y="117"/>
                    <a:pt x="17" y="118"/>
                    <a:pt x="19" y="117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6"/>
                    <a:pt x="20" y="116"/>
                    <a:pt x="20" y="116"/>
                  </a:cubicBezTo>
                  <a:cubicBezTo>
                    <a:pt x="19" y="115"/>
                    <a:pt x="19" y="115"/>
                    <a:pt x="21" y="114"/>
                  </a:cubicBezTo>
                  <a:cubicBezTo>
                    <a:pt x="22" y="114"/>
                    <a:pt x="23" y="114"/>
                    <a:pt x="26" y="113"/>
                  </a:cubicBezTo>
                  <a:cubicBezTo>
                    <a:pt x="28" y="113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4"/>
                    <a:pt x="35" y="114"/>
                  </a:cubicBezTo>
                  <a:cubicBezTo>
                    <a:pt x="39" y="113"/>
                    <a:pt x="40" y="112"/>
                    <a:pt x="41" y="113"/>
                  </a:cubicBezTo>
                  <a:cubicBezTo>
                    <a:pt x="42" y="113"/>
                    <a:pt x="42" y="113"/>
                    <a:pt x="43" y="112"/>
                  </a:cubicBezTo>
                  <a:cubicBezTo>
                    <a:pt x="44" y="111"/>
                    <a:pt x="49" y="111"/>
                    <a:pt x="57" y="110"/>
                  </a:cubicBezTo>
                  <a:cubicBezTo>
                    <a:pt x="60" y="109"/>
                    <a:pt x="62" y="109"/>
                    <a:pt x="63" y="108"/>
                  </a:cubicBezTo>
                  <a:cubicBezTo>
                    <a:pt x="64" y="108"/>
                    <a:pt x="64" y="107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09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8"/>
                    <a:pt x="77" y="108"/>
                  </a:cubicBezTo>
                  <a:cubicBezTo>
                    <a:pt x="78" y="108"/>
                    <a:pt x="79" y="108"/>
                    <a:pt x="79" y="107"/>
                  </a:cubicBezTo>
                  <a:cubicBezTo>
                    <a:pt x="79" y="107"/>
                    <a:pt x="80" y="106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6"/>
                    <a:pt x="82" y="107"/>
                  </a:cubicBezTo>
                  <a:cubicBezTo>
                    <a:pt x="82" y="107"/>
                    <a:pt x="83" y="107"/>
                    <a:pt x="84" y="107"/>
                  </a:cubicBezTo>
                  <a:cubicBezTo>
                    <a:pt x="86" y="106"/>
                    <a:pt x="95" y="105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1"/>
                    <a:pt x="122" y="101"/>
                    <a:pt x="121" y="100"/>
                  </a:cubicBezTo>
                  <a:cubicBezTo>
                    <a:pt x="120" y="99"/>
                    <a:pt x="120" y="99"/>
                    <a:pt x="120" y="98"/>
                  </a:cubicBezTo>
                  <a:cubicBezTo>
                    <a:pt x="121" y="98"/>
                    <a:pt x="122" y="99"/>
                    <a:pt x="124" y="100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3"/>
                    <a:pt x="131" y="104"/>
                  </a:cubicBezTo>
                  <a:cubicBezTo>
                    <a:pt x="132" y="105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6"/>
                  </a:cubicBezTo>
                  <a:cubicBezTo>
                    <a:pt x="150" y="117"/>
                    <a:pt x="150" y="118"/>
                    <a:pt x="151" y="118"/>
                  </a:cubicBezTo>
                  <a:cubicBezTo>
                    <a:pt x="152" y="118"/>
                    <a:pt x="153" y="118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5"/>
                    <a:pt x="152" y="127"/>
                    <a:pt x="151" y="128"/>
                  </a:cubicBezTo>
                  <a:cubicBezTo>
                    <a:pt x="150" y="129"/>
                    <a:pt x="148" y="129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6"/>
                    <a:pt x="129" y="125"/>
                  </a:cubicBezTo>
                  <a:cubicBezTo>
                    <a:pt x="128" y="124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6"/>
                    <a:pt x="44" y="128"/>
                    <a:pt x="38" y="130"/>
                  </a:cubicBezTo>
                  <a:cubicBezTo>
                    <a:pt x="22" y="134"/>
                    <a:pt x="12" y="133"/>
                    <a:pt x="6" y="128"/>
                  </a:cubicBezTo>
                  <a:cubicBezTo>
                    <a:pt x="4" y="126"/>
                    <a:pt x="3" y="123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8"/>
                    <a:pt x="1" y="107"/>
                    <a:pt x="2" y="106"/>
                  </a:cubicBezTo>
                  <a:cubicBezTo>
                    <a:pt x="2" y="104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5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0"/>
                    <a:pt x="14" y="99"/>
                    <a:pt x="15" y="97"/>
                  </a:cubicBezTo>
                  <a:close/>
                  <a:moveTo>
                    <a:pt x="16" y="116"/>
                  </a:moveTo>
                  <a:cubicBezTo>
                    <a:pt x="16" y="115"/>
                    <a:pt x="16" y="115"/>
                    <a:pt x="16" y="115"/>
                  </a:cubicBezTo>
                  <a:cubicBezTo>
                    <a:pt x="16" y="115"/>
                    <a:pt x="17" y="115"/>
                    <a:pt x="17" y="115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0"/>
                    <a:pt x="27" y="90"/>
                    <a:pt x="27" y="91"/>
                  </a:cubicBezTo>
                  <a:cubicBezTo>
                    <a:pt x="27" y="91"/>
                    <a:pt x="26" y="92"/>
                    <a:pt x="24" y="93"/>
                  </a:cubicBezTo>
                  <a:cubicBezTo>
                    <a:pt x="21" y="94"/>
                    <a:pt x="21" y="94"/>
                    <a:pt x="21" y="94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4"/>
                    <a:pt x="28" y="114"/>
                  </a:cubicBezTo>
                  <a:cubicBezTo>
                    <a:pt x="28" y="114"/>
                    <a:pt x="28" y="114"/>
                    <a:pt x="27" y="114"/>
                  </a:cubicBezTo>
                  <a:cubicBezTo>
                    <a:pt x="25" y="114"/>
                    <a:pt x="25" y="114"/>
                    <a:pt x="24" y="115"/>
                  </a:cubicBezTo>
                  <a:cubicBezTo>
                    <a:pt x="24" y="116"/>
                    <a:pt x="24" y="116"/>
                    <a:pt x="25" y="116"/>
                  </a:cubicBezTo>
                  <a:cubicBezTo>
                    <a:pt x="26" y="116"/>
                    <a:pt x="26" y="115"/>
                    <a:pt x="27" y="115"/>
                  </a:cubicBezTo>
                  <a:close/>
                  <a:moveTo>
                    <a:pt x="44" y="55"/>
                  </a:moveTo>
                  <a:cubicBezTo>
                    <a:pt x="44" y="55"/>
                    <a:pt x="44" y="55"/>
                    <a:pt x="44" y="54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5" y="55"/>
                    <a:pt x="45" y="56"/>
                    <a:pt x="44" y="58"/>
                  </a:cubicBezTo>
                  <a:cubicBezTo>
                    <a:pt x="43" y="60"/>
                    <a:pt x="43" y="61"/>
                    <a:pt x="43" y="61"/>
                  </a:cubicBezTo>
                  <a:cubicBezTo>
                    <a:pt x="44" y="62"/>
                    <a:pt x="44" y="62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59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1"/>
                    <a:pt x="60" y="61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3"/>
                    <a:pt x="57" y="64"/>
                    <a:pt x="57" y="65"/>
                  </a:cubicBezTo>
                  <a:cubicBezTo>
                    <a:pt x="58" y="66"/>
                    <a:pt x="59" y="67"/>
                    <a:pt x="59" y="67"/>
                  </a:cubicBezTo>
                  <a:cubicBezTo>
                    <a:pt x="60" y="67"/>
                    <a:pt x="61" y="66"/>
                    <a:pt x="64" y="66"/>
                  </a:cubicBezTo>
                  <a:cubicBezTo>
                    <a:pt x="67" y="64"/>
                    <a:pt x="69" y="64"/>
                    <a:pt x="70" y="63"/>
                  </a:cubicBezTo>
                  <a:cubicBezTo>
                    <a:pt x="72" y="63"/>
                    <a:pt x="73" y="62"/>
                    <a:pt x="74" y="62"/>
                  </a:cubicBezTo>
                  <a:cubicBezTo>
                    <a:pt x="75" y="62"/>
                    <a:pt x="76" y="61"/>
                    <a:pt x="77" y="60"/>
                  </a:cubicBezTo>
                  <a:cubicBezTo>
                    <a:pt x="79" y="58"/>
                    <a:pt x="80" y="57"/>
                    <a:pt x="80" y="57"/>
                  </a:cubicBezTo>
                  <a:cubicBezTo>
                    <a:pt x="80" y="56"/>
                    <a:pt x="79" y="56"/>
                    <a:pt x="77" y="56"/>
                  </a:cubicBezTo>
                  <a:cubicBezTo>
                    <a:pt x="76" y="56"/>
                    <a:pt x="75" y="57"/>
                    <a:pt x="75" y="56"/>
                  </a:cubicBezTo>
                  <a:cubicBezTo>
                    <a:pt x="75" y="56"/>
                    <a:pt x="76" y="56"/>
                    <a:pt x="76" y="56"/>
                  </a:cubicBezTo>
                  <a:cubicBezTo>
                    <a:pt x="78" y="54"/>
                    <a:pt x="82" y="55"/>
                    <a:pt x="86" y="58"/>
                  </a:cubicBezTo>
                  <a:cubicBezTo>
                    <a:pt x="89" y="61"/>
                    <a:pt x="92" y="62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6"/>
                    <a:pt x="99" y="67"/>
                  </a:cubicBezTo>
                  <a:cubicBezTo>
                    <a:pt x="101" y="68"/>
                    <a:pt x="103" y="69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0"/>
                    <a:pt x="104" y="81"/>
                    <a:pt x="102" y="82"/>
                  </a:cubicBezTo>
                  <a:cubicBezTo>
                    <a:pt x="99" y="84"/>
                    <a:pt x="97" y="85"/>
                    <a:pt x="96" y="84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6"/>
                    <a:pt x="83" y="87"/>
                  </a:cubicBezTo>
                  <a:cubicBezTo>
                    <a:pt x="83" y="88"/>
                    <a:pt x="82" y="88"/>
                    <a:pt x="81" y="87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0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0"/>
                    <a:pt x="52" y="90"/>
                  </a:cubicBezTo>
                  <a:cubicBezTo>
                    <a:pt x="51" y="90"/>
                    <a:pt x="49" y="89"/>
                    <a:pt x="47" y="87"/>
                  </a:cubicBezTo>
                  <a:cubicBezTo>
                    <a:pt x="44" y="86"/>
                    <a:pt x="42" y="84"/>
                    <a:pt x="41" y="81"/>
                  </a:cubicBezTo>
                  <a:cubicBezTo>
                    <a:pt x="40" y="79"/>
                    <a:pt x="39" y="75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59"/>
                    <a:pt x="40" y="59"/>
                  </a:cubicBezTo>
                  <a:cubicBezTo>
                    <a:pt x="43" y="56"/>
                    <a:pt x="44" y="55"/>
                    <a:pt x="44" y="55"/>
                  </a:cubicBezTo>
                  <a:close/>
                  <a:moveTo>
                    <a:pt x="36" y="111"/>
                  </a:moveTo>
                  <a:cubicBezTo>
                    <a:pt x="37" y="111"/>
                    <a:pt x="38" y="110"/>
                    <a:pt x="39" y="110"/>
                  </a:cubicBezTo>
                  <a:cubicBezTo>
                    <a:pt x="40" y="110"/>
                    <a:pt x="41" y="110"/>
                    <a:pt x="41" y="110"/>
                  </a:cubicBezTo>
                  <a:cubicBezTo>
                    <a:pt x="41" y="111"/>
                    <a:pt x="40" y="111"/>
                    <a:pt x="39" y="111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lnTo>
                    <a:pt x="36" y="111"/>
                  </a:lnTo>
                  <a:close/>
                  <a:moveTo>
                    <a:pt x="89" y="1"/>
                  </a:moveTo>
                  <a:cubicBezTo>
                    <a:pt x="89" y="0"/>
                    <a:pt x="89" y="0"/>
                    <a:pt x="91" y="0"/>
                  </a:cubicBezTo>
                  <a:cubicBezTo>
                    <a:pt x="93" y="0"/>
                    <a:pt x="96" y="2"/>
                    <a:pt x="99" y="5"/>
                  </a:cubicBezTo>
                  <a:cubicBezTo>
                    <a:pt x="103" y="9"/>
                    <a:pt x="107" y="12"/>
                    <a:pt x="111" y="14"/>
                  </a:cubicBezTo>
                  <a:cubicBezTo>
                    <a:pt x="114" y="15"/>
                    <a:pt x="115" y="16"/>
                    <a:pt x="115" y="17"/>
                  </a:cubicBezTo>
                  <a:cubicBezTo>
                    <a:pt x="115" y="17"/>
                    <a:pt x="116" y="18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8"/>
                    <a:pt x="121" y="30"/>
                  </a:cubicBezTo>
                  <a:cubicBezTo>
                    <a:pt x="120" y="31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4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39"/>
                  </a:cubicBezTo>
                  <a:cubicBezTo>
                    <a:pt x="87" y="40"/>
                    <a:pt x="84" y="40"/>
                    <a:pt x="81" y="42"/>
                  </a:cubicBezTo>
                  <a:cubicBezTo>
                    <a:pt x="78" y="43"/>
                    <a:pt x="74" y="43"/>
                    <a:pt x="69" y="44"/>
                  </a:cubicBezTo>
                  <a:cubicBezTo>
                    <a:pt x="63" y="44"/>
                    <a:pt x="61" y="44"/>
                    <a:pt x="60" y="43"/>
                  </a:cubicBezTo>
                  <a:cubicBezTo>
                    <a:pt x="60" y="43"/>
                    <a:pt x="59" y="42"/>
                    <a:pt x="58" y="42"/>
                  </a:cubicBezTo>
                  <a:cubicBezTo>
                    <a:pt x="56" y="42"/>
                    <a:pt x="53" y="40"/>
                    <a:pt x="50" y="36"/>
                  </a:cubicBezTo>
                  <a:cubicBezTo>
                    <a:pt x="47" y="32"/>
                    <a:pt x="44" y="27"/>
                    <a:pt x="43" y="23"/>
                  </a:cubicBezTo>
                  <a:cubicBezTo>
                    <a:pt x="42" y="18"/>
                    <a:pt x="41" y="14"/>
                    <a:pt x="40" y="10"/>
                  </a:cubicBezTo>
                  <a:cubicBezTo>
                    <a:pt x="40" y="5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7"/>
                  </a:cubicBezTo>
                  <a:cubicBezTo>
                    <a:pt x="49" y="9"/>
                    <a:pt x="50" y="11"/>
                    <a:pt x="50" y="11"/>
                  </a:cubicBezTo>
                  <a:cubicBezTo>
                    <a:pt x="51" y="11"/>
                    <a:pt x="52" y="11"/>
                    <a:pt x="54" y="11"/>
                  </a:cubicBezTo>
                  <a:cubicBezTo>
                    <a:pt x="57" y="11"/>
                    <a:pt x="58" y="10"/>
                    <a:pt x="58" y="11"/>
                  </a:cubicBezTo>
                  <a:cubicBezTo>
                    <a:pt x="58" y="11"/>
                    <a:pt x="57" y="11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0"/>
                  </a:cubicBezTo>
                  <a:cubicBezTo>
                    <a:pt x="84" y="9"/>
                    <a:pt x="86" y="9"/>
                    <a:pt x="87" y="9"/>
                  </a:cubicBezTo>
                  <a:cubicBezTo>
                    <a:pt x="88" y="9"/>
                    <a:pt x="89" y="9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09"/>
                  </a:moveTo>
                  <a:cubicBezTo>
                    <a:pt x="44" y="109"/>
                    <a:pt x="45" y="108"/>
                    <a:pt x="46" y="108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09"/>
                  </a:cubicBezTo>
                  <a:cubicBezTo>
                    <a:pt x="44" y="110"/>
                    <a:pt x="43" y="110"/>
                    <a:pt x="43" y="109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6"/>
                    <a:pt x="55" y="107"/>
                  </a:cubicBezTo>
                  <a:cubicBezTo>
                    <a:pt x="55" y="107"/>
                    <a:pt x="55" y="107"/>
                    <a:pt x="54" y="107"/>
                  </a:cubicBezTo>
                  <a:cubicBezTo>
                    <a:pt x="53" y="108"/>
                    <a:pt x="53" y="108"/>
                    <a:pt x="52" y="108"/>
                  </a:cubicBezTo>
                  <a:cubicBezTo>
                    <a:pt x="51" y="108"/>
                    <a:pt x="51" y="108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6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5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8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8"/>
                    <a:pt x="71" y="58"/>
                    <a:pt x="71" y="57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7"/>
                    <a:pt x="74" y="58"/>
                    <a:pt x="72" y="58"/>
                  </a:cubicBezTo>
                  <a:close/>
                  <a:moveTo>
                    <a:pt x="75" y="103"/>
                  </a:moveTo>
                  <a:cubicBezTo>
                    <a:pt x="75" y="103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6" y="104"/>
                    <a:pt x="76" y="104"/>
                    <a:pt x="75" y="103"/>
                  </a:cubicBezTo>
                  <a:close/>
                  <a:moveTo>
                    <a:pt x="94" y="102"/>
                  </a:moveTo>
                  <a:cubicBezTo>
                    <a:pt x="93" y="101"/>
                    <a:pt x="93" y="101"/>
                    <a:pt x="94" y="101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1"/>
                    <a:pt x="96" y="101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7"/>
            <p:cNvSpPr>
              <a:spLocks noEditPoints="1"/>
            </p:cNvSpPr>
            <p:nvPr/>
          </p:nvSpPr>
          <p:spPr bwMode="auto">
            <a:xfrm>
              <a:off x="4354730" y="3263900"/>
              <a:ext cx="392113" cy="701675"/>
            </a:xfrm>
            <a:custGeom>
              <a:avLst/>
              <a:gdLst>
                <a:gd name="T0" fmla="*/ 68 w 103"/>
                <a:gd name="T1" fmla="*/ 6 h 186"/>
                <a:gd name="T2" fmla="*/ 70 w 103"/>
                <a:gd name="T3" fmla="*/ 27 h 186"/>
                <a:gd name="T4" fmla="*/ 75 w 103"/>
                <a:gd name="T5" fmla="*/ 43 h 186"/>
                <a:gd name="T6" fmla="*/ 89 w 103"/>
                <a:gd name="T7" fmla="*/ 49 h 186"/>
                <a:gd name="T8" fmla="*/ 100 w 103"/>
                <a:gd name="T9" fmla="*/ 57 h 186"/>
                <a:gd name="T10" fmla="*/ 89 w 103"/>
                <a:gd name="T11" fmla="*/ 61 h 186"/>
                <a:gd name="T12" fmla="*/ 69 w 103"/>
                <a:gd name="T13" fmla="*/ 83 h 186"/>
                <a:gd name="T14" fmla="*/ 74 w 103"/>
                <a:gd name="T15" fmla="*/ 101 h 186"/>
                <a:gd name="T16" fmla="*/ 94 w 103"/>
                <a:gd name="T17" fmla="*/ 109 h 186"/>
                <a:gd name="T18" fmla="*/ 90 w 103"/>
                <a:gd name="T19" fmla="*/ 128 h 186"/>
                <a:gd name="T20" fmla="*/ 72 w 103"/>
                <a:gd name="T21" fmla="*/ 148 h 186"/>
                <a:gd name="T22" fmla="*/ 68 w 103"/>
                <a:gd name="T23" fmla="*/ 155 h 186"/>
                <a:gd name="T24" fmla="*/ 77 w 103"/>
                <a:gd name="T25" fmla="*/ 158 h 186"/>
                <a:gd name="T26" fmla="*/ 94 w 103"/>
                <a:gd name="T27" fmla="*/ 162 h 186"/>
                <a:gd name="T28" fmla="*/ 100 w 103"/>
                <a:gd name="T29" fmla="*/ 165 h 186"/>
                <a:gd name="T30" fmla="*/ 101 w 103"/>
                <a:gd name="T31" fmla="*/ 175 h 186"/>
                <a:gd name="T32" fmla="*/ 82 w 103"/>
                <a:gd name="T33" fmla="*/ 178 h 186"/>
                <a:gd name="T34" fmla="*/ 46 w 103"/>
                <a:gd name="T35" fmla="*/ 180 h 186"/>
                <a:gd name="T36" fmla="*/ 24 w 103"/>
                <a:gd name="T37" fmla="*/ 184 h 186"/>
                <a:gd name="T38" fmla="*/ 16 w 103"/>
                <a:gd name="T39" fmla="*/ 186 h 186"/>
                <a:gd name="T40" fmla="*/ 12 w 103"/>
                <a:gd name="T41" fmla="*/ 180 h 186"/>
                <a:gd name="T42" fmla="*/ 11 w 103"/>
                <a:gd name="T43" fmla="*/ 164 h 186"/>
                <a:gd name="T44" fmla="*/ 37 w 103"/>
                <a:gd name="T45" fmla="*/ 149 h 186"/>
                <a:gd name="T46" fmla="*/ 37 w 103"/>
                <a:gd name="T47" fmla="*/ 145 h 186"/>
                <a:gd name="T48" fmla="*/ 20 w 103"/>
                <a:gd name="T49" fmla="*/ 136 h 186"/>
                <a:gd name="T50" fmla="*/ 14 w 103"/>
                <a:gd name="T51" fmla="*/ 130 h 186"/>
                <a:gd name="T52" fmla="*/ 24 w 103"/>
                <a:gd name="T53" fmla="*/ 122 h 186"/>
                <a:gd name="T54" fmla="*/ 49 w 103"/>
                <a:gd name="T55" fmla="*/ 108 h 186"/>
                <a:gd name="T56" fmla="*/ 56 w 103"/>
                <a:gd name="T57" fmla="*/ 89 h 186"/>
                <a:gd name="T58" fmla="*/ 58 w 103"/>
                <a:gd name="T59" fmla="*/ 70 h 186"/>
                <a:gd name="T60" fmla="*/ 54 w 103"/>
                <a:gd name="T61" fmla="*/ 69 h 186"/>
                <a:gd name="T62" fmla="*/ 40 w 103"/>
                <a:gd name="T63" fmla="*/ 77 h 186"/>
                <a:gd name="T64" fmla="*/ 34 w 103"/>
                <a:gd name="T65" fmla="*/ 80 h 186"/>
                <a:gd name="T66" fmla="*/ 28 w 103"/>
                <a:gd name="T67" fmla="*/ 85 h 186"/>
                <a:gd name="T68" fmla="*/ 24 w 103"/>
                <a:gd name="T69" fmla="*/ 89 h 186"/>
                <a:gd name="T70" fmla="*/ 18 w 103"/>
                <a:gd name="T71" fmla="*/ 106 h 186"/>
                <a:gd name="T72" fmla="*/ 13 w 103"/>
                <a:gd name="T73" fmla="*/ 109 h 186"/>
                <a:gd name="T74" fmla="*/ 5 w 103"/>
                <a:gd name="T75" fmla="*/ 100 h 186"/>
                <a:gd name="T76" fmla="*/ 2 w 103"/>
                <a:gd name="T77" fmla="*/ 80 h 186"/>
                <a:gd name="T78" fmla="*/ 11 w 103"/>
                <a:gd name="T79" fmla="*/ 65 h 186"/>
                <a:gd name="T80" fmla="*/ 15 w 103"/>
                <a:gd name="T81" fmla="*/ 57 h 186"/>
                <a:gd name="T82" fmla="*/ 27 w 103"/>
                <a:gd name="T83" fmla="*/ 39 h 186"/>
                <a:gd name="T84" fmla="*/ 34 w 103"/>
                <a:gd name="T85" fmla="*/ 43 h 186"/>
                <a:gd name="T86" fmla="*/ 34 w 103"/>
                <a:gd name="T87" fmla="*/ 56 h 186"/>
                <a:gd name="T88" fmla="*/ 33 w 103"/>
                <a:gd name="T89" fmla="*/ 62 h 186"/>
                <a:gd name="T90" fmla="*/ 53 w 103"/>
                <a:gd name="T91" fmla="*/ 55 h 186"/>
                <a:gd name="T92" fmla="*/ 60 w 103"/>
                <a:gd name="T93" fmla="*/ 52 h 186"/>
                <a:gd name="T94" fmla="*/ 61 w 103"/>
                <a:gd name="T95" fmla="*/ 11 h 186"/>
                <a:gd name="T96" fmla="*/ 54 w 103"/>
                <a:gd name="T97" fmla="*/ 117 h 186"/>
                <a:gd name="T98" fmla="*/ 53 w 103"/>
                <a:gd name="T99" fmla="*/ 114 h 186"/>
                <a:gd name="T100" fmla="*/ 31 w 103"/>
                <a:gd name="T101" fmla="*/ 123 h 186"/>
                <a:gd name="T102" fmla="*/ 27 w 103"/>
                <a:gd name="T103" fmla="*/ 131 h 186"/>
                <a:gd name="T104" fmla="*/ 43 w 103"/>
                <a:gd name="T105" fmla="*/ 136 h 186"/>
                <a:gd name="T106" fmla="*/ 53 w 103"/>
                <a:gd name="T107" fmla="*/ 128 h 186"/>
                <a:gd name="T108" fmla="*/ 77 w 103"/>
                <a:gd name="T109" fmla="*/ 111 h 186"/>
                <a:gd name="T110" fmla="*/ 74 w 103"/>
                <a:gd name="T111" fmla="*/ 109 h 186"/>
                <a:gd name="T112" fmla="*/ 69 w 103"/>
                <a:gd name="T113" fmla="*/ 117 h 186"/>
                <a:gd name="T114" fmla="*/ 72 w 103"/>
                <a:gd name="T115" fmla="*/ 121 h 186"/>
                <a:gd name="T116" fmla="*/ 77 w 103"/>
                <a:gd name="T117" fmla="*/ 1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3" h="186">
                  <a:moveTo>
                    <a:pt x="64" y="3"/>
                  </a:moveTo>
                  <a:cubicBezTo>
                    <a:pt x="66" y="0"/>
                    <a:pt x="67" y="1"/>
                    <a:pt x="68" y="6"/>
                  </a:cubicBezTo>
                  <a:cubicBezTo>
                    <a:pt x="68" y="9"/>
                    <a:pt x="68" y="11"/>
                    <a:pt x="69" y="13"/>
                  </a:cubicBezTo>
                  <a:cubicBezTo>
                    <a:pt x="70" y="14"/>
                    <a:pt x="70" y="19"/>
                    <a:pt x="70" y="27"/>
                  </a:cubicBezTo>
                  <a:cubicBezTo>
                    <a:pt x="70" y="36"/>
                    <a:pt x="71" y="40"/>
                    <a:pt x="71" y="41"/>
                  </a:cubicBezTo>
                  <a:cubicBezTo>
                    <a:pt x="71" y="42"/>
                    <a:pt x="73" y="43"/>
                    <a:pt x="75" y="43"/>
                  </a:cubicBezTo>
                  <a:cubicBezTo>
                    <a:pt x="78" y="44"/>
                    <a:pt x="80" y="45"/>
                    <a:pt x="83" y="47"/>
                  </a:cubicBezTo>
                  <a:cubicBezTo>
                    <a:pt x="86" y="48"/>
                    <a:pt x="88" y="49"/>
                    <a:pt x="89" y="49"/>
                  </a:cubicBezTo>
                  <a:cubicBezTo>
                    <a:pt x="91" y="49"/>
                    <a:pt x="93" y="50"/>
                    <a:pt x="96" y="52"/>
                  </a:cubicBezTo>
                  <a:cubicBezTo>
                    <a:pt x="99" y="54"/>
                    <a:pt x="100" y="55"/>
                    <a:pt x="100" y="57"/>
                  </a:cubicBezTo>
                  <a:cubicBezTo>
                    <a:pt x="101" y="58"/>
                    <a:pt x="100" y="59"/>
                    <a:pt x="100" y="59"/>
                  </a:cubicBezTo>
                  <a:cubicBezTo>
                    <a:pt x="99" y="60"/>
                    <a:pt x="96" y="60"/>
                    <a:pt x="89" y="61"/>
                  </a:cubicBezTo>
                  <a:cubicBezTo>
                    <a:pt x="78" y="61"/>
                    <a:pt x="72" y="62"/>
                    <a:pt x="70" y="64"/>
                  </a:cubicBezTo>
                  <a:cubicBezTo>
                    <a:pt x="70" y="64"/>
                    <a:pt x="69" y="71"/>
                    <a:pt x="69" y="83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81" y="101"/>
                    <a:pt x="86" y="102"/>
                    <a:pt x="90" y="105"/>
                  </a:cubicBezTo>
                  <a:cubicBezTo>
                    <a:pt x="91" y="105"/>
                    <a:pt x="93" y="107"/>
                    <a:pt x="94" y="109"/>
                  </a:cubicBezTo>
                  <a:cubicBezTo>
                    <a:pt x="96" y="114"/>
                    <a:pt x="96" y="118"/>
                    <a:pt x="93" y="122"/>
                  </a:cubicBezTo>
                  <a:cubicBezTo>
                    <a:pt x="92" y="124"/>
                    <a:pt x="91" y="126"/>
                    <a:pt x="90" y="128"/>
                  </a:cubicBezTo>
                  <a:cubicBezTo>
                    <a:pt x="89" y="130"/>
                    <a:pt x="85" y="133"/>
                    <a:pt x="80" y="139"/>
                  </a:cubicBezTo>
                  <a:cubicBezTo>
                    <a:pt x="75" y="145"/>
                    <a:pt x="72" y="148"/>
                    <a:pt x="72" y="148"/>
                  </a:cubicBezTo>
                  <a:cubicBezTo>
                    <a:pt x="71" y="148"/>
                    <a:pt x="70" y="149"/>
                    <a:pt x="69" y="150"/>
                  </a:cubicBezTo>
                  <a:cubicBezTo>
                    <a:pt x="68" y="152"/>
                    <a:pt x="68" y="153"/>
                    <a:pt x="68" y="155"/>
                  </a:cubicBezTo>
                  <a:cubicBezTo>
                    <a:pt x="69" y="156"/>
                    <a:pt x="69" y="156"/>
                    <a:pt x="70" y="157"/>
                  </a:cubicBezTo>
                  <a:cubicBezTo>
                    <a:pt x="71" y="157"/>
                    <a:pt x="73" y="158"/>
                    <a:pt x="77" y="158"/>
                  </a:cubicBezTo>
                  <a:cubicBezTo>
                    <a:pt x="82" y="160"/>
                    <a:pt x="87" y="160"/>
                    <a:pt x="89" y="161"/>
                  </a:cubicBezTo>
                  <a:cubicBezTo>
                    <a:pt x="92" y="161"/>
                    <a:pt x="94" y="161"/>
                    <a:pt x="94" y="162"/>
                  </a:cubicBezTo>
                  <a:cubicBezTo>
                    <a:pt x="95" y="162"/>
                    <a:pt x="95" y="163"/>
                    <a:pt x="96" y="163"/>
                  </a:cubicBezTo>
                  <a:cubicBezTo>
                    <a:pt x="98" y="163"/>
                    <a:pt x="99" y="163"/>
                    <a:pt x="100" y="165"/>
                  </a:cubicBezTo>
                  <a:cubicBezTo>
                    <a:pt x="101" y="166"/>
                    <a:pt x="102" y="167"/>
                    <a:pt x="102" y="169"/>
                  </a:cubicBezTo>
                  <a:cubicBezTo>
                    <a:pt x="103" y="171"/>
                    <a:pt x="102" y="173"/>
                    <a:pt x="101" y="175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82" y="178"/>
                    <a:pt x="82" y="178"/>
                    <a:pt x="82" y="178"/>
                  </a:cubicBezTo>
                  <a:cubicBezTo>
                    <a:pt x="72" y="178"/>
                    <a:pt x="64" y="178"/>
                    <a:pt x="60" y="178"/>
                  </a:cubicBezTo>
                  <a:cubicBezTo>
                    <a:pt x="56" y="178"/>
                    <a:pt x="51" y="179"/>
                    <a:pt x="46" y="180"/>
                  </a:cubicBezTo>
                  <a:cubicBezTo>
                    <a:pt x="41" y="181"/>
                    <a:pt x="38" y="182"/>
                    <a:pt x="37" y="182"/>
                  </a:cubicBezTo>
                  <a:cubicBezTo>
                    <a:pt x="37" y="182"/>
                    <a:pt x="32" y="183"/>
                    <a:pt x="24" y="184"/>
                  </a:cubicBezTo>
                  <a:cubicBezTo>
                    <a:pt x="21" y="184"/>
                    <a:pt x="19" y="185"/>
                    <a:pt x="18" y="185"/>
                  </a:cubicBezTo>
                  <a:cubicBezTo>
                    <a:pt x="17" y="186"/>
                    <a:pt x="16" y="186"/>
                    <a:pt x="16" y="186"/>
                  </a:cubicBezTo>
                  <a:cubicBezTo>
                    <a:pt x="16" y="186"/>
                    <a:pt x="15" y="185"/>
                    <a:pt x="14" y="184"/>
                  </a:cubicBezTo>
                  <a:cubicBezTo>
                    <a:pt x="13" y="182"/>
                    <a:pt x="12" y="181"/>
                    <a:pt x="12" y="180"/>
                  </a:cubicBezTo>
                  <a:cubicBezTo>
                    <a:pt x="11" y="179"/>
                    <a:pt x="11" y="176"/>
                    <a:pt x="11" y="173"/>
                  </a:cubicBezTo>
                  <a:cubicBezTo>
                    <a:pt x="11" y="168"/>
                    <a:pt x="11" y="165"/>
                    <a:pt x="11" y="164"/>
                  </a:cubicBezTo>
                  <a:cubicBezTo>
                    <a:pt x="12" y="162"/>
                    <a:pt x="14" y="161"/>
                    <a:pt x="18" y="160"/>
                  </a:cubicBezTo>
                  <a:cubicBezTo>
                    <a:pt x="24" y="158"/>
                    <a:pt x="30" y="154"/>
                    <a:pt x="37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7" y="145"/>
                    <a:pt x="37" y="145"/>
                    <a:pt x="37" y="145"/>
                  </a:cubicBezTo>
                  <a:cubicBezTo>
                    <a:pt x="35" y="143"/>
                    <a:pt x="32" y="141"/>
                    <a:pt x="29" y="139"/>
                  </a:cubicBezTo>
                  <a:cubicBezTo>
                    <a:pt x="25" y="137"/>
                    <a:pt x="22" y="136"/>
                    <a:pt x="20" y="136"/>
                  </a:cubicBezTo>
                  <a:cubicBezTo>
                    <a:pt x="17" y="135"/>
                    <a:pt x="15" y="135"/>
                    <a:pt x="15" y="134"/>
                  </a:cubicBezTo>
                  <a:cubicBezTo>
                    <a:pt x="14" y="133"/>
                    <a:pt x="14" y="131"/>
                    <a:pt x="14" y="130"/>
                  </a:cubicBezTo>
                  <a:cubicBezTo>
                    <a:pt x="15" y="128"/>
                    <a:pt x="16" y="127"/>
                    <a:pt x="18" y="126"/>
                  </a:cubicBezTo>
                  <a:cubicBezTo>
                    <a:pt x="21" y="125"/>
                    <a:pt x="23" y="123"/>
                    <a:pt x="24" y="122"/>
                  </a:cubicBezTo>
                  <a:cubicBezTo>
                    <a:pt x="26" y="120"/>
                    <a:pt x="30" y="118"/>
                    <a:pt x="35" y="115"/>
                  </a:cubicBezTo>
                  <a:cubicBezTo>
                    <a:pt x="40" y="112"/>
                    <a:pt x="45" y="110"/>
                    <a:pt x="49" y="108"/>
                  </a:cubicBezTo>
                  <a:cubicBezTo>
                    <a:pt x="53" y="107"/>
                    <a:pt x="55" y="106"/>
                    <a:pt x="55" y="105"/>
                  </a:cubicBezTo>
                  <a:cubicBezTo>
                    <a:pt x="55" y="104"/>
                    <a:pt x="56" y="98"/>
                    <a:pt x="56" y="89"/>
                  </a:cubicBezTo>
                  <a:cubicBezTo>
                    <a:pt x="57" y="79"/>
                    <a:pt x="58" y="74"/>
                    <a:pt x="58" y="72"/>
                  </a:cubicBezTo>
                  <a:cubicBezTo>
                    <a:pt x="58" y="71"/>
                    <a:pt x="58" y="70"/>
                    <a:pt x="58" y="70"/>
                  </a:cubicBezTo>
                  <a:cubicBezTo>
                    <a:pt x="58" y="69"/>
                    <a:pt x="58" y="69"/>
                    <a:pt x="57" y="69"/>
                  </a:cubicBezTo>
                  <a:cubicBezTo>
                    <a:pt x="56" y="69"/>
                    <a:pt x="56" y="69"/>
                    <a:pt x="54" y="69"/>
                  </a:cubicBezTo>
                  <a:cubicBezTo>
                    <a:pt x="53" y="70"/>
                    <a:pt x="52" y="70"/>
                    <a:pt x="50" y="71"/>
                  </a:cubicBezTo>
                  <a:cubicBezTo>
                    <a:pt x="45" y="74"/>
                    <a:pt x="41" y="76"/>
                    <a:pt x="40" y="77"/>
                  </a:cubicBezTo>
                  <a:cubicBezTo>
                    <a:pt x="38" y="78"/>
                    <a:pt x="37" y="79"/>
                    <a:pt x="36" y="79"/>
                  </a:cubicBezTo>
                  <a:cubicBezTo>
                    <a:pt x="35" y="79"/>
                    <a:pt x="34" y="79"/>
                    <a:pt x="34" y="80"/>
                  </a:cubicBezTo>
                  <a:cubicBezTo>
                    <a:pt x="34" y="80"/>
                    <a:pt x="33" y="81"/>
                    <a:pt x="31" y="82"/>
                  </a:cubicBezTo>
                  <a:cubicBezTo>
                    <a:pt x="29" y="84"/>
                    <a:pt x="28" y="85"/>
                    <a:pt x="28" y="85"/>
                  </a:cubicBezTo>
                  <a:cubicBezTo>
                    <a:pt x="28" y="85"/>
                    <a:pt x="27" y="86"/>
                    <a:pt x="26" y="87"/>
                  </a:cubicBezTo>
                  <a:cubicBezTo>
                    <a:pt x="24" y="87"/>
                    <a:pt x="24" y="88"/>
                    <a:pt x="24" y="89"/>
                  </a:cubicBezTo>
                  <a:cubicBezTo>
                    <a:pt x="24" y="90"/>
                    <a:pt x="23" y="93"/>
                    <a:pt x="21" y="97"/>
                  </a:cubicBezTo>
                  <a:cubicBezTo>
                    <a:pt x="20" y="102"/>
                    <a:pt x="19" y="105"/>
                    <a:pt x="18" y="106"/>
                  </a:cubicBezTo>
                  <a:cubicBezTo>
                    <a:pt x="17" y="107"/>
                    <a:pt x="16" y="108"/>
                    <a:pt x="16" y="109"/>
                  </a:cubicBezTo>
                  <a:cubicBezTo>
                    <a:pt x="15" y="109"/>
                    <a:pt x="14" y="109"/>
                    <a:pt x="13" y="109"/>
                  </a:cubicBezTo>
                  <a:cubicBezTo>
                    <a:pt x="11" y="109"/>
                    <a:pt x="9" y="109"/>
                    <a:pt x="8" y="108"/>
                  </a:cubicBezTo>
                  <a:cubicBezTo>
                    <a:pt x="7" y="106"/>
                    <a:pt x="6" y="104"/>
                    <a:pt x="5" y="100"/>
                  </a:cubicBezTo>
                  <a:cubicBezTo>
                    <a:pt x="4" y="96"/>
                    <a:pt x="3" y="93"/>
                    <a:pt x="3" y="89"/>
                  </a:cubicBezTo>
                  <a:cubicBezTo>
                    <a:pt x="3" y="84"/>
                    <a:pt x="3" y="81"/>
                    <a:pt x="2" y="80"/>
                  </a:cubicBezTo>
                  <a:cubicBezTo>
                    <a:pt x="0" y="77"/>
                    <a:pt x="1" y="74"/>
                    <a:pt x="5" y="71"/>
                  </a:cubicBezTo>
                  <a:cubicBezTo>
                    <a:pt x="6" y="70"/>
                    <a:pt x="8" y="68"/>
                    <a:pt x="11" y="65"/>
                  </a:cubicBezTo>
                  <a:cubicBezTo>
                    <a:pt x="13" y="61"/>
                    <a:pt x="15" y="59"/>
                    <a:pt x="15" y="58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6" y="57"/>
                    <a:pt x="16" y="55"/>
                    <a:pt x="17" y="51"/>
                  </a:cubicBezTo>
                  <a:cubicBezTo>
                    <a:pt x="19" y="44"/>
                    <a:pt x="22" y="40"/>
                    <a:pt x="27" y="39"/>
                  </a:cubicBezTo>
                  <a:cubicBezTo>
                    <a:pt x="29" y="39"/>
                    <a:pt x="31" y="39"/>
                    <a:pt x="33" y="40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4"/>
                    <a:pt x="35" y="46"/>
                    <a:pt x="35" y="49"/>
                  </a:cubicBezTo>
                  <a:cubicBezTo>
                    <a:pt x="35" y="53"/>
                    <a:pt x="34" y="55"/>
                    <a:pt x="34" y="56"/>
                  </a:cubicBezTo>
                  <a:cubicBezTo>
                    <a:pt x="33" y="57"/>
                    <a:pt x="33" y="58"/>
                    <a:pt x="33" y="59"/>
                  </a:cubicBezTo>
                  <a:cubicBezTo>
                    <a:pt x="33" y="60"/>
                    <a:pt x="33" y="61"/>
                    <a:pt x="33" y="62"/>
                  </a:cubicBezTo>
                  <a:cubicBezTo>
                    <a:pt x="34" y="62"/>
                    <a:pt x="36" y="61"/>
                    <a:pt x="41" y="60"/>
                  </a:cubicBezTo>
                  <a:cubicBezTo>
                    <a:pt x="45" y="58"/>
                    <a:pt x="49" y="56"/>
                    <a:pt x="53" y="55"/>
                  </a:cubicBezTo>
                  <a:cubicBezTo>
                    <a:pt x="56" y="53"/>
                    <a:pt x="57" y="53"/>
                    <a:pt x="58" y="53"/>
                  </a:cubicBezTo>
                  <a:cubicBezTo>
                    <a:pt x="59" y="53"/>
                    <a:pt x="60" y="52"/>
                    <a:pt x="60" y="52"/>
                  </a:cubicBezTo>
                  <a:cubicBezTo>
                    <a:pt x="60" y="52"/>
                    <a:pt x="60" y="47"/>
                    <a:pt x="61" y="40"/>
                  </a:cubicBezTo>
                  <a:cubicBezTo>
                    <a:pt x="62" y="23"/>
                    <a:pt x="62" y="13"/>
                    <a:pt x="61" y="11"/>
                  </a:cubicBezTo>
                  <a:cubicBezTo>
                    <a:pt x="61" y="9"/>
                    <a:pt x="61" y="6"/>
                    <a:pt x="64" y="3"/>
                  </a:cubicBezTo>
                  <a:close/>
                  <a:moveTo>
                    <a:pt x="54" y="117"/>
                  </a:moveTo>
                  <a:cubicBezTo>
                    <a:pt x="54" y="116"/>
                    <a:pt x="54" y="115"/>
                    <a:pt x="54" y="115"/>
                  </a:cubicBezTo>
                  <a:cubicBezTo>
                    <a:pt x="54" y="114"/>
                    <a:pt x="54" y="114"/>
                    <a:pt x="53" y="114"/>
                  </a:cubicBezTo>
                  <a:cubicBezTo>
                    <a:pt x="51" y="114"/>
                    <a:pt x="46" y="116"/>
                    <a:pt x="38" y="120"/>
                  </a:cubicBezTo>
                  <a:cubicBezTo>
                    <a:pt x="35" y="121"/>
                    <a:pt x="33" y="122"/>
                    <a:pt x="31" y="123"/>
                  </a:cubicBezTo>
                  <a:cubicBezTo>
                    <a:pt x="28" y="124"/>
                    <a:pt x="26" y="125"/>
                    <a:pt x="25" y="128"/>
                  </a:cubicBezTo>
                  <a:cubicBezTo>
                    <a:pt x="24" y="130"/>
                    <a:pt x="25" y="131"/>
                    <a:pt x="27" y="131"/>
                  </a:cubicBezTo>
                  <a:cubicBezTo>
                    <a:pt x="29" y="132"/>
                    <a:pt x="30" y="132"/>
                    <a:pt x="31" y="133"/>
                  </a:cubicBezTo>
                  <a:cubicBezTo>
                    <a:pt x="35" y="134"/>
                    <a:pt x="39" y="136"/>
                    <a:pt x="43" y="136"/>
                  </a:cubicBezTo>
                  <a:cubicBezTo>
                    <a:pt x="47" y="137"/>
                    <a:pt x="50" y="137"/>
                    <a:pt x="51" y="136"/>
                  </a:cubicBezTo>
                  <a:cubicBezTo>
                    <a:pt x="52" y="135"/>
                    <a:pt x="52" y="132"/>
                    <a:pt x="53" y="128"/>
                  </a:cubicBezTo>
                  <a:cubicBezTo>
                    <a:pt x="53" y="123"/>
                    <a:pt x="53" y="119"/>
                    <a:pt x="54" y="117"/>
                  </a:cubicBezTo>
                  <a:close/>
                  <a:moveTo>
                    <a:pt x="77" y="111"/>
                  </a:moveTo>
                  <a:cubicBezTo>
                    <a:pt x="77" y="110"/>
                    <a:pt x="77" y="110"/>
                    <a:pt x="76" y="110"/>
                  </a:cubicBezTo>
                  <a:cubicBezTo>
                    <a:pt x="76" y="109"/>
                    <a:pt x="75" y="109"/>
                    <a:pt x="74" y="109"/>
                  </a:cubicBezTo>
                  <a:cubicBezTo>
                    <a:pt x="71" y="109"/>
                    <a:pt x="70" y="110"/>
                    <a:pt x="69" y="111"/>
                  </a:cubicBezTo>
                  <a:cubicBezTo>
                    <a:pt x="69" y="111"/>
                    <a:pt x="69" y="113"/>
                    <a:pt x="69" y="117"/>
                  </a:cubicBezTo>
                  <a:cubicBezTo>
                    <a:pt x="69" y="121"/>
                    <a:pt x="69" y="123"/>
                    <a:pt x="69" y="123"/>
                  </a:cubicBezTo>
                  <a:cubicBezTo>
                    <a:pt x="70" y="123"/>
                    <a:pt x="71" y="122"/>
                    <a:pt x="72" y="121"/>
                  </a:cubicBezTo>
                  <a:cubicBezTo>
                    <a:pt x="74" y="119"/>
                    <a:pt x="75" y="117"/>
                    <a:pt x="76" y="116"/>
                  </a:cubicBezTo>
                  <a:cubicBezTo>
                    <a:pt x="76" y="115"/>
                    <a:pt x="77" y="113"/>
                    <a:pt x="77" y="1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8"/>
            <p:cNvSpPr>
              <a:spLocks noEditPoints="1"/>
            </p:cNvSpPr>
            <p:nvPr/>
          </p:nvSpPr>
          <p:spPr bwMode="auto">
            <a:xfrm>
              <a:off x="4262655" y="4092575"/>
              <a:ext cx="587375" cy="504825"/>
            </a:xfrm>
            <a:custGeom>
              <a:avLst/>
              <a:gdLst>
                <a:gd name="T0" fmla="*/ 12 w 154"/>
                <a:gd name="T1" fmla="*/ 104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3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9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6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5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3 h 134"/>
                <a:gd name="T58" fmla="*/ 81 w 154"/>
                <a:gd name="T59" fmla="*/ 88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2 h 134"/>
                <a:gd name="T66" fmla="*/ 36 w 154"/>
                <a:gd name="T67" fmla="*/ 112 h 134"/>
                <a:gd name="T68" fmla="*/ 99 w 154"/>
                <a:gd name="T69" fmla="*/ 6 h 134"/>
                <a:gd name="T70" fmla="*/ 121 w 154"/>
                <a:gd name="T71" fmla="*/ 25 h 134"/>
                <a:gd name="T72" fmla="*/ 115 w 154"/>
                <a:gd name="T73" fmla="*/ 35 h 134"/>
                <a:gd name="T74" fmla="*/ 81 w 154"/>
                <a:gd name="T75" fmla="*/ 42 h 134"/>
                <a:gd name="T76" fmla="*/ 50 w 154"/>
                <a:gd name="T77" fmla="*/ 36 h 134"/>
                <a:gd name="T78" fmla="*/ 43 w 154"/>
                <a:gd name="T79" fmla="*/ 3 h 134"/>
                <a:gd name="T80" fmla="*/ 58 w 154"/>
                <a:gd name="T81" fmla="*/ 11 h 134"/>
                <a:gd name="T82" fmla="*/ 81 w 154"/>
                <a:gd name="T83" fmla="*/ 11 h 134"/>
                <a:gd name="T84" fmla="*/ 90 w 154"/>
                <a:gd name="T85" fmla="*/ 2 h 134"/>
                <a:gd name="T86" fmla="*/ 48 w 154"/>
                <a:gd name="T87" fmla="*/ 109 h 134"/>
                <a:gd name="T88" fmla="*/ 55 w 154"/>
                <a:gd name="T89" fmla="*/ 107 h 134"/>
                <a:gd name="T90" fmla="*/ 65 w 154"/>
                <a:gd name="T91" fmla="*/ 106 h 134"/>
                <a:gd name="T92" fmla="*/ 65 w 154"/>
                <a:gd name="T93" fmla="*/ 106 h 134"/>
                <a:gd name="T94" fmla="*/ 69 w 154"/>
                <a:gd name="T95" fmla="*/ 59 h 134"/>
                <a:gd name="T96" fmla="*/ 72 w 154"/>
                <a:gd name="T97" fmla="*/ 57 h 134"/>
                <a:gd name="T98" fmla="*/ 76 w 154"/>
                <a:gd name="T99" fmla="*/ 103 h 134"/>
                <a:gd name="T100" fmla="*/ 75 w 154"/>
                <a:gd name="T101" fmla="*/ 104 h 134"/>
                <a:gd name="T102" fmla="*/ 96 w 154"/>
                <a:gd name="T103" fmla="*/ 10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8"/>
                  </a:moveTo>
                  <a:cubicBezTo>
                    <a:pt x="17" y="96"/>
                    <a:pt x="18" y="96"/>
                    <a:pt x="18" y="96"/>
                  </a:cubicBezTo>
                  <a:cubicBezTo>
                    <a:pt x="18" y="97"/>
                    <a:pt x="17" y="98"/>
                    <a:pt x="15" y="99"/>
                  </a:cubicBezTo>
                  <a:cubicBezTo>
                    <a:pt x="13" y="101"/>
                    <a:pt x="12" y="103"/>
                    <a:pt x="12" y="104"/>
                  </a:cubicBezTo>
                  <a:cubicBezTo>
                    <a:pt x="12" y="105"/>
                    <a:pt x="12" y="106"/>
                    <a:pt x="11" y="107"/>
                  </a:cubicBezTo>
                  <a:cubicBezTo>
                    <a:pt x="10" y="108"/>
                    <a:pt x="9" y="109"/>
                    <a:pt x="9" y="112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5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7"/>
                  </a:cubicBezTo>
                  <a:cubicBezTo>
                    <a:pt x="16" y="118"/>
                    <a:pt x="17" y="118"/>
                    <a:pt x="19" y="118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7"/>
                    <a:pt x="20" y="116"/>
                    <a:pt x="20" y="116"/>
                  </a:cubicBezTo>
                  <a:cubicBezTo>
                    <a:pt x="19" y="116"/>
                    <a:pt x="19" y="115"/>
                    <a:pt x="21" y="115"/>
                  </a:cubicBezTo>
                  <a:cubicBezTo>
                    <a:pt x="22" y="115"/>
                    <a:pt x="23" y="114"/>
                    <a:pt x="26" y="114"/>
                  </a:cubicBezTo>
                  <a:cubicBezTo>
                    <a:pt x="28" y="113"/>
                    <a:pt x="29" y="113"/>
                    <a:pt x="29" y="114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5"/>
                    <a:pt x="35" y="114"/>
                  </a:cubicBezTo>
                  <a:cubicBezTo>
                    <a:pt x="39" y="113"/>
                    <a:pt x="40" y="113"/>
                    <a:pt x="41" y="113"/>
                  </a:cubicBezTo>
                  <a:cubicBezTo>
                    <a:pt x="42" y="113"/>
                    <a:pt x="42" y="113"/>
                    <a:pt x="43" y="113"/>
                  </a:cubicBezTo>
                  <a:cubicBezTo>
                    <a:pt x="44" y="112"/>
                    <a:pt x="49" y="111"/>
                    <a:pt x="57" y="110"/>
                  </a:cubicBezTo>
                  <a:cubicBezTo>
                    <a:pt x="60" y="110"/>
                    <a:pt x="62" y="109"/>
                    <a:pt x="63" y="109"/>
                  </a:cubicBezTo>
                  <a:cubicBezTo>
                    <a:pt x="64" y="108"/>
                    <a:pt x="64" y="108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10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9"/>
                    <a:pt x="77" y="109"/>
                  </a:cubicBezTo>
                  <a:cubicBezTo>
                    <a:pt x="78" y="109"/>
                    <a:pt x="79" y="108"/>
                    <a:pt x="79" y="107"/>
                  </a:cubicBezTo>
                  <a:cubicBezTo>
                    <a:pt x="79" y="107"/>
                    <a:pt x="80" y="107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7"/>
                    <a:pt x="82" y="107"/>
                  </a:cubicBezTo>
                  <a:cubicBezTo>
                    <a:pt x="82" y="108"/>
                    <a:pt x="83" y="108"/>
                    <a:pt x="84" y="107"/>
                  </a:cubicBezTo>
                  <a:cubicBezTo>
                    <a:pt x="86" y="106"/>
                    <a:pt x="95" y="106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2"/>
                    <a:pt x="122" y="101"/>
                    <a:pt x="121" y="100"/>
                  </a:cubicBezTo>
                  <a:cubicBezTo>
                    <a:pt x="120" y="100"/>
                    <a:pt x="120" y="99"/>
                    <a:pt x="120" y="99"/>
                  </a:cubicBezTo>
                  <a:cubicBezTo>
                    <a:pt x="121" y="98"/>
                    <a:pt x="122" y="99"/>
                    <a:pt x="124" y="101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4"/>
                    <a:pt x="131" y="105"/>
                  </a:cubicBezTo>
                  <a:cubicBezTo>
                    <a:pt x="132" y="106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7"/>
                  </a:cubicBezTo>
                  <a:cubicBezTo>
                    <a:pt x="150" y="118"/>
                    <a:pt x="150" y="118"/>
                    <a:pt x="151" y="118"/>
                  </a:cubicBezTo>
                  <a:cubicBezTo>
                    <a:pt x="152" y="118"/>
                    <a:pt x="153" y="119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6"/>
                    <a:pt x="152" y="127"/>
                    <a:pt x="151" y="128"/>
                  </a:cubicBezTo>
                  <a:cubicBezTo>
                    <a:pt x="150" y="129"/>
                    <a:pt x="148" y="130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7"/>
                    <a:pt x="129" y="126"/>
                  </a:cubicBezTo>
                  <a:cubicBezTo>
                    <a:pt x="128" y="125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7"/>
                    <a:pt x="44" y="128"/>
                    <a:pt x="38" y="130"/>
                  </a:cubicBezTo>
                  <a:cubicBezTo>
                    <a:pt x="22" y="134"/>
                    <a:pt x="12" y="134"/>
                    <a:pt x="6" y="128"/>
                  </a:cubicBezTo>
                  <a:cubicBezTo>
                    <a:pt x="4" y="126"/>
                    <a:pt x="3" y="124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9"/>
                    <a:pt x="1" y="107"/>
                    <a:pt x="2" y="106"/>
                  </a:cubicBezTo>
                  <a:cubicBezTo>
                    <a:pt x="2" y="105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1"/>
                    <a:pt x="14" y="99"/>
                    <a:pt x="15" y="98"/>
                  </a:cubicBezTo>
                  <a:close/>
                  <a:moveTo>
                    <a:pt x="16" y="116"/>
                  </a:moveTo>
                  <a:cubicBezTo>
                    <a:pt x="16" y="116"/>
                    <a:pt x="16" y="116"/>
                    <a:pt x="16" y="116"/>
                  </a:cubicBezTo>
                  <a:cubicBezTo>
                    <a:pt x="16" y="115"/>
                    <a:pt x="17" y="115"/>
                    <a:pt x="17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1"/>
                    <a:pt x="27" y="90"/>
                    <a:pt x="27" y="91"/>
                  </a:cubicBezTo>
                  <a:cubicBezTo>
                    <a:pt x="27" y="92"/>
                    <a:pt x="26" y="92"/>
                    <a:pt x="24" y="93"/>
                  </a:cubicBezTo>
                  <a:cubicBezTo>
                    <a:pt x="21" y="95"/>
                    <a:pt x="21" y="95"/>
                    <a:pt x="21" y="95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5"/>
                    <a:pt x="28" y="115"/>
                  </a:cubicBezTo>
                  <a:cubicBezTo>
                    <a:pt x="28" y="115"/>
                    <a:pt x="28" y="115"/>
                    <a:pt x="27" y="115"/>
                  </a:cubicBezTo>
                  <a:cubicBezTo>
                    <a:pt x="25" y="114"/>
                    <a:pt x="25" y="115"/>
                    <a:pt x="24" y="115"/>
                  </a:cubicBezTo>
                  <a:cubicBezTo>
                    <a:pt x="24" y="116"/>
                    <a:pt x="24" y="117"/>
                    <a:pt x="25" y="116"/>
                  </a:cubicBezTo>
                  <a:cubicBezTo>
                    <a:pt x="26" y="116"/>
                    <a:pt x="26" y="116"/>
                    <a:pt x="27" y="115"/>
                  </a:cubicBezTo>
                  <a:close/>
                  <a:moveTo>
                    <a:pt x="44" y="56"/>
                  </a:moveTo>
                  <a:cubicBezTo>
                    <a:pt x="44" y="56"/>
                    <a:pt x="44" y="55"/>
                    <a:pt x="44" y="55"/>
                  </a:cubicBezTo>
                  <a:cubicBezTo>
                    <a:pt x="45" y="54"/>
                    <a:pt x="45" y="54"/>
                    <a:pt x="45" y="55"/>
                  </a:cubicBezTo>
                  <a:cubicBezTo>
                    <a:pt x="45" y="56"/>
                    <a:pt x="45" y="57"/>
                    <a:pt x="44" y="58"/>
                  </a:cubicBezTo>
                  <a:cubicBezTo>
                    <a:pt x="43" y="60"/>
                    <a:pt x="43" y="61"/>
                    <a:pt x="43" y="62"/>
                  </a:cubicBezTo>
                  <a:cubicBezTo>
                    <a:pt x="44" y="62"/>
                    <a:pt x="44" y="63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60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2"/>
                    <a:pt x="60" y="62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4"/>
                    <a:pt x="57" y="64"/>
                    <a:pt x="57" y="66"/>
                  </a:cubicBezTo>
                  <a:cubicBezTo>
                    <a:pt x="58" y="67"/>
                    <a:pt x="59" y="67"/>
                    <a:pt x="59" y="67"/>
                  </a:cubicBezTo>
                  <a:cubicBezTo>
                    <a:pt x="60" y="67"/>
                    <a:pt x="61" y="67"/>
                    <a:pt x="64" y="66"/>
                  </a:cubicBezTo>
                  <a:cubicBezTo>
                    <a:pt x="67" y="65"/>
                    <a:pt x="69" y="64"/>
                    <a:pt x="70" y="63"/>
                  </a:cubicBezTo>
                  <a:cubicBezTo>
                    <a:pt x="72" y="63"/>
                    <a:pt x="73" y="63"/>
                    <a:pt x="74" y="63"/>
                  </a:cubicBezTo>
                  <a:cubicBezTo>
                    <a:pt x="75" y="63"/>
                    <a:pt x="76" y="62"/>
                    <a:pt x="77" y="60"/>
                  </a:cubicBezTo>
                  <a:cubicBezTo>
                    <a:pt x="79" y="59"/>
                    <a:pt x="80" y="58"/>
                    <a:pt x="80" y="57"/>
                  </a:cubicBezTo>
                  <a:cubicBezTo>
                    <a:pt x="80" y="56"/>
                    <a:pt x="79" y="56"/>
                    <a:pt x="77" y="57"/>
                  </a:cubicBezTo>
                  <a:cubicBezTo>
                    <a:pt x="76" y="57"/>
                    <a:pt x="75" y="57"/>
                    <a:pt x="75" y="57"/>
                  </a:cubicBezTo>
                  <a:cubicBezTo>
                    <a:pt x="75" y="57"/>
                    <a:pt x="76" y="56"/>
                    <a:pt x="76" y="56"/>
                  </a:cubicBezTo>
                  <a:cubicBezTo>
                    <a:pt x="78" y="54"/>
                    <a:pt x="82" y="55"/>
                    <a:pt x="86" y="59"/>
                  </a:cubicBezTo>
                  <a:cubicBezTo>
                    <a:pt x="89" y="61"/>
                    <a:pt x="92" y="63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7"/>
                    <a:pt x="99" y="67"/>
                  </a:cubicBezTo>
                  <a:cubicBezTo>
                    <a:pt x="101" y="68"/>
                    <a:pt x="103" y="70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1"/>
                    <a:pt x="104" y="81"/>
                    <a:pt x="102" y="83"/>
                  </a:cubicBezTo>
                  <a:cubicBezTo>
                    <a:pt x="99" y="84"/>
                    <a:pt x="97" y="85"/>
                    <a:pt x="96" y="85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7"/>
                    <a:pt x="83" y="87"/>
                  </a:cubicBezTo>
                  <a:cubicBezTo>
                    <a:pt x="83" y="88"/>
                    <a:pt x="82" y="88"/>
                    <a:pt x="81" y="88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1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1"/>
                    <a:pt x="52" y="90"/>
                  </a:cubicBezTo>
                  <a:cubicBezTo>
                    <a:pt x="51" y="90"/>
                    <a:pt x="49" y="89"/>
                    <a:pt x="47" y="88"/>
                  </a:cubicBezTo>
                  <a:cubicBezTo>
                    <a:pt x="44" y="86"/>
                    <a:pt x="42" y="84"/>
                    <a:pt x="41" y="82"/>
                  </a:cubicBezTo>
                  <a:cubicBezTo>
                    <a:pt x="40" y="79"/>
                    <a:pt x="39" y="76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60"/>
                    <a:pt x="40" y="59"/>
                  </a:cubicBezTo>
                  <a:cubicBezTo>
                    <a:pt x="43" y="57"/>
                    <a:pt x="44" y="56"/>
                    <a:pt x="44" y="56"/>
                  </a:cubicBezTo>
                  <a:close/>
                  <a:moveTo>
                    <a:pt x="36" y="112"/>
                  </a:moveTo>
                  <a:cubicBezTo>
                    <a:pt x="37" y="111"/>
                    <a:pt x="38" y="111"/>
                    <a:pt x="39" y="111"/>
                  </a:cubicBezTo>
                  <a:cubicBezTo>
                    <a:pt x="40" y="111"/>
                    <a:pt x="41" y="111"/>
                    <a:pt x="41" y="111"/>
                  </a:cubicBezTo>
                  <a:cubicBezTo>
                    <a:pt x="41" y="111"/>
                    <a:pt x="40" y="111"/>
                    <a:pt x="39" y="112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close/>
                  <a:moveTo>
                    <a:pt x="89" y="1"/>
                  </a:moveTo>
                  <a:cubicBezTo>
                    <a:pt x="89" y="1"/>
                    <a:pt x="89" y="0"/>
                    <a:pt x="91" y="0"/>
                  </a:cubicBezTo>
                  <a:cubicBezTo>
                    <a:pt x="93" y="0"/>
                    <a:pt x="96" y="2"/>
                    <a:pt x="99" y="6"/>
                  </a:cubicBezTo>
                  <a:cubicBezTo>
                    <a:pt x="103" y="9"/>
                    <a:pt x="107" y="12"/>
                    <a:pt x="111" y="15"/>
                  </a:cubicBezTo>
                  <a:cubicBezTo>
                    <a:pt x="114" y="16"/>
                    <a:pt x="115" y="17"/>
                    <a:pt x="115" y="17"/>
                  </a:cubicBezTo>
                  <a:cubicBezTo>
                    <a:pt x="115" y="18"/>
                    <a:pt x="116" y="19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9"/>
                    <a:pt x="121" y="30"/>
                  </a:cubicBezTo>
                  <a:cubicBezTo>
                    <a:pt x="120" y="32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5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40"/>
                  </a:cubicBezTo>
                  <a:cubicBezTo>
                    <a:pt x="87" y="40"/>
                    <a:pt x="84" y="41"/>
                    <a:pt x="81" y="42"/>
                  </a:cubicBezTo>
                  <a:cubicBezTo>
                    <a:pt x="78" y="43"/>
                    <a:pt x="74" y="44"/>
                    <a:pt x="69" y="44"/>
                  </a:cubicBezTo>
                  <a:cubicBezTo>
                    <a:pt x="63" y="45"/>
                    <a:pt x="61" y="44"/>
                    <a:pt x="60" y="44"/>
                  </a:cubicBezTo>
                  <a:cubicBezTo>
                    <a:pt x="60" y="43"/>
                    <a:pt x="59" y="43"/>
                    <a:pt x="58" y="43"/>
                  </a:cubicBezTo>
                  <a:cubicBezTo>
                    <a:pt x="56" y="43"/>
                    <a:pt x="53" y="41"/>
                    <a:pt x="50" y="36"/>
                  </a:cubicBezTo>
                  <a:cubicBezTo>
                    <a:pt x="47" y="32"/>
                    <a:pt x="44" y="28"/>
                    <a:pt x="43" y="23"/>
                  </a:cubicBezTo>
                  <a:cubicBezTo>
                    <a:pt x="42" y="19"/>
                    <a:pt x="41" y="14"/>
                    <a:pt x="40" y="10"/>
                  </a:cubicBezTo>
                  <a:cubicBezTo>
                    <a:pt x="40" y="6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8"/>
                  </a:cubicBezTo>
                  <a:cubicBezTo>
                    <a:pt x="49" y="10"/>
                    <a:pt x="50" y="11"/>
                    <a:pt x="50" y="11"/>
                  </a:cubicBezTo>
                  <a:cubicBezTo>
                    <a:pt x="51" y="12"/>
                    <a:pt x="52" y="12"/>
                    <a:pt x="54" y="11"/>
                  </a:cubicBezTo>
                  <a:cubicBezTo>
                    <a:pt x="57" y="11"/>
                    <a:pt x="58" y="11"/>
                    <a:pt x="58" y="11"/>
                  </a:cubicBezTo>
                  <a:cubicBezTo>
                    <a:pt x="58" y="11"/>
                    <a:pt x="57" y="12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1"/>
                  </a:cubicBezTo>
                  <a:cubicBezTo>
                    <a:pt x="84" y="10"/>
                    <a:pt x="86" y="9"/>
                    <a:pt x="87" y="10"/>
                  </a:cubicBezTo>
                  <a:cubicBezTo>
                    <a:pt x="88" y="10"/>
                    <a:pt x="89" y="10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10"/>
                  </a:moveTo>
                  <a:cubicBezTo>
                    <a:pt x="44" y="109"/>
                    <a:pt x="45" y="109"/>
                    <a:pt x="46" y="109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10"/>
                  </a:cubicBezTo>
                  <a:cubicBezTo>
                    <a:pt x="44" y="111"/>
                    <a:pt x="43" y="111"/>
                    <a:pt x="43" y="110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7"/>
                    <a:pt x="55" y="107"/>
                  </a:cubicBezTo>
                  <a:cubicBezTo>
                    <a:pt x="55" y="107"/>
                    <a:pt x="55" y="108"/>
                    <a:pt x="54" y="108"/>
                  </a:cubicBezTo>
                  <a:cubicBezTo>
                    <a:pt x="53" y="108"/>
                    <a:pt x="53" y="109"/>
                    <a:pt x="52" y="109"/>
                  </a:cubicBezTo>
                  <a:cubicBezTo>
                    <a:pt x="51" y="109"/>
                    <a:pt x="51" y="109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7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6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9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9"/>
                    <a:pt x="71" y="58"/>
                    <a:pt x="71" y="58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8"/>
                    <a:pt x="74" y="58"/>
                    <a:pt x="72" y="58"/>
                  </a:cubicBezTo>
                  <a:close/>
                  <a:moveTo>
                    <a:pt x="75" y="104"/>
                  </a:moveTo>
                  <a:cubicBezTo>
                    <a:pt x="75" y="104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4"/>
                  </a:cubicBezTo>
                  <a:cubicBezTo>
                    <a:pt x="77" y="104"/>
                    <a:pt x="77" y="104"/>
                    <a:pt x="77" y="104"/>
                  </a:cubicBezTo>
                  <a:cubicBezTo>
                    <a:pt x="76" y="104"/>
                    <a:pt x="76" y="104"/>
                    <a:pt x="75" y="104"/>
                  </a:cubicBezTo>
                  <a:close/>
                  <a:moveTo>
                    <a:pt x="94" y="102"/>
                  </a:moveTo>
                  <a:cubicBezTo>
                    <a:pt x="93" y="102"/>
                    <a:pt x="93" y="102"/>
                    <a:pt x="94" y="102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2"/>
                    <a:pt x="96" y="102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9"/>
            <p:cNvSpPr>
              <a:spLocks noEditPoints="1"/>
            </p:cNvSpPr>
            <p:nvPr/>
          </p:nvSpPr>
          <p:spPr bwMode="auto">
            <a:xfrm>
              <a:off x="4180105" y="4835525"/>
              <a:ext cx="741363" cy="533400"/>
            </a:xfrm>
            <a:custGeom>
              <a:avLst/>
              <a:gdLst>
                <a:gd name="T0" fmla="*/ 73 w 195"/>
                <a:gd name="T1" fmla="*/ 0 h 142"/>
                <a:gd name="T2" fmla="*/ 73 w 195"/>
                <a:gd name="T3" fmla="*/ 8 h 142"/>
                <a:gd name="T4" fmla="*/ 102 w 195"/>
                <a:gd name="T5" fmla="*/ 29 h 142"/>
                <a:gd name="T6" fmla="*/ 132 w 195"/>
                <a:gd name="T7" fmla="*/ 24 h 142"/>
                <a:gd name="T8" fmla="*/ 121 w 195"/>
                <a:gd name="T9" fmla="*/ 13 h 142"/>
                <a:gd name="T10" fmla="*/ 128 w 195"/>
                <a:gd name="T11" fmla="*/ 13 h 142"/>
                <a:gd name="T12" fmla="*/ 129 w 195"/>
                <a:gd name="T13" fmla="*/ 8 h 142"/>
                <a:gd name="T14" fmla="*/ 124 w 195"/>
                <a:gd name="T15" fmla="*/ 8 h 142"/>
                <a:gd name="T16" fmla="*/ 136 w 195"/>
                <a:gd name="T17" fmla="*/ 8 h 142"/>
                <a:gd name="T18" fmla="*/ 150 w 195"/>
                <a:gd name="T19" fmla="*/ 14 h 142"/>
                <a:gd name="T20" fmla="*/ 175 w 195"/>
                <a:gd name="T21" fmla="*/ 20 h 142"/>
                <a:gd name="T22" fmla="*/ 188 w 195"/>
                <a:gd name="T23" fmla="*/ 28 h 142"/>
                <a:gd name="T24" fmla="*/ 195 w 195"/>
                <a:gd name="T25" fmla="*/ 39 h 142"/>
                <a:gd name="T26" fmla="*/ 190 w 195"/>
                <a:gd name="T27" fmla="*/ 44 h 142"/>
                <a:gd name="T28" fmla="*/ 151 w 195"/>
                <a:gd name="T29" fmla="*/ 43 h 142"/>
                <a:gd name="T30" fmla="*/ 135 w 195"/>
                <a:gd name="T31" fmla="*/ 57 h 142"/>
                <a:gd name="T32" fmla="*/ 121 w 195"/>
                <a:gd name="T33" fmla="*/ 78 h 142"/>
                <a:gd name="T34" fmla="*/ 117 w 195"/>
                <a:gd name="T35" fmla="*/ 89 h 142"/>
                <a:gd name="T36" fmla="*/ 90 w 195"/>
                <a:gd name="T37" fmla="*/ 100 h 142"/>
                <a:gd name="T38" fmla="*/ 77 w 195"/>
                <a:gd name="T39" fmla="*/ 69 h 142"/>
                <a:gd name="T40" fmla="*/ 75 w 195"/>
                <a:gd name="T41" fmla="*/ 61 h 142"/>
                <a:gd name="T42" fmla="*/ 58 w 195"/>
                <a:gd name="T43" fmla="*/ 68 h 142"/>
                <a:gd name="T44" fmla="*/ 69 w 195"/>
                <a:gd name="T45" fmla="*/ 117 h 142"/>
                <a:gd name="T46" fmla="*/ 93 w 195"/>
                <a:gd name="T47" fmla="*/ 119 h 142"/>
                <a:gd name="T48" fmla="*/ 113 w 195"/>
                <a:gd name="T49" fmla="*/ 114 h 142"/>
                <a:gd name="T50" fmla="*/ 126 w 195"/>
                <a:gd name="T51" fmla="*/ 107 h 142"/>
                <a:gd name="T52" fmla="*/ 158 w 195"/>
                <a:gd name="T53" fmla="*/ 118 h 142"/>
                <a:gd name="T54" fmla="*/ 150 w 195"/>
                <a:gd name="T55" fmla="*/ 131 h 142"/>
                <a:gd name="T56" fmla="*/ 116 w 195"/>
                <a:gd name="T57" fmla="*/ 138 h 142"/>
                <a:gd name="T58" fmla="*/ 65 w 195"/>
                <a:gd name="T59" fmla="*/ 135 h 142"/>
                <a:gd name="T60" fmla="*/ 51 w 195"/>
                <a:gd name="T61" fmla="*/ 85 h 142"/>
                <a:gd name="T62" fmla="*/ 42 w 195"/>
                <a:gd name="T63" fmla="*/ 71 h 142"/>
                <a:gd name="T64" fmla="*/ 22 w 195"/>
                <a:gd name="T65" fmla="*/ 78 h 142"/>
                <a:gd name="T66" fmla="*/ 0 w 195"/>
                <a:gd name="T67" fmla="*/ 74 h 142"/>
                <a:gd name="T68" fmla="*/ 1 w 195"/>
                <a:gd name="T69" fmla="*/ 52 h 142"/>
                <a:gd name="T70" fmla="*/ 15 w 195"/>
                <a:gd name="T71" fmla="*/ 51 h 142"/>
                <a:gd name="T72" fmla="*/ 27 w 195"/>
                <a:gd name="T73" fmla="*/ 52 h 142"/>
                <a:gd name="T74" fmla="*/ 33 w 195"/>
                <a:gd name="T75" fmla="*/ 48 h 142"/>
                <a:gd name="T76" fmla="*/ 46 w 195"/>
                <a:gd name="T77" fmla="*/ 45 h 142"/>
                <a:gd name="T78" fmla="*/ 48 w 195"/>
                <a:gd name="T79" fmla="*/ 31 h 142"/>
                <a:gd name="T80" fmla="*/ 55 w 195"/>
                <a:gd name="T81" fmla="*/ 43 h 142"/>
                <a:gd name="T82" fmla="*/ 67 w 195"/>
                <a:gd name="T83" fmla="*/ 39 h 142"/>
                <a:gd name="T84" fmla="*/ 71 w 195"/>
                <a:gd name="T85" fmla="*/ 19 h 142"/>
                <a:gd name="T86" fmla="*/ 122 w 195"/>
                <a:gd name="T87" fmla="*/ 48 h 142"/>
                <a:gd name="T88" fmla="*/ 97 w 195"/>
                <a:gd name="T89" fmla="*/ 54 h 142"/>
                <a:gd name="T90" fmla="*/ 101 w 195"/>
                <a:gd name="T91" fmla="*/ 68 h 142"/>
                <a:gd name="T92" fmla="*/ 112 w 195"/>
                <a:gd name="T93" fmla="*/ 9 h 142"/>
                <a:gd name="T94" fmla="*/ 113 w 195"/>
                <a:gd name="T95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5" h="142">
                  <a:moveTo>
                    <a:pt x="67" y="5"/>
                  </a:moveTo>
                  <a:cubicBezTo>
                    <a:pt x="67" y="2"/>
                    <a:pt x="67" y="1"/>
                    <a:pt x="68" y="0"/>
                  </a:cubicBezTo>
                  <a:cubicBezTo>
                    <a:pt x="68" y="0"/>
                    <a:pt x="69" y="0"/>
                    <a:pt x="71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0"/>
                    <a:pt x="73" y="0"/>
                    <a:pt x="72" y="1"/>
                  </a:cubicBezTo>
                  <a:cubicBezTo>
                    <a:pt x="71" y="1"/>
                    <a:pt x="71" y="2"/>
                    <a:pt x="71" y="2"/>
                  </a:cubicBezTo>
                  <a:cubicBezTo>
                    <a:pt x="71" y="3"/>
                    <a:pt x="71" y="4"/>
                    <a:pt x="71" y="5"/>
                  </a:cubicBezTo>
                  <a:cubicBezTo>
                    <a:pt x="72" y="7"/>
                    <a:pt x="73" y="8"/>
                    <a:pt x="73" y="8"/>
                  </a:cubicBezTo>
                  <a:cubicBezTo>
                    <a:pt x="74" y="9"/>
                    <a:pt x="76" y="15"/>
                    <a:pt x="79" y="25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5" y="34"/>
                    <a:pt x="85" y="34"/>
                    <a:pt x="85" y="34"/>
                  </a:cubicBezTo>
                  <a:cubicBezTo>
                    <a:pt x="88" y="33"/>
                    <a:pt x="94" y="32"/>
                    <a:pt x="102" y="29"/>
                  </a:cubicBezTo>
                  <a:cubicBezTo>
                    <a:pt x="102" y="29"/>
                    <a:pt x="104" y="28"/>
                    <a:pt x="106" y="28"/>
                  </a:cubicBezTo>
                  <a:cubicBezTo>
                    <a:pt x="108" y="28"/>
                    <a:pt x="112" y="28"/>
                    <a:pt x="117" y="27"/>
                  </a:cubicBezTo>
                  <a:cubicBezTo>
                    <a:pt x="123" y="26"/>
                    <a:pt x="127" y="25"/>
                    <a:pt x="128" y="25"/>
                  </a:cubicBezTo>
                  <a:cubicBezTo>
                    <a:pt x="130" y="25"/>
                    <a:pt x="132" y="25"/>
                    <a:pt x="132" y="24"/>
                  </a:cubicBezTo>
                  <a:cubicBezTo>
                    <a:pt x="133" y="23"/>
                    <a:pt x="133" y="23"/>
                    <a:pt x="133" y="22"/>
                  </a:cubicBezTo>
                  <a:cubicBezTo>
                    <a:pt x="133" y="22"/>
                    <a:pt x="133" y="22"/>
                    <a:pt x="132" y="21"/>
                  </a:cubicBezTo>
                  <a:cubicBezTo>
                    <a:pt x="130" y="20"/>
                    <a:pt x="129" y="19"/>
                    <a:pt x="127" y="17"/>
                  </a:cubicBezTo>
                  <a:cubicBezTo>
                    <a:pt x="125" y="15"/>
                    <a:pt x="123" y="14"/>
                    <a:pt x="121" y="13"/>
                  </a:cubicBezTo>
                  <a:cubicBezTo>
                    <a:pt x="119" y="12"/>
                    <a:pt x="118" y="11"/>
                    <a:pt x="118" y="11"/>
                  </a:cubicBezTo>
                  <a:cubicBezTo>
                    <a:pt x="118" y="10"/>
                    <a:pt x="118" y="10"/>
                    <a:pt x="119" y="10"/>
                  </a:cubicBezTo>
                  <a:cubicBezTo>
                    <a:pt x="120" y="10"/>
                    <a:pt x="120" y="10"/>
                    <a:pt x="121" y="11"/>
                  </a:cubicBezTo>
                  <a:cubicBezTo>
                    <a:pt x="121" y="11"/>
                    <a:pt x="123" y="12"/>
                    <a:pt x="128" y="13"/>
                  </a:cubicBezTo>
                  <a:cubicBezTo>
                    <a:pt x="132" y="14"/>
                    <a:pt x="134" y="14"/>
                    <a:pt x="134" y="14"/>
                  </a:cubicBezTo>
                  <a:cubicBezTo>
                    <a:pt x="135" y="13"/>
                    <a:pt x="135" y="12"/>
                    <a:pt x="134" y="11"/>
                  </a:cubicBezTo>
                  <a:cubicBezTo>
                    <a:pt x="133" y="10"/>
                    <a:pt x="132" y="10"/>
                    <a:pt x="131" y="9"/>
                  </a:cubicBezTo>
                  <a:cubicBezTo>
                    <a:pt x="130" y="9"/>
                    <a:pt x="129" y="8"/>
                    <a:pt x="129" y="8"/>
                  </a:cubicBezTo>
                  <a:cubicBezTo>
                    <a:pt x="128" y="8"/>
                    <a:pt x="128" y="7"/>
                    <a:pt x="128" y="7"/>
                  </a:cubicBezTo>
                  <a:cubicBezTo>
                    <a:pt x="129" y="7"/>
                    <a:pt x="128" y="7"/>
                    <a:pt x="128" y="7"/>
                  </a:cubicBezTo>
                  <a:cubicBezTo>
                    <a:pt x="128" y="7"/>
                    <a:pt x="127" y="7"/>
                    <a:pt x="127" y="7"/>
                  </a:cubicBezTo>
                  <a:cubicBezTo>
                    <a:pt x="125" y="8"/>
                    <a:pt x="124" y="8"/>
                    <a:pt x="124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4" y="7"/>
                    <a:pt x="125" y="7"/>
                  </a:cubicBezTo>
                  <a:cubicBezTo>
                    <a:pt x="126" y="5"/>
                    <a:pt x="128" y="4"/>
                    <a:pt x="130" y="4"/>
                  </a:cubicBezTo>
                  <a:cubicBezTo>
                    <a:pt x="132" y="5"/>
                    <a:pt x="134" y="6"/>
                    <a:pt x="136" y="8"/>
                  </a:cubicBezTo>
                  <a:cubicBezTo>
                    <a:pt x="137" y="9"/>
                    <a:pt x="138" y="10"/>
                    <a:pt x="139" y="10"/>
                  </a:cubicBezTo>
                  <a:cubicBezTo>
                    <a:pt x="139" y="9"/>
                    <a:pt x="140" y="10"/>
                    <a:pt x="141" y="12"/>
                  </a:cubicBezTo>
                  <a:cubicBezTo>
                    <a:pt x="141" y="13"/>
                    <a:pt x="142" y="14"/>
                    <a:pt x="143" y="14"/>
                  </a:cubicBezTo>
                  <a:cubicBezTo>
                    <a:pt x="144" y="14"/>
                    <a:pt x="146" y="14"/>
                    <a:pt x="150" y="14"/>
                  </a:cubicBezTo>
                  <a:cubicBezTo>
                    <a:pt x="156" y="14"/>
                    <a:pt x="160" y="13"/>
                    <a:pt x="162" y="13"/>
                  </a:cubicBezTo>
                  <a:cubicBezTo>
                    <a:pt x="164" y="12"/>
                    <a:pt x="165" y="12"/>
                    <a:pt x="165" y="12"/>
                  </a:cubicBezTo>
                  <a:cubicBezTo>
                    <a:pt x="166" y="12"/>
                    <a:pt x="166" y="12"/>
                    <a:pt x="166" y="13"/>
                  </a:cubicBezTo>
                  <a:cubicBezTo>
                    <a:pt x="166" y="14"/>
                    <a:pt x="169" y="16"/>
                    <a:pt x="175" y="20"/>
                  </a:cubicBezTo>
                  <a:cubicBezTo>
                    <a:pt x="182" y="24"/>
                    <a:pt x="185" y="26"/>
                    <a:pt x="186" y="26"/>
                  </a:cubicBezTo>
                  <a:cubicBezTo>
                    <a:pt x="187" y="26"/>
                    <a:pt x="187" y="26"/>
                    <a:pt x="187" y="26"/>
                  </a:cubicBezTo>
                  <a:cubicBezTo>
                    <a:pt x="187" y="26"/>
                    <a:pt x="187" y="27"/>
                    <a:pt x="187" y="27"/>
                  </a:cubicBezTo>
                  <a:cubicBezTo>
                    <a:pt x="187" y="28"/>
                    <a:pt x="188" y="28"/>
                    <a:pt x="188" y="28"/>
                  </a:cubicBezTo>
                  <a:cubicBezTo>
                    <a:pt x="189" y="28"/>
                    <a:pt x="190" y="29"/>
                    <a:pt x="192" y="30"/>
                  </a:cubicBezTo>
                  <a:cubicBezTo>
                    <a:pt x="193" y="32"/>
                    <a:pt x="194" y="32"/>
                    <a:pt x="195" y="32"/>
                  </a:cubicBezTo>
                  <a:cubicBezTo>
                    <a:pt x="195" y="32"/>
                    <a:pt x="195" y="33"/>
                    <a:pt x="195" y="34"/>
                  </a:cubicBezTo>
                  <a:cubicBezTo>
                    <a:pt x="195" y="36"/>
                    <a:pt x="195" y="37"/>
                    <a:pt x="195" y="39"/>
                  </a:cubicBezTo>
                  <a:cubicBezTo>
                    <a:pt x="195" y="40"/>
                    <a:pt x="195" y="41"/>
                    <a:pt x="194" y="42"/>
                  </a:cubicBezTo>
                  <a:cubicBezTo>
                    <a:pt x="194" y="42"/>
                    <a:pt x="193" y="43"/>
                    <a:pt x="192" y="43"/>
                  </a:cubicBezTo>
                  <a:cubicBezTo>
                    <a:pt x="191" y="43"/>
                    <a:pt x="191" y="43"/>
                    <a:pt x="191" y="44"/>
                  </a:cubicBezTo>
                  <a:cubicBezTo>
                    <a:pt x="191" y="45"/>
                    <a:pt x="190" y="45"/>
                    <a:pt x="190" y="44"/>
                  </a:cubicBezTo>
                  <a:cubicBezTo>
                    <a:pt x="189" y="44"/>
                    <a:pt x="186" y="43"/>
                    <a:pt x="180" y="43"/>
                  </a:cubicBezTo>
                  <a:cubicBezTo>
                    <a:pt x="174" y="43"/>
                    <a:pt x="171" y="43"/>
                    <a:pt x="171" y="43"/>
                  </a:cubicBezTo>
                  <a:cubicBezTo>
                    <a:pt x="170" y="42"/>
                    <a:pt x="169" y="42"/>
                    <a:pt x="166" y="42"/>
                  </a:cubicBezTo>
                  <a:cubicBezTo>
                    <a:pt x="163" y="43"/>
                    <a:pt x="158" y="43"/>
                    <a:pt x="151" y="43"/>
                  </a:cubicBezTo>
                  <a:cubicBezTo>
                    <a:pt x="147" y="43"/>
                    <a:pt x="144" y="43"/>
                    <a:pt x="143" y="43"/>
                  </a:cubicBezTo>
                  <a:cubicBezTo>
                    <a:pt x="142" y="43"/>
                    <a:pt x="141" y="44"/>
                    <a:pt x="141" y="44"/>
                  </a:cubicBezTo>
                  <a:cubicBezTo>
                    <a:pt x="139" y="50"/>
                    <a:pt x="138" y="53"/>
                    <a:pt x="136" y="54"/>
                  </a:cubicBezTo>
                  <a:cubicBezTo>
                    <a:pt x="135" y="55"/>
                    <a:pt x="135" y="56"/>
                    <a:pt x="135" y="57"/>
                  </a:cubicBezTo>
                  <a:cubicBezTo>
                    <a:pt x="135" y="57"/>
                    <a:pt x="134" y="59"/>
                    <a:pt x="133" y="60"/>
                  </a:cubicBezTo>
                  <a:cubicBezTo>
                    <a:pt x="132" y="61"/>
                    <a:pt x="130" y="63"/>
                    <a:pt x="129" y="65"/>
                  </a:cubicBezTo>
                  <a:cubicBezTo>
                    <a:pt x="128" y="67"/>
                    <a:pt x="127" y="70"/>
                    <a:pt x="125" y="72"/>
                  </a:cubicBezTo>
                  <a:cubicBezTo>
                    <a:pt x="122" y="74"/>
                    <a:pt x="121" y="76"/>
                    <a:pt x="121" y="78"/>
                  </a:cubicBezTo>
                  <a:cubicBezTo>
                    <a:pt x="120" y="79"/>
                    <a:pt x="121" y="80"/>
                    <a:pt x="121" y="81"/>
                  </a:cubicBezTo>
                  <a:cubicBezTo>
                    <a:pt x="122" y="82"/>
                    <a:pt x="122" y="83"/>
                    <a:pt x="122" y="84"/>
                  </a:cubicBezTo>
                  <a:cubicBezTo>
                    <a:pt x="122" y="84"/>
                    <a:pt x="121" y="85"/>
                    <a:pt x="120" y="86"/>
                  </a:cubicBezTo>
                  <a:cubicBezTo>
                    <a:pt x="119" y="88"/>
                    <a:pt x="117" y="89"/>
                    <a:pt x="117" y="89"/>
                  </a:cubicBezTo>
                  <a:cubicBezTo>
                    <a:pt x="116" y="89"/>
                    <a:pt x="114" y="90"/>
                    <a:pt x="111" y="92"/>
                  </a:cubicBezTo>
                  <a:cubicBezTo>
                    <a:pt x="107" y="93"/>
                    <a:pt x="105" y="94"/>
                    <a:pt x="105" y="95"/>
                  </a:cubicBezTo>
                  <a:cubicBezTo>
                    <a:pt x="101" y="99"/>
                    <a:pt x="98" y="101"/>
                    <a:pt x="95" y="101"/>
                  </a:cubicBezTo>
                  <a:cubicBezTo>
                    <a:pt x="93" y="101"/>
                    <a:pt x="91" y="101"/>
                    <a:pt x="90" y="100"/>
                  </a:cubicBezTo>
                  <a:cubicBezTo>
                    <a:pt x="89" y="99"/>
                    <a:pt x="88" y="97"/>
                    <a:pt x="88" y="96"/>
                  </a:cubicBezTo>
                  <a:cubicBezTo>
                    <a:pt x="88" y="95"/>
                    <a:pt x="87" y="92"/>
                    <a:pt x="84" y="88"/>
                  </a:cubicBezTo>
                  <a:cubicBezTo>
                    <a:pt x="83" y="85"/>
                    <a:pt x="81" y="82"/>
                    <a:pt x="79" y="78"/>
                  </a:cubicBezTo>
                  <a:cubicBezTo>
                    <a:pt x="78" y="74"/>
                    <a:pt x="77" y="71"/>
                    <a:pt x="77" y="69"/>
                  </a:cubicBezTo>
                  <a:cubicBezTo>
                    <a:pt x="77" y="68"/>
                    <a:pt x="77" y="68"/>
                    <a:pt x="76" y="67"/>
                  </a:cubicBezTo>
                  <a:cubicBezTo>
                    <a:pt x="75" y="67"/>
                    <a:pt x="75" y="66"/>
                    <a:pt x="76" y="66"/>
                  </a:cubicBezTo>
                  <a:cubicBezTo>
                    <a:pt x="76" y="65"/>
                    <a:pt x="77" y="64"/>
                    <a:pt x="76" y="63"/>
                  </a:cubicBezTo>
                  <a:cubicBezTo>
                    <a:pt x="76" y="61"/>
                    <a:pt x="76" y="61"/>
                    <a:pt x="75" y="61"/>
                  </a:cubicBezTo>
                  <a:cubicBezTo>
                    <a:pt x="75" y="61"/>
                    <a:pt x="72" y="61"/>
                    <a:pt x="68" y="62"/>
                  </a:cubicBezTo>
                  <a:cubicBezTo>
                    <a:pt x="63" y="64"/>
                    <a:pt x="61" y="64"/>
                    <a:pt x="59" y="64"/>
                  </a:cubicBezTo>
                  <a:cubicBezTo>
                    <a:pt x="59" y="65"/>
                    <a:pt x="58" y="65"/>
                    <a:pt x="58" y="65"/>
                  </a:cubicBezTo>
                  <a:cubicBezTo>
                    <a:pt x="58" y="66"/>
                    <a:pt x="58" y="67"/>
                    <a:pt x="58" y="68"/>
                  </a:cubicBezTo>
                  <a:cubicBezTo>
                    <a:pt x="58" y="73"/>
                    <a:pt x="59" y="81"/>
                    <a:pt x="62" y="92"/>
                  </a:cubicBezTo>
                  <a:cubicBezTo>
                    <a:pt x="64" y="99"/>
                    <a:pt x="65" y="103"/>
                    <a:pt x="65" y="104"/>
                  </a:cubicBezTo>
                  <a:cubicBezTo>
                    <a:pt x="65" y="105"/>
                    <a:pt x="66" y="107"/>
                    <a:pt x="66" y="110"/>
                  </a:cubicBezTo>
                  <a:cubicBezTo>
                    <a:pt x="67" y="113"/>
                    <a:pt x="68" y="115"/>
                    <a:pt x="69" y="117"/>
                  </a:cubicBezTo>
                  <a:cubicBezTo>
                    <a:pt x="70" y="119"/>
                    <a:pt x="72" y="120"/>
                    <a:pt x="74" y="121"/>
                  </a:cubicBezTo>
                  <a:cubicBezTo>
                    <a:pt x="76" y="121"/>
                    <a:pt x="78" y="121"/>
                    <a:pt x="78" y="121"/>
                  </a:cubicBezTo>
                  <a:cubicBezTo>
                    <a:pt x="79" y="121"/>
                    <a:pt x="80" y="121"/>
                    <a:pt x="82" y="121"/>
                  </a:cubicBezTo>
                  <a:cubicBezTo>
                    <a:pt x="87" y="120"/>
                    <a:pt x="90" y="119"/>
                    <a:pt x="93" y="119"/>
                  </a:cubicBezTo>
                  <a:cubicBezTo>
                    <a:pt x="94" y="118"/>
                    <a:pt x="96" y="118"/>
                    <a:pt x="97" y="118"/>
                  </a:cubicBezTo>
                  <a:cubicBezTo>
                    <a:pt x="98" y="118"/>
                    <a:pt x="99" y="118"/>
                    <a:pt x="99" y="118"/>
                  </a:cubicBezTo>
                  <a:cubicBezTo>
                    <a:pt x="99" y="117"/>
                    <a:pt x="100" y="117"/>
                    <a:pt x="103" y="116"/>
                  </a:cubicBezTo>
                  <a:cubicBezTo>
                    <a:pt x="106" y="116"/>
                    <a:pt x="110" y="115"/>
                    <a:pt x="113" y="114"/>
                  </a:cubicBezTo>
                  <a:cubicBezTo>
                    <a:pt x="117" y="113"/>
                    <a:pt x="120" y="112"/>
                    <a:pt x="122" y="112"/>
                  </a:cubicBezTo>
                  <a:cubicBezTo>
                    <a:pt x="123" y="112"/>
                    <a:pt x="123" y="112"/>
                    <a:pt x="124" y="111"/>
                  </a:cubicBezTo>
                  <a:cubicBezTo>
                    <a:pt x="124" y="111"/>
                    <a:pt x="124" y="111"/>
                    <a:pt x="124" y="110"/>
                  </a:cubicBezTo>
                  <a:cubicBezTo>
                    <a:pt x="124" y="109"/>
                    <a:pt x="124" y="108"/>
                    <a:pt x="126" y="107"/>
                  </a:cubicBezTo>
                  <a:cubicBezTo>
                    <a:pt x="127" y="106"/>
                    <a:pt x="129" y="106"/>
                    <a:pt x="130" y="107"/>
                  </a:cubicBezTo>
                  <a:cubicBezTo>
                    <a:pt x="132" y="108"/>
                    <a:pt x="134" y="109"/>
                    <a:pt x="135" y="109"/>
                  </a:cubicBezTo>
                  <a:cubicBezTo>
                    <a:pt x="142" y="110"/>
                    <a:pt x="147" y="112"/>
                    <a:pt x="150" y="113"/>
                  </a:cubicBezTo>
                  <a:cubicBezTo>
                    <a:pt x="154" y="114"/>
                    <a:pt x="156" y="116"/>
                    <a:pt x="158" y="118"/>
                  </a:cubicBezTo>
                  <a:cubicBezTo>
                    <a:pt x="159" y="119"/>
                    <a:pt x="160" y="121"/>
                    <a:pt x="160" y="124"/>
                  </a:cubicBezTo>
                  <a:cubicBezTo>
                    <a:pt x="160" y="126"/>
                    <a:pt x="160" y="127"/>
                    <a:pt x="159" y="128"/>
                  </a:cubicBezTo>
                  <a:cubicBezTo>
                    <a:pt x="158" y="128"/>
                    <a:pt x="158" y="129"/>
                    <a:pt x="157" y="130"/>
                  </a:cubicBezTo>
                  <a:cubicBezTo>
                    <a:pt x="157" y="131"/>
                    <a:pt x="155" y="131"/>
                    <a:pt x="150" y="131"/>
                  </a:cubicBezTo>
                  <a:cubicBezTo>
                    <a:pt x="146" y="131"/>
                    <a:pt x="141" y="131"/>
                    <a:pt x="137" y="133"/>
                  </a:cubicBezTo>
                  <a:cubicBezTo>
                    <a:pt x="132" y="134"/>
                    <a:pt x="129" y="134"/>
                    <a:pt x="128" y="135"/>
                  </a:cubicBezTo>
                  <a:cubicBezTo>
                    <a:pt x="126" y="135"/>
                    <a:pt x="125" y="135"/>
                    <a:pt x="123" y="136"/>
                  </a:cubicBezTo>
                  <a:cubicBezTo>
                    <a:pt x="121" y="137"/>
                    <a:pt x="118" y="137"/>
                    <a:pt x="116" y="138"/>
                  </a:cubicBezTo>
                  <a:cubicBezTo>
                    <a:pt x="113" y="138"/>
                    <a:pt x="109" y="139"/>
                    <a:pt x="104" y="140"/>
                  </a:cubicBezTo>
                  <a:cubicBezTo>
                    <a:pt x="97" y="142"/>
                    <a:pt x="89" y="142"/>
                    <a:pt x="81" y="142"/>
                  </a:cubicBezTo>
                  <a:cubicBezTo>
                    <a:pt x="78" y="142"/>
                    <a:pt x="75" y="141"/>
                    <a:pt x="72" y="140"/>
                  </a:cubicBezTo>
                  <a:cubicBezTo>
                    <a:pt x="69" y="138"/>
                    <a:pt x="67" y="137"/>
                    <a:pt x="65" y="135"/>
                  </a:cubicBezTo>
                  <a:cubicBezTo>
                    <a:pt x="63" y="133"/>
                    <a:pt x="62" y="131"/>
                    <a:pt x="61" y="128"/>
                  </a:cubicBezTo>
                  <a:cubicBezTo>
                    <a:pt x="60" y="125"/>
                    <a:pt x="59" y="123"/>
                    <a:pt x="58" y="121"/>
                  </a:cubicBezTo>
                  <a:cubicBezTo>
                    <a:pt x="56" y="117"/>
                    <a:pt x="54" y="109"/>
                    <a:pt x="53" y="97"/>
                  </a:cubicBezTo>
                  <a:cubicBezTo>
                    <a:pt x="52" y="91"/>
                    <a:pt x="51" y="87"/>
                    <a:pt x="51" y="85"/>
                  </a:cubicBezTo>
                  <a:cubicBezTo>
                    <a:pt x="50" y="83"/>
                    <a:pt x="50" y="80"/>
                    <a:pt x="49" y="76"/>
                  </a:cubicBezTo>
                  <a:cubicBezTo>
                    <a:pt x="49" y="72"/>
                    <a:pt x="49" y="69"/>
                    <a:pt x="48" y="69"/>
                  </a:cubicBezTo>
                  <a:cubicBezTo>
                    <a:pt x="47" y="69"/>
                    <a:pt x="46" y="69"/>
                    <a:pt x="45" y="70"/>
                  </a:cubicBezTo>
                  <a:cubicBezTo>
                    <a:pt x="44" y="71"/>
                    <a:pt x="43" y="71"/>
                    <a:pt x="42" y="71"/>
                  </a:cubicBezTo>
                  <a:cubicBezTo>
                    <a:pt x="41" y="71"/>
                    <a:pt x="39" y="72"/>
                    <a:pt x="37" y="73"/>
                  </a:cubicBezTo>
                  <a:cubicBezTo>
                    <a:pt x="35" y="74"/>
                    <a:pt x="34" y="75"/>
                    <a:pt x="33" y="74"/>
                  </a:cubicBezTo>
                  <a:cubicBezTo>
                    <a:pt x="33" y="74"/>
                    <a:pt x="31" y="74"/>
                    <a:pt x="28" y="75"/>
                  </a:cubicBezTo>
                  <a:cubicBezTo>
                    <a:pt x="25" y="76"/>
                    <a:pt x="23" y="77"/>
                    <a:pt x="22" y="78"/>
                  </a:cubicBezTo>
                  <a:cubicBezTo>
                    <a:pt x="22" y="78"/>
                    <a:pt x="20" y="79"/>
                    <a:pt x="17" y="81"/>
                  </a:cubicBezTo>
                  <a:cubicBezTo>
                    <a:pt x="13" y="83"/>
                    <a:pt x="11" y="84"/>
                    <a:pt x="11" y="84"/>
                  </a:cubicBezTo>
                  <a:cubicBezTo>
                    <a:pt x="10" y="84"/>
                    <a:pt x="9" y="83"/>
                    <a:pt x="6" y="82"/>
                  </a:cubicBezTo>
                  <a:cubicBezTo>
                    <a:pt x="2" y="80"/>
                    <a:pt x="0" y="77"/>
                    <a:pt x="0" y="74"/>
                  </a:cubicBezTo>
                  <a:cubicBezTo>
                    <a:pt x="0" y="72"/>
                    <a:pt x="0" y="70"/>
                    <a:pt x="0" y="65"/>
                  </a:cubicBezTo>
                  <a:cubicBezTo>
                    <a:pt x="1" y="61"/>
                    <a:pt x="1" y="59"/>
                    <a:pt x="2" y="58"/>
                  </a:cubicBezTo>
                  <a:cubicBezTo>
                    <a:pt x="2" y="57"/>
                    <a:pt x="2" y="56"/>
                    <a:pt x="2" y="54"/>
                  </a:cubicBezTo>
                  <a:cubicBezTo>
                    <a:pt x="1" y="53"/>
                    <a:pt x="1" y="53"/>
                    <a:pt x="1" y="52"/>
                  </a:cubicBezTo>
                  <a:cubicBezTo>
                    <a:pt x="1" y="52"/>
                    <a:pt x="2" y="51"/>
                    <a:pt x="3" y="50"/>
                  </a:cubicBezTo>
                  <a:cubicBezTo>
                    <a:pt x="4" y="49"/>
                    <a:pt x="6" y="48"/>
                    <a:pt x="9" y="48"/>
                  </a:cubicBezTo>
                  <a:cubicBezTo>
                    <a:pt x="12" y="47"/>
                    <a:pt x="14" y="47"/>
                    <a:pt x="15" y="48"/>
                  </a:cubicBezTo>
                  <a:cubicBezTo>
                    <a:pt x="16" y="49"/>
                    <a:pt x="16" y="50"/>
                    <a:pt x="15" y="51"/>
                  </a:cubicBezTo>
                  <a:cubicBezTo>
                    <a:pt x="14" y="52"/>
                    <a:pt x="15" y="53"/>
                    <a:pt x="17" y="53"/>
                  </a:cubicBezTo>
                  <a:cubicBezTo>
                    <a:pt x="18" y="53"/>
                    <a:pt x="20" y="53"/>
                    <a:pt x="22" y="52"/>
                  </a:cubicBezTo>
                  <a:cubicBezTo>
                    <a:pt x="24" y="51"/>
                    <a:pt x="25" y="51"/>
                    <a:pt x="26" y="51"/>
                  </a:cubicBezTo>
                  <a:cubicBezTo>
                    <a:pt x="26" y="51"/>
                    <a:pt x="27" y="51"/>
                    <a:pt x="27" y="52"/>
                  </a:cubicBezTo>
                  <a:cubicBezTo>
                    <a:pt x="28" y="53"/>
                    <a:pt x="28" y="53"/>
                    <a:pt x="29" y="53"/>
                  </a:cubicBezTo>
                  <a:cubicBezTo>
                    <a:pt x="29" y="53"/>
                    <a:pt x="29" y="52"/>
                    <a:pt x="30" y="51"/>
                  </a:cubicBezTo>
                  <a:cubicBezTo>
                    <a:pt x="32" y="50"/>
                    <a:pt x="32" y="49"/>
                    <a:pt x="31" y="49"/>
                  </a:cubicBezTo>
                  <a:cubicBezTo>
                    <a:pt x="32" y="49"/>
                    <a:pt x="32" y="48"/>
                    <a:pt x="33" y="48"/>
                  </a:cubicBezTo>
                  <a:cubicBezTo>
                    <a:pt x="34" y="48"/>
                    <a:pt x="36" y="48"/>
                    <a:pt x="37" y="48"/>
                  </a:cubicBezTo>
                  <a:cubicBezTo>
                    <a:pt x="39" y="47"/>
                    <a:pt x="40" y="47"/>
                    <a:pt x="40" y="47"/>
                  </a:cubicBezTo>
                  <a:cubicBezTo>
                    <a:pt x="41" y="48"/>
                    <a:pt x="42" y="48"/>
                    <a:pt x="44" y="47"/>
                  </a:cubicBezTo>
                  <a:cubicBezTo>
                    <a:pt x="45" y="47"/>
                    <a:pt x="46" y="46"/>
                    <a:pt x="46" y="45"/>
                  </a:cubicBezTo>
                  <a:cubicBezTo>
                    <a:pt x="46" y="45"/>
                    <a:pt x="46" y="43"/>
                    <a:pt x="46" y="41"/>
                  </a:cubicBezTo>
                  <a:cubicBezTo>
                    <a:pt x="46" y="38"/>
                    <a:pt x="46" y="37"/>
                    <a:pt x="45" y="36"/>
                  </a:cubicBezTo>
                  <a:cubicBezTo>
                    <a:pt x="45" y="35"/>
                    <a:pt x="45" y="34"/>
                    <a:pt x="46" y="33"/>
                  </a:cubicBezTo>
                  <a:cubicBezTo>
                    <a:pt x="46" y="32"/>
                    <a:pt x="47" y="31"/>
                    <a:pt x="48" y="31"/>
                  </a:cubicBezTo>
                  <a:cubicBezTo>
                    <a:pt x="49" y="31"/>
                    <a:pt x="49" y="32"/>
                    <a:pt x="49" y="33"/>
                  </a:cubicBezTo>
                  <a:cubicBezTo>
                    <a:pt x="49" y="34"/>
                    <a:pt x="49" y="34"/>
                    <a:pt x="50" y="34"/>
                  </a:cubicBezTo>
                  <a:cubicBezTo>
                    <a:pt x="50" y="34"/>
                    <a:pt x="51" y="36"/>
                    <a:pt x="52" y="38"/>
                  </a:cubicBezTo>
                  <a:cubicBezTo>
                    <a:pt x="54" y="41"/>
                    <a:pt x="55" y="43"/>
                    <a:pt x="55" y="43"/>
                  </a:cubicBezTo>
                  <a:cubicBezTo>
                    <a:pt x="55" y="43"/>
                    <a:pt x="56" y="42"/>
                    <a:pt x="57" y="41"/>
                  </a:cubicBezTo>
                  <a:cubicBezTo>
                    <a:pt x="59" y="40"/>
                    <a:pt x="60" y="40"/>
                    <a:pt x="60" y="40"/>
                  </a:cubicBezTo>
                  <a:cubicBezTo>
                    <a:pt x="60" y="41"/>
                    <a:pt x="61" y="41"/>
                    <a:pt x="63" y="40"/>
                  </a:cubicBezTo>
                  <a:cubicBezTo>
                    <a:pt x="64" y="40"/>
                    <a:pt x="66" y="39"/>
                    <a:pt x="67" y="39"/>
                  </a:cubicBezTo>
                  <a:cubicBezTo>
                    <a:pt x="68" y="39"/>
                    <a:pt x="69" y="39"/>
                    <a:pt x="71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3" y="26"/>
                    <a:pt x="72" y="22"/>
                    <a:pt x="71" y="19"/>
                  </a:cubicBezTo>
                  <a:cubicBezTo>
                    <a:pt x="70" y="15"/>
                    <a:pt x="69" y="13"/>
                    <a:pt x="69" y="12"/>
                  </a:cubicBezTo>
                  <a:cubicBezTo>
                    <a:pt x="69" y="12"/>
                    <a:pt x="69" y="11"/>
                    <a:pt x="68" y="11"/>
                  </a:cubicBezTo>
                  <a:cubicBezTo>
                    <a:pt x="67" y="10"/>
                    <a:pt x="67" y="8"/>
                    <a:pt x="67" y="5"/>
                  </a:cubicBezTo>
                  <a:close/>
                  <a:moveTo>
                    <a:pt x="122" y="48"/>
                  </a:moveTo>
                  <a:cubicBezTo>
                    <a:pt x="122" y="47"/>
                    <a:pt x="122" y="47"/>
                    <a:pt x="122" y="47"/>
                  </a:cubicBezTo>
                  <a:cubicBezTo>
                    <a:pt x="122" y="47"/>
                    <a:pt x="122" y="47"/>
                    <a:pt x="121" y="47"/>
                  </a:cubicBezTo>
                  <a:cubicBezTo>
                    <a:pt x="119" y="47"/>
                    <a:pt x="113" y="48"/>
                    <a:pt x="102" y="51"/>
                  </a:cubicBezTo>
                  <a:cubicBezTo>
                    <a:pt x="100" y="52"/>
                    <a:pt x="98" y="53"/>
                    <a:pt x="97" y="54"/>
                  </a:cubicBezTo>
                  <a:cubicBezTo>
                    <a:pt x="97" y="55"/>
                    <a:pt x="95" y="58"/>
                    <a:pt x="94" y="62"/>
                  </a:cubicBezTo>
                  <a:cubicBezTo>
                    <a:pt x="92" y="65"/>
                    <a:pt x="92" y="67"/>
                    <a:pt x="93" y="68"/>
                  </a:cubicBezTo>
                  <a:cubicBezTo>
                    <a:pt x="93" y="68"/>
                    <a:pt x="95" y="68"/>
                    <a:pt x="97" y="68"/>
                  </a:cubicBezTo>
                  <a:cubicBezTo>
                    <a:pt x="99" y="68"/>
                    <a:pt x="100" y="68"/>
                    <a:pt x="101" y="68"/>
                  </a:cubicBezTo>
                  <a:cubicBezTo>
                    <a:pt x="101" y="68"/>
                    <a:pt x="102" y="68"/>
                    <a:pt x="102" y="69"/>
                  </a:cubicBezTo>
                  <a:cubicBezTo>
                    <a:pt x="102" y="70"/>
                    <a:pt x="104" y="68"/>
                    <a:pt x="109" y="63"/>
                  </a:cubicBezTo>
                  <a:cubicBezTo>
                    <a:pt x="115" y="56"/>
                    <a:pt x="120" y="51"/>
                    <a:pt x="122" y="48"/>
                  </a:cubicBezTo>
                  <a:close/>
                  <a:moveTo>
                    <a:pt x="112" y="9"/>
                  </a:moveTo>
                  <a:cubicBezTo>
                    <a:pt x="112" y="8"/>
                    <a:pt x="112" y="8"/>
                    <a:pt x="114" y="9"/>
                  </a:cubicBezTo>
                  <a:cubicBezTo>
                    <a:pt x="114" y="9"/>
                    <a:pt x="115" y="9"/>
                    <a:pt x="115" y="10"/>
                  </a:cubicBezTo>
                  <a:cubicBezTo>
                    <a:pt x="115" y="10"/>
                    <a:pt x="115" y="10"/>
                    <a:pt x="115" y="10"/>
                  </a:cubicBezTo>
                  <a:cubicBezTo>
                    <a:pt x="114" y="11"/>
                    <a:pt x="114" y="11"/>
                    <a:pt x="113" y="10"/>
                  </a:cubicBezTo>
                  <a:cubicBezTo>
                    <a:pt x="112" y="10"/>
                    <a:pt x="112" y="10"/>
                    <a:pt x="11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6" name="Group 12"/>
          <p:cNvGrpSpPr>
            <a:grpSpLocks noChangeAspect="1"/>
          </p:cNvGrpSpPr>
          <p:nvPr/>
        </p:nvGrpSpPr>
        <p:grpSpPr bwMode="auto">
          <a:xfrm>
            <a:off x="6578762" y="948534"/>
            <a:ext cx="378945" cy="1592721"/>
            <a:chOff x="3842" y="1660"/>
            <a:chExt cx="527" cy="2215"/>
          </a:xfrm>
        </p:grpSpPr>
        <p:sp>
          <p:nvSpPr>
            <p:cNvPr id="27" name="Freeform 13"/>
            <p:cNvSpPr>
              <a:spLocks noEditPoints="1"/>
            </p:cNvSpPr>
            <p:nvPr/>
          </p:nvSpPr>
          <p:spPr bwMode="auto">
            <a:xfrm>
              <a:off x="3885" y="1660"/>
              <a:ext cx="433" cy="587"/>
            </a:xfrm>
            <a:custGeom>
              <a:avLst/>
              <a:gdLst>
                <a:gd name="T0" fmla="*/ 84 w 181"/>
                <a:gd name="T1" fmla="*/ 3 h 248"/>
                <a:gd name="T2" fmla="*/ 90 w 181"/>
                <a:gd name="T3" fmla="*/ 6 h 248"/>
                <a:gd name="T4" fmla="*/ 92 w 181"/>
                <a:gd name="T5" fmla="*/ 8 h 248"/>
                <a:gd name="T6" fmla="*/ 106 w 181"/>
                <a:gd name="T7" fmla="*/ 23 h 248"/>
                <a:gd name="T8" fmla="*/ 107 w 181"/>
                <a:gd name="T9" fmla="*/ 52 h 248"/>
                <a:gd name="T10" fmla="*/ 106 w 181"/>
                <a:gd name="T11" fmla="*/ 78 h 248"/>
                <a:gd name="T12" fmla="*/ 112 w 181"/>
                <a:gd name="T13" fmla="*/ 77 h 248"/>
                <a:gd name="T14" fmla="*/ 120 w 181"/>
                <a:gd name="T15" fmla="*/ 76 h 248"/>
                <a:gd name="T16" fmla="*/ 131 w 181"/>
                <a:gd name="T17" fmla="*/ 75 h 248"/>
                <a:gd name="T18" fmla="*/ 140 w 181"/>
                <a:gd name="T19" fmla="*/ 73 h 248"/>
                <a:gd name="T20" fmla="*/ 138 w 181"/>
                <a:gd name="T21" fmla="*/ 70 h 248"/>
                <a:gd name="T22" fmla="*/ 137 w 181"/>
                <a:gd name="T23" fmla="*/ 70 h 248"/>
                <a:gd name="T24" fmla="*/ 131 w 181"/>
                <a:gd name="T25" fmla="*/ 68 h 248"/>
                <a:gd name="T26" fmla="*/ 130 w 181"/>
                <a:gd name="T27" fmla="*/ 67 h 248"/>
                <a:gd name="T28" fmla="*/ 136 w 181"/>
                <a:gd name="T29" fmla="*/ 66 h 248"/>
                <a:gd name="T30" fmla="*/ 142 w 181"/>
                <a:gd name="T31" fmla="*/ 67 h 248"/>
                <a:gd name="T32" fmla="*/ 149 w 181"/>
                <a:gd name="T33" fmla="*/ 69 h 248"/>
                <a:gd name="T34" fmla="*/ 156 w 181"/>
                <a:gd name="T35" fmla="*/ 72 h 248"/>
                <a:gd name="T36" fmla="*/ 164 w 181"/>
                <a:gd name="T37" fmla="*/ 77 h 248"/>
                <a:gd name="T38" fmla="*/ 170 w 181"/>
                <a:gd name="T39" fmla="*/ 79 h 248"/>
                <a:gd name="T40" fmla="*/ 177 w 181"/>
                <a:gd name="T41" fmla="*/ 84 h 248"/>
                <a:gd name="T42" fmla="*/ 181 w 181"/>
                <a:gd name="T43" fmla="*/ 91 h 248"/>
                <a:gd name="T44" fmla="*/ 177 w 181"/>
                <a:gd name="T45" fmla="*/ 97 h 248"/>
                <a:gd name="T46" fmla="*/ 168 w 181"/>
                <a:gd name="T47" fmla="*/ 100 h 248"/>
                <a:gd name="T48" fmla="*/ 118 w 181"/>
                <a:gd name="T49" fmla="*/ 103 h 248"/>
                <a:gd name="T50" fmla="*/ 109 w 181"/>
                <a:gd name="T51" fmla="*/ 106 h 248"/>
                <a:gd name="T52" fmla="*/ 107 w 181"/>
                <a:gd name="T53" fmla="*/ 129 h 248"/>
                <a:gd name="T54" fmla="*/ 104 w 181"/>
                <a:gd name="T55" fmla="*/ 197 h 248"/>
                <a:gd name="T56" fmla="*/ 103 w 181"/>
                <a:gd name="T57" fmla="*/ 206 h 248"/>
                <a:gd name="T58" fmla="*/ 101 w 181"/>
                <a:gd name="T59" fmla="*/ 220 h 248"/>
                <a:gd name="T60" fmla="*/ 100 w 181"/>
                <a:gd name="T61" fmla="*/ 230 h 248"/>
                <a:gd name="T62" fmla="*/ 98 w 181"/>
                <a:gd name="T63" fmla="*/ 239 h 248"/>
                <a:gd name="T64" fmla="*/ 96 w 181"/>
                <a:gd name="T65" fmla="*/ 244 h 248"/>
                <a:gd name="T66" fmla="*/ 94 w 181"/>
                <a:gd name="T67" fmla="*/ 248 h 248"/>
                <a:gd name="T68" fmla="*/ 92 w 181"/>
                <a:gd name="T69" fmla="*/ 241 h 248"/>
                <a:gd name="T70" fmla="*/ 92 w 181"/>
                <a:gd name="T71" fmla="*/ 218 h 248"/>
                <a:gd name="T72" fmla="*/ 90 w 181"/>
                <a:gd name="T73" fmla="*/ 115 h 248"/>
                <a:gd name="T74" fmla="*/ 81 w 181"/>
                <a:gd name="T75" fmla="*/ 116 h 248"/>
                <a:gd name="T76" fmla="*/ 72 w 181"/>
                <a:gd name="T77" fmla="*/ 120 h 248"/>
                <a:gd name="T78" fmla="*/ 57 w 181"/>
                <a:gd name="T79" fmla="*/ 125 h 248"/>
                <a:gd name="T80" fmla="*/ 43 w 181"/>
                <a:gd name="T81" fmla="*/ 130 h 248"/>
                <a:gd name="T82" fmla="*/ 21 w 181"/>
                <a:gd name="T83" fmla="*/ 130 h 248"/>
                <a:gd name="T84" fmla="*/ 6 w 181"/>
                <a:gd name="T85" fmla="*/ 123 h 248"/>
                <a:gd name="T86" fmla="*/ 2 w 181"/>
                <a:gd name="T87" fmla="*/ 114 h 248"/>
                <a:gd name="T88" fmla="*/ 0 w 181"/>
                <a:gd name="T89" fmla="*/ 104 h 248"/>
                <a:gd name="T90" fmla="*/ 1 w 181"/>
                <a:gd name="T91" fmla="*/ 100 h 248"/>
                <a:gd name="T92" fmla="*/ 4 w 181"/>
                <a:gd name="T93" fmla="*/ 97 h 248"/>
                <a:gd name="T94" fmla="*/ 8 w 181"/>
                <a:gd name="T95" fmla="*/ 102 h 248"/>
                <a:gd name="T96" fmla="*/ 12 w 181"/>
                <a:gd name="T97" fmla="*/ 106 h 248"/>
                <a:gd name="T98" fmla="*/ 17 w 181"/>
                <a:gd name="T99" fmla="*/ 107 h 248"/>
                <a:gd name="T100" fmla="*/ 36 w 181"/>
                <a:gd name="T101" fmla="*/ 102 h 248"/>
                <a:gd name="T102" fmla="*/ 70 w 181"/>
                <a:gd name="T103" fmla="*/ 90 h 248"/>
                <a:gd name="T104" fmla="*/ 89 w 181"/>
                <a:gd name="T105" fmla="*/ 81 h 248"/>
                <a:gd name="T106" fmla="*/ 90 w 181"/>
                <a:gd name="T107" fmla="*/ 70 h 248"/>
                <a:gd name="T108" fmla="*/ 90 w 181"/>
                <a:gd name="T109" fmla="*/ 24 h 248"/>
                <a:gd name="T110" fmla="*/ 89 w 181"/>
                <a:gd name="T111" fmla="*/ 16 h 248"/>
                <a:gd name="T112" fmla="*/ 87 w 181"/>
                <a:gd name="T113" fmla="*/ 10 h 248"/>
                <a:gd name="T114" fmla="*/ 84 w 181"/>
                <a:gd name="T115" fmla="*/ 3 h 248"/>
                <a:gd name="T116" fmla="*/ 82 w 181"/>
                <a:gd name="T117" fmla="*/ 3 h 248"/>
                <a:gd name="T118" fmla="*/ 82 w 181"/>
                <a:gd name="T119" fmla="*/ 1 h 248"/>
                <a:gd name="T120" fmla="*/ 83 w 181"/>
                <a:gd name="T121" fmla="*/ 0 h 248"/>
                <a:gd name="T122" fmla="*/ 83 w 181"/>
                <a:gd name="T123" fmla="*/ 1 h 248"/>
                <a:gd name="T124" fmla="*/ 82 w 181"/>
                <a:gd name="T125" fmla="*/ 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" h="248">
                  <a:moveTo>
                    <a:pt x="84" y="3"/>
                  </a:moveTo>
                  <a:cubicBezTo>
                    <a:pt x="84" y="2"/>
                    <a:pt x="86" y="3"/>
                    <a:pt x="90" y="6"/>
                  </a:cubicBezTo>
                  <a:cubicBezTo>
                    <a:pt x="91" y="6"/>
                    <a:pt x="92" y="7"/>
                    <a:pt x="92" y="8"/>
                  </a:cubicBezTo>
                  <a:cubicBezTo>
                    <a:pt x="100" y="14"/>
                    <a:pt x="104" y="20"/>
                    <a:pt x="106" y="23"/>
                  </a:cubicBezTo>
                  <a:cubicBezTo>
                    <a:pt x="107" y="25"/>
                    <a:pt x="107" y="34"/>
                    <a:pt x="107" y="52"/>
                  </a:cubicBezTo>
                  <a:cubicBezTo>
                    <a:pt x="106" y="78"/>
                    <a:pt x="106" y="78"/>
                    <a:pt x="106" y="78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6" y="76"/>
                    <a:pt x="119" y="76"/>
                    <a:pt x="120" y="76"/>
                  </a:cubicBezTo>
                  <a:cubicBezTo>
                    <a:pt x="123" y="76"/>
                    <a:pt x="126" y="75"/>
                    <a:pt x="131" y="75"/>
                  </a:cubicBezTo>
                  <a:cubicBezTo>
                    <a:pt x="136" y="74"/>
                    <a:pt x="139" y="73"/>
                    <a:pt x="140" y="73"/>
                  </a:cubicBezTo>
                  <a:cubicBezTo>
                    <a:pt x="141" y="72"/>
                    <a:pt x="140" y="71"/>
                    <a:pt x="138" y="70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34" y="69"/>
                    <a:pt x="132" y="68"/>
                    <a:pt x="131" y="68"/>
                  </a:cubicBezTo>
                  <a:cubicBezTo>
                    <a:pt x="130" y="68"/>
                    <a:pt x="129" y="68"/>
                    <a:pt x="130" y="67"/>
                  </a:cubicBezTo>
                  <a:cubicBezTo>
                    <a:pt x="130" y="66"/>
                    <a:pt x="132" y="66"/>
                    <a:pt x="136" y="66"/>
                  </a:cubicBezTo>
                  <a:cubicBezTo>
                    <a:pt x="139" y="66"/>
                    <a:pt x="141" y="66"/>
                    <a:pt x="142" y="67"/>
                  </a:cubicBezTo>
                  <a:cubicBezTo>
                    <a:pt x="142" y="68"/>
                    <a:pt x="144" y="69"/>
                    <a:pt x="149" y="69"/>
                  </a:cubicBezTo>
                  <a:cubicBezTo>
                    <a:pt x="153" y="70"/>
                    <a:pt x="155" y="71"/>
                    <a:pt x="156" y="72"/>
                  </a:cubicBezTo>
                  <a:cubicBezTo>
                    <a:pt x="158" y="73"/>
                    <a:pt x="160" y="75"/>
                    <a:pt x="164" y="77"/>
                  </a:cubicBezTo>
                  <a:cubicBezTo>
                    <a:pt x="167" y="79"/>
                    <a:pt x="169" y="79"/>
                    <a:pt x="170" y="79"/>
                  </a:cubicBezTo>
                  <a:cubicBezTo>
                    <a:pt x="171" y="79"/>
                    <a:pt x="173" y="81"/>
                    <a:pt x="177" y="84"/>
                  </a:cubicBezTo>
                  <a:cubicBezTo>
                    <a:pt x="180" y="88"/>
                    <a:pt x="181" y="90"/>
                    <a:pt x="181" y="91"/>
                  </a:cubicBezTo>
                  <a:cubicBezTo>
                    <a:pt x="181" y="93"/>
                    <a:pt x="180" y="95"/>
                    <a:pt x="177" y="97"/>
                  </a:cubicBezTo>
                  <a:cubicBezTo>
                    <a:pt x="174" y="99"/>
                    <a:pt x="171" y="100"/>
                    <a:pt x="168" y="100"/>
                  </a:cubicBezTo>
                  <a:cubicBezTo>
                    <a:pt x="142" y="100"/>
                    <a:pt x="126" y="101"/>
                    <a:pt x="118" y="103"/>
                  </a:cubicBezTo>
                  <a:cubicBezTo>
                    <a:pt x="112" y="105"/>
                    <a:pt x="109" y="106"/>
                    <a:pt x="109" y="106"/>
                  </a:cubicBezTo>
                  <a:cubicBezTo>
                    <a:pt x="108" y="107"/>
                    <a:pt x="108" y="115"/>
                    <a:pt x="107" y="129"/>
                  </a:cubicBezTo>
                  <a:cubicBezTo>
                    <a:pt x="106" y="173"/>
                    <a:pt x="105" y="196"/>
                    <a:pt x="104" y="197"/>
                  </a:cubicBezTo>
                  <a:cubicBezTo>
                    <a:pt x="104" y="198"/>
                    <a:pt x="103" y="201"/>
                    <a:pt x="103" y="206"/>
                  </a:cubicBezTo>
                  <a:cubicBezTo>
                    <a:pt x="102" y="214"/>
                    <a:pt x="101" y="218"/>
                    <a:pt x="101" y="220"/>
                  </a:cubicBezTo>
                  <a:cubicBezTo>
                    <a:pt x="100" y="221"/>
                    <a:pt x="100" y="224"/>
                    <a:pt x="100" y="230"/>
                  </a:cubicBezTo>
                  <a:cubicBezTo>
                    <a:pt x="99" y="235"/>
                    <a:pt x="99" y="238"/>
                    <a:pt x="98" y="239"/>
                  </a:cubicBezTo>
                  <a:cubicBezTo>
                    <a:pt x="98" y="239"/>
                    <a:pt x="97" y="241"/>
                    <a:pt x="96" y="244"/>
                  </a:cubicBezTo>
                  <a:cubicBezTo>
                    <a:pt x="96" y="246"/>
                    <a:pt x="95" y="248"/>
                    <a:pt x="94" y="248"/>
                  </a:cubicBezTo>
                  <a:cubicBezTo>
                    <a:pt x="93" y="248"/>
                    <a:pt x="92" y="246"/>
                    <a:pt x="92" y="241"/>
                  </a:cubicBezTo>
                  <a:cubicBezTo>
                    <a:pt x="92" y="237"/>
                    <a:pt x="92" y="229"/>
                    <a:pt x="92" y="218"/>
                  </a:cubicBezTo>
                  <a:cubicBezTo>
                    <a:pt x="91" y="196"/>
                    <a:pt x="91" y="162"/>
                    <a:pt x="90" y="115"/>
                  </a:cubicBezTo>
                  <a:cubicBezTo>
                    <a:pt x="90" y="113"/>
                    <a:pt x="87" y="113"/>
                    <a:pt x="81" y="116"/>
                  </a:cubicBezTo>
                  <a:cubicBezTo>
                    <a:pt x="78" y="117"/>
                    <a:pt x="75" y="119"/>
                    <a:pt x="72" y="120"/>
                  </a:cubicBezTo>
                  <a:cubicBezTo>
                    <a:pt x="70" y="121"/>
                    <a:pt x="65" y="123"/>
                    <a:pt x="57" y="125"/>
                  </a:cubicBezTo>
                  <a:cubicBezTo>
                    <a:pt x="50" y="128"/>
                    <a:pt x="45" y="129"/>
                    <a:pt x="43" y="130"/>
                  </a:cubicBezTo>
                  <a:cubicBezTo>
                    <a:pt x="36" y="131"/>
                    <a:pt x="29" y="131"/>
                    <a:pt x="21" y="130"/>
                  </a:cubicBezTo>
                  <a:cubicBezTo>
                    <a:pt x="14" y="128"/>
                    <a:pt x="9" y="126"/>
                    <a:pt x="6" y="123"/>
                  </a:cubicBezTo>
                  <a:cubicBezTo>
                    <a:pt x="5" y="122"/>
                    <a:pt x="4" y="119"/>
                    <a:pt x="2" y="114"/>
                  </a:cubicBezTo>
                  <a:cubicBezTo>
                    <a:pt x="0" y="109"/>
                    <a:pt x="0" y="106"/>
                    <a:pt x="0" y="104"/>
                  </a:cubicBezTo>
                  <a:cubicBezTo>
                    <a:pt x="0" y="103"/>
                    <a:pt x="0" y="101"/>
                    <a:pt x="1" y="100"/>
                  </a:cubicBezTo>
                  <a:cubicBezTo>
                    <a:pt x="2" y="98"/>
                    <a:pt x="3" y="97"/>
                    <a:pt x="4" y="97"/>
                  </a:cubicBezTo>
                  <a:cubicBezTo>
                    <a:pt x="4" y="97"/>
                    <a:pt x="6" y="99"/>
                    <a:pt x="8" y="102"/>
                  </a:cubicBezTo>
                  <a:cubicBezTo>
                    <a:pt x="10" y="104"/>
                    <a:pt x="11" y="105"/>
                    <a:pt x="12" y="106"/>
                  </a:cubicBezTo>
                  <a:cubicBezTo>
                    <a:pt x="13" y="106"/>
                    <a:pt x="14" y="107"/>
                    <a:pt x="17" y="107"/>
                  </a:cubicBezTo>
                  <a:cubicBezTo>
                    <a:pt x="22" y="107"/>
                    <a:pt x="29" y="105"/>
                    <a:pt x="36" y="102"/>
                  </a:cubicBezTo>
                  <a:cubicBezTo>
                    <a:pt x="39" y="101"/>
                    <a:pt x="50" y="97"/>
                    <a:pt x="70" y="90"/>
                  </a:cubicBezTo>
                  <a:cubicBezTo>
                    <a:pt x="82" y="85"/>
                    <a:pt x="89" y="83"/>
                    <a:pt x="89" y="81"/>
                  </a:cubicBezTo>
                  <a:cubicBezTo>
                    <a:pt x="90" y="80"/>
                    <a:pt x="90" y="77"/>
                    <a:pt x="90" y="70"/>
                  </a:cubicBezTo>
                  <a:cubicBezTo>
                    <a:pt x="89" y="59"/>
                    <a:pt x="89" y="43"/>
                    <a:pt x="90" y="24"/>
                  </a:cubicBezTo>
                  <a:cubicBezTo>
                    <a:pt x="90" y="20"/>
                    <a:pt x="90" y="18"/>
                    <a:pt x="89" y="16"/>
                  </a:cubicBezTo>
                  <a:cubicBezTo>
                    <a:pt x="89" y="14"/>
                    <a:pt x="88" y="12"/>
                    <a:pt x="87" y="10"/>
                  </a:cubicBezTo>
                  <a:cubicBezTo>
                    <a:pt x="85" y="6"/>
                    <a:pt x="84" y="4"/>
                    <a:pt x="84" y="3"/>
                  </a:cubicBezTo>
                  <a:close/>
                  <a:moveTo>
                    <a:pt x="82" y="3"/>
                  </a:moveTo>
                  <a:cubicBezTo>
                    <a:pt x="82" y="3"/>
                    <a:pt x="82" y="2"/>
                    <a:pt x="82" y="1"/>
                  </a:cubicBezTo>
                  <a:cubicBezTo>
                    <a:pt x="82" y="1"/>
                    <a:pt x="82" y="0"/>
                    <a:pt x="83" y="0"/>
                  </a:cubicBezTo>
                  <a:cubicBezTo>
                    <a:pt x="84" y="0"/>
                    <a:pt x="84" y="1"/>
                    <a:pt x="83" y="1"/>
                  </a:cubicBezTo>
                  <a:cubicBezTo>
                    <a:pt x="83" y="2"/>
                    <a:pt x="83" y="3"/>
                    <a:pt x="8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14"/>
            <p:cNvSpPr>
              <a:spLocks noEditPoints="1"/>
            </p:cNvSpPr>
            <p:nvPr/>
          </p:nvSpPr>
          <p:spPr bwMode="auto">
            <a:xfrm>
              <a:off x="3933" y="2264"/>
              <a:ext cx="349" cy="512"/>
            </a:xfrm>
            <a:custGeom>
              <a:avLst/>
              <a:gdLst>
                <a:gd name="T0" fmla="*/ 127 w 146"/>
                <a:gd name="T1" fmla="*/ 9 h 216"/>
                <a:gd name="T2" fmla="*/ 138 w 146"/>
                <a:gd name="T3" fmla="*/ 34 h 216"/>
                <a:gd name="T4" fmla="*/ 130 w 146"/>
                <a:gd name="T5" fmla="*/ 66 h 216"/>
                <a:gd name="T6" fmla="*/ 118 w 146"/>
                <a:gd name="T7" fmla="*/ 86 h 216"/>
                <a:gd name="T8" fmla="*/ 87 w 146"/>
                <a:gd name="T9" fmla="*/ 118 h 216"/>
                <a:gd name="T10" fmla="*/ 109 w 146"/>
                <a:gd name="T11" fmla="*/ 131 h 216"/>
                <a:gd name="T12" fmla="*/ 112 w 146"/>
                <a:gd name="T13" fmla="*/ 155 h 216"/>
                <a:gd name="T14" fmla="*/ 89 w 146"/>
                <a:gd name="T15" fmla="*/ 164 h 216"/>
                <a:gd name="T16" fmla="*/ 86 w 146"/>
                <a:gd name="T17" fmla="*/ 182 h 216"/>
                <a:gd name="T18" fmla="*/ 109 w 146"/>
                <a:gd name="T19" fmla="*/ 177 h 216"/>
                <a:gd name="T20" fmla="*/ 146 w 146"/>
                <a:gd name="T21" fmla="*/ 196 h 216"/>
                <a:gd name="T22" fmla="*/ 112 w 146"/>
                <a:gd name="T23" fmla="*/ 203 h 216"/>
                <a:gd name="T24" fmla="*/ 74 w 146"/>
                <a:gd name="T25" fmla="*/ 207 h 216"/>
                <a:gd name="T26" fmla="*/ 65 w 146"/>
                <a:gd name="T27" fmla="*/ 200 h 216"/>
                <a:gd name="T28" fmla="*/ 1 w 146"/>
                <a:gd name="T29" fmla="*/ 212 h 216"/>
                <a:gd name="T30" fmla="*/ 19 w 146"/>
                <a:gd name="T31" fmla="*/ 186 h 216"/>
                <a:gd name="T32" fmla="*/ 42 w 146"/>
                <a:gd name="T33" fmla="*/ 172 h 216"/>
                <a:gd name="T34" fmla="*/ 47 w 146"/>
                <a:gd name="T35" fmla="*/ 162 h 216"/>
                <a:gd name="T36" fmla="*/ 18 w 146"/>
                <a:gd name="T37" fmla="*/ 155 h 216"/>
                <a:gd name="T38" fmla="*/ 43 w 146"/>
                <a:gd name="T39" fmla="*/ 138 h 216"/>
                <a:gd name="T40" fmla="*/ 66 w 146"/>
                <a:gd name="T41" fmla="*/ 121 h 216"/>
                <a:gd name="T42" fmla="*/ 44 w 146"/>
                <a:gd name="T43" fmla="*/ 125 h 216"/>
                <a:gd name="T44" fmla="*/ 39 w 146"/>
                <a:gd name="T45" fmla="*/ 112 h 216"/>
                <a:gd name="T46" fmla="*/ 18 w 146"/>
                <a:gd name="T47" fmla="*/ 94 h 216"/>
                <a:gd name="T48" fmla="*/ 6 w 146"/>
                <a:gd name="T49" fmla="*/ 58 h 216"/>
                <a:gd name="T50" fmla="*/ 17 w 146"/>
                <a:gd name="T51" fmla="*/ 23 h 216"/>
                <a:gd name="T52" fmla="*/ 32 w 146"/>
                <a:gd name="T53" fmla="*/ 8 h 216"/>
                <a:gd name="T54" fmla="*/ 64 w 146"/>
                <a:gd name="T55" fmla="*/ 16 h 216"/>
                <a:gd name="T56" fmla="*/ 67 w 146"/>
                <a:gd name="T57" fmla="*/ 26 h 216"/>
                <a:gd name="T58" fmla="*/ 33 w 146"/>
                <a:gd name="T59" fmla="*/ 58 h 216"/>
                <a:gd name="T60" fmla="*/ 60 w 146"/>
                <a:gd name="T61" fmla="*/ 50 h 216"/>
                <a:gd name="T62" fmla="*/ 70 w 146"/>
                <a:gd name="T63" fmla="*/ 27 h 216"/>
                <a:gd name="T64" fmla="*/ 35 w 146"/>
                <a:gd name="T65" fmla="*/ 77 h 216"/>
                <a:gd name="T66" fmla="*/ 56 w 146"/>
                <a:gd name="T67" fmla="*/ 92 h 216"/>
                <a:gd name="T68" fmla="*/ 51 w 146"/>
                <a:gd name="T69" fmla="*/ 74 h 216"/>
                <a:gd name="T70" fmla="*/ 46 w 146"/>
                <a:gd name="T71" fmla="*/ 183 h 216"/>
                <a:gd name="T72" fmla="*/ 46 w 146"/>
                <a:gd name="T73" fmla="*/ 187 h 216"/>
                <a:gd name="T74" fmla="*/ 57 w 146"/>
                <a:gd name="T75" fmla="*/ 181 h 216"/>
                <a:gd name="T76" fmla="*/ 48 w 146"/>
                <a:gd name="T77" fmla="*/ 146 h 216"/>
                <a:gd name="T78" fmla="*/ 62 w 146"/>
                <a:gd name="T79" fmla="*/ 161 h 216"/>
                <a:gd name="T80" fmla="*/ 70 w 146"/>
                <a:gd name="T81" fmla="*/ 65 h 216"/>
                <a:gd name="T82" fmla="*/ 66 w 146"/>
                <a:gd name="T83" fmla="*/ 69 h 216"/>
                <a:gd name="T84" fmla="*/ 66 w 146"/>
                <a:gd name="T85" fmla="*/ 98 h 216"/>
                <a:gd name="T86" fmla="*/ 67 w 146"/>
                <a:gd name="T87" fmla="*/ 100 h 216"/>
                <a:gd name="T88" fmla="*/ 80 w 146"/>
                <a:gd name="T89" fmla="*/ 20 h 216"/>
                <a:gd name="T90" fmla="*/ 87 w 146"/>
                <a:gd name="T91" fmla="*/ 42 h 216"/>
                <a:gd name="T92" fmla="*/ 95 w 146"/>
                <a:gd name="T93" fmla="*/ 65 h 216"/>
                <a:gd name="T94" fmla="*/ 109 w 146"/>
                <a:gd name="T95" fmla="*/ 54 h 216"/>
                <a:gd name="T96" fmla="*/ 119 w 146"/>
                <a:gd name="T97" fmla="*/ 28 h 216"/>
                <a:gd name="T98" fmla="*/ 84 w 146"/>
                <a:gd name="T99" fmla="*/ 58 h 216"/>
                <a:gd name="T100" fmla="*/ 101 w 146"/>
                <a:gd name="T101" fmla="*/ 140 h 216"/>
                <a:gd name="T102" fmla="*/ 85 w 146"/>
                <a:gd name="T103" fmla="*/ 145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6" h="216">
                  <a:moveTo>
                    <a:pt x="89" y="6"/>
                  </a:moveTo>
                  <a:cubicBezTo>
                    <a:pt x="102" y="1"/>
                    <a:pt x="111" y="0"/>
                    <a:pt x="115" y="3"/>
                  </a:cubicBezTo>
                  <a:cubicBezTo>
                    <a:pt x="118" y="4"/>
                    <a:pt x="119" y="5"/>
                    <a:pt x="120" y="5"/>
                  </a:cubicBezTo>
                  <a:cubicBezTo>
                    <a:pt x="121" y="5"/>
                    <a:pt x="123" y="6"/>
                    <a:pt x="127" y="9"/>
                  </a:cubicBezTo>
                  <a:cubicBezTo>
                    <a:pt x="130" y="11"/>
                    <a:pt x="132" y="13"/>
                    <a:pt x="132" y="14"/>
                  </a:cubicBezTo>
                  <a:cubicBezTo>
                    <a:pt x="132" y="15"/>
                    <a:pt x="132" y="15"/>
                    <a:pt x="133" y="15"/>
                  </a:cubicBezTo>
                  <a:cubicBezTo>
                    <a:pt x="133" y="15"/>
                    <a:pt x="134" y="17"/>
                    <a:pt x="136" y="20"/>
                  </a:cubicBezTo>
                  <a:cubicBezTo>
                    <a:pt x="137" y="23"/>
                    <a:pt x="138" y="28"/>
                    <a:pt x="138" y="34"/>
                  </a:cubicBezTo>
                  <a:cubicBezTo>
                    <a:pt x="138" y="40"/>
                    <a:pt x="137" y="45"/>
                    <a:pt x="136" y="48"/>
                  </a:cubicBezTo>
                  <a:cubicBezTo>
                    <a:pt x="135" y="50"/>
                    <a:pt x="134" y="52"/>
                    <a:pt x="134" y="53"/>
                  </a:cubicBezTo>
                  <a:cubicBezTo>
                    <a:pt x="134" y="54"/>
                    <a:pt x="133" y="57"/>
                    <a:pt x="132" y="60"/>
                  </a:cubicBezTo>
                  <a:cubicBezTo>
                    <a:pt x="130" y="63"/>
                    <a:pt x="130" y="65"/>
                    <a:pt x="130" y="66"/>
                  </a:cubicBezTo>
                  <a:cubicBezTo>
                    <a:pt x="130" y="68"/>
                    <a:pt x="129" y="69"/>
                    <a:pt x="129" y="69"/>
                  </a:cubicBezTo>
                  <a:cubicBezTo>
                    <a:pt x="128" y="69"/>
                    <a:pt x="127" y="70"/>
                    <a:pt x="126" y="73"/>
                  </a:cubicBezTo>
                  <a:cubicBezTo>
                    <a:pt x="125" y="76"/>
                    <a:pt x="124" y="78"/>
                    <a:pt x="123" y="79"/>
                  </a:cubicBezTo>
                  <a:cubicBezTo>
                    <a:pt x="122" y="79"/>
                    <a:pt x="120" y="82"/>
                    <a:pt x="118" y="86"/>
                  </a:cubicBezTo>
                  <a:cubicBezTo>
                    <a:pt x="114" y="93"/>
                    <a:pt x="109" y="100"/>
                    <a:pt x="101" y="108"/>
                  </a:cubicBezTo>
                  <a:cubicBezTo>
                    <a:pt x="98" y="111"/>
                    <a:pt x="96" y="114"/>
                    <a:pt x="95" y="115"/>
                  </a:cubicBezTo>
                  <a:cubicBezTo>
                    <a:pt x="93" y="117"/>
                    <a:pt x="92" y="118"/>
                    <a:pt x="89" y="117"/>
                  </a:cubicBezTo>
                  <a:cubicBezTo>
                    <a:pt x="88" y="117"/>
                    <a:pt x="87" y="117"/>
                    <a:pt x="87" y="118"/>
                  </a:cubicBezTo>
                  <a:cubicBezTo>
                    <a:pt x="86" y="118"/>
                    <a:pt x="86" y="119"/>
                    <a:pt x="86" y="122"/>
                  </a:cubicBezTo>
                  <a:cubicBezTo>
                    <a:pt x="86" y="128"/>
                    <a:pt x="86" y="128"/>
                    <a:pt x="86" y="128"/>
                  </a:cubicBezTo>
                  <a:cubicBezTo>
                    <a:pt x="95" y="128"/>
                    <a:pt x="95" y="128"/>
                    <a:pt x="95" y="128"/>
                  </a:cubicBezTo>
                  <a:cubicBezTo>
                    <a:pt x="100" y="129"/>
                    <a:pt x="105" y="130"/>
                    <a:pt x="109" y="131"/>
                  </a:cubicBezTo>
                  <a:cubicBezTo>
                    <a:pt x="113" y="132"/>
                    <a:pt x="116" y="134"/>
                    <a:pt x="118" y="135"/>
                  </a:cubicBezTo>
                  <a:cubicBezTo>
                    <a:pt x="119" y="136"/>
                    <a:pt x="120" y="138"/>
                    <a:pt x="120" y="141"/>
                  </a:cubicBezTo>
                  <a:cubicBezTo>
                    <a:pt x="121" y="143"/>
                    <a:pt x="120" y="146"/>
                    <a:pt x="118" y="149"/>
                  </a:cubicBezTo>
                  <a:cubicBezTo>
                    <a:pt x="116" y="151"/>
                    <a:pt x="114" y="153"/>
                    <a:pt x="112" y="155"/>
                  </a:cubicBezTo>
                  <a:cubicBezTo>
                    <a:pt x="109" y="157"/>
                    <a:pt x="107" y="157"/>
                    <a:pt x="105" y="158"/>
                  </a:cubicBezTo>
                  <a:cubicBezTo>
                    <a:pt x="103" y="158"/>
                    <a:pt x="102" y="158"/>
                    <a:pt x="100" y="159"/>
                  </a:cubicBezTo>
                  <a:cubicBezTo>
                    <a:pt x="99" y="160"/>
                    <a:pt x="97" y="161"/>
                    <a:pt x="96" y="161"/>
                  </a:cubicBezTo>
                  <a:cubicBezTo>
                    <a:pt x="95" y="161"/>
                    <a:pt x="93" y="162"/>
                    <a:pt x="89" y="164"/>
                  </a:cubicBezTo>
                  <a:cubicBezTo>
                    <a:pt x="83" y="167"/>
                    <a:pt x="83" y="167"/>
                    <a:pt x="83" y="167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82"/>
                    <a:pt x="83" y="182"/>
                    <a:pt x="83" y="182"/>
                  </a:cubicBezTo>
                  <a:cubicBezTo>
                    <a:pt x="86" y="182"/>
                    <a:pt x="86" y="182"/>
                    <a:pt x="86" y="182"/>
                  </a:cubicBezTo>
                  <a:cubicBezTo>
                    <a:pt x="89" y="182"/>
                    <a:pt x="91" y="182"/>
                    <a:pt x="91" y="182"/>
                  </a:cubicBezTo>
                  <a:cubicBezTo>
                    <a:pt x="92" y="182"/>
                    <a:pt x="94" y="182"/>
                    <a:pt x="97" y="182"/>
                  </a:cubicBezTo>
                  <a:cubicBezTo>
                    <a:pt x="101" y="181"/>
                    <a:pt x="103" y="181"/>
                    <a:pt x="106" y="179"/>
                  </a:cubicBezTo>
                  <a:cubicBezTo>
                    <a:pt x="107" y="178"/>
                    <a:pt x="108" y="178"/>
                    <a:pt x="109" y="177"/>
                  </a:cubicBezTo>
                  <a:cubicBezTo>
                    <a:pt x="109" y="177"/>
                    <a:pt x="111" y="178"/>
                    <a:pt x="112" y="179"/>
                  </a:cubicBezTo>
                  <a:cubicBezTo>
                    <a:pt x="115" y="180"/>
                    <a:pt x="120" y="182"/>
                    <a:pt x="127" y="183"/>
                  </a:cubicBezTo>
                  <a:cubicBezTo>
                    <a:pt x="134" y="185"/>
                    <a:pt x="139" y="187"/>
                    <a:pt x="142" y="189"/>
                  </a:cubicBezTo>
                  <a:cubicBezTo>
                    <a:pt x="144" y="191"/>
                    <a:pt x="146" y="193"/>
                    <a:pt x="146" y="196"/>
                  </a:cubicBezTo>
                  <a:cubicBezTo>
                    <a:pt x="146" y="199"/>
                    <a:pt x="145" y="201"/>
                    <a:pt x="144" y="203"/>
                  </a:cubicBezTo>
                  <a:cubicBezTo>
                    <a:pt x="142" y="204"/>
                    <a:pt x="141" y="205"/>
                    <a:pt x="140" y="205"/>
                  </a:cubicBezTo>
                  <a:cubicBezTo>
                    <a:pt x="138" y="205"/>
                    <a:pt x="134" y="205"/>
                    <a:pt x="127" y="205"/>
                  </a:cubicBezTo>
                  <a:cubicBezTo>
                    <a:pt x="118" y="204"/>
                    <a:pt x="113" y="203"/>
                    <a:pt x="112" y="203"/>
                  </a:cubicBezTo>
                  <a:cubicBezTo>
                    <a:pt x="111" y="202"/>
                    <a:pt x="106" y="202"/>
                    <a:pt x="97" y="202"/>
                  </a:cubicBezTo>
                  <a:cubicBezTo>
                    <a:pt x="91" y="203"/>
                    <a:pt x="87" y="203"/>
                    <a:pt x="85" y="203"/>
                  </a:cubicBezTo>
                  <a:cubicBezTo>
                    <a:pt x="82" y="204"/>
                    <a:pt x="81" y="204"/>
                    <a:pt x="79" y="206"/>
                  </a:cubicBezTo>
                  <a:cubicBezTo>
                    <a:pt x="76" y="207"/>
                    <a:pt x="75" y="207"/>
                    <a:pt x="74" y="207"/>
                  </a:cubicBezTo>
                  <a:cubicBezTo>
                    <a:pt x="73" y="206"/>
                    <a:pt x="72" y="205"/>
                    <a:pt x="70" y="205"/>
                  </a:cubicBezTo>
                  <a:cubicBezTo>
                    <a:pt x="69" y="205"/>
                    <a:pt x="68" y="205"/>
                    <a:pt x="68" y="205"/>
                  </a:cubicBezTo>
                  <a:cubicBezTo>
                    <a:pt x="68" y="204"/>
                    <a:pt x="68" y="204"/>
                    <a:pt x="68" y="203"/>
                  </a:cubicBezTo>
                  <a:cubicBezTo>
                    <a:pt x="69" y="201"/>
                    <a:pt x="68" y="200"/>
                    <a:pt x="65" y="200"/>
                  </a:cubicBezTo>
                  <a:cubicBezTo>
                    <a:pt x="63" y="200"/>
                    <a:pt x="59" y="201"/>
                    <a:pt x="54" y="202"/>
                  </a:cubicBezTo>
                  <a:cubicBezTo>
                    <a:pt x="47" y="204"/>
                    <a:pt x="43" y="206"/>
                    <a:pt x="42" y="206"/>
                  </a:cubicBezTo>
                  <a:cubicBezTo>
                    <a:pt x="40" y="206"/>
                    <a:pt x="37" y="207"/>
                    <a:pt x="32" y="209"/>
                  </a:cubicBezTo>
                  <a:cubicBezTo>
                    <a:pt x="13" y="215"/>
                    <a:pt x="3" y="216"/>
                    <a:pt x="1" y="212"/>
                  </a:cubicBezTo>
                  <a:cubicBezTo>
                    <a:pt x="1" y="210"/>
                    <a:pt x="0" y="208"/>
                    <a:pt x="1" y="203"/>
                  </a:cubicBezTo>
                  <a:cubicBezTo>
                    <a:pt x="1" y="198"/>
                    <a:pt x="2" y="195"/>
                    <a:pt x="3" y="194"/>
                  </a:cubicBezTo>
                  <a:cubicBezTo>
                    <a:pt x="3" y="192"/>
                    <a:pt x="5" y="191"/>
                    <a:pt x="8" y="191"/>
                  </a:cubicBezTo>
                  <a:cubicBezTo>
                    <a:pt x="11" y="190"/>
                    <a:pt x="14" y="189"/>
                    <a:pt x="19" y="186"/>
                  </a:cubicBezTo>
                  <a:cubicBezTo>
                    <a:pt x="23" y="183"/>
                    <a:pt x="27" y="181"/>
                    <a:pt x="30" y="180"/>
                  </a:cubicBezTo>
                  <a:cubicBezTo>
                    <a:pt x="33" y="178"/>
                    <a:pt x="35" y="177"/>
                    <a:pt x="35" y="176"/>
                  </a:cubicBezTo>
                  <a:cubicBezTo>
                    <a:pt x="35" y="176"/>
                    <a:pt x="35" y="175"/>
                    <a:pt x="36" y="175"/>
                  </a:cubicBezTo>
                  <a:cubicBezTo>
                    <a:pt x="37" y="175"/>
                    <a:pt x="39" y="174"/>
                    <a:pt x="42" y="172"/>
                  </a:cubicBezTo>
                  <a:cubicBezTo>
                    <a:pt x="46" y="170"/>
                    <a:pt x="48" y="169"/>
                    <a:pt x="48" y="169"/>
                  </a:cubicBezTo>
                  <a:cubicBezTo>
                    <a:pt x="49" y="169"/>
                    <a:pt x="49" y="168"/>
                    <a:pt x="49" y="167"/>
                  </a:cubicBezTo>
                  <a:cubicBezTo>
                    <a:pt x="49" y="165"/>
                    <a:pt x="49" y="165"/>
                    <a:pt x="48" y="165"/>
                  </a:cubicBezTo>
                  <a:cubicBezTo>
                    <a:pt x="48" y="165"/>
                    <a:pt x="47" y="164"/>
                    <a:pt x="47" y="162"/>
                  </a:cubicBezTo>
                  <a:cubicBezTo>
                    <a:pt x="47" y="161"/>
                    <a:pt x="45" y="159"/>
                    <a:pt x="41" y="157"/>
                  </a:cubicBezTo>
                  <a:cubicBezTo>
                    <a:pt x="37" y="155"/>
                    <a:pt x="34" y="154"/>
                    <a:pt x="32" y="154"/>
                  </a:cubicBezTo>
                  <a:cubicBezTo>
                    <a:pt x="30" y="154"/>
                    <a:pt x="27" y="155"/>
                    <a:pt x="25" y="156"/>
                  </a:cubicBezTo>
                  <a:cubicBezTo>
                    <a:pt x="21" y="158"/>
                    <a:pt x="19" y="158"/>
                    <a:pt x="18" y="155"/>
                  </a:cubicBezTo>
                  <a:cubicBezTo>
                    <a:pt x="16" y="153"/>
                    <a:pt x="17" y="151"/>
                    <a:pt x="20" y="148"/>
                  </a:cubicBezTo>
                  <a:cubicBezTo>
                    <a:pt x="21" y="146"/>
                    <a:pt x="23" y="145"/>
                    <a:pt x="25" y="144"/>
                  </a:cubicBezTo>
                  <a:cubicBezTo>
                    <a:pt x="28" y="143"/>
                    <a:pt x="30" y="142"/>
                    <a:pt x="32" y="142"/>
                  </a:cubicBezTo>
                  <a:cubicBezTo>
                    <a:pt x="33" y="142"/>
                    <a:pt x="36" y="141"/>
                    <a:pt x="43" y="138"/>
                  </a:cubicBezTo>
                  <a:cubicBezTo>
                    <a:pt x="45" y="137"/>
                    <a:pt x="49" y="136"/>
                    <a:pt x="55" y="134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6" y="123"/>
                    <a:pt x="66" y="122"/>
                    <a:pt x="66" y="121"/>
                  </a:cubicBezTo>
                  <a:cubicBezTo>
                    <a:pt x="65" y="121"/>
                    <a:pt x="65" y="120"/>
                    <a:pt x="64" y="120"/>
                  </a:cubicBezTo>
                  <a:cubicBezTo>
                    <a:pt x="63" y="120"/>
                    <a:pt x="61" y="121"/>
                    <a:pt x="60" y="122"/>
                  </a:cubicBezTo>
                  <a:cubicBezTo>
                    <a:pt x="58" y="123"/>
                    <a:pt x="55" y="124"/>
                    <a:pt x="51" y="125"/>
                  </a:cubicBezTo>
                  <a:cubicBezTo>
                    <a:pt x="47" y="125"/>
                    <a:pt x="45" y="125"/>
                    <a:pt x="44" y="125"/>
                  </a:cubicBezTo>
                  <a:cubicBezTo>
                    <a:pt x="44" y="125"/>
                    <a:pt x="43" y="124"/>
                    <a:pt x="42" y="122"/>
                  </a:cubicBezTo>
                  <a:cubicBezTo>
                    <a:pt x="40" y="120"/>
                    <a:pt x="39" y="119"/>
                    <a:pt x="39" y="118"/>
                  </a:cubicBezTo>
                  <a:cubicBezTo>
                    <a:pt x="40" y="117"/>
                    <a:pt x="40" y="116"/>
                    <a:pt x="40" y="114"/>
                  </a:cubicBezTo>
                  <a:cubicBezTo>
                    <a:pt x="40" y="113"/>
                    <a:pt x="39" y="112"/>
                    <a:pt x="39" y="112"/>
                  </a:cubicBezTo>
                  <a:cubicBezTo>
                    <a:pt x="39" y="111"/>
                    <a:pt x="38" y="111"/>
                    <a:pt x="38" y="111"/>
                  </a:cubicBezTo>
                  <a:cubicBezTo>
                    <a:pt x="36" y="112"/>
                    <a:pt x="34" y="111"/>
                    <a:pt x="31" y="110"/>
                  </a:cubicBezTo>
                  <a:cubicBezTo>
                    <a:pt x="28" y="109"/>
                    <a:pt x="26" y="107"/>
                    <a:pt x="24" y="105"/>
                  </a:cubicBezTo>
                  <a:cubicBezTo>
                    <a:pt x="21" y="102"/>
                    <a:pt x="19" y="98"/>
                    <a:pt x="18" y="94"/>
                  </a:cubicBezTo>
                  <a:cubicBezTo>
                    <a:pt x="17" y="90"/>
                    <a:pt x="17" y="87"/>
                    <a:pt x="16" y="86"/>
                  </a:cubicBezTo>
                  <a:cubicBezTo>
                    <a:pt x="15" y="84"/>
                    <a:pt x="14" y="81"/>
                    <a:pt x="13" y="75"/>
                  </a:cubicBezTo>
                  <a:cubicBezTo>
                    <a:pt x="12" y="70"/>
                    <a:pt x="10" y="66"/>
                    <a:pt x="9" y="63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11" y="54"/>
                    <a:pt x="12" y="52"/>
                    <a:pt x="12" y="51"/>
                  </a:cubicBezTo>
                  <a:cubicBezTo>
                    <a:pt x="12" y="49"/>
                    <a:pt x="13" y="46"/>
                    <a:pt x="13" y="41"/>
                  </a:cubicBezTo>
                  <a:cubicBezTo>
                    <a:pt x="14" y="34"/>
                    <a:pt x="15" y="28"/>
                    <a:pt x="17" y="23"/>
                  </a:cubicBezTo>
                  <a:cubicBezTo>
                    <a:pt x="18" y="19"/>
                    <a:pt x="19" y="15"/>
                    <a:pt x="19" y="13"/>
                  </a:cubicBezTo>
                  <a:cubicBezTo>
                    <a:pt x="19" y="11"/>
                    <a:pt x="21" y="8"/>
                    <a:pt x="23" y="6"/>
                  </a:cubicBezTo>
                  <a:cubicBezTo>
                    <a:pt x="26" y="3"/>
                    <a:pt x="28" y="2"/>
                    <a:pt x="30" y="3"/>
                  </a:cubicBezTo>
                  <a:cubicBezTo>
                    <a:pt x="32" y="3"/>
                    <a:pt x="33" y="5"/>
                    <a:pt x="32" y="8"/>
                  </a:cubicBezTo>
                  <a:cubicBezTo>
                    <a:pt x="32" y="10"/>
                    <a:pt x="32" y="15"/>
                    <a:pt x="32" y="22"/>
                  </a:cubicBezTo>
                  <a:cubicBezTo>
                    <a:pt x="33" y="29"/>
                    <a:pt x="33" y="33"/>
                    <a:pt x="34" y="33"/>
                  </a:cubicBezTo>
                  <a:cubicBezTo>
                    <a:pt x="35" y="33"/>
                    <a:pt x="37" y="31"/>
                    <a:pt x="41" y="29"/>
                  </a:cubicBezTo>
                  <a:cubicBezTo>
                    <a:pt x="47" y="25"/>
                    <a:pt x="54" y="21"/>
                    <a:pt x="64" y="16"/>
                  </a:cubicBezTo>
                  <a:cubicBezTo>
                    <a:pt x="74" y="11"/>
                    <a:pt x="82" y="8"/>
                    <a:pt x="89" y="6"/>
                  </a:cubicBezTo>
                  <a:close/>
                  <a:moveTo>
                    <a:pt x="70" y="27"/>
                  </a:moveTo>
                  <a:cubicBezTo>
                    <a:pt x="70" y="25"/>
                    <a:pt x="70" y="25"/>
                    <a:pt x="70" y="25"/>
                  </a:cubicBezTo>
                  <a:cubicBezTo>
                    <a:pt x="69" y="25"/>
                    <a:pt x="68" y="25"/>
                    <a:pt x="67" y="26"/>
                  </a:cubicBezTo>
                  <a:cubicBezTo>
                    <a:pt x="58" y="31"/>
                    <a:pt x="50" y="37"/>
                    <a:pt x="42" y="45"/>
                  </a:cubicBezTo>
                  <a:cubicBezTo>
                    <a:pt x="37" y="50"/>
                    <a:pt x="34" y="53"/>
                    <a:pt x="34" y="53"/>
                  </a:cubicBezTo>
                  <a:cubicBezTo>
                    <a:pt x="33" y="53"/>
                    <a:pt x="33" y="54"/>
                    <a:pt x="32" y="56"/>
                  </a:cubicBezTo>
                  <a:cubicBezTo>
                    <a:pt x="32" y="57"/>
                    <a:pt x="32" y="58"/>
                    <a:pt x="33" y="58"/>
                  </a:cubicBezTo>
                  <a:cubicBezTo>
                    <a:pt x="33" y="58"/>
                    <a:pt x="34" y="58"/>
                    <a:pt x="36" y="58"/>
                  </a:cubicBezTo>
                  <a:cubicBezTo>
                    <a:pt x="39" y="58"/>
                    <a:pt x="41" y="57"/>
                    <a:pt x="42" y="56"/>
                  </a:cubicBezTo>
                  <a:cubicBezTo>
                    <a:pt x="42" y="56"/>
                    <a:pt x="45" y="55"/>
                    <a:pt x="50" y="53"/>
                  </a:cubicBezTo>
                  <a:cubicBezTo>
                    <a:pt x="55" y="51"/>
                    <a:pt x="58" y="50"/>
                    <a:pt x="60" y="50"/>
                  </a:cubicBezTo>
                  <a:cubicBezTo>
                    <a:pt x="60" y="49"/>
                    <a:pt x="62" y="49"/>
                    <a:pt x="65" y="48"/>
                  </a:cubicBezTo>
                  <a:cubicBezTo>
                    <a:pt x="68" y="47"/>
                    <a:pt x="69" y="46"/>
                    <a:pt x="70" y="46"/>
                  </a:cubicBezTo>
                  <a:cubicBezTo>
                    <a:pt x="70" y="45"/>
                    <a:pt x="71" y="42"/>
                    <a:pt x="70" y="37"/>
                  </a:cubicBezTo>
                  <a:cubicBezTo>
                    <a:pt x="70" y="31"/>
                    <a:pt x="70" y="28"/>
                    <a:pt x="70" y="27"/>
                  </a:cubicBezTo>
                  <a:close/>
                  <a:moveTo>
                    <a:pt x="45" y="70"/>
                  </a:moveTo>
                  <a:cubicBezTo>
                    <a:pt x="44" y="69"/>
                    <a:pt x="42" y="68"/>
                    <a:pt x="40" y="68"/>
                  </a:cubicBezTo>
                  <a:cubicBezTo>
                    <a:pt x="38" y="68"/>
                    <a:pt x="36" y="68"/>
                    <a:pt x="35" y="69"/>
                  </a:cubicBezTo>
                  <a:cubicBezTo>
                    <a:pt x="34" y="70"/>
                    <a:pt x="34" y="72"/>
                    <a:pt x="35" y="77"/>
                  </a:cubicBezTo>
                  <a:cubicBezTo>
                    <a:pt x="36" y="82"/>
                    <a:pt x="38" y="87"/>
                    <a:pt x="40" y="92"/>
                  </a:cubicBezTo>
                  <a:cubicBezTo>
                    <a:pt x="44" y="100"/>
                    <a:pt x="44" y="100"/>
                    <a:pt x="44" y="100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50" y="97"/>
                    <a:pt x="53" y="95"/>
                    <a:pt x="56" y="92"/>
                  </a:cubicBezTo>
                  <a:cubicBezTo>
                    <a:pt x="59" y="89"/>
                    <a:pt x="61" y="87"/>
                    <a:pt x="62" y="87"/>
                  </a:cubicBezTo>
                  <a:cubicBezTo>
                    <a:pt x="63" y="86"/>
                    <a:pt x="64" y="85"/>
                    <a:pt x="63" y="85"/>
                  </a:cubicBezTo>
                  <a:cubicBezTo>
                    <a:pt x="63" y="84"/>
                    <a:pt x="62" y="83"/>
                    <a:pt x="60" y="81"/>
                  </a:cubicBezTo>
                  <a:cubicBezTo>
                    <a:pt x="56" y="77"/>
                    <a:pt x="53" y="75"/>
                    <a:pt x="51" y="74"/>
                  </a:cubicBezTo>
                  <a:cubicBezTo>
                    <a:pt x="49" y="72"/>
                    <a:pt x="47" y="71"/>
                    <a:pt x="45" y="70"/>
                  </a:cubicBezTo>
                  <a:close/>
                  <a:moveTo>
                    <a:pt x="57" y="181"/>
                  </a:moveTo>
                  <a:cubicBezTo>
                    <a:pt x="56" y="180"/>
                    <a:pt x="54" y="180"/>
                    <a:pt x="52" y="180"/>
                  </a:cubicBezTo>
                  <a:cubicBezTo>
                    <a:pt x="50" y="180"/>
                    <a:pt x="48" y="181"/>
                    <a:pt x="46" y="183"/>
                  </a:cubicBezTo>
                  <a:cubicBezTo>
                    <a:pt x="45" y="184"/>
                    <a:pt x="43" y="185"/>
                    <a:pt x="41" y="186"/>
                  </a:cubicBezTo>
                  <a:cubicBezTo>
                    <a:pt x="38" y="186"/>
                    <a:pt x="37" y="187"/>
                    <a:pt x="37" y="188"/>
                  </a:cubicBezTo>
                  <a:cubicBezTo>
                    <a:pt x="37" y="189"/>
                    <a:pt x="38" y="189"/>
                    <a:pt x="39" y="188"/>
                  </a:cubicBezTo>
                  <a:cubicBezTo>
                    <a:pt x="40" y="188"/>
                    <a:pt x="43" y="188"/>
                    <a:pt x="46" y="187"/>
                  </a:cubicBezTo>
                  <a:cubicBezTo>
                    <a:pt x="52" y="185"/>
                    <a:pt x="52" y="185"/>
                    <a:pt x="52" y="185"/>
                  </a:cubicBezTo>
                  <a:cubicBezTo>
                    <a:pt x="54" y="185"/>
                    <a:pt x="55" y="184"/>
                    <a:pt x="56" y="184"/>
                  </a:cubicBezTo>
                  <a:cubicBezTo>
                    <a:pt x="57" y="183"/>
                    <a:pt x="58" y="183"/>
                    <a:pt x="58" y="182"/>
                  </a:cubicBezTo>
                  <a:cubicBezTo>
                    <a:pt x="58" y="182"/>
                    <a:pt x="57" y="182"/>
                    <a:pt x="57" y="181"/>
                  </a:cubicBezTo>
                  <a:close/>
                  <a:moveTo>
                    <a:pt x="64" y="146"/>
                  </a:moveTo>
                  <a:cubicBezTo>
                    <a:pt x="64" y="144"/>
                    <a:pt x="63" y="143"/>
                    <a:pt x="63" y="143"/>
                  </a:cubicBezTo>
                  <a:cubicBezTo>
                    <a:pt x="62" y="142"/>
                    <a:pt x="59" y="143"/>
                    <a:pt x="56" y="144"/>
                  </a:cubicBezTo>
                  <a:cubicBezTo>
                    <a:pt x="54" y="144"/>
                    <a:pt x="51" y="145"/>
                    <a:pt x="48" y="146"/>
                  </a:cubicBezTo>
                  <a:cubicBezTo>
                    <a:pt x="45" y="147"/>
                    <a:pt x="44" y="147"/>
                    <a:pt x="44" y="148"/>
                  </a:cubicBezTo>
                  <a:cubicBezTo>
                    <a:pt x="44" y="149"/>
                    <a:pt x="46" y="150"/>
                    <a:pt x="49" y="152"/>
                  </a:cubicBezTo>
                  <a:cubicBezTo>
                    <a:pt x="53" y="153"/>
                    <a:pt x="56" y="155"/>
                    <a:pt x="58" y="158"/>
                  </a:cubicBezTo>
                  <a:cubicBezTo>
                    <a:pt x="60" y="160"/>
                    <a:pt x="62" y="161"/>
                    <a:pt x="62" y="161"/>
                  </a:cubicBezTo>
                  <a:cubicBezTo>
                    <a:pt x="62" y="161"/>
                    <a:pt x="63" y="159"/>
                    <a:pt x="63" y="156"/>
                  </a:cubicBezTo>
                  <a:cubicBezTo>
                    <a:pt x="64" y="152"/>
                    <a:pt x="64" y="151"/>
                    <a:pt x="64" y="150"/>
                  </a:cubicBezTo>
                  <a:cubicBezTo>
                    <a:pt x="64" y="149"/>
                    <a:pt x="64" y="148"/>
                    <a:pt x="64" y="146"/>
                  </a:cubicBezTo>
                  <a:close/>
                  <a:moveTo>
                    <a:pt x="70" y="65"/>
                  </a:moveTo>
                  <a:cubicBezTo>
                    <a:pt x="70" y="62"/>
                    <a:pt x="70" y="60"/>
                    <a:pt x="70" y="59"/>
                  </a:cubicBezTo>
                  <a:cubicBezTo>
                    <a:pt x="69" y="59"/>
                    <a:pt x="66" y="59"/>
                    <a:pt x="61" y="61"/>
                  </a:cubicBezTo>
                  <a:cubicBezTo>
                    <a:pt x="56" y="62"/>
                    <a:pt x="53" y="63"/>
                    <a:pt x="52" y="64"/>
                  </a:cubicBezTo>
                  <a:cubicBezTo>
                    <a:pt x="52" y="65"/>
                    <a:pt x="56" y="67"/>
                    <a:pt x="66" y="69"/>
                  </a:cubicBezTo>
                  <a:cubicBezTo>
                    <a:pt x="68" y="70"/>
                    <a:pt x="69" y="70"/>
                    <a:pt x="69" y="69"/>
                  </a:cubicBezTo>
                  <a:cubicBezTo>
                    <a:pt x="69" y="69"/>
                    <a:pt x="70" y="68"/>
                    <a:pt x="70" y="65"/>
                  </a:cubicBezTo>
                  <a:close/>
                  <a:moveTo>
                    <a:pt x="67" y="100"/>
                  </a:moveTo>
                  <a:cubicBezTo>
                    <a:pt x="67" y="98"/>
                    <a:pt x="67" y="98"/>
                    <a:pt x="66" y="98"/>
                  </a:cubicBezTo>
                  <a:cubicBezTo>
                    <a:pt x="65" y="98"/>
                    <a:pt x="64" y="100"/>
                    <a:pt x="61" y="103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62" y="104"/>
                    <a:pt x="63" y="103"/>
                    <a:pt x="65" y="102"/>
                  </a:cubicBezTo>
                  <a:cubicBezTo>
                    <a:pt x="66" y="101"/>
                    <a:pt x="67" y="100"/>
                    <a:pt x="67" y="100"/>
                  </a:cubicBezTo>
                  <a:close/>
                  <a:moveTo>
                    <a:pt x="119" y="13"/>
                  </a:moveTo>
                  <a:cubicBezTo>
                    <a:pt x="118" y="12"/>
                    <a:pt x="113" y="11"/>
                    <a:pt x="105" y="12"/>
                  </a:cubicBezTo>
                  <a:cubicBezTo>
                    <a:pt x="97" y="13"/>
                    <a:pt x="90" y="15"/>
                    <a:pt x="84" y="18"/>
                  </a:cubicBezTo>
                  <a:cubicBezTo>
                    <a:pt x="81" y="19"/>
                    <a:pt x="80" y="20"/>
                    <a:pt x="80" y="20"/>
                  </a:cubicBezTo>
                  <a:cubicBezTo>
                    <a:pt x="80" y="21"/>
                    <a:pt x="80" y="22"/>
                    <a:pt x="81" y="24"/>
                  </a:cubicBezTo>
                  <a:cubicBezTo>
                    <a:pt x="82" y="26"/>
                    <a:pt x="83" y="30"/>
                    <a:pt x="83" y="35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92" y="42"/>
                    <a:pt x="96" y="43"/>
                    <a:pt x="100" y="45"/>
                  </a:cubicBezTo>
                  <a:cubicBezTo>
                    <a:pt x="104" y="47"/>
                    <a:pt x="106" y="49"/>
                    <a:pt x="106" y="51"/>
                  </a:cubicBezTo>
                  <a:cubicBezTo>
                    <a:pt x="106" y="52"/>
                    <a:pt x="106" y="53"/>
                    <a:pt x="104" y="55"/>
                  </a:cubicBezTo>
                  <a:cubicBezTo>
                    <a:pt x="103" y="56"/>
                    <a:pt x="100" y="60"/>
                    <a:pt x="95" y="65"/>
                  </a:cubicBezTo>
                  <a:cubicBezTo>
                    <a:pt x="90" y="71"/>
                    <a:pt x="87" y="74"/>
                    <a:pt x="87" y="76"/>
                  </a:cubicBezTo>
                  <a:cubicBezTo>
                    <a:pt x="87" y="78"/>
                    <a:pt x="88" y="79"/>
                    <a:pt x="88" y="80"/>
                  </a:cubicBezTo>
                  <a:cubicBezTo>
                    <a:pt x="89" y="80"/>
                    <a:pt x="92" y="77"/>
                    <a:pt x="97" y="72"/>
                  </a:cubicBezTo>
                  <a:cubicBezTo>
                    <a:pt x="102" y="65"/>
                    <a:pt x="106" y="59"/>
                    <a:pt x="109" y="54"/>
                  </a:cubicBezTo>
                  <a:cubicBezTo>
                    <a:pt x="110" y="52"/>
                    <a:pt x="110" y="51"/>
                    <a:pt x="111" y="50"/>
                  </a:cubicBezTo>
                  <a:cubicBezTo>
                    <a:pt x="112" y="50"/>
                    <a:pt x="113" y="48"/>
                    <a:pt x="114" y="47"/>
                  </a:cubicBezTo>
                  <a:cubicBezTo>
                    <a:pt x="115" y="46"/>
                    <a:pt x="115" y="44"/>
                    <a:pt x="116" y="40"/>
                  </a:cubicBezTo>
                  <a:cubicBezTo>
                    <a:pt x="116" y="36"/>
                    <a:pt x="117" y="32"/>
                    <a:pt x="119" y="28"/>
                  </a:cubicBezTo>
                  <a:cubicBezTo>
                    <a:pt x="122" y="22"/>
                    <a:pt x="122" y="17"/>
                    <a:pt x="119" y="13"/>
                  </a:cubicBezTo>
                  <a:close/>
                  <a:moveTo>
                    <a:pt x="93" y="52"/>
                  </a:moveTo>
                  <a:cubicBezTo>
                    <a:pt x="92" y="51"/>
                    <a:pt x="90" y="51"/>
                    <a:pt x="86" y="53"/>
                  </a:cubicBezTo>
                  <a:cubicBezTo>
                    <a:pt x="85" y="54"/>
                    <a:pt x="84" y="55"/>
                    <a:pt x="84" y="58"/>
                  </a:cubicBezTo>
                  <a:cubicBezTo>
                    <a:pt x="84" y="61"/>
                    <a:pt x="84" y="63"/>
                    <a:pt x="85" y="63"/>
                  </a:cubicBezTo>
                  <a:cubicBezTo>
                    <a:pt x="86" y="63"/>
                    <a:pt x="88" y="62"/>
                    <a:pt x="90" y="59"/>
                  </a:cubicBezTo>
                  <a:cubicBezTo>
                    <a:pt x="93" y="55"/>
                    <a:pt x="94" y="53"/>
                    <a:pt x="93" y="52"/>
                  </a:cubicBezTo>
                  <a:close/>
                  <a:moveTo>
                    <a:pt x="101" y="140"/>
                  </a:moveTo>
                  <a:cubicBezTo>
                    <a:pt x="101" y="139"/>
                    <a:pt x="100" y="138"/>
                    <a:pt x="98" y="138"/>
                  </a:cubicBezTo>
                  <a:cubicBezTo>
                    <a:pt x="95" y="138"/>
                    <a:pt x="92" y="138"/>
                    <a:pt x="89" y="138"/>
                  </a:cubicBezTo>
                  <a:cubicBezTo>
                    <a:pt x="87" y="139"/>
                    <a:pt x="86" y="139"/>
                    <a:pt x="86" y="140"/>
                  </a:cubicBezTo>
                  <a:cubicBezTo>
                    <a:pt x="85" y="140"/>
                    <a:pt x="85" y="142"/>
                    <a:pt x="85" y="145"/>
                  </a:cubicBezTo>
                  <a:cubicBezTo>
                    <a:pt x="85" y="151"/>
                    <a:pt x="85" y="151"/>
                    <a:pt x="85" y="151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9" y="143"/>
                    <a:pt x="101" y="141"/>
                    <a:pt x="101" y="1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15"/>
            <p:cNvSpPr>
              <a:spLocks noEditPoints="1"/>
            </p:cNvSpPr>
            <p:nvPr/>
          </p:nvSpPr>
          <p:spPr bwMode="auto">
            <a:xfrm>
              <a:off x="3842" y="2833"/>
              <a:ext cx="527" cy="488"/>
            </a:xfrm>
            <a:custGeom>
              <a:avLst/>
              <a:gdLst>
                <a:gd name="T0" fmla="*/ 68 w 220"/>
                <a:gd name="T1" fmla="*/ 15 h 206"/>
                <a:gd name="T2" fmla="*/ 75 w 220"/>
                <a:gd name="T3" fmla="*/ 60 h 206"/>
                <a:gd name="T4" fmla="*/ 73 w 220"/>
                <a:gd name="T5" fmla="*/ 76 h 206"/>
                <a:gd name="T6" fmla="*/ 65 w 220"/>
                <a:gd name="T7" fmla="*/ 124 h 206"/>
                <a:gd name="T8" fmla="*/ 108 w 220"/>
                <a:gd name="T9" fmla="*/ 70 h 206"/>
                <a:gd name="T10" fmla="*/ 131 w 220"/>
                <a:gd name="T11" fmla="*/ 68 h 206"/>
                <a:gd name="T12" fmla="*/ 136 w 220"/>
                <a:gd name="T13" fmla="*/ 135 h 206"/>
                <a:gd name="T14" fmla="*/ 113 w 220"/>
                <a:gd name="T15" fmla="*/ 163 h 206"/>
                <a:gd name="T16" fmla="*/ 101 w 220"/>
                <a:gd name="T17" fmla="*/ 143 h 206"/>
                <a:gd name="T18" fmla="*/ 98 w 220"/>
                <a:gd name="T19" fmla="*/ 98 h 206"/>
                <a:gd name="T20" fmla="*/ 115 w 220"/>
                <a:gd name="T21" fmla="*/ 107 h 206"/>
                <a:gd name="T22" fmla="*/ 120 w 220"/>
                <a:gd name="T23" fmla="*/ 71 h 206"/>
                <a:gd name="T24" fmla="*/ 102 w 220"/>
                <a:gd name="T25" fmla="*/ 81 h 206"/>
                <a:gd name="T26" fmla="*/ 86 w 220"/>
                <a:gd name="T27" fmla="*/ 123 h 206"/>
                <a:gd name="T28" fmla="*/ 72 w 220"/>
                <a:gd name="T29" fmla="*/ 141 h 206"/>
                <a:gd name="T30" fmla="*/ 70 w 220"/>
                <a:gd name="T31" fmla="*/ 188 h 206"/>
                <a:gd name="T32" fmla="*/ 58 w 220"/>
                <a:gd name="T33" fmla="*/ 204 h 206"/>
                <a:gd name="T34" fmla="*/ 43 w 220"/>
                <a:gd name="T35" fmla="*/ 163 h 206"/>
                <a:gd name="T36" fmla="*/ 52 w 220"/>
                <a:gd name="T37" fmla="*/ 175 h 206"/>
                <a:gd name="T38" fmla="*/ 48 w 220"/>
                <a:gd name="T39" fmla="*/ 134 h 206"/>
                <a:gd name="T40" fmla="*/ 10 w 220"/>
                <a:gd name="T41" fmla="*/ 159 h 206"/>
                <a:gd name="T42" fmla="*/ 1 w 220"/>
                <a:gd name="T43" fmla="*/ 136 h 206"/>
                <a:gd name="T44" fmla="*/ 16 w 220"/>
                <a:gd name="T45" fmla="*/ 123 h 206"/>
                <a:gd name="T46" fmla="*/ 50 w 220"/>
                <a:gd name="T47" fmla="*/ 87 h 206"/>
                <a:gd name="T48" fmla="*/ 17 w 220"/>
                <a:gd name="T49" fmla="*/ 67 h 206"/>
                <a:gd name="T50" fmla="*/ 39 w 220"/>
                <a:gd name="T51" fmla="*/ 63 h 206"/>
                <a:gd name="T52" fmla="*/ 52 w 220"/>
                <a:gd name="T53" fmla="*/ 46 h 206"/>
                <a:gd name="T54" fmla="*/ 51 w 220"/>
                <a:gd name="T55" fmla="*/ 40 h 206"/>
                <a:gd name="T56" fmla="*/ 4 w 220"/>
                <a:gd name="T57" fmla="*/ 131 h 206"/>
                <a:gd name="T58" fmla="*/ 51 w 220"/>
                <a:gd name="T59" fmla="*/ 115 h 206"/>
                <a:gd name="T60" fmla="*/ 42 w 220"/>
                <a:gd name="T61" fmla="*/ 118 h 206"/>
                <a:gd name="T62" fmla="*/ 47 w 220"/>
                <a:gd name="T63" fmla="*/ 125 h 206"/>
                <a:gd name="T64" fmla="*/ 52 w 220"/>
                <a:gd name="T65" fmla="*/ 32 h 206"/>
                <a:gd name="T66" fmla="*/ 97 w 220"/>
                <a:gd name="T67" fmla="*/ 114 h 206"/>
                <a:gd name="T68" fmla="*/ 121 w 220"/>
                <a:gd name="T69" fmla="*/ 102 h 206"/>
                <a:gd name="T70" fmla="*/ 114 w 220"/>
                <a:gd name="T71" fmla="*/ 115 h 206"/>
                <a:gd name="T72" fmla="*/ 111 w 220"/>
                <a:gd name="T73" fmla="*/ 134 h 206"/>
                <a:gd name="T74" fmla="*/ 175 w 220"/>
                <a:gd name="T75" fmla="*/ 23 h 206"/>
                <a:gd name="T76" fmla="*/ 180 w 220"/>
                <a:gd name="T77" fmla="*/ 39 h 206"/>
                <a:gd name="T78" fmla="*/ 173 w 220"/>
                <a:gd name="T79" fmla="*/ 81 h 206"/>
                <a:gd name="T80" fmla="*/ 189 w 220"/>
                <a:gd name="T81" fmla="*/ 63 h 206"/>
                <a:gd name="T82" fmla="*/ 195 w 220"/>
                <a:gd name="T83" fmla="*/ 88 h 206"/>
                <a:gd name="T84" fmla="*/ 194 w 220"/>
                <a:gd name="T85" fmla="*/ 104 h 206"/>
                <a:gd name="T86" fmla="*/ 205 w 220"/>
                <a:gd name="T87" fmla="*/ 128 h 206"/>
                <a:gd name="T88" fmla="*/ 220 w 220"/>
                <a:gd name="T89" fmla="*/ 156 h 206"/>
                <a:gd name="T90" fmla="*/ 206 w 220"/>
                <a:gd name="T91" fmla="*/ 174 h 206"/>
                <a:gd name="T92" fmla="*/ 153 w 220"/>
                <a:gd name="T93" fmla="*/ 150 h 206"/>
                <a:gd name="T94" fmla="*/ 152 w 220"/>
                <a:gd name="T95" fmla="*/ 115 h 206"/>
                <a:gd name="T96" fmla="*/ 158 w 220"/>
                <a:gd name="T97" fmla="*/ 68 h 206"/>
                <a:gd name="T98" fmla="*/ 160 w 220"/>
                <a:gd name="T99" fmla="*/ 33 h 206"/>
                <a:gd name="T100" fmla="*/ 161 w 220"/>
                <a:gd name="T101" fmla="*/ 29 h 206"/>
                <a:gd name="T102" fmla="*/ 173 w 220"/>
                <a:gd name="T103" fmla="*/ 120 h 206"/>
                <a:gd name="T104" fmla="*/ 170 w 220"/>
                <a:gd name="T105" fmla="*/ 153 h 206"/>
                <a:gd name="T106" fmla="*/ 188 w 220"/>
                <a:gd name="T107" fmla="*/ 146 h 206"/>
                <a:gd name="T108" fmla="*/ 186 w 220"/>
                <a:gd name="T109" fmla="*/ 10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0" h="206">
                  <a:moveTo>
                    <a:pt x="55" y="4"/>
                  </a:moveTo>
                  <a:cubicBezTo>
                    <a:pt x="57" y="2"/>
                    <a:pt x="58" y="1"/>
                    <a:pt x="59" y="0"/>
                  </a:cubicBezTo>
                  <a:cubicBezTo>
                    <a:pt x="60" y="0"/>
                    <a:pt x="61" y="0"/>
                    <a:pt x="64" y="1"/>
                  </a:cubicBezTo>
                  <a:cubicBezTo>
                    <a:pt x="65" y="2"/>
                    <a:pt x="66" y="3"/>
                    <a:pt x="67" y="4"/>
                  </a:cubicBezTo>
                  <a:cubicBezTo>
                    <a:pt x="67" y="6"/>
                    <a:pt x="67" y="9"/>
                    <a:pt x="68" y="15"/>
                  </a:cubicBezTo>
                  <a:cubicBezTo>
                    <a:pt x="68" y="22"/>
                    <a:pt x="68" y="26"/>
                    <a:pt x="69" y="28"/>
                  </a:cubicBezTo>
                  <a:cubicBezTo>
                    <a:pt x="70" y="31"/>
                    <a:pt x="70" y="34"/>
                    <a:pt x="70" y="38"/>
                  </a:cubicBezTo>
                  <a:cubicBezTo>
                    <a:pt x="71" y="49"/>
                    <a:pt x="72" y="54"/>
                    <a:pt x="73" y="54"/>
                  </a:cubicBezTo>
                  <a:cubicBezTo>
                    <a:pt x="74" y="54"/>
                    <a:pt x="74" y="55"/>
                    <a:pt x="74" y="56"/>
                  </a:cubicBezTo>
                  <a:cubicBezTo>
                    <a:pt x="74" y="57"/>
                    <a:pt x="74" y="59"/>
                    <a:pt x="75" y="60"/>
                  </a:cubicBezTo>
                  <a:cubicBezTo>
                    <a:pt x="76" y="61"/>
                    <a:pt x="77" y="62"/>
                    <a:pt x="78" y="62"/>
                  </a:cubicBezTo>
                  <a:cubicBezTo>
                    <a:pt x="79" y="62"/>
                    <a:pt x="79" y="63"/>
                    <a:pt x="80" y="64"/>
                  </a:cubicBezTo>
                  <a:cubicBezTo>
                    <a:pt x="81" y="65"/>
                    <a:pt x="82" y="67"/>
                    <a:pt x="82" y="68"/>
                  </a:cubicBezTo>
                  <a:cubicBezTo>
                    <a:pt x="83" y="69"/>
                    <a:pt x="82" y="71"/>
                    <a:pt x="80" y="73"/>
                  </a:cubicBezTo>
                  <a:cubicBezTo>
                    <a:pt x="78" y="74"/>
                    <a:pt x="76" y="75"/>
                    <a:pt x="73" y="76"/>
                  </a:cubicBezTo>
                  <a:cubicBezTo>
                    <a:pt x="72" y="76"/>
                    <a:pt x="72" y="76"/>
                    <a:pt x="71" y="76"/>
                  </a:cubicBezTo>
                  <a:cubicBezTo>
                    <a:pt x="69" y="76"/>
                    <a:pt x="67" y="78"/>
                    <a:pt x="67" y="79"/>
                  </a:cubicBezTo>
                  <a:cubicBezTo>
                    <a:pt x="66" y="81"/>
                    <a:pt x="66" y="87"/>
                    <a:pt x="66" y="97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5" y="124"/>
                    <a:pt x="65" y="124"/>
                    <a:pt x="65" y="124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70" y="120"/>
                    <a:pt x="75" y="115"/>
                    <a:pt x="81" y="106"/>
                  </a:cubicBezTo>
                  <a:cubicBezTo>
                    <a:pt x="88" y="98"/>
                    <a:pt x="93" y="91"/>
                    <a:pt x="97" y="85"/>
                  </a:cubicBezTo>
                  <a:cubicBezTo>
                    <a:pt x="99" y="82"/>
                    <a:pt x="102" y="79"/>
                    <a:pt x="104" y="76"/>
                  </a:cubicBezTo>
                  <a:cubicBezTo>
                    <a:pt x="107" y="73"/>
                    <a:pt x="108" y="71"/>
                    <a:pt x="108" y="70"/>
                  </a:cubicBezTo>
                  <a:cubicBezTo>
                    <a:pt x="108" y="70"/>
                    <a:pt x="109" y="69"/>
                    <a:pt x="109" y="69"/>
                  </a:cubicBezTo>
                  <a:cubicBezTo>
                    <a:pt x="109" y="69"/>
                    <a:pt x="110" y="68"/>
                    <a:pt x="110" y="67"/>
                  </a:cubicBezTo>
                  <a:cubicBezTo>
                    <a:pt x="111" y="65"/>
                    <a:pt x="113" y="64"/>
                    <a:pt x="115" y="64"/>
                  </a:cubicBezTo>
                  <a:cubicBezTo>
                    <a:pt x="117" y="63"/>
                    <a:pt x="120" y="63"/>
                    <a:pt x="123" y="64"/>
                  </a:cubicBezTo>
                  <a:cubicBezTo>
                    <a:pt x="126" y="64"/>
                    <a:pt x="129" y="66"/>
                    <a:pt x="131" y="68"/>
                  </a:cubicBezTo>
                  <a:cubicBezTo>
                    <a:pt x="133" y="71"/>
                    <a:pt x="135" y="74"/>
                    <a:pt x="135" y="76"/>
                  </a:cubicBezTo>
                  <a:cubicBezTo>
                    <a:pt x="136" y="78"/>
                    <a:pt x="136" y="84"/>
                    <a:pt x="137" y="92"/>
                  </a:cubicBezTo>
                  <a:cubicBezTo>
                    <a:pt x="138" y="100"/>
                    <a:pt x="138" y="106"/>
                    <a:pt x="138" y="109"/>
                  </a:cubicBezTo>
                  <a:cubicBezTo>
                    <a:pt x="138" y="113"/>
                    <a:pt x="138" y="118"/>
                    <a:pt x="137" y="124"/>
                  </a:cubicBezTo>
                  <a:cubicBezTo>
                    <a:pt x="137" y="129"/>
                    <a:pt x="136" y="133"/>
                    <a:pt x="136" y="135"/>
                  </a:cubicBezTo>
                  <a:cubicBezTo>
                    <a:pt x="135" y="138"/>
                    <a:pt x="133" y="142"/>
                    <a:pt x="132" y="148"/>
                  </a:cubicBezTo>
                  <a:cubicBezTo>
                    <a:pt x="131" y="152"/>
                    <a:pt x="130" y="154"/>
                    <a:pt x="129" y="156"/>
                  </a:cubicBezTo>
                  <a:cubicBezTo>
                    <a:pt x="128" y="157"/>
                    <a:pt x="127" y="158"/>
                    <a:pt x="126" y="159"/>
                  </a:cubicBezTo>
                  <a:cubicBezTo>
                    <a:pt x="123" y="160"/>
                    <a:pt x="121" y="161"/>
                    <a:pt x="118" y="162"/>
                  </a:cubicBezTo>
                  <a:cubicBezTo>
                    <a:pt x="115" y="163"/>
                    <a:pt x="114" y="164"/>
                    <a:pt x="113" y="163"/>
                  </a:cubicBezTo>
                  <a:cubicBezTo>
                    <a:pt x="113" y="163"/>
                    <a:pt x="112" y="163"/>
                    <a:pt x="111" y="163"/>
                  </a:cubicBezTo>
                  <a:cubicBezTo>
                    <a:pt x="110" y="164"/>
                    <a:pt x="110" y="163"/>
                    <a:pt x="109" y="162"/>
                  </a:cubicBezTo>
                  <a:cubicBezTo>
                    <a:pt x="108" y="160"/>
                    <a:pt x="107" y="156"/>
                    <a:pt x="105" y="152"/>
                  </a:cubicBezTo>
                  <a:cubicBezTo>
                    <a:pt x="103" y="147"/>
                    <a:pt x="102" y="144"/>
                    <a:pt x="102" y="144"/>
                  </a:cubicBezTo>
                  <a:cubicBezTo>
                    <a:pt x="102" y="143"/>
                    <a:pt x="101" y="143"/>
                    <a:pt x="101" y="143"/>
                  </a:cubicBezTo>
                  <a:cubicBezTo>
                    <a:pt x="100" y="143"/>
                    <a:pt x="100" y="142"/>
                    <a:pt x="99" y="140"/>
                  </a:cubicBezTo>
                  <a:cubicBezTo>
                    <a:pt x="99" y="138"/>
                    <a:pt x="98" y="137"/>
                    <a:pt x="98" y="137"/>
                  </a:cubicBezTo>
                  <a:cubicBezTo>
                    <a:pt x="97" y="136"/>
                    <a:pt x="96" y="130"/>
                    <a:pt x="96" y="119"/>
                  </a:cubicBezTo>
                  <a:cubicBezTo>
                    <a:pt x="96" y="108"/>
                    <a:pt x="96" y="102"/>
                    <a:pt x="97" y="100"/>
                  </a:cubicBezTo>
                  <a:cubicBezTo>
                    <a:pt x="97" y="99"/>
                    <a:pt x="98" y="98"/>
                    <a:pt x="98" y="98"/>
                  </a:cubicBezTo>
                  <a:cubicBezTo>
                    <a:pt x="99" y="97"/>
                    <a:pt x="100" y="97"/>
                    <a:pt x="102" y="97"/>
                  </a:cubicBezTo>
                  <a:cubicBezTo>
                    <a:pt x="104" y="97"/>
                    <a:pt x="106" y="98"/>
                    <a:pt x="108" y="99"/>
                  </a:cubicBezTo>
                  <a:cubicBezTo>
                    <a:pt x="109" y="100"/>
                    <a:pt x="111" y="101"/>
                    <a:pt x="112" y="104"/>
                  </a:cubicBezTo>
                  <a:cubicBezTo>
                    <a:pt x="112" y="105"/>
                    <a:pt x="113" y="106"/>
                    <a:pt x="113" y="107"/>
                  </a:cubicBezTo>
                  <a:cubicBezTo>
                    <a:pt x="114" y="107"/>
                    <a:pt x="114" y="107"/>
                    <a:pt x="115" y="107"/>
                  </a:cubicBezTo>
                  <a:cubicBezTo>
                    <a:pt x="115" y="106"/>
                    <a:pt x="116" y="106"/>
                    <a:pt x="117" y="105"/>
                  </a:cubicBezTo>
                  <a:cubicBezTo>
                    <a:pt x="117" y="104"/>
                    <a:pt x="118" y="102"/>
                    <a:pt x="119" y="100"/>
                  </a:cubicBezTo>
                  <a:cubicBezTo>
                    <a:pt x="121" y="96"/>
                    <a:pt x="122" y="93"/>
                    <a:pt x="122" y="91"/>
                  </a:cubicBezTo>
                  <a:cubicBezTo>
                    <a:pt x="122" y="88"/>
                    <a:pt x="121" y="83"/>
                    <a:pt x="121" y="75"/>
                  </a:cubicBezTo>
                  <a:cubicBezTo>
                    <a:pt x="120" y="71"/>
                    <a:pt x="120" y="71"/>
                    <a:pt x="120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4" y="72"/>
                    <a:pt x="113" y="71"/>
                    <a:pt x="113" y="71"/>
                  </a:cubicBezTo>
                  <a:cubicBezTo>
                    <a:pt x="112" y="70"/>
                    <a:pt x="112" y="70"/>
                    <a:pt x="112" y="71"/>
                  </a:cubicBezTo>
                  <a:cubicBezTo>
                    <a:pt x="112" y="72"/>
                    <a:pt x="111" y="72"/>
                    <a:pt x="110" y="73"/>
                  </a:cubicBezTo>
                  <a:cubicBezTo>
                    <a:pt x="108" y="73"/>
                    <a:pt x="106" y="76"/>
                    <a:pt x="102" y="81"/>
                  </a:cubicBezTo>
                  <a:cubicBezTo>
                    <a:pt x="98" y="86"/>
                    <a:pt x="96" y="89"/>
                    <a:pt x="96" y="91"/>
                  </a:cubicBezTo>
                  <a:cubicBezTo>
                    <a:pt x="95" y="95"/>
                    <a:pt x="93" y="99"/>
                    <a:pt x="91" y="104"/>
                  </a:cubicBezTo>
                  <a:cubicBezTo>
                    <a:pt x="90" y="107"/>
                    <a:pt x="89" y="109"/>
                    <a:pt x="89" y="110"/>
                  </a:cubicBezTo>
                  <a:cubicBezTo>
                    <a:pt x="90" y="111"/>
                    <a:pt x="89" y="112"/>
                    <a:pt x="88" y="114"/>
                  </a:cubicBezTo>
                  <a:cubicBezTo>
                    <a:pt x="88" y="116"/>
                    <a:pt x="87" y="119"/>
                    <a:pt x="86" y="123"/>
                  </a:cubicBezTo>
                  <a:cubicBezTo>
                    <a:pt x="85" y="127"/>
                    <a:pt x="85" y="129"/>
                    <a:pt x="85" y="130"/>
                  </a:cubicBezTo>
                  <a:cubicBezTo>
                    <a:pt x="86" y="130"/>
                    <a:pt x="85" y="131"/>
                    <a:pt x="84" y="132"/>
                  </a:cubicBezTo>
                  <a:cubicBezTo>
                    <a:pt x="84" y="133"/>
                    <a:pt x="83" y="134"/>
                    <a:pt x="83" y="135"/>
                  </a:cubicBezTo>
                  <a:cubicBezTo>
                    <a:pt x="83" y="137"/>
                    <a:pt x="82" y="139"/>
                    <a:pt x="80" y="140"/>
                  </a:cubicBezTo>
                  <a:cubicBezTo>
                    <a:pt x="78" y="141"/>
                    <a:pt x="75" y="141"/>
                    <a:pt x="72" y="141"/>
                  </a:cubicBezTo>
                  <a:cubicBezTo>
                    <a:pt x="67" y="141"/>
                    <a:pt x="67" y="141"/>
                    <a:pt x="67" y="141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7" y="147"/>
                    <a:pt x="67" y="152"/>
                    <a:pt x="68" y="159"/>
                  </a:cubicBezTo>
                  <a:cubicBezTo>
                    <a:pt x="68" y="166"/>
                    <a:pt x="68" y="170"/>
                    <a:pt x="69" y="171"/>
                  </a:cubicBezTo>
                  <a:cubicBezTo>
                    <a:pt x="69" y="172"/>
                    <a:pt x="70" y="178"/>
                    <a:pt x="70" y="188"/>
                  </a:cubicBezTo>
                  <a:cubicBezTo>
                    <a:pt x="70" y="194"/>
                    <a:pt x="70" y="197"/>
                    <a:pt x="70" y="199"/>
                  </a:cubicBezTo>
                  <a:cubicBezTo>
                    <a:pt x="70" y="200"/>
                    <a:pt x="69" y="201"/>
                    <a:pt x="68" y="203"/>
                  </a:cubicBezTo>
                  <a:cubicBezTo>
                    <a:pt x="67" y="204"/>
                    <a:pt x="66" y="205"/>
                    <a:pt x="66" y="206"/>
                  </a:cubicBezTo>
                  <a:cubicBezTo>
                    <a:pt x="65" y="206"/>
                    <a:pt x="64" y="206"/>
                    <a:pt x="62" y="206"/>
                  </a:cubicBezTo>
                  <a:cubicBezTo>
                    <a:pt x="60" y="205"/>
                    <a:pt x="58" y="205"/>
                    <a:pt x="58" y="204"/>
                  </a:cubicBezTo>
                  <a:cubicBezTo>
                    <a:pt x="57" y="204"/>
                    <a:pt x="56" y="201"/>
                    <a:pt x="53" y="196"/>
                  </a:cubicBezTo>
                  <a:cubicBezTo>
                    <a:pt x="51" y="191"/>
                    <a:pt x="48" y="187"/>
                    <a:pt x="46" y="185"/>
                  </a:cubicBezTo>
                  <a:cubicBezTo>
                    <a:pt x="42" y="180"/>
                    <a:pt x="40" y="173"/>
                    <a:pt x="41" y="166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43" y="163"/>
                    <a:pt x="43" y="163"/>
                    <a:pt x="43" y="163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5" y="167"/>
                    <a:pt x="45" y="167"/>
                    <a:pt x="45" y="167"/>
                  </a:cubicBezTo>
                  <a:cubicBezTo>
                    <a:pt x="46" y="167"/>
                    <a:pt x="46" y="168"/>
                    <a:pt x="46" y="168"/>
                  </a:cubicBezTo>
                  <a:cubicBezTo>
                    <a:pt x="49" y="174"/>
                    <a:pt x="50" y="176"/>
                    <a:pt x="52" y="175"/>
                  </a:cubicBezTo>
                  <a:cubicBezTo>
                    <a:pt x="52" y="174"/>
                    <a:pt x="52" y="170"/>
                    <a:pt x="52" y="162"/>
                  </a:cubicBezTo>
                  <a:cubicBezTo>
                    <a:pt x="52" y="154"/>
                    <a:pt x="52" y="148"/>
                    <a:pt x="51" y="145"/>
                  </a:cubicBezTo>
                  <a:cubicBezTo>
                    <a:pt x="51" y="144"/>
                    <a:pt x="51" y="142"/>
                    <a:pt x="52" y="141"/>
                  </a:cubicBezTo>
                  <a:cubicBezTo>
                    <a:pt x="52" y="139"/>
                    <a:pt x="52" y="137"/>
                    <a:pt x="50" y="136"/>
                  </a:cubicBezTo>
                  <a:cubicBezTo>
                    <a:pt x="50" y="135"/>
                    <a:pt x="49" y="134"/>
                    <a:pt x="48" y="134"/>
                  </a:cubicBezTo>
                  <a:cubicBezTo>
                    <a:pt x="47" y="134"/>
                    <a:pt x="45" y="134"/>
                    <a:pt x="41" y="134"/>
                  </a:cubicBezTo>
                  <a:cubicBezTo>
                    <a:pt x="37" y="134"/>
                    <a:pt x="34" y="135"/>
                    <a:pt x="33" y="136"/>
                  </a:cubicBezTo>
                  <a:cubicBezTo>
                    <a:pt x="31" y="137"/>
                    <a:pt x="29" y="139"/>
                    <a:pt x="28" y="142"/>
                  </a:cubicBezTo>
                  <a:cubicBezTo>
                    <a:pt x="27" y="144"/>
                    <a:pt x="25" y="146"/>
                    <a:pt x="23" y="148"/>
                  </a:cubicBezTo>
                  <a:cubicBezTo>
                    <a:pt x="20" y="151"/>
                    <a:pt x="16" y="154"/>
                    <a:pt x="10" y="159"/>
                  </a:cubicBezTo>
                  <a:cubicBezTo>
                    <a:pt x="8" y="160"/>
                    <a:pt x="6" y="159"/>
                    <a:pt x="5" y="155"/>
                  </a:cubicBezTo>
                  <a:cubicBezTo>
                    <a:pt x="4" y="153"/>
                    <a:pt x="3" y="152"/>
                    <a:pt x="2" y="152"/>
                  </a:cubicBezTo>
                  <a:cubicBezTo>
                    <a:pt x="2" y="152"/>
                    <a:pt x="1" y="150"/>
                    <a:pt x="2" y="148"/>
                  </a:cubicBezTo>
                  <a:cubicBezTo>
                    <a:pt x="2" y="145"/>
                    <a:pt x="2" y="143"/>
                    <a:pt x="1" y="141"/>
                  </a:cubicBezTo>
                  <a:cubicBezTo>
                    <a:pt x="0" y="139"/>
                    <a:pt x="0" y="137"/>
                    <a:pt x="1" y="136"/>
                  </a:cubicBezTo>
                  <a:cubicBezTo>
                    <a:pt x="1" y="135"/>
                    <a:pt x="1" y="135"/>
                    <a:pt x="2" y="135"/>
                  </a:cubicBezTo>
                  <a:cubicBezTo>
                    <a:pt x="5" y="137"/>
                    <a:pt x="8" y="135"/>
                    <a:pt x="13" y="130"/>
                  </a:cubicBezTo>
                  <a:cubicBezTo>
                    <a:pt x="17" y="127"/>
                    <a:pt x="18" y="125"/>
                    <a:pt x="18" y="124"/>
                  </a:cubicBezTo>
                  <a:cubicBezTo>
                    <a:pt x="18" y="124"/>
                    <a:pt x="18" y="123"/>
                    <a:pt x="17" y="124"/>
                  </a:cubicBezTo>
                  <a:cubicBezTo>
                    <a:pt x="17" y="124"/>
                    <a:pt x="16" y="124"/>
                    <a:pt x="16" y="123"/>
                  </a:cubicBezTo>
                  <a:cubicBezTo>
                    <a:pt x="16" y="123"/>
                    <a:pt x="16" y="122"/>
                    <a:pt x="17" y="122"/>
                  </a:cubicBezTo>
                  <a:cubicBezTo>
                    <a:pt x="18" y="122"/>
                    <a:pt x="20" y="120"/>
                    <a:pt x="24" y="115"/>
                  </a:cubicBezTo>
                  <a:cubicBezTo>
                    <a:pt x="39" y="99"/>
                    <a:pt x="47" y="91"/>
                    <a:pt x="49" y="91"/>
                  </a:cubicBezTo>
                  <a:cubicBezTo>
                    <a:pt x="51" y="91"/>
                    <a:pt x="52" y="91"/>
                    <a:pt x="52" y="89"/>
                  </a:cubicBezTo>
                  <a:cubicBezTo>
                    <a:pt x="52" y="88"/>
                    <a:pt x="51" y="87"/>
                    <a:pt x="50" y="87"/>
                  </a:cubicBezTo>
                  <a:cubicBezTo>
                    <a:pt x="49" y="87"/>
                    <a:pt x="48" y="87"/>
                    <a:pt x="45" y="89"/>
                  </a:cubicBezTo>
                  <a:cubicBezTo>
                    <a:pt x="39" y="90"/>
                    <a:pt x="34" y="91"/>
                    <a:pt x="29" y="89"/>
                  </a:cubicBezTo>
                  <a:cubicBezTo>
                    <a:pt x="25" y="89"/>
                    <a:pt x="21" y="86"/>
                    <a:pt x="18" y="82"/>
                  </a:cubicBezTo>
                  <a:cubicBezTo>
                    <a:pt x="14" y="78"/>
                    <a:pt x="12" y="75"/>
                    <a:pt x="13" y="72"/>
                  </a:cubicBezTo>
                  <a:cubicBezTo>
                    <a:pt x="13" y="71"/>
                    <a:pt x="15" y="70"/>
                    <a:pt x="17" y="67"/>
                  </a:cubicBezTo>
                  <a:cubicBezTo>
                    <a:pt x="18" y="65"/>
                    <a:pt x="20" y="64"/>
                    <a:pt x="20" y="64"/>
                  </a:cubicBezTo>
                  <a:cubicBezTo>
                    <a:pt x="21" y="64"/>
                    <a:pt x="21" y="65"/>
                    <a:pt x="21" y="66"/>
                  </a:cubicBezTo>
                  <a:cubicBezTo>
                    <a:pt x="21" y="67"/>
                    <a:pt x="21" y="68"/>
                    <a:pt x="22" y="69"/>
                  </a:cubicBezTo>
                  <a:cubicBezTo>
                    <a:pt x="23" y="69"/>
                    <a:pt x="26" y="69"/>
                    <a:pt x="30" y="67"/>
                  </a:cubicBezTo>
                  <a:cubicBezTo>
                    <a:pt x="34" y="66"/>
                    <a:pt x="37" y="65"/>
                    <a:pt x="39" y="63"/>
                  </a:cubicBezTo>
                  <a:cubicBezTo>
                    <a:pt x="41" y="62"/>
                    <a:pt x="42" y="61"/>
                    <a:pt x="43" y="61"/>
                  </a:cubicBezTo>
                  <a:cubicBezTo>
                    <a:pt x="43" y="61"/>
                    <a:pt x="45" y="60"/>
                    <a:pt x="48" y="58"/>
                  </a:cubicBezTo>
                  <a:cubicBezTo>
                    <a:pt x="49" y="57"/>
                    <a:pt x="50" y="56"/>
                    <a:pt x="51" y="55"/>
                  </a:cubicBezTo>
                  <a:cubicBezTo>
                    <a:pt x="51" y="54"/>
                    <a:pt x="52" y="53"/>
                    <a:pt x="52" y="52"/>
                  </a:cubicBezTo>
                  <a:cubicBezTo>
                    <a:pt x="52" y="49"/>
                    <a:pt x="52" y="47"/>
                    <a:pt x="52" y="46"/>
                  </a:cubicBezTo>
                  <a:cubicBezTo>
                    <a:pt x="53" y="45"/>
                    <a:pt x="53" y="43"/>
                    <a:pt x="52" y="41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2" y="39"/>
                    <a:pt x="52" y="40"/>
                    <a:pt x="51" y="40"/>
                  </a:cubicBezTo>
                  <a:cubicBezTo>
                    <a:pt x="51" y="41"/>
                    <a:pt x="51" y="42"/>
                    <a:pt x="51" y="41"/>
                  </a:cubicBezTo>
                  <a:cubicBezTo>
                    <a:pt x="51" y="41"/>
                    <a:pt x="51" y="41"/>
                    <a:pt x="51" y="40"/>
                  </a:cubicBezTo>
                  <a:cubicBezTo>
                    <a:pt x="52" y="37"/>
                    <a:pt x="52" y="31"/>
                    <a:pt x="52" y="24"/>
                  </a:cubicBezTo>
                  <a:cubicBezTo>
                    <a:pt x="53" y="17"/>
                    <a:pt x="53" y="12"/>
                    <a:pt x="52" y="11"/>
                  </a:cubicBezTo>
                  <a:cubicBezTo>
                    <a:pt x="52" y="9"/>
                    <a:pt x="53" y="7"/>
                    <a:pt x="55" y="4"/>
                  </a:cubicBezTo>
                  <a:close/>
                  <a:moveTo>
                    <a:pt x="3" y="132"/>
                  </a:moveTo>
                  <a:cubicBezTo>
                    <a:pt x="3" y="131"/>
                    <a:pt x="4" y="131"/>
                    <a:pt x="4" y="131"/>
                  </a:cubicBezTo>
                  <a:cubicBezTo>
                    <a:pt x="5" y="131"/>
                    <a:pt x="5" y="132"/>
                    <a:pt x="5" y="133"/>
                  </a:cubicBezTo>
                  <a:cubicBezTo>
                    <a:pt x="5" y="134"/>
                    <a:pt x="5" y="135"/>
                    <a:pt x="4" y="135"/>
                  </a:cubicBezTo>
                  <a:cubicBezTo>
                    <a:pt x="4" y="135"/>
                    <a:pt x="3" y="135"/>
                    <a:pt x="3" y="134"/>
                  </a:cubicBezTo>
                  <a:cubicBezTo>
                    <a:pt x="3" y="133"/>
                    <a:pt x="3" y="133"/>
                    <a:pt x="3" y="132"/>
                  </a:cubicBezTo>
                  <a:close/>
                  <a:moveTo>
                    <a:pt x="51" y="115"/>
                  </a:moveTo>
                  <a:cubicBezTo>
                    <a:pt x="51" y="108"/>
                    <a:pt x="51" y="105"/>
                    <a:pt x="50" y="104"/>
                  </a:cubicBezTo>
                  <a:cubicBezTo>
                    <a:pt x="50" y="104"/>
                    <a:pt x="49" y="105"/>
                    <a:pt x="48" y="107"/>
                  </a:cubicBezTo>
                  <a:cubicBezTo>
                    <a:pt x="47" y="109"/>
                    <a:pt x="45" y="111"/>
                    <a:pt x="44" y="113"/>
                  </a:cubicBezTo>
                  <a:cubicBezTo>
                    <a:pt x="43" y="115"/>
                    <a:pt x="43" y="117"/>
                    <a:pt x="43" y="117"/>
                  </a:cubicBezTo>
                  <a:cubicBezTo>
                    <a:pt x="43" y="118"/>
                    <a:pt x="43" y="118"/>
                    <a:pt x="42" y="118"/>
                  </a:cubicBezTo>
                  <a:cubicBezTo>
                    <a:pt x="42" y="118"/>
                    <a:pt x="41" y="119"/>
                    <a:pt x="41" y="120"/>
                  </a:cubicBezTo>
                  <a:cubicBezTo>
                    <a:pt x="41" y="121"/>
                    <a:pt x="41" y="122"/>
                    <a:pt x="40" y="122"/>
                  </a:cubicBezTo>
                  <a:cubicBezTo>
                    <a:pt x="39" y="123"/>
                    <a:pt x="39" y="124"/>
                    <a:pt x="39" y="124"/>
                  </a:cubicBezTo>
                  <a:cubicBezTo>
                    <a:pt x="39" y="124"/>
                    <a:pt x="39" y="124"/>
                    <a:pt x="41" y="124"/>
                  </a:cubicBezTo>
                  <a:cubicBezTo>
                    <a:pt x="42" y="125"/>
                    <a:pt x="44" y="125"/>
                    <a:pt x="47" y="125"/>
                  </a:cubicBezTo>
                  <a:cubicBezTo>
                    <a:pt x="51" y="125"/>
                    <a:pt x="51" y="125"/>
                    <a:pt x="51" y="125"/>
                  </a:cubicBezTo>
                  <a:lnTo>
                    <a:pt x="51" y="115"/>
                  </a:lnTo>
                  <a:close/>
                  <a:moveTo>
                    <a:pt x="53" y="34"/>
                  </a:moveTo>
                  <a:cubicBezTo>
                    <a:pt x="53" y="33"/>
                    <a:pt x="53" y="33"/>
                    <a:pt x="53" y="32"/>
                  </a:cubicBezTo>
                  <a:cubicBezTo>
                    <a:pt x="53" y="31"/>
                    <a:pt x="53" y="31"/>
                    <a:pt x="52" y="32"/>
                  </a:cubicBezTo>
                  <a:cubicBezTo>
                    <a:pt x="53" y="33"/>
                    <a:pt x="53" y="34"/>
                    <a:pt x="53" y="34"/>
                  </a:cubicBezTo>
                  <a:close/>
                  <a:moveTo>
                    <a:pt x="99" y="108"/>
                  </a:moveTo>
                  <a:cubicBezTo>
                    <a:pt x="100" y="105"/>
                    <a:pt x="100" y="103"/>
                    <a:pt x="99" y="103"/>
                  </a:cubicBezTo>
                  <a:cubicBezTo>
                    <a:pt x="98" y="103"/>
                    <a:pt x="98" y="105"/>
                    <a:pt x="97" y="108"/>
                  </a:cubicBezTo>
                  <a:cubicBezTo>
                    <a:pt x="97" y="112"/>
                    <a:pt x="97" y="114"/>
                    <a:pt x="97" y="114"/>
                  </a:cubicBezTo>
                  <a:cubicBezTo>
                    <a:pt x="98" y="115"/>
                    <a:pt x="98" y="115"/>
                    <a:pt x="99" y="113"/>
                  </a:cubicBezTo>
                  <a:cubicBezTo>
                    <a:pt x="99" y="112"/>
                    <a:pt x="99" y="110"/>
                    <a:pt x="99" y="108"/>
                  </a:cubicBezTo>
                  <a:close/>
                  <a:moveTo>
                    <a:pt x="121" y="106"/>
                  </a:moveTo>
                  <a:cubicBezTo>
                    <a:pt x="121" y="104"/>
                    <a:pt x="121" y="104"/>
                    <a:pt x="121" y="104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0" y="103"/>
                    <a:pt x="119" y="104"/>
                  </a:cubicBezTo>
                  <a:cubicBezTo>
                    <a:pt x="118" y="105"/>
                    <a:pt x="117" y="106"/>
                    <a:pt x="117" y="107"/>
                  </a:cubicBezTo>
                  <a:cubicBezTo>
                    <a:pt x="117" y="107"/>
                    <a:pt x="117" y="108"/>
                    <a:pt x="116" y="111"/>
                  </a:cubicBezTo>
                  <a:cubicBezTo>
                    <a:pt x="114" y="113"/>
                    <a:pt x="114" y="115"/>
                    <a:pt x="114" y="115"/>
                  </a:cubicBezTo>
                  <a:cubicBezTo>
                    <a:pt x="115" y="115"/>
                    <a:pt x="114" y="117"/>
                    <a:pt x="113" y="119"/>
                  </a:cubicBezTo>
                  <a:cubicBezTo>
                    <a:pt x="112" y="121"/>
                    <a:pt x="112" y="123"/>
                    <a:pt x="112" y="125"/>
                  </a:cubicBezTo>
                  <a:cubicBezTo>
                    <a:pt x="112" y="126"/>
                    <a:pt x="111" y="127"/>
                    <a:pt x="111" y="129"/>
                  </a:cubicBezTo>
                  <a:cubicBezTo>
                    <a:pt x="108" y="134"/>
                    <a:pt x="107" y="137"/>
                    <a:pt x="108" y="138"/>
                  </a:cubicBezTo>
                  <a:cubicBezTo>
                    <a:pt x="108" y="138"/>
                    <a:pt x="109" y="137"/>
                    <a:pt x="111" y="134"/>
                  </a:cubicBezTo>
                  <a:cubicBezTo>
                    <a:pt x="113" y="132"/>
                    <a:pt x="115" y="128"/>
                    <a:pt x="117" y="124"/>
                  </a:cubicBezTo>
                  <a:cubicBezTo>
                    <a:pt x="118" y="120"/>
                    <a:pt x="119" y="117"/>
                    <a:pt x="120" y="115"/>
                  </a:cubicBezTo>
                  <a:cubicBezTo>
                    <a:pt x="120" y="112"/>
                    <a:pt x="120" y="109"/>
                    <a:pt x="121" y="106"/>
                  </a:cubicBezTo>
                  <a:close/>
                  <a:moveTo>
                    <a:pt x="167" y="23"/>
                  </a:moveTo>
                  <a:cubicBezTo>
                    <a:pt x="171" y="23"/>
                    <a:pt x="174" y="22"/>
                    <a:pt x="175" y="23"/>
                  </a:cubicBezTo>
                  <a:cubicBezTo>
                    <a:pt x="177" y="23"/>
                    <a:pt x="178" y="24"/>
                    <a:pt x="179" y="25"/>
                  </a:cubicBezTo>
                  <a:cubicBezTo>
                    <a:pt x="179" y="26"/>
                    <a:pt x="180" y="27"/>
                    <a:pt x="180" y="27"/>
                  </a:cubicBezTo>
                  <a:cubicBezTo>
                    <a:pt x="181" y="27"/>
                    <a:pt x="182" y="28"/>
                    <a:pt x="182" y="30"/>
                  </a:cubicBezTo>
                  <a:cubicBezTo>
                    <a:pt x="182" y="32"/>
                    <a:pt x="182" y="34"/>
                    <a:pt x="181" y="35"/>
                  </a:cubicBezTo>
                  <a:cubicBezTo>
                    <a:pt x="181" y="36"/>
                    <a:pt x="180" y="38"/>
                    <a:pt x="180" y="39"/>
                  </a:cubicBezTo>
                  <a:cubicBezTo>
                    <a:pt x="179" y="41"/>
                    <a:pt x="179" y="43"/>
                    <a:pt x="178" y="46"/>
                  </a:cubicBezTo>
                  <a:cubicBezTo>
                    <a:pt x="178" y="49"/>
                    <a:pt x="177" y="51"/>
                    <a:pt x="177" y="52"/>
                  </a:cubicBezTo>
                  <a:cubicBezTo>
                    <a:pt x="176" y="53"/>
                    <a:pt x="176" y="55"/>
                    <a:pt x="175" y="59"/>
                  </a:cubicBezTo>
                  <a:cubicBezTo>
                    <a:pt x="174" y="63"/>
                    <a:pt x="174" y="66"/>
                    <a:pt x="173" y="69"/>
                  </a:cubicBezTo>
                  <a:cubicBezTo>
                    <a:pt x="173" y="72"/>
                    <a:pt x="173" y="76"/>
                    <a:pt x="173" y="81"/>
                  </a:cubicBezTo>
                  <a:cubicBezTo>
                    <a:pt x="172" y="86"/>
                    <a:pt x="172" y="88"/>
                    <a:pt x="173" y="88"/>
                  </a:cubicBezTo>
                  <a:cubicBezTo>
                    <a:pt x="173" y="88"/>
                    <a:pt x="174" y="88"/>
                    <a:pt x="174" y="87"/>
                  </a:cubicBezTo>
                  <a:cubicBezTo>
                    <a:pt x="179" y="82"/>
                    <a:pt x="182" y="78"/>
                    <a:pt x="185" y="73"/>
                  </a:cubicBezTo>
                  <a:cubicBezTo>
                    <a:pt x="188" y="69"/>
                    <a:pt x="189" y="66"/>
                    <a:pt x="188" y="64"/>
                  </a:cubicBezTo>
                  <a:cubicBezTo>
                    <a:pt x="188" y="63"/>
                    <a:pt x="188" y="63"/>
                    <a:pt x="189" y="63"/>
                  </a:cubicBezTo>
                  <a:cubicBezTo>
                    <a:pt x="189" y="62"/>
                    <a:pt x="190" y="62"/>
                    <a:pt x="192" y="63"/>
                  </a:cubicBezTo>
                  <a:cubicBezTo>
                    <a:pt x="194" y="63"/>
                    <a:pt x="197" y="64"/>
                    <a:pt x="199" y="65"/>
                  </a:cubicBezTo>
                  <a:cubicBezTo>
                    <a:pt x="202" y="67"/>
                    <a:pt x="203" y="69"/>
                    <a:pt x="203" y="71"/>
                  </a:cubicBezTo>
                  <a:cubicBezTo>
                    <a:pt x="204" y="73"/>
                    <a:pt x="203" y="75"/>
                    <a:pt x="202" y="77"/>
                  </a:cubicBezTo>
                  <a:cubicBezTo>
                    <a:pt x="201" y="80"/>
                    <a:pt x="199" y="83"/>
                    <a:pt x="195" y="88"/>
                  </a:cubicBezTo>
                  <a:cubicBezTo>
                    <a:pt x="193" y="91"/>
                    <a:pt x="192" y="93"/>
                    <a:pt x="191" y="94"/>
                  </a:cubicBezTo>
                  <a:cubicBezTo>
                    <a:pt x="191" y="95"/>
                    <a:pt x="191" y="96"/>
                    <a:pt x="191" y="97"/>
                  </a:cubicBezTo>
                  <a:cubicBezTo>
                    <a:pt x="192" y="98"/>
                    <a:pt x="192" y="99"/>
                    <a:pt x="193" y="99"/>
                  </a:cubicBezTo>
                  <a:cubicBezTo>
                    <a:pt x="193" y="99"/>
                    <a:pt x="193" y="100"/>
                    <a:pt x="193" y="101"/>
                  </a:cubicBezTo>
                  <a:cubicBezTo>
                    <a:pt x="193" y="103"/>
                    <a:pt x="194" y="104"/>
                    <a:pt x="194" y="104"/>
                  </a:cubicBezTo>
                  <a:cubicBezTo>
                    <a:pt x="195" y="104"/>
                    <a:pt x="196" y="106"/>
                    <a:pt x="197" y="108"/>
                  </a:cubicBezTo>
                  <a:cubicBezTo>
                    <a:pt x="198" y="111"/>
                    <a:pt x="199" y="113"/>
                    <a:pt x="199" y="114"/>
                  </a:cubicBezTo>
                  <a:cubicBezTo>
                    <a:pt x="199" y="116"/>
                    <a:pt x="199" y="117"/>
                    <a:pt x="200" y="117"/>
                  </a:cubicBezTo>
                  <a:cubicBezTo>
                    <a:pt x="201" y="118"/>
                    <a:pt x="202" y="119"/>
                    <a:pt x="202" y="121"/>
                  </a:cubicBezTo>
                  <a:cubicBezTo>
                    <a:pt x="203" y="123"/>
                    <a:pt x="204" y="125"/>
                    <a:pt x="205" y="128"/>
                  </a:cubicBezTo>
                  <a:cubicBezTo>
                    <a:pt x="207" y="130"/>
                    <a:pt x="208" y="131"/>
                    <a:pt x="209" y="133"/>
                  </a:cubicBezTo>
                  <a:cubicBezTo>
                    <a:pt x="210" y="134"/>
                    <a:pt x="212" y="136"/>
                    <a:pt x="213" y="138"/>
                  </a:cubicBezTo>
                  <a:cubicBezTo>
                    <a:pt x="215" y="140"/>
                    <a:pt x="216" y="143"/>
                    <a:pt x="217" y="146"/>
                  </a:cubicBezTo>
                  <a:cubicBezTo>
                    <a:pt x="218" y="149"/>
                    <a:pt x="218" y="150"/>
                    <a:pt x="219" y="151"/>
                  </a:cubicBezTo>
                  <a:cubicBezTo>
                    <a:pt x="219" y="152"/>
                    <a:pt x="220" y="154"/>
                    <a:pt x="220" y="156"/>
                  </a:cubicBezTo>
                  <a:cubicBezTo>
                    <a:pt x="220" y="158"/>
                    <a:pt x="220" y="160"/>
                    <a:pt x="219" y="160"/>
                  </a:cubicBezTo>
                  <a:cubicBezTo>
                    <a:pt x="218" y="162"/>
                    <a:pt x="217" y="163"/>
                    <a:pt x="215" y="164"/>
                  </a:cubicBezTo>
                  <a:cubicBezTo>
                    <a:pt x="213" y="165"/>
                    <a:pt x="212" y="166"/>
                    <a:pt x="212" y="167"/>
                  </a:cubicBezTo>
                  <a:cubicBezTo>
                    <a:pt x="212" y="168"/>
                    <a:pt x="211" y="169"/>
                    <a:pt x="210" y="170"/>
                  </a:cubicBezTo>
                  <a:cubicBezTo>
                    <a:pt x="209" y="172"/>
                    <a:pt x="207" y="173"/>
                    <a:pt x="206" y="174"/>
                  </a:cubicBezTo>
                  <a:cubicBezTo>
                    <a:pt x="199" y="177"/>
                    <a:pt x="192" y="179"/>
                    <a:pt x="185" y="179"/>
                  </a:cubicBezTo>
                  <a:cubicBezTo>
                    <a:pt x="180" y="179"/>
                    <a:pt x="177" y="178"/>
                    <a:pt x="176" y="178"/>
                  </a:cubicBezTo>
                  <a:cubicBezTo>
                    <a:pt x="176" y="177"/>
                    <a:pt x="175" y="177"/>
                    <a:pt x="173" y="177"/>
                  </a:cubicBezTo>
                  <a:cubicBezTo>
                    <a:pt x="170" y="177"/>
                    <a:pt x="166" y="174"/>
                    <a:pt x="162" y="169"/>
                  </a:cubicBezTo>
                  <a:cubicBezTo>
                    <a:pt x="158" y="164"/>
                    <a:pt x="155" y="157"/>
                    <a:pt x="153" y="150"/>
                  </a:cubicBezTo>
                  <a:cubicBezTo>
                    <a:pt x="152" y="147"/>
                    <a:pt x="152" y="144"/>
                    <a:pt x="152" y="140"/>
                  </a:cubicBezTo>
                  <a:cubicBezTo>
                    <a:pt x="151" y="136"/>
                    <a:pt x="152" y="134"/>
                    <a:pt x="152" y="133"/>
                  </a:cubicBezTo>
                  <a:cubicBezTo>
                    <a:pt x="153" y="132"/>
                    <a:pt x="152" y="132"/>
                    <a:pt x="152" y="131"/>
                  </a:cubicBezTo>
                  <a:cubicBezTo>
                    <a:pt x="151" y="130"/>
                    <a:pt x="151" y="128"/>
                    <a:pt x="152" y="126"/>
                  </a:cubicBezTo>
                  <a:cubicBezTo>
                    <a:pt x="152" y="124"/>
                    <a:pt x="152" y="121"/>
                    <a:pt x="152" y="115"/>
                  </a:cubicBezTo>
                  <a:cubicBezTo>
                    <a:pt x="152" y="110"/>
                    <a:pt x="152" y="107"/>
                    <a:pt x="151" y="106"/>
                  </a:cubicBezTo>
                  <a:cubicBezTo>
                    <a:pt x="151" y="106"/>
                    <a:pt x="151" y="105"/>
                    <a:pt x="152" y="103"/>
                  </a:cubicBezTo>
                  <a:cubicBezTo>
                    <a:pt x="153" y="102"/>
                    <a:pt x="154" y="98"/>
                    <a:pt x="155" y="92"/>
                  </a:cubicBezTo>
                  <a:cubicBezTo>
                    <a:pt x="155" y="87"/>
                    <a:pt x="156" y="83"/>
                    <a:pt x="157" y="80"/>
                  </a:cubicBezTo>
                  <a:cubicBezTo>
                    <a:pt x="157" y="78"/>
                    <a:pt x="158" y="74"/>
                    <a:pt x="158" y="68"/>
                  </a:cubicBezTo>
                  <a:cubicBezTo>
                    <a:pt x="158" y="63"/>
                    <a:pt x="159" y="57"/>
                    <a:pt x="160" y="51"/>
                  </a:cubicBezTo>
                  <a:cubicBezTo>
                    <a:pt x="161" y="42"/>
                    <a:pt x="162" y="37"/>
                    <a:pt x="162" y="36"/>
                  </a:cubicBezTo>
                  <a:cubicBezTo>
                    <a:pt x="162" y="34"/>
                    <a:pt x="162" y="33"/>
                    <a:pt x="161" y="32"/>
                  </a:cubicBezTo>
                  <a:cubicBezTo>
                    <a:pt x="161" y="32"/>
                    <a:pt x="160" y="31"/>
                    <a:pt x="160" y="31"/>
                  </a:cubicBezTo>
                  <a:cubicBezTo>
                    <a:pt x="160" y="31"/>
                    <a:pt x="160" y="32"/>
                    <a:pt x="160" y="33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0" y="33"/>
                    <a:pt x="160" y="33"/>
                    <a:pt x="159" y="34"/>
                  </a:cubicBezTo>
                  <a:cubicBezTo>
                    <a:pt x="159" y="31"/>
                    <a:pt x="159" y="31"/>
                    <a:pt x="159" y="31"/>
                  </a:cubicBezTo>
                  <a:cubicBezTo>
                    <a:pt x="160" y="31"/>
                    <a:pt x="160" y="30"/>
                    <a:pt x="161" y="29"/>
                  </a:cubicBezTo>
                  <a:cubicBezTo>
                    <a:pt x="162" y="27"/>
                    <a:pt x="163" y="25"/>
                    <a:pt x="163" y="25"/>
                  </a:cubicBezTo>
                  <a:cubicBezTo>
                    <a:pt x="164" y="24"/>
                    <a:pt x="165" y="23"/>
                    <a:pt x="167" y="23"/>
                  </a:cubicBezTo>
                  <a:close/>
                  <a:moveTo>
                    <a:pt x="188" y="119"/>
                  </a:moveTo>
                  <a:cubicBezTo>
                    <a:pt x="187" y="119"/>
                    <a:pt x="185" y="119"/>
                    <a:pt x="180" y="119"/>
                  </a:cubicBezTo>
                  <a:cubicBezTo>
                    <a:pt x="176" y="119"/>
                    <a:pt x="174" y="119"/>
                    <a:pt x="173" y="120"/>
                  </a:cubicBezTo>
                  <a:cubicBezTo>
                    <a:pt x="173" y="120"/>
                    <a:pt x="172" y="121"/>
                    <a:pt x="171" y="121"/>
                  </a:cubicBezTo>
                  <a:cubicBezTo>
                    <a:pt x="170" y="121"/>
                    <a:pt x="170" y="122"/>
                    <a:pt x="169" y="126"/>
                  </a:cubicBezTo>
                  <a:cubicBezTo>
                    <a:pt x="169" y="129"/>
                    <a:pt x="169" y="131"/>
                    <a:pt x="169" y="132"/>
                  </a:cubicBezTo>
                  <a:cubicBezTo>
                    <a:pt x="169" y="133"/>
                    <a:pt x="170" y="136"/>
                    <a:pt x="170" y="142"/>
                  </a:cubicBezTo>
                  <a:cubicBezTo>
                    <a:pt x="170" y="147"/>
                    <a:pt x="170" y="151"/>
                    <a:pt x="170" y="153"/>
                  </a:cubicBezTo>
                  <a:cubicBezTo>
                    <a:pt x="170" y="154"/>
                    <a:pt x="170" y="155"/>
                    <a:pt x="171" y="155"/>
                  </a:cubicBezTo>
                  <a:cubicBezTo>
                    <a:pt x="171" y="155"/>
                    <a:pt x="172" y="155"/>
                    <a:pt x="173" y="155"/>
                  </a:cubicBezTo>
                  <a:cubicBezTo>
                    <a:pt x="175" y="154"/>
                    <a:pt x="177" y="154"/>
                    <a:pt x="179" y="154"/>
                  </a:cubicBezTo>
                  <a:cubicBezTo>
                    <a:pt x="184" y="153"/>
                    <a:pt x="186" y="152"/>
                    <a:pt x="186" y="150"/>
                  </a:cubicBezTo>
                  <a:cubicBezTo>
                    <a:pt x="186" y="149"/>
                    <a:pt x="187" y="147"/>
                    <a:pt x="188" y="146"/>
                  </a:cubicBezTo>
                  <a:cubicBezTo>
                    <a:pt x="189" y="144"/>
                    <a:pt x="189" y="139"/>
                    <a:pt x="189" y="132"/>
                  </a:cubicBezTo>
                  <a:cubicBezTo>
                    <a:pt x="190" y="124"/>
                    <a:pt x="189" y="120"/>
                    <a:pt x="188" y="119"/>
                  </a:cubicBezTo>
                  <a:close/>
                  <a:moveTo>
                    <a:pt x="188" y="101"/>
                  </a:moveTo>
                  <a:cubicBezTo>
                    <a:pt x="188" y="99"/>
                    <a:pt x="188" y="98"/>
                    <a:pt x="188" y="98"/>
                  </a:cubicBezTo>
                  <a:cubicBezTo>
                    <a:pt x="187" y="98"/>
                    <a:pt x="187" y="99"/>
                    <a:pt x="186" y="100"/>
                  </a:cubicBezTo>
                  <a:cubicBezTo>
                    <a:pt x="184" y="102"/>
                    <a:pt x="184" y="103"/>
                    <a:pt x="186" y="103"/>
                  </a:cubicBezTo>
                  <a:cubicBezTo>
                    <a:pt x="187" y="103"/>
                    <a:pt x="188" y="102"/>
                    <a:pt x="188" y="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16"/>
            <p:cNvSpPr>
              <a:spLocks noEditPoints="1"/>
            </p:cNvSpPr>
            <p:nvPr/>
          </p:nvSpPr>
          <p:spPr bwMode="auto">
            <a:xfrm>
              <a:off x="3859" y="3356"/>
              <a:ext cx="490" cy="519"/>
            </a:xfrm>
            <a:custGeom>
              <a:avLst/>
              <a:gdLst>
                <a:gd name="T0" fmla="*/ 133 w 205"/>
                <a:gd name="T1" fmla="*/ 7 h 219"/>
                <a:gd name="T2" fmla="*/ 144 w 205"/>
                <a:gd name="T3" fmla="*/ 46 h 219"/>
                <a:gd name="T4" fmla="*/ 107 w 205"/>
                <a:gd name="T5" fmla="*/ 66 h 219"/>
                <a:gd name="T6" fmla="*/ 102 w 205"/>
                <a:gd name="T7" fmla="*/ 71 h 219"/>
                <a:gd name="T8" fmla="*/ 114 w 205"/>
                <a:gd name="T9" fmla="*/ 79 h 219"/>
                <a:gd name="T10" fmla="*/ 111 w 205"/>
                <a:gd name="T11" fmla="*/ 93 h 219"/>
                <a:gd name="T12" fmla="*/ 63 w 205"/>
                <a:gd name="T13" fmla="*/ 151 h 219"/>
                <a:gd name="T14" fmla="*/ 68 w 205"/>
                <a:gd name="T15" fmla="*/ 171 h 219"/>
                <a:gd name="T16" fmla="*/ 70 w 205"/>
                <a:gd name="T17" fmla="*/ 179 h 219"/>
                <a:gd name="T18" fmla="*/ 61 w 205"/>
                <a:gd name="T19" fmla="*/ 219 h 219"/>
                <a:gd name="T20" fmla="*/ 52 w 205"/>
                <a:gd name="T21" fmla="*/ 209 h 219"/>
                <a:gd name="T22" fmla="*/ 53 w 205"/>
                <a:gd name="T23" fmla="*/ 180 h 219"/>
                <a:gd name="T24" fmla="*/ 52 w 205"/>
                <a:gd name="T25" fmla="*/ 162 h 219"/>
                <a:gd name="T26" fmla="*/ 17 w 205"/>
                <a:gd name="T27" fmla="*/ 206 h 219"/>
                <a:gd name="T28" fmla="*/ 5 w 205"/>
                <a:gd name="T29" fmla="*/ 208 h 219"/>
                <a:gd name="T30" fmla="*/ 0 w 205"/>
                <a:gd name="T31" fmla="*/ 185 h 219"/>
                <a:gd name="T32" fmla="*/ 18 w 205"/>
                <a:gd name="T33" fmla="*/ 165 h 219"/>
                <a:gd name="T34" fmla="*/ 34 w 205"/>
                <a:gd name="T35" fmla="*/ 148 h 219"/>
                <a:gd name="T36" fmla="*/ 72 w 205"/>
                <a:gd name="T37" fmla="*/ 101 h 219"/>
                <a:gd name="T38" fmla="*/ 48 w 205"/>
                <a:gd name="T39" fmla="*/ 111 h 219"/>
                <a:gd name="T40" fmla="*/ 49 w 205"/>
                <a:gd name="T41" fmla="*/ 84 h 219"/>
                <a:gd name="T42" fmla="*/ 72 w 205"/>
                <a:gd name="T43" fmla="*/ 66 h 219"/>
                <a:gd name="T44" fmla="*/ 65 w 205"/>
                <a:gd name="T45" fmla="*/ 37 h 219"/>
                <a:gd name="T46" fmla="*/ 60 w 205"/>
                <a:gd name="T47" fmla="*/ 15 h 219"/>
                <a:gd name="T48" fmla="*/ 84 w 205"/>
                <a:gd name="T49" fmla="*/ 18 h 219"/>
                <a:gd name="T50" fmla="*/ 107 w 205"/>
                <a:gd name="T51" fmla="*/ 3 h 219"/>
                <a:gd name="T52" fmla="*/ 178 w 205"/>
                <a:gd name="T53" fmla="*/ 103 h 219"/>
                <a:gd name="T54" fmla="*/ 185 w 205"/>
                <a:gd name="T55" fmla="*/ 117 h 219"/>
                <a:gd name="T56" fmla="*/ 193 w 205"/>
                <a:gd name="T57" fmla="*/ 161 h 219"/>
                <a:gd name="T58" fmla="*/ 203 w 205"/>
                <a:gd name="T59" fmla="*/ 192 h 219"/>
                <a:gd name="T60" fmla="*/ 197 w 205"/>
                <a:gd name="T61" fmla="*/ 206 h 219"/>
                <a:gd name="T62" fmla="*/ 139 w 205"/>
                <a:gd name="T63" fmla="*/ 217 h 219"/>
                <a:gd name="T64" fmla="*/ 114 w 205"/>
                <a:gd name="T65" fmla="*/ 189 h 219"/>
                <a:gd name="T66" fmla="*/ 102 w 205"/>
                <a:gd name="T67" fmla="*/ 180 h 219"/>
                <a:gd name="T68" fmla="*/ 88 w 205"/>
                <a:gd name="T69" fmla="*/ 163 h 219"/>
                <a:gd name="T70" fmla="*/ 89 w 205"/>
                <a:gd name="T71" fmla="*/ 150 h 219"/>
                <a:gd name="T72" fmla="*/ 94 w 205"/>
                <a:gd name="T73" fmla="*/ 149 h 219"/>
                <a:gd name="T74" fmla="*/ 93 w 205"/>
                <a:gd name="T75" fmla="*/ 156 h 219"/>
                <a:gd name="T76" fmla="*/ 106 w 205"/>
                <a:gd name="T77" fmla="*/ 143 h 219"/>
                <a:gd name="T78" fmla="*/ 109 w 205"/>
                <a:gd name="T79" fmla="*/ 113 h 219"/>
                <a:gd name="T80" fmla="*/ 109 w 205"/>
                <a:gd name="T81" fmla="*/ 105 h 219"/>
                <a:gd name="T82" fmla="*/ 120 w 205"/>
                <a:gd name="T83" fmla="*/ 121 h 219"/>
                <a:gd name="T84" fmla="*/ 130 w 205"/>
                <a:gd name="T85" fmla="*/ 121 h 219"/>
                <a:gd name="T86" fmla="*/ 133 w 205"/>
                <a:gd name="T87" fmla="*/ 113 h 219"/>
                <a:gd name="T88" fmla="*/ 142 w 205"/>
                <a:gd name="T89" fmla="*/ 101 h 219"/>
                <a:gd name="T90" fmla="*/ 154 w 205"/>
                <a:gd name="T91" fmla="*/ 106 h 219"/>
                <a:gd name="T92" fmla="*/ 150 w 205"/>
                <a:gd name="T93" fmla="*/ 129 h 219"/>
                <a:gd name="T94" fmla="*/ 123 w 205"/>
                <a:gd name="T95" fmla="*/ 164 h 219"/>
                <a:gd name="T96" fmla="*/ 130 w 205"/>
                <a:gd name="T97" fmla="*/ 195 h 219"/>
                <a:gd name="T98" fmla="*/ 162 w 205"/>
                <a:gd name="T99" fmla="*/ 191 h 219"/>
                <a:gd name="T100" fmla="*/ 169 w 205"/>
                <a:gd name="T101" fmla="*/ 185 h 219"/>
                <a:gd name="T102" fmla="*/ 172 w 205"/>
                <a:gd name="T103" fmla="*/ 160 h 219"/>
                <a:gd name="T104" fmla="*/ 177 w 205"/>
                <a:gd name="T105" fmla="*/ 115 h 219"/>
                <a:gd name="T106" fmla="*/ 114 w 205"/>
                <a:gd name="T107" fmla="*/ 9 h 219"/>
                <a:gd name="T108" fmla="*/ 92 w 205"/>
                <a:gd name="T109" fmla="*/ 25 h 219"/>
                <a:gd name="T110" fmla="*/ 90 w 205"/>
                <a:gd name="T111" fmla="*/ 40 h 219"/>
                <a:gd name="T112" fmla="*/ 109 w 205"/>
                <a:gd name="T113" fmla="*/ 35 h 219"/>
                <a:gd name="T114" fmla="*/ 127 w 205"/>
                <a:gd name="T115" fmla="*/ 1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5" h="219">
                  <a:moveTo>
                    <a:pt x="107" y="3"/>
                  </a:moveTo>
                  <a:cubicBezTo>
                    <a:pt x="117" y="0"/>
                    <a:pt x="125" y="2"/>
                    <a:pt x="133" y="7"/>
                  </a:cubicBezTo>
                  <a:cubicBezTo>
                    <a:pt x="147" y="17"/>
                    <a:pt x="152" y="28"/>
                    <a:pt x="148" y="39"/>
                  </a:cubicBezTo>
                  <a:cubicBezTo>
                    <a:pt x="147" y="42"/>
                    <a:pt x="146" y="45"/>
                    <a:pt x="144" y="46"/>
                  </a:cubicBezTo>
                  <a:cubicBezTo>
                    <a:pt x="142" y="48"/>
                    <a:pt x="135" y="51"/>
                    <a:pt x="126" y="56"/>
                  </a:cubicBezTo>
                  <a:cubicBezTo>
                    <a:pt x="120" y="59"/>
                    <a:pt x="114" y="62"/>
                    <a:pt x="107" y="66"/>
                  </a:cubicBezTo>
                  <a:cubicBezTo>
                    <a:pt x="105" y="67"/>
                    <a:pt x="103" y="68"/>
                    <a:pt x="102" y="69"/>
                  </a:cubicBezTo>
                  <a:cubicBezTo>
                    <a:pt x="102" y="70"/>
                    <a:pt x="101" y="70"/>
                    <a:pt x="102" y="71"/>
                  </a:cubicBezTo>
                  <a:cubicBezTo>
                    <a:pt x="102" y="72"/>
                    <a:pt x="104" y="73"/>
                    <a:pt x="106" y="73"/>
                  </a:cubicBezTo>
                  <a:cubicBezTo>
                    <a:pt x="108" y="75"/>
                    <a:pt x="111" y="76"/>
                    <a:pt x="114" y="79"/>
                  </a:cubicBezTo>
                  <a:cubicBezTo>
                    <a:pt x="117" y="81"/>
                    <a:pt x="118" y="83"/>
                    <a:pt x="118" y="84"/>
                  </a:cubicBezTo>
                  <a:cubicBezTo>
                    <a:pt x="118" y="86"/>
                    <a:pt x="116" y="89"/>
                    <a:pt x="111" y="93"/>
                  </a:cubicBezTo>
                  <a:cubicBezTo>
                    <a:pt x="100" y="102"/>
                    <a:pt x="90" y="114"/>
                    <a:pt x="78" y="127"/>
                  </a:cubicBezTo>
                  <a:cubicBezTo>
                    <a:pt x="67" y="141"/>
                    <a:pt x="62" y="148"/>
                    <a:pt x="63" y="151"/>
                  </a:cubicBezTo>
                  <a:cubicBezTo>
                    <a:pt x="63" y="153"/>
                    <a:pt x="64" y="156"/>
                    <a:pt x="66" y="160"/>
                  </a:cubicBezTo>
                  <a:cubicBezTo>
                    <a:pt x="67" y="164"/>
                    <a:pt x="68" y="167"/>
                    <a:pt x="68" y="171"/>
                  </a:cubicBezTo>
                  <a:cubicBezTo>
                    <a:pt x="68" y="175"/>
                    <a:pt x="69" y="177"/>
                    <a:pt x="70" y="177"/>
                  </a:cubicBezTo>
                  <a:cubicBezTo>
                    <a:pt x="71" y="177"/>
                    <a:pt x="71" y="178"/>
                    <a:pt x="70" y="179"/>
                  </a:cubicBezTo>
                  <a:cubicBezTo>
                    <a:pt x="70" y="181"/>
                    <a:pt x="69" y="186"/>
                    <a:pt x="68" y="195"/>
                  </a:cubicBezTo>
                  <a:cubicBezTo>
                    <a:pt x="66" y="211"/>
                    <a:pt x="64" y="219"/>
                    <a:pt x="61" y="219"/>
                  </a:cubicBezTo>
                  <a:cubicBezTo>
                    <a:pt x="59" y="219"/>
                    <a:pt x="58" y="218"/>
                    <a:pt x="57" y="217"/>
                  </a:cubicBezTo>
                  <a:cubicBezTo>
                    <a:pt x="55" y="216"/>
                    <a:pt x="54" y="213"/>
                    <a:pt x="52" y="209"/>
                  </a:cubicBezTo>
                  <a:cubicBezTo>
                    <a:pt x="51" y="205"/>
                    <a:pt x="50" y="201"/>
                    <a:pt x="50" y="198"/>
                  </a:cubicBezTo>
                  <a:cubicBezTo>
                    <a:pt x="50" y="195"/>
                    <a:pt x="51" y="189"/>
                    <a:pt x="53" y="180"/>
                  </a:cubicBezTo>
                  <a:cubicBezTo>
                    <a:pt x="56" y="167"/>
                    <a:pt x="56" y="161"/>
                    <a:pt x="53" y="162"/>
                  </a:cubicBezTo>
                  <a:cubicBezTo>
                    <a:pt x="53" y="162"/>
                    <a:pt x="53" y="162"/>
                    <a:pt x="52" y="162"/>
                  </a:cubicBezTo>
                  <a:cubicBezTo>
                    <a:pt x="51" y="163"/>
                    <a:pt x="45" y="171"/>
                    <a:pt x="34" y="184"/>
                  </a:cubicBezTo>
                  <a:cubicBezTo>
                    <a:pt x="24" y="197"/>
                    <a:pt x="18" y="204"/>
                    <a:pt x="17" y="206"/>
                  </a:cubicBezTo>
                  <a:cubicBezTo>
                    <a:pt x="16" y="208"/>
                    <a:pt x="14" y="209"/>
                    <a:pt x="13" y="210"/>
                  </a:cubicBezTo>
                  <a:cubicBezTo>
                    <a:pt x="9" y="211"/>
                    <a:pt x="7" y="210"/>
                    <a:pt x="5" y="208"/>
                  </a:cubicBezTo>
                  <a:cubicBezTo>
                    <a:pt x="3" y="205"/>
                    <a:pt x="2" y="200"/>
                    <a:pt x="1" y="192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15" y="169"/>
                    <a:pt x="18" y="166"/>
                    <a:pt x="18" y="165"/>
                  </a:cubicBezTo>
                  <a:cubicBezTo>
                    <a:pt x="18" y="164"/>
                    <a:pt x="19" y="163"/>
                    <a:pt x="22" y="160"/>
                  </a:cubicBezTo>
                  <a:cubicBezTo>
                    <a:pt x="26" y="158"/>
                    <a:pt x="29" y="154"/>
                    <a:pt x="34" y="148"/>
                  </a:cubicBezTo>
                  <a:cubicBezTo>
                    <a:pt x="52" y="126"/>
                    <a:pt x="63" y="113"/>
                    <a:pt x="67" y="108"/>
                  </a:cubicBezTo>
                  <a:cubicBezTo>
                    <a:pt x="71" y="103"/>
                    <a:pt x="72" y="101"/>
                    <a:pt x="72" y="101"/>
                  </a:cubicBezTo>
                  <a:cubicBezTo>
                    <a:pt x="71" y="100"/>
                    <a:pt x="68" y="102"/>
                    <a:pt x="61" y="105"/>
                  </a:cubicBezTo>
                  <a:cubicBezTo>
                    <a:pt x="54" y="109"/>
                    <a:pt x="49" y="111"/>
                    <a:pt x="48" y="111"/>
                  </a:cubicBezTo>
                  <a:cubicBezTo>
                    <a:pt x="44" y="111"/>
                    <a:pt x="42" y="107"/>
                    <a:pt x="42" y="99"/>
                  </a:cubicBezTo>
                  <a:cubicBezTo>
                    <a:pt x="42" y="91"/>
                    <a:pt x="44" y="86"/>
                    <a:pt x="49" y="84"/>
                  </a:cubicBezTo>
                  <a:cubicBezTo>
                    <a:pt x="52" y="83"/>
                    <a:pt x="56" y="80"/>
                    <a:pt x="62" y="76"/>
                  </a:cubicBezTo>
                  <a:cubicBezTo>
                    <a:pt x="68" y="71"/>
                    <a:pt x="71" y="68"/>
                    <a:pt x="72" y="66"/>
                  </a:cubicBezTo>
                  <a:cubicBezTo>
                    <a:pt x="72" y="65"/>
                    <a:pt x="71" y="60"/>
                    <a:pt x="69" y="53"/>
                  </a:cubicBezTo>
                  <a:cubicBezTo>
                    <a:pt x="66" y="46"/>
                    <a:pt x="65" y="40"/>
                    <a:pt x="65" y="37"/>
                  </a:cubicBezTo>
                  <a:cubicBezTo>
                    <a:pt x="65" y="33"/>
                    <a:pt x="64" y="30"/>
                    <a:pt x="63" y="28"/>
                  </a:cubicBezTo>
                  <a:cubicBezTo>
                    <a:pt x="58" y="22"/>
                    <a:pt x="57" y="17"/>
                    <a:pt x="60" y="15"/>
                  </a:cubicBezTo>
                  <a:cubicBezTo>
                    <a:pt x="64" y="12"/>
                    <a:pt x="69" y="13"/>
                    <a:pt x="76" y="17"/>
                  </a:cubicBezTo>
                  <a:cubicBezTo>
                    <a:pt x="80" y="19"/>
                    <a:pt x="83" y="19"/>
                    <a:pt x="84" y="18"/>
                  </a:cubicBezTo>
                  <a:cubicBezTo>
                    <a:pt x="86" y="17"/>
                    <a:pt x="89" y="15"/>
                    <a:pt x="94" y="10"/>
                  </a:cubicBezTo>
                  <a:cubicBezTo>
                    <a:pt x="100" y="6"/>
                    <a:pt x="104" y="3"/>
                    <a:pt x="107" y="3"/>
                  </a:cubicBezTo>
                  <a:close/>
                  <a:moveTo>
                    <a:pt x="177" y="115"/>
                  </a:moveTo>
                  <a:cubicBezTo>
                    <a:pt x="177" y="110"/>
                    <a:pt x="177" y="106"/>
                    <a:pt x="178" y="103"/>
                  </a:cubicBezTo>
                  <a:cubicBezTo>
                    <a:pt x="179" y="100"/>
                    <a:pt x="179" y="99"/>
                    <a:pt x="180" y="99"/>
                  </a:cubicBezTo>
                  <a:cubicBezTo>
                    <a:pt x="182" y="99"/>
                    <a:pt x="184" y="105"/>
                    <a:pt x="185" y="117"/>
                  </a:cubicBezTo>
                  <a:cubicBezTo>
                    <a:pt x="185" y="124"/>
                    <a:pt x="186" y="133"/>
                    <a:pt x="188" y="142"/>
                  </a:cubicBezTo>
                  <a:cubicBezTo>
                    <a:pt x="190" y="151"/>
                    <a:pt x="191" y="158"/>
                    <a:pt x="193" y="161"/>
                  </a:cubicBezTo>
                  <a:cubicBezTo>
                    <a:pt x="197" y="169"/>
                    <a:pt x="200" y="176"/>
                    <a:pt x="201" y="182"/>
                  </a:cubicBezTo>
                  <a:cubicBezTo>
                    <a:pt x="201" y="187"/>
                    <a:pt x="202" y="190"/>
                    <a:pt x="203" y="192"/>
                  </a:cubicBezTo>
                  <a:cubicBezTo>
                    <a:pt x="204" y="194"/>
                    <a:pt x="205" y="196"/>
                    <a:pt x="203" y="199"/>
                  </a:cubicBezTo>
                  <a:cubicBezTo>
                    <a:pt x="202" y="202"/>
                    <a:pt x="200" y="204"/>
                    <a:pt x="197" y="206"/>
                  </a:cubicBezTo>
                  <a:cubicBezTo>
                    <a:pt x="188" y="211"/>
                    <a:pt x="177" y="215"/>
                    <a:pt x="166" y="217"/>
                  </a:cubicBezTo>
                  <a:cubicBezTo>
                    <a:pt x="155" y="219"/>
                    <a:pt x="146" y="219"/>
                    <a:pt x="139" y="217"/>
                  </a:cubicBezTo>
                  <a:cubicBezTo>
                    <a:pt x="134" y="215"/>
                    <a:pt x="129" y="212"/>
                    <a:pt x="125" y="207"/>
                  </a:cubicBezTo>
                  <a:cubicBezTo>
                    <a:pt x="120" y="202"/>
                    <a:pt x="117" y="196"/>
                    <a:pt x="114" y="189"/>
                  </a:cubicBezTo>
                  <a:cubicBezTo>
                    <a:pt x="111" y="183"/>
                    <a:pt x="109" y="179"/>
                    <a:pt x="107" y="179"/>
                  </a:cubicBezTo>
                  <a:cubicBezTo>
                    <a:pt x="106" y="178"/>
                    <a:pt x="104" y="179"/>
                    <a:pt x="102" y="180"/>
                  </a:cubicBezTo>
                  <a:cubicBezTo>
                    <a:pt x="99" y="182"/>
                    <a:pt x="97" y="182"/>
                    <a:pt x="96" y="182"/>
                  </a:cubicBezTo>
                  <a:cubicBezTo>
                    <a:pt x="92" y="181"/>
                    <a:pt x="90" y="174"/>
                    <a:pt x="88" y="163"/>
                  </a:cubicBezTo>
                  <a:cubicBezTo>
                    <a:pt x="87" y="158"/>
                    <a:pt x="87" y="155"/>
                    <a:pt x="87" y="154"/>
                  </a:cubicBezTo>
                  <a:cubicBezTo>
                    <a:pt x="87" y="152"/>
                    <a:pt x="88" y="151"/>
                    <a:pt x="89" y="150"/>
                  </a:cubicBezTo>
                  <a:cubicBezTo>
                    <a:pt x="90" y="149"/>
                    <a:pt x="91" y="148"/>
                    <a:pt x="91" y="148"/>
                  </a:cubicBezTo>
                  <a:cubicBezTo>
                    <a:pt x="92" y="148"/>
                    <a:pt x="92" y="148"/>
                    <a:pt x="94" y="149"/>
                  </a:cubicBezTo>
                  <a:cubicBezTo>
                    <a:pt x="95" y="151"/>
                    <a:pt x="95" y="152"/>
                    <a:pt x="94" y="154"/>
                  </a:cubicBezTo>
                  <a:cubicBezTo>
                    <a:pt x="93" y="155"/>
                    <a:pt x="92" y="156"/>
                    <a:pt x="93" y="156"/>
                  </a:cubicBezTo>
                  <a:cubicBezTo>
                    <a:pt x="94" y="156"/>
                    <a:pt x="96" y="155"/>
                    <a:pt x="99" y="152"/>
                  </a:cubicBezTo>
                  <a:cubicBezTo>
                    <a:pt x="102" y="149"/>
                    <a:pt x="105" y="146"/>
                    <a:pt x="106" y="143"/>
                  </a:cubicBezTo>
                  <a:cubicBezTo>
                    <a:pt x="108" y="139"/>
                    <a:pt x="109" y="134"/>
                    <a:pt x="110" y="127"/>
                  </a:cubicBezTo>
                  <a:cubicBezTo>
                    <a:pt x="111" y="119"/>
                    <a:pt x="110" y="114"/>
                    <a:pt x="109" y="113"/>
                  </a:cubicBezTo>
                  <a:cubicBezTo>
                    <a:pt x="107" y="112"/>
                    <a:pt x="106" y="110"/>
                    <a:pt x="107" y="108"/>
                  </a:cubicBezTo>
                  <a:cubicBezTo>
                    <a:pt x="107" y="106"/>
                    <a:pt x="108" y="105"/>
                    <a:pt x="109" y="105"/>
                  </a:cubicBezTo>
                  <a:cubicBezTo>
                    <a:pt x="111" y="105"/>
                    <a:pt x="113" y="106"/>
                    <a:pt x="115" y="109"/>
                  </a:cubicBezTo>
                  <a:cubicBezTo>
                    <a:pt x="117" y="112"/>
                    <a:pt x="119" y="116"/>
                    <a:pt x="120" y="121"/>
                  </a:cubicBezTo>
                  <a:cubicBezTo>
                    <a:pt x="121" y="125"/>
                    <a:pt x="122" y="127"/>
                    <a:pt x="123" y="127"/>
                  </a:cubicBezTo>
                  <a:cubicBezTo>
                    <a:pt x="124" y="127"/>
                    <a:pt x="126" y="125"/>
                    <a:pt x="130" y="121"/>
                  </a:cubicBezTo>
                  <a:cubicBezTo>
                    <a:pt x="133" y="117"/>
                    <a:pt x="135" y="115"/>
                    <a:pt x="135" y="114"/>
                  </a:cubicBezTo>
                  <a:cubicBezTo>
                    <a:pt x="135" y="113"/>
                    <a:pt x="135" y="113"/>
                    <a:pt x="133" y="113"/>
                  </a:cubicBezTo>
                  <a:cubicBezTo>
                    <a:pt x="132" y="113"/>
                    <a:pt x="132" y="113"/>
                    <a:pt x="133" y="112"/>
                  </a:cubicBezTo>
                  <a:cubicBezTo>
                    <a:pt x="135" y="108"/>
                    <a:pt x="138" y="105"/>
                    <a:pt x="142" y="101"/>
                  </a:cubicBezTo>
                  <a:cubicBezTo>
                    <a:pt x="143" y="100"/>
                    <a:pt x="145" y="100"/>
                    <a:pt x="147" y="101"/>
                  </a:cubicBezTo>
                  <a:cubicBezTo>
                    <a:pt x="150" y="102"/>
                    <a:pt x="152" y="104"/>
                    <a:pt x="154" y="106"/>
                  </a:cubicBezTo>
                  <a:cubicBezTo>
                    <a:pt x="158" y="110"/>
                    <a:pt x="158" y="116"/>
                    <a:pt x="153" y="122"/>
                  </a:cubicBezTo>
                  <a:cubicBezTo>
                    <a:pt x="151" y="126"/>
                    <a:pt x="150" y="128"/>
                    <a:pt x="150" y="129"/>
                  </a:cubicBezTo>
                  <a:cubicBezTo>
                    <a:pt x="150" y="130"/>
                    <a:pt x="146" y="136"/>
                    <a:pt x="137" y="146"/>
                  </a:cubicBezTo>
                  <a:cubicBezTo>
                    <a:pt x="129" y="156"/>
                    <a:pt x="124" y="162"/>
                    <a:pt x="123" y="164"/>
                  </a:cubicBezTo>
                  <a:cubicBezTo>
                    <a:pt x="121" y="168"/>
                    <a:pt x="121" y="173"/>
                    <a:pt x="123" y="180"/>
                  </a:cubicBezTo>
                  <a:cubicBezTo>
                    <a:pt x="125" y="187"/>
                    <a:pt x="127" y="192"/>
                    <a:pt x="130" y="195"/>
                  </a:cubicBezTo>
                  <a:cubicBezTo>
                    <a:pt x="132" y="196"/>
                    <a:pt x="136" y="196"/>
                    <a:pt x="144" y="195"/>
                  </a:cubicBezTo>
                  <a:cubicBezTo>
                    <a:pt x="151" y="194"/>
                    <a:pt x="157" y="193"/>
                    <a:pt x="162" y="191"/>
                  </a:cubicBezTo>
                  <a:cubicBezTo>
                    <a:pt x="162" y="190"/>
                    <a:pt x="162" y="190"/>
                    <a:pt x="163" y="190"/>
                  </a:cubicBezTo>
                  <a:cubicBezTo>
                    <a:pt x="166" y="189"/>
                    <a:pt x="168" y="187"/>
                    <a:pt x="169" y="185"/>
                  </a:cubicBezTo>
                  <a:cubicBezTo>
                    <a:pt x="169" y="182"/>
                    <a:pt x="170" y="175"/>
                    <a:pt x="172" y="162"/>
                  </a:cubicBezTo>
                  <a:cubicBezTo>
                    <a:pt x="172" y="162"/>
                    <a:pt x="172" y="161"/>
                    <a:pt x="172" y="160"/>
                  </a:cubicBezTo>
                  <a:cubicBezTo>
                    <a:pt x="174" y="148"/>
                    <a:pt x="175" y="138"/>
                    <a:pt x="176" y="131"/>
                  </a:cubicBezTo>
                  <a:cubicBezTo>
                    <a:pt x="177" y="125"/>
                    <a:pt x="177" y="119"/>
                    <a:pt x="177" y="115"/>
                  </a:cubicBezTo>
                  <a:close/>
                  <a:moveTo>
                    <a:pt x="123" y="11"/>
                  </a:moveTo>
                  <a:cubicBezTo>
                    <a:pt x="120" y="9"/>
                    <a:pt x="117" y="9"/>
                    <a:pt x="114" y="9"/>
                  </a:cubicBezTo>
                  <a:cubicBezTo>
                    <a:pt x="111" y="9"/>
                    <a:pt x="108" y="10"/>
                    <a:pt x="103" y="14"/>
                  </a:cubicBezTo>
                  <a:cubicBezTo>
                    <a:pt x="98" y="17"/>
                    <a:pt x="95" y="21"/>
                    <a:pt x="92" y="25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91" y="46"/>
                    <a:pt x="92" y="49"/>
                    <a:pt x="94" y="49"/>
                  </a:cubicBezTo>
                  <a:cubicBezTo>
                    <a:pt x="95" y="49"/>
                    <a:pt x="100" y="44"/>
                    <a:pt x="109" y="35"/>
                  </a:cubicBezTo>
                  <a:cubicBezTo>
                    <a:pt x="118" y="26"/>
                    <a:pt x="123" y="21"/>
                    <a:pt x="124" y="18"/>
                  </a:cubicBezTo>
                  <a:cubicBezTo>
                    <a:pt x="127" y="13"/>
                    <a:pt x="127" y="13"/>
                    <a:pt x="127" y="13"/>
                  </a:cubicBezTo>
                  <a:lnTo>
                    <a:pt x="12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29929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0">
        <p14:glitter pattern="hexagon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5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7" presetID="2" presetClass="entr" presetSubtype="1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9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3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4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0" presetID="2" presetClass="entr" presetSubtype="3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42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4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4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4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5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6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6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2500"/>
                                </p:stCondLst>
                                <p:childTnLst>
                                  <p:par>
                                    <p:cTn id="6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6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4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75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15000"/>
                                </p:stCondLst>
                                <p:childTnLst>
                                  <p:par>
                                    <p:cTn id="7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8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0" grpId="0"/>
          <p:bldP spid="11" grpId="0"/>
          <p:bldP spid="13" grpId="0"/>
          <p:bldP spid="14" grpId="0"/>
          <p:bldP spid="16" grpId="0"/>
          <p:bldP spid="1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5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7" presetID="2" presetClass="entr" presetSubtype="1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0" presetID="2" presetClass="entr" presetSubtype="3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4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4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5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2500"/>
                                </p:stCondLst>
                                <p:childTnLst>
                                  <p:par>
                                    <p:cTn id="6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6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15000"/>
                                </p:stCondLst>
                                <p:childTnLst>
                                  <p:par>
                                    <p:cTn id="7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8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0" grpId="0"/>
          <p:bldP spid="11" grpId="0"/>
          <p:bldP spid="13" grpId="0"/>
          <p:bldP spid="14" grpId="0"/>
          <p:bldP spid="16" grpId="0"/>
          <p:bldP spid="17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7092" y="368447"/>
            <a:ext cx="584649" cy="27133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443186" y="514770"/>
            <a:ext cx="430887" cy="2648245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bg1"/>
                </a:solidFill>
                <a:latin typeface="+mn-ea"/>
              </a:rPr>
              <a:t>培训计划</a:t>
            </a:r>
            <a:endParaRPr lang="zh-CN" altLang="en-US" sz="1600" b="1" spc="3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0328" y="2040761"/>
            <a:ext cx="831951" cy="7010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7574" y="-1292908"/>
            <a:ext cx="7497523" cy="332270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0706">
            <a:off x="4948106" y="3692616"/>
            <a:ext cx="831951" cy="70103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5187129" y="2741796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输入标题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2" name="文本框 6"/>
          <p:cNvSpPr txBox="1"/>
          <p:nvPr/>
        </p:nvSpPr>
        <p:spPr>
          <a:xfrm>
            <a:off x="826581" y="2742993"/>
            <a:ext cx="4299254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或者通过复制您的文本后，在此框中选择粘贴，并选择只保留文字。您的内容打在这里，或者通过复制您的文本后，在此框中字。您的内容打在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这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或者通过复制您的文本后，在此框中选择粘贴，并选择只保留文字。您的内容打在这里，或者通过复制您的文本后，在此框中字。您的内容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打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0706">
            <a:off x="10371280" y="3692616"/>
            <a:ext cx="831951" cy="701035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10610303" y="2741796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输入标题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5" name="文本框 6"/>
          <p:cNvSpPr txBox="1"/>
          <p:nvPr/>
        </p:nvSpPr>
        <p:spPr>
          <a:xfrm>
            <a:off x="6249755" y="2742993"/>
            <a:ext cx="4299254" cy="185556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或者通过复制您的文本后，在此框中选择粘贴，并选择只保留文字。您的内容打在这里，或者通过复制您的文本后，在此框中字。您的内容打在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这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或者通过复制您的文本后，在此框中选择粘贴，并选择只保留文字。您的内容打在这里，或者通过复制您的文本后，在此框中字。您的内容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打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20" y="5492900"/>
            <a:ext cx="3307961" cy="116297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762" y="5202444"/>
            <a:ext cx="3307961" cy="1162975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11135181" y="4480605"/>
            <a:ext cx="335802" cy="1210899"/>
            <a:chOff x="4180105" y="2695575"/>
            <a:chExt cx="741363" cy="2673350"/>
          </a:xfrm>
        </p:grpSpPr>
        <p:sp>
          <p:nvSpPr>
            <p:cNvPr id="29" name="Freeform 6"/>
            <p:cNvSpPr>
              <a:spLocks noEditPoints="1"/>
            </p:cNvSpPr>
            <p:nvPr/>
          </p:nvSpPr>
          <p:spPr bwMode="auto">
            <a:xfrm>
              <a:off x="4262655" y="2695575"/>
              <a:ext cx="587375" cy="504825"/>
            </a:xfrm>
            <a:custGeom>
              <a:avLst/>
              <a:gdLst>
                <a:gd name="T0" fmla="*/ 12 w 154"/>
                <a:gd name="T1" fmla="*/ 103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2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8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5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4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2 h 134"/>
                <a:gd name="T58" fmla="*/ 81 w 154"/>
                <a:gd name="T59" fmla="*/ 87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1 h 134"/>
                <a:gd name="T66" fmla="*/ 36 w 154"/>
                <a:gd name="T67" fmla="*/ 112 h 134"/>
                <a:gd name="T68" fmla="*/ 91 w 154"/>
                <a:gd name="T69" fmla="*/ 0 h 134"/>
                <a:gd name="T70" fmla="*/ 118 w 154"/>
                <a:gd name="T71" fmla="*/ 20 h 134"/>
                <a:gd name="T72" fmla="*/ 117 w 154"/>
                <a:gd name="T73" fmla="*/ 34 h 134"/>
                <a:gd name="T74" fmla="*/ 88 w 154"/>
                <a:gd name="T75" fmla="*/ 39 h 134"/>
                <a:gd name="T76" fmla="*/ 58 w 154"/>
                <a:gd name="T77" fmla="*/ 42 h 134"/>
                <a:gd name="T78" fmla="*/ 40 w 154"/>
                <a:gd name="T79" fmla="*/ 3 h 134"/>
                <a:gd name="T80" fmla="*/ 54 w 154"/>
                <a:gd name="T81" fmla="*/ 11 h 134"/>
                <a:gd name="T82" fmla="*/ 58 w 154"/>
                <a:gd name="T83" fmla="*/ 16 h 134"/>
                <a:gd name="T84" fmla="*/ 91 w 154"/>
                <a:gd name="T85" fmla="*/ 7 h 134"/>
                <a:gd name="T86" fmla="*/ 46 w 154"/>
                <a:gd name="T87" fmla="*/ 108 h 134"/>
                <a:gd name="T88" fmla="*/ 52 w 154"/>
                <a:gd name="T89" fmla="*/ 108 h 134"/>
                <a:gd name="T90" fmla="*/ 52 w 154"/>
                <a:gd name="T91" fmla="*/ 108 h 134"/>
                <a:gd name="T92" fmla="*/ 67 w 154"/>
                <a:gd name="T93" fmla="*/ 105 h 134"/>
                <a:gd name="T94" fmla="*/ 68 w 154"/>
                <a:gd name="T95" fmla="*/ 58 h 134"/>
                <a:gd name="T96" fmla="*/ 71 w 154"/>
                <a:gd name="T97" fmla="*/ 57 h 134"/>
                <a:gd name="T98" fmla="*/ 75 w 154"/>
                <a:gd name="T99" fmla="*/ 103 h 134"/>
                <a:gd name="T100" fmla="*/ 77 w 154"/>
                <a:gd name="T101" fmla="*/ 103 h 134"/>
                <a:gd name="T102" fmla="*/ 95 w 154"/>
                <a:gd name="T103" fmla="*/ 10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7"/>
                  </a:moveTo>
                  <a:cubicBezTo>
                    <a:pt x="17" y="96"/>
                    <a:pt x="18" y="95"/>
                    <a:pt x="18" y="96"/>
                  </a:cubicBezTo>
                  <a:cubicBezTo>
                    <a:pt x="18" y="96"/>
                    <a:pt x="17" y="98"/>
                    <a:pt x="15" y="99"/>
                  </a:cubicBezTo>
                  <a:cubicBezTo>
                    <a:pt x="13" y="101"/>
                    <a:pt x="12" y="103"/>
                    <a:pt x="12" y="103"/>
                  </a:cubicBezTo>
                  <a:cubicBezTo>
                    <a:pt x="12" y="104"/>
                    <a:pt x="12" y="105"/>
                    <a:pt x="11" y="106"/>
                  </a:cubicBezTo>
                  <a:cubicBezTo>
                    <a:pt x="10" y="108"/>
                    <a:pt x="9" y="109"/>
                    <a:pt x="9" y="111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4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6"/>
                  </a:cubicBezTo>
                  <a:cubicBezTo>
                    <a:pt x="16" y="117"/>
                    <a:pt x="17" y="118"/>
                    <a:pt x="19" y="117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6"/>
                    <a:pt x="20" y="116"/>
                    <a:pt x="20" y="116"/>
                  </a:cubicBezTo>
                  <a:cubicBezTo>
                    <a:pt x="19" y="115"/>
                    <a:pt x="19" y="115"/>
                    <a:pt x="21" y="114"/>
                  </a:cubicBezTo>
                  <a:cubicBezTo>
                    <a:pt x="22" y="114"/>
                    <a:pt x="23" y="114"/>
                    <a:pt x="26" y="113"/>
                  </a:cubicBezTo>
                  <a:cubicBezTo>
                    <a:pt x="28" y="113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4"/>
                    <a:pt x="35" y="114"/>
                  </a:cubicBezTo>
                  <a:cubicBezTo>
                    <a:pt x="39" y="113"/>
                    <a:pt x="40" y="112"/>
                    <a:pt x="41" y="113"/>
                  </a:cubicBezTo>
                  <a:cubicBezTo>
                    <a:pt x="42" y="113"/>
                    <a:pt x="42" y="113"/>
                    <a:pt x="43" y="112"/>
                  </a:cubicBezTo>
                  <a:cubicBezTo>
                    <a:pt x="44" y="111"/>
                    <a:pt x="49" y="111"/>
                    <a:pt x="57" y="110"/>
                  </a:cubicBezTo>
                  <a:cubicBezTo>
                    <a:pt x="60" y="109"/>
                    <a:pt x="62" y="109"/>
                    <a:pt x="63" y="108"/>
                  </a:cubicBezTo>
                  <a:cubicBezTo>
                    <a:pt x="64" y="108"/>
                    <a:pt x="64" y="107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09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8"/>
                    <a:pt x="77" y="108"/>
                  </a:cubicBezTo>
                  <a:cubicBezTo>
                    <a:pt x="78" y="108"/>
                    <a:pt x="79" y="108"/>
                    <a:pt x="79" y="107"/>
                  </a:cubicBezTo>
                  <a:cubicBezTo>
                    <a:pt x="79" y="107"/>
                    <a:pt x="80" y="106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6"/>
                    <a:pt x="82" y="107"/>
                  </a:cubicBezTo>
                  <a:cubicBezTo>
                    <a:pt x="82" y="107"/>
                    <a:pt x="83" y="107"/>
                    <a:pt x="84" y="107"/>
                  </a:cubicBezTo>
                  <a:cubicBezTo>
                    <a:pt x="86" y="106"/>
                    <a:pt x="95" y="105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1"/>
                    <a:pt x="122" y="101"/>
                    <a:pt x="121" y="100"/>
                  </a:cubicBezTo>
                  <a:cubicBezTo>
                    <a:pt x="120" y="99"/>
                    <a:pt x="120" y="99"/>
                    <a:pt x="120" y="98"/>
                  </a:cubicBezTo>
                  <a:cubicBezTo>
                    <a:pt x="121" y="98"/>
                    <a:pt x="122" y="99"/>
                    <a:pt x="124" y="100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3"/>
                    <a:pt x="131" y="104"/>
                  </a:cubicBezTo>
                  <a:cubicBezTo>
                    <a:pt x="132" y="105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6"/>
                  </a:cubicBezTo>
                  <a:cubicBezTo>
                    <a:pt x="150" y="117"/>
                    <a:pt x="150" y="118"/>
                    <a:pt x="151" y="118"/>
                  </a:cubicBezTo>
                  <a:cubicBezTo>
                    <a:pt x="152" y="118"/>
                    <a:pt x="153" y="118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5"/>
                    <a:pt x="152" y="127"/>
                    <a:pt x="151" y="128"/>
                  </a:cubicBezTo>
                  <a:cubicBezTo>
                    <a:pt x="150" y="129"/>
                    <a:pt x="148" y="129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6"/>
                    <a:pt x="129" y="125"/>
                  </a:cubicBezTo>
                  <a:cubicBezTo>
                    <a:pt x="128" y="124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6"/>
                    <a:pt x="44" y="128"/>
                    <a:pt x="38" y="130"/>
                  </a:cubicBezTo>
                  <a:cubicBezTo>
                    <a:pt x="22" y="134"/>
                    <a:pt x="12" y="133"/>
                    <a:pt x="6" y="128"/>
                  </a:cubicBezTo>
                  <a:cubicBezTo>
                    <a:pt x="4" y="126"/>
                    <a:pt x="3" y="123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8"/>
                    <a:pt x="1" y="107"/>
                    <a:pt x="2" y="106"/>
                  </a:cubicBezTo>
                  <a:cubicBezTo>
                    <a:pt x="2" y="104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5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0"/>
                    <a:pt x="14" y="99"/>
                    <a:pt x="15" y="97"/>
                  </a:cubicBezTo>
                  <a:close/>
                  <a:moveTo>
                    <a:pt x="16" y="116"/>
                  </a:moveTo>
                  <a:cubicBezTo>
                    <a:pt x="16" y="115"/>
                    <a:pt x="16" y="115"/>
                    <a:pt x="16" y="115"/>
                  </a:cubicBezTo>
                  <a:cubicBezTo>
                    <a:pt x="16" y="115"/>
                    <a:pt x="17" y="115"/>
                    <a:pt x="17" y="115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0"/>
                    <a:pt x="27" y="90"/>
                    <a:pt x="27" y="91"/>
                  </a:cubicBezTo>
                  <a:cubicBezTo>
                    <a:pt x="27" y="91"/>
                    <a:pt x="26" y="92"/>
                    <a:pt x="24" y="93"/>
                  </a:cubicBezTo>
                  <a:cubicBezTo>
                    <a:pt x="21" y="94"/>
                    <a:pt x="21" y="94"/>
                    <a:pt x="21" y="94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4"/>
                    <a:pt x="28" y="114"/>
                  </a:cubicBezTo>
                  <a:cubicBezTo>
                    <a:pt x="28" y="114"/>
                    <a:pt x="28" y="114"/>
                    <a:pt x="27" y="114"/>
                  </a:cubicBezTo>
                  <a:cubicBezTo>
                    <a:pt x="25" y="114"/>
                    <a:pt x="25" y="114"/>
                    <a:pt x="24" y="115"/>
                  </a:cubicBezTo>
                  <a:cubicBezTo>
                    <a:pt x="24" y="116"/>
                    <a:pt x="24" y="116"/>
                    <a:pt x="25" y="116"/>
                  </a:cubicBezTo>
                  <a:cubicBezTo>
                    <a:pt x="26" y="116"/>
                    <a:pt x="26" y="115"/>
                    <a:pt x="27" y="115"/>
                  </a:cubicBezTo>
                  <a:close/>
                  <a:moveTo>
                    <a:pt x="44" y="55"/>
                  </a:moveTo>
                  <a:cubicBezTo>
                    <a:pt x="44" y="55"/>
                    <a:pt x="44" y="55"/>
                    <a:pt x="44" y="54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5" y="55"/>
                    <a:pt x="45" y="56"/>
                    <a:pt x="44" y="58"/>
                  </a:cubicBezTo>
                  <a:cubicBezTo>
                    <a:pt x="43" y="60"/>
                    <a:pt x="43" y="61"/>
                    <a:pt x="43" y="61"/>
                  </a:cubicBezTo>
                  <a:cubicBezTo>
                    <a:pt x="44" y="62"/>
                    <a:pt x="44" y="62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59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1"/>
                    <a:pt x="60" y="61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3"/>
                    <a:pt x="57" y="64"/>
                    <a:pt x="57" y="65"/>
                  </a:cubicBezTo>
                  <a:cubicBezTo>
                    <a:pt x="58" y="66"/>
                    <a:pt x="59" y="67"/>
                    <a:pt x="59" y="67"/>
                  </a:cubicBezTo>
                  <a:cubicBezTo>
                    <a:pt x="60" y="67"/>
                    <a:pt x="61" y="66"/>
                    <a:pt x="64" y="66"/>
                  </a:cubicBezTo>
                  <a:cubicBezTo>
                    <a:pt x="67" y="64"/>
                    <a:pt x="69" y="64"/>
                    <a:pt x="70" y="63"/>
                  </a:cubicBezTo>
                  <a:cubicBezTo>
                    <a:pt x="72" y="63"/>
                    <a:pt x="73" y="62"/>
                    <a:pt x="74" y="62"/>
                  </a:cubicBezTo>
                  <a:cubicBezTo>
                    <a:pt x="75" y="62"/>
                    <a:pt x="76" y="61"/>
                    <a:pt x="77" y="60"/>
                  </a:cubicBezTo>
                  <a:cubicBezTo>
                    <a:pt x="79" y="58"/>
                    <a:pt x="80" y="57"/>
                    <a:pt x="80" y="57"/>
                  </a:cubicBezTo>
                  <a:cubicBezTo>
                    <a:pt x="80" y="56"/>
                    <a:pt x="79" y="56"/>
                    <a:pt x="77" y="56"/>
                  </a:cubicBezTo>
                  <a:cubicBezTo>
                    <a:pt x="76" y="56"/>
                    <a:pt x="75" y="57"/>
                    <a:pt x="75" y="56"/>
                  </a:cubicBezTo>
                  <a:cubicBezTo>
                    <a:pt x="75" y="56"/>
                    <a:pt x="76" y="56"/>
                    <a:pt x="76" y="56"/>
                  </a:cubicBezTo>
                  <a:cubicBezTo>
                    <a:pt x="78" y="54"/>
                    <a:pt x="82" y="55"/>
                    <a:pt x="86" y="58"/>
                  </a:cubicBezTo>
                  <a:cubicBezTo>
                    <a:pt x="89" y="61"/>
                    <a:pt x="92" y="62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6"/>
                    <a:pt x="99" y="67"/>
                  </a:cubicBezTo>
                  <a:cubicBezTo>
                    <a:pt x="101" y="68"/>
                    <a:pt x="103" y="69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0"/>
                    <a:pt x="104" y="81"/>
                    <a:pt x="102" y="82"/>
                  </a:cubicBezTo>
                  <a:cubicBezTo>
                    <a:pt x="99" y="84"/>
                    <a:pt x="97" y="85"/>
                    <a:pt x="96" y="84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6"/>
                    <a:pt x="83" y="87"/>
                  </a:cubicBezTo>
                  <a:cubicBezTo>
                    <a:pt x="83" y="88"/>
                    <a:pt x="82" y="88"/>
                    <a:pt x="81" y="87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0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0"/>
                    <a:pt x="52" y="90"/>
                  </a:cubicBezTo>
                  <a:cubicBezTo>
                    <a:pt x="51" y="90"/>
                    <a:pt x="49" y="89"/>
                    <a:pt x="47" y="87"/>
                  </a:cubicBezTo>
                  <a:cubicBezTo>
                    <a:pt x="44" y="86"/>
                    <a:pt x="42" y="84"/>
                    <a:pt x="41" y="81"/>
                  </a:cubicBezTo>
                  <a:cubicBezTo>
                    <a:pt x="40" y="79"/>
                    <a:pt x="39" y="75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59"/>
                    <a:pt x="40" y="59"/>
                  </a:cubicBezTo>
                  <a:cubicBezTo>
                    <a:pt x="43" y="56"/>
                    <a:pt x="44" y="55"/>
                    <a:pt x="44" y="55"/>
                  </a:cubicBezTo>
                  <a:close/>
                  <a:moveTo>
                    <a:pt x="36" y="111"/>
                  </a:moveTo>
                  <a:cubicBezTo>
                    <a:pt x="37" y="111"/>
                    <a:pt x="38" y="110"/>
                    <a:pt x="39" y="110"/>
                  </a:cubicBezTo>
                  <a:cubicBezTo>
                    <a:pt x="40" y="110"/>
                    <a:pt x="41" y="110"/>
                    <a:pt x="41" y="110"/>
                  </a:cubicBezTo>
                  <a:cubicBezTo>
                    <a:pt x="41" y="111"/>
                    <a:pt x="40" y="111"/>
                    <a:pt x="39" y="111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lnTo>
                    <a:pt x="36" y="111"/>
                  </a:lnTo>
                  <a:close/>
                  <a:moveTo>
                    <a:pt x="89" y="1"/>
                  </a:moveTo>
                  <a:cubicBezTo>
                    <a:pt x="89" y="0"/>
                    <a:pt x="89" y="0"/>
                    <a:pt x="91" y="0"/>
                  </a:cubicBezTo>
                  <a:cubicBezTo>
                    <a:pt x="93" y="0"/>
                    <a:pt x="96" y="2"/>
                    <a:pt x="99" y="5"/>
                  </a:cubicBezTo>
                  <a:cubicBezTo>
                    <a:pt x="103" y="9"/>
                    <a:pt x="107" y="12"/>
                    <a:pt x="111" y="14"/>
                  </a:cubicBezTo>
                  <a:cubicBezTo>
                    <a:pt x="114" y="15"/>
                    <a:pt x="115" y="16"/>
                    <a:pt x="115" y="17"/>
                  </a:cubicBezTo>
                  <a:cubicBezTo>
                    <a:pt x="115" y="17"/>
                    <a:pt x="116" y="18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8"/>
                    <a:pt x="121" y="30"/>
                  </a:cubicBezTo>
                  <a:cubicBezTo>
                    <a:pt x="120" y="31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4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39"/>
                  </a:cubicBezTo>
                  <a:cubicBezTo>
                    <a:pt x="87" y="40"/>
                    <a:pt x="84" y="40"/>
                    <a:pt x="81" y="42"/>
                  </a:cubicBezTo>
                  <a:cubicBezTo>
                    <a:pt x="78" y="43"/>
                    <a:pt x="74" y="43"/>
                    <a:pt x="69" y="44"/>
                  </a:cubicBezTo>
                  <a:cubicBezTo>
                    <a:pt x="63" y="44"/>
                    <a:pt x="61" y="44"/>
                    <a:pt x="60" y="43"/>
                  </a:cubicBezTo>
                  <a:cubicBezTo>
                    <a:pt x="60" y="43"/>
                    <a:pt x="59" y="42"/>
                    <a:pt x="58" y="42"/>
                  </a:cubicBezTo>
                  <a:cubicBezTo>
                    <a:pt x="56" y="42"/>
                    <a:pt x="53" y="40"/>
                    <a:pt x="50" y="36"/>
                  </a:cubicBezTo>
                  <a:cubicBezTo>
                    <a:pt x="47" y="32"/>
                    <a:pt x="44" y="27"/>
                    <a:pt x="43" y="23"/>
                  </a:cubicBezTo>
                  <a:cubicBezTo>
                    <a:pt x="42" y="18"/>
                    <a:pt x="41" y="14"/>
                    <a:pt x="40" y="10"/>
                  </a:cubicBezTo>
                  <a:cubicBezTo>
                    <a:pt x="40" y="5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7"/>
                  </a:cubicBezTo>
                  <a:cubicBezTo>
                    <a:pt x="49" y="9"/>
                    <a:pt x="50" y="11"/>
                    <a:pt x="50" y="11"/>
                  </a:cubicBezTo>
                  <a:cubicBezTo>
                    <a:pt x="51" y="11"/>
                    <a:pt x="52" y="11"/>
                    <a:pt x="54" y="11"/>
                  </a:cubicBezTo>
                  <a:cubicBezTo>
                    <a:pt x="57" y="11"/>
                    <a:pt x="58" y="10"/>
                    <a:pt x="58" y="11"/>
                  </a:cubicBezTo>
                  <a:cubicBezTo>
                    <a:pt x="58" y="11"/>
                    <a:pt x="57" y="11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0"/>
                  </a:cubicBezTo>
                  <a:cubicBezTo>
                    <a:pt x="84" y="9"/>
                    <a:pt x="86" y="9"/>
                    <a:pt x="87" y="9"/>
                  </a:cubicBezTo>
                  <a:cubicBezTo>
                    <a:pt x="88" y="9"/>
                    <a:pt x="89" y="9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09"/>
                  </a:moveTo>
                  <a:cubicBezTo>
                    <a:pt x="44" y="109"/>
                    <a:pt x="45" y="108"/>
                    <a:pt x="46" y="108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09"/>
                  </a:cubicBezTo>
                  <a:cubicBezTo>
                    <a:pt x="44" y="110"/>
                    <a:pt x="43" y="110"/>
                    <a:pt x="43" y="109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6"/>
                    <a:pt x="55" y="107"/>
                  </a:cubicBezTo>
                  <a:cubicBezTo>
                    <a:pt x="55" y="107"/>
                    <a:pt x="55" y="107"/>
                    <a:pt x="54" y="107"/>
                  </a:cubicBezTo>
                  <a:cubicBezTo>
                    <a:pt x="53" y="108"/>
                    <a:pt x="53" y="108"/>
                    <a:pt x="52" y="108"/>
                  </a:cubicBezTo>
                  <a:cubicBezTo>
                    <a:pt x="51" y="108"/>
                    <a:pt x="51" y="108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6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5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8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8"/>
                    <a:pt x="71" y="58"/>
                    <a:pt x="71" y="57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7"/>
                    <a:pt x="74" y="58"/>
                    <a:pt x="72" y="58"/>
                  </a:cubicBezTo>
                  <a:close/>
                  <a:moveTo>
                    <a:pt x="75" y="103"/>
                  </a:moveTo>
                  <a:cubicBezTo>
                    <a:pt x="75" y="103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6" y="104"/>
                    <a:pt x="76" y="104"/>
                    <a:pt x="75" y="103"/>
                  </a:cubicBezTo>
                  <a:close/>
                  <a:moveTo>
                    <a:pt x="94" y="102"/>
                  </a:moveTo>
                  <a:cubicBezTo>
                    <a:pt x="93" y="101"/>
                    <a:pt x="93" y="101"/>
                    <a:pt x="94" y="101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1"/>
                    <a:pt x="96" y="101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7"/>
            <p:cNvSpPr>
              <a:spLocks noEditPoints="1"/>
            </p:cNvSpPr>
            <p:nvPr/>
          </p:nvSpPr>
          <p:spPr bwMode="auto">
            <a:xfrm>
              <a:off x="4354730" y="3263900"/>
              <a:ext cx="392113" cy="701675"/>
            </a:xfrm>
            <a:custGeom>
              <a:avLst/>
              <a:gdLst>
                <a:gd name="T0" fmla="*/ 68 w 103"/>
                <a:gd name="T1" fmla="*/ 6 h 186"/>
                <a:gd name="T2" fmla="*/ 70 w 103"/>
                <a:gd name="T3" fmla="*/ 27 h 186"/>
                <a:gd name="T4" fmla="*/ 75 w 103"/>
                <a:gd name="T5" fmla="*/ 43 h 186"/>
                <a:gd name="T6" fmla="*/ 89 w 103"/>
                <a:gd name="T7" fmla="*/ 49 h 186"/>
                <a:gd name="T8" fmla="*/ 100 w 103"/>
                <a:gd name="T9" fmla="*/ 57 h 186"/>
                <a:gd name="T10" fmla="*/ 89 w 103"/>
                <a:gd name="T11" fmla="*/ 61 h 186"/>
                <a:gd name="T12" fmla="*/ 69 w 103"/>
                <a:gd name="T13" fmla="*/ 83 h 186"/>
                <a:gd name="T14" fmla="*/ 74 w 103"/>
                <a:gd name="T15" fmla="*/ 101 h 186"/>
                <a:gd name="T16" fmla="*/ 94 w 103"/>
                <a:gd name="T17" fmla="*/ 109 h 186"/>
                <a:gd name="T18" fmla="*/ 90 w 103"/>
                <a:gd name="T19" fmla="*/ 128 h 186"/>
                <a:gd name="T20" fmla="*/ 72 w 103"/>
                <a:gd name="T21" fmla="*/ 148 h 186"/>
                <a:gd name="T22" fmla="*/ 68 w 103"/>
                <a:gd name="T23" fmla="*/ 155 h 186"/>
                <a:gd name="T24" fmla="*/ 77 w 103"/>
                <a:gd name="T25" fmla="*/ 158 h 186"/>
                <a:gd name="T26" fmla="*/ 94 w 103"/>
                <a:gd name="T27" fmla="*/ 162 h 186"/>
                <a:gd name="T28" fmla="*/ 100 w 103"/>
                <a:gd name="T29" fmla="*/ 165 h 186"/>
                <a:gd name="T30" fmla="*/ 101 w 103"/>
                <a:gd name="T31" fmla="*/ 175 h 186"/>
                <a:gd name="T32" fmla="*/ 82 w 103"/>
                <a:gd name="T33" fmla="*/ 178 h 186"/>
                <a:gd name="T34" fmla="*/ 46 w 103"/>
                <a:gd name="T35" fmla="*/ 180 h 186"/>
                <a:gd name="T36" fmla="*/ 24 w 103"/>
                <a:gd name="T37" fmla="*/ 184 h 186"/>
                <a:gd name="T38" fmla="*/ 16 w 103"/>
                <a:gd name="T39" fmla="*/ 186 h 186"/>
                <a:gd name="T40" fmla="*/ 12 w 103"/>
                <a:gd name="T41" fmla="*/ 180 h 186"/>
                <a:gd name="T42" fmla="*/ 11 w 103"/>
                <a:gd name="T43" fmla="*/ 164 h 186"/>
                <a:gd name="T44" fmla="*/ 37 w 103"/>
                <a:gd name="T45" fmla="*/ 149 h 186"/>
                <a:gd name="T46" fmla="*/ 37 w 103"/>
                <a:gd name="T47" fmla="*/ 145 h 186"/>
                <a:gd name="T48" fmla="*/ 20 w 103"/>
                <a:gd name="T49" fmla="*/ 136 h 186"/>
                <a:gd name="T50" fmla="*/ 14 w 103"/>
                <a:gd name="T51" fmla="*/ 130 h 186"/>
                <a:gd name="T52" fmla="*/ 24 w 103"/>
                <a:gd name="T53" fmla="*/ 122 h 186"/>
                <a:gd name="T54" fmla="*/ 49 w 103"/>
                <a:gd name="T55" fmla="*/ 108 h 186"/>
                <a:gd name="T56" fmla="*/ 56 w 103"/>
                <a:gd name="T57" fmla="*/ 89 h 186"/>
                <a:gd name="T58" fmla="*/ 58 w 103"/>
                <a:gd name="T59" fmla="*/ 70 h 186"/>
                <a:gd name="T60" fmla="*/ 54 w 103"/>
                <a:gd name="T61" fmla="*/ 69 h 186"/>
                <a:gd name="T62" fmla="*/ 40 w 103"/>
                <a:gd name="T63" fmla="*/ 77 h 186"/>
                <a:gd name="T64" fmla="*/ 34 w 103"/>
                <a:gd name="T65" fmla="*/ 80 h 186"/>
                <a:gd name="T66" fmla="*/ 28 w 103"/>
                <a:gd name="T67" fmla="*/ 85 h 186"/>
                <a:gd name="T68" fmla="*/ 24 w 103"/>
                <a:gd name="T69" fmla="*/ 89 h 186"/>
                <a:gd name="T70" fmla="*/ 18 w 103"/>
                <a:gd name="T71" fmla="*/ 106 h 186"/>
                <a:gd name="T72" fmla="*/ 13 w 103"/>
                <a:gd name="T73" fmla="*/ 109 h 186"/>
                <a:gd name="T74" fmla="*/ 5 w 103"/>
                <a:gd name="T75" fmla="*/ 100 h 186"/>
                <a:gd name="T76" fmla="*/ 2 w 103"/>
                <a:gd name="T77" fmla="*/ 80 h 186"/>
                <a:gd name="T78" fmla="*/ 11 w 103"/>
                <a:gd name="T79" fmla="*/ 65 h 186"/>
                <a:gd name="T80" fmla="*/ 15 w 103"/>
                <a:gd name="T81" fmla="*/ 57 h 186"/>
                <a:gd name="T82" fmla="*/ 27 w 103"/>
                <a:gd name="T83" fmla="*/ 39 h 186"/>
                <a:gd name="T84" fmla="*/ 34 w 103"/>
                <a:gd name="T85" fmla="*/ 43 h 186"/>
                <a:gd name="T86" fmla="*/ 34 w 103"/>
                <a:gd name="T87" fmla="*/ 56 h 186"/>
                <a:gd name="T88" fmla="*/ 33 w 103"/>
                <a:gd name="T89" fmla="*/ 62 h 186"/>
                <a:gd name="T90" fmla="*/ 53 w 103"/>
                <a:gd name="T91" fmla="*/ 55 h 186"/>
                <a:gd name="T92" fmla="*/ 60 w 103"/>
                <a:gd name="T93" fmla="*/ 52 h 186"/>
                <a:gd name="T94" fmla="*/ 61 w 103"/>
                <a:gd name="T95" fmla="*/ 11 h 186"/>
                <a:gd name="T96" fmla="*/ 54 w 103"/>
                <a:gd name="T97" fmla="*/ 117 h 186"/>
                <a:gd name="T98" fmla="*/ 53 w 103"/>
                <a:gd name="T99" fmla="*/ 114 h 186"/>
                <a:gd name="T100" fmla="*/ 31 w 103"/>
                <a:gd name="T101" fmla="*/ 123 h 186"/>
                <a:gd name="T102" fmla="*/ 27 w 103"/>
                <a:gd name="T103" fmla="*/ 131 h 186"/>
                <a:gd name="T104" fmla="*/ 43 w 103"/>
                <a:gd name="T105" fmla="*/ 136 h 186"/>
                <a:gd name="T106" fmla="*/ 53 w 103"/>
                <a:gd name="T107" fmla="*/ 128 h 186"/>
                <a:gd name="T108" fmla="*/ 77 w 103"/>
                <a:gd name="T109" fmla="*/ 111 h 186"/>
                <a:gd name="T110" fmla="*/ 74 w 103"/>
                <a:gd name="T111" fmla="*/ 109 h 186"/>
                <a:gd name="T112" fmla="*/ 69 w 103"/>
                <a:gd name="T113" fmla="*/ 117 h 186"/>
                <a:gd name="T114" fmla="*/ 72 w 103"/>
                <a:gd name="T115" fmla="*/ 121 h 186"/>
                <a:gd name="T116" fmla="*/ 77 w 103"/>
                <a:gd name="T117" fmla="*/ 1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3" h="186">
                  <a:moveTo>
                    <a:pt x="64" y="3"/>
                  </a:moveTo>
                  <a:cubicBezTo>
                    <a:pt x="66" y="0"/>
                    <a:pt x="67" y="1"/>
                    <a:pt x="68" y="6"/>
                  </a:cubicBezTo>
                  <a:cubicBezTo>
                    <a:pt x="68" y="9"/>
                    <a:pt x="68" y="11"/>
                    <a:pt x="69" y="13"/>
                  </a:cubicBezTo>
                  <a:cubicBezTo>
                    <a:pt x="70" y="14"/>
                    <a:pt x="70" y="19"/>
                    <a:pt x="70" y="27"/>
                  </a:cubicBezTo>
                  <a:cubicBezTo>
                    <a:pt x="70" y="36"/>
                    <a:pt x="71" y="40"/>
                    <a:pt x="71" y="41"/>
                  </a:cubicBezTo>
                  <a:cubicBezTo>
                    <a:pt x="71" y="42"/>
                    <a:pt x="73" y="43"/>
                    <a:pt x="75" y="43"/>
                  </a:cubicBezTo>
                  <a:cubicBezTo>
                    <a:pt x="78" y="44"/>
                    <a:pt x="80" y="45"/>
                    <a:pt x="83" y="47"/>
                  </a:cubicBezTo>
                  <a:cubicBezTo>
                    <a:pt x="86" y="48"/>
                    <a:pt x="88" y="49"/>
                    <a:pt x="89" y="49"/>
                  </a:cubicBezTo>
                  <a:cubicBezTo>
                    <a:pt x="91" y="49"/>
                    <a:pt x="93" y="50"/>
                    <a:pt x="96" y="52"/>
                  </a:cubicBezTo>
                  <a:cubicBezTo>
                    <a:pt x="99" y="54"/>
                    <a:pt x="100" y="55"/>
                    <a:pt x="100" y="57"/>
                  </a:cubicBezTo>
                  <a:cubicBezTo>
                    <a:pt x="101" y="58"/>
                    <a:pt x="100" y="59"/>
                    <a:pt x="100" y="59"/>
                  </a:cubicBezTo>
                  <a:cubicBezTo>
                    <a:pt x="99" y="60"/>
                    <a:pt x="96" y="60"/>
                    <a:pt x="89" y="61"/>
                  </a:cubicBezTo>
                  <a:cubicBezTo>
                    <a:pt x="78" y="61"/>
                    <a:pt x="72" y="62"/>
                    <a:pt x="70" y="64"/>
                  </a:cubicBezTo>
                  <a:cubicBezTo>
                    <a:pt x="70" y="64"/>
                    <a:pt x="69" y="71"/>
                    <a:pt x="69" y="83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81" y="101"/>
                    <a:pt x="86" y="102"/>
                    <a:pt x="90" y="105"/>
                  </a:cubicBezTo>
                  <a:cubicBezTo>
                    <a:pt x="91" y="105"/>
                    <a:pt x="93" y="107"/>
                    <a:pt x="94" y="109"/>
                  </a:cubicBezTo>
                  <a:cubicBezTo>
                    <a:pt x="96" y="114"/>
                    <a:pt x="96" y="118"/>
                    <a:pt x="93" y="122"/>
                  </a:cubicBezTo>
                  <a:cubicBezTo>
                    <a:pt x="92" y="124"/>
                    <a:pt x="91" y="126"/>
                    <a:pt x="90" y="128"/>
                  </a:cubicBezTo>
                  <a:cubicBezTo>
                    <a:pt x="89" y="130"/>
                    <a:pt x="85" y="133"/>
                    <a:pt x="80" y="139"/>
                  </a:cubicBezTo>
                  <a:cubicBezTo>
                    <a:pt x="75" y="145"/>
                    <a:pt x="72" y="148"/>
                    <a:pt x="72" y="148"/>
                  </a:cubicBezTo>
                  <a:cubicBezTo>
                    <a:pt x="71" y="148"/>
                    <a:pt x="70" y="149"/>
                    <a:pt x="69" y="150"/>
                  </a:cubicBezTo>
                  <a:cubicBezTo>
                    <a:pt x="68" y="152"/>
                    <a:pt x="68" y="153"/>
                    <a:pt x="68" y="155"/>
                  </a:cubicBezTo>
                  <a:cubicBezTo>
                    <a:pt x="69" y="156"/>
                    <a:pt x="69" y="156"/>
                    <a:pt x="70" y="157"/>
                  </a:cubicBezTo>
                  <a:cubicBezTo>
                    <a:pt x="71" y="157"/>
                    <a:pt x="73" y="158"/>
                    <a:pt x="77" y="158"/>
                  </a:cubicBezTo>
                  <a:cubicBezTo>
                    <a:pt x="82" y="160"/>
                    <a:pt x="87" y="160"/>
                    <a:pt x="89" y="161"/>
                  </a:cubicBezTo>
                  <a:cubicBezTo>
                    <a:pt x="92" y="161"/>
                    <a:pt x="94" y="161"/>
                    <a:pt x="94" y="162"/>
                  </a:cubicBezTo>
                  <a:cubicBezTo>
                    <a:pt x="95" y="162"/>
                    <a:pt x="95" y="163"/>
                    <a:pt x="96" y="163"/>
                  </a:cubicBezTo>
                  <a:cubicBezTo>
                    <a:pt x="98" y="163"/>
                    <a:pt x="99" y="163"/>
                    <a:pt x="100" y="165"/>
                  </a:cubicBezTo>
                  <a:cubicBezTo>
                    <a:pt x="101" y="166"/>
                    <a:pt x="102" y="167"/>
                    <a:pt x="102" y="169"/>
                  </a:cubicBezTo>
                  <a:cubicBezTo>
                    <a:pt x="103" y="171"/>
                    <a:pt x="102" y="173"/>
                    <a:pt x="101" y="175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82" y="178"/>
                    <a:pt x="82" y="178"/>
                    <a:pt x="82" y="178"/>
                  </a:cubicBezTo>
                  <a:cubicBezTo>
                    <a:pt x="72" y="178"/>
                    <a:pt x="64" y="178"/>
                    <a:pt x="60" y="178"/>
                  </a:cubicBezTo>
                  <a:cubicBezTo>
                    <a:pt x="56" y="178"/>
                    <a:pt x="51" y="179"/>
                    <a:pt x="46" y="180"/>
                  </a:cubicBezTo>
                  <a:cubicBezTo>
                    <a:pt x="41" y="181"/>
                    <a:pt x="38" y="182"/>
                    <a:pt x="37" y="182"/>
                  </a:cubicBezTo>
                  <a:cubicBezTo>
                    <a:pt x="37" y="182"/>
                    <a:pt x="32" y="183"/>
                    <a:pt x="24" y="184"/>
                  </a:cubicBezTo>
                  <a:cubicBezTo>
                    <a:pt x="21" y="184"/>
                    <a:pt x="19" y="185"/>
                    <a:pt x="18" y="185"/>
                  </a:cubicBezTo>
                  <a:cubicBezTo>
                    <a:pt x="17" y="186"/>
                    <a:pt x="16" y="186"/>
                    <a:pt x="16" y="186"/>
                  </a:cubicBezTo>
                  <a:cubicBezTo>
                    <a:pt x="16" y="186"/>
                    <a:pt x="15" y="185"/>
                    <a:pt x="14" y="184"/>
                  </a:cubicBezTo>
                  <a:cubicBezTo>
                    <a:pt x="13" y="182"/>
                    <a:pt x="12" y="181"/>
                    <a:pt x="12" y="180"/>
                  </a:cubicBezTo>
                  <a:cubicBezTo>
                    <a:pt x="11" y="179"/>
                    <a:pt x="11" y="176"/>
                    <a:pt x="11" y="173"/>
                  </a:cubicBezTo>
                  <a:cubicBezTo>
                    <a:pt x="11" y="168"/>
                    <a:pt x="11" y="165"/>
                    <a:pt x="11" y="164"/>
                  </a:cubicBezTo>
                  <a:cubicBezTo>
                    <a:pt x="12" y="162"/>
                    <a:pt x="14" y="161"/>
                    <a:pt x="18" y="160"/>
                  </a:cubicBezTo>
                  <a:cubicBezTo>
                    <a:pt x="24" y="158"/>
                    <a:pt x="30" y="154"/>
                    <a:pt x="37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7" y="145"/>
                    <a:pt x="37" y="145"/>
                    <a:pt x="37" y="145"/>
                  </a:cubicBezTo>
                  <a:cubicBezTo>
                    <a:pt x="35" y="143"/>
                    <a:pt x="32" y="141"/>
                    <a:pt x="29" y="139"/>
                  </a:cubicBezTo>
                  <a:cubicBezTo>
                    <a:pt x="25" y="137"/>
                    <a:pt x="22" y="136"/>
                    <a:pt x="20" y="136"/>
                  </a:cubicBezTo>
                  <a:cubicBezTo>
                    <a:pt x="17" y="135"/>
                    <a:pt x="15" y="135"/>
                    <a:pt x="15" y="134"/>
                  </a:cubicBezTo>
                  <a:cubicBezTo>
                    <a:pt x="14" y="133"/>
                    <a:pt x="14" y="131"/>
                    <a:pt x="14" y="130"/>
                  </a:cubicBezTo>
                  <a:cubicBezTo>
                    <a:pt x="15" y="128"/>
                    <a:pt x="16" y="127"/>
                    <a:pt x="18" y="126"/>
                  </a:cubicBezTo>
                  <a:cubicBezTo>
                    <a:pt x="21" y="125"/>
                    <a:pt x="23" y="123"/>
                    <a:pt x="24" y="122"/>
                  </a:cubicBezTo>
                  <a:cubicBezTo>
                    <a:pt x="26" y="120"/>
                    <a:pt x="30" y="118"/>
                    <a:pt x="35" y="115"/>
                  </a:cubicBezTo>
                  <a:cubicBezTo>
                    <a:pt x="40" y="112"/>
                    <a:pt x="45" y="110"/>
                    <a:pt x="49" y="108"/>
                  </a:cubicBezTo>
                  <a:cubicBezTo>
                    <a:pt x="53" y="107"/>
                    <a:pt x="55" y="106"/>
                    <a:pt x="55" y="105"/>
                  </a:cubicBezTo>
                  <a:cubicBezTo>
                    <a:pt x="55" y="104"/>
                    <a:pt x="56" y="98"/>
                    <a:pt x="56" y="89"/>
                  </a:cubicBezTo>
                  <a:cubicBezTo>
                    <a:pt x="57" y="79"/>
                    <a:pt x="58" y="74"/>
                    <a:pt x="58" y="72"/>
                  </a:cubicBezTo>
                  <a:cubicBezTo>
                    <a:pt x="58" y="71"/>
                    <a:pt x="58" y="70"/>
                    <a:pt x="58" y="70"/>
                  </a:cubicBezTo>
                  <a:cubicBezTo>
                    <a:pt x="58" y="69"/>
                    <a:pt x="58" y="69"/>
                    <a:pt x="57" y="69"/>
                  </a:cubicBezTo>
                  <a:cubicBezTo>
                    <a:pt x="56" y="69"/>
                    <a:pt x="56" y="69"/>
                    <a:pt x="54" y="69"/>
                  </a:cubicBezTo>
                  <a:cubicBezTo>
                    <a:pt x="53" y="70"/>
                    <a:pt x="52" y="70"/>
                    <a:pt x="50" y="71"/>
                  </a:cubicBezTo>
                  <a:cubicBezTo>
                    <a:pt x="45" y="74"/>
                    <a:pt x="41" y="76"/>
                    <a:pt x="40" y="77"/>
                  </a:cubicBezTo>
                  <a:cubicBezTo>
                    <a:pt x="38" y="78"/>
                    <a:pt x="37" y="79"/>
                    <a:pt x="36" y="79"/>
                  </a:cubicBezTo>
                  <a:cubicBezTo>
                    <a:pt x="35" y="79"/>
                    <a:pt x="34" y="79"/>
                    <a:pt x="34" y="80"/>
                  </a:cubicBezTo>
                  <a:cubicBezTo>
                    <a:pt x="34" y="80"/>
                    <a:pt x="33" y="81"/>
                    <a:pt x="31" y="82"/>
                  </a:cubicBezTo>
                  <a:cubicBezTo>
                    <a:pt x="29" y="84"/>
                    <a:pt x="28" y="85"/>
                    <a:pt x="28" y="85"/>
                  </a:cubicBezTo>
                  <a:cubicBezTo>
                    <a:pt x="28" y="85"/>
                    <a:pt x="27" y="86"/>
                    <a:pt x="26" y="87"/>
                  </a:cubicBezTo>
                  <a:cubicBezTo>
                    <a:pt x="24" y="87"/>
                    <a:pt x="24" y="88"/>
                    <a:pt x="24" y="89"/>
                  </a:cubicBezTo>
                  <a:cubicBezTo>
                    <a:pt x="24" y="90"/>
                    <a:pt x="23" y="93"/>
                    <a:pt x="21" y="97"/>
                  </a:cubicBezTo>
                  <a:cubicBezTo>
                    <a:pt x="20" y="102"/>
                    <a:pt x="19" y="105"/>
                    <a:pt x="18" y="106"/>
                  </a:cubicBezTo>
                  <a:cubicBezTo>
                    <a:pt x="17" y="107"/>
                    <a:pt x="16" y="108"/>
                    <a:pt x="16" y="109"/>
                  </a:cubicBezTo>
                  <a:cubicBezTo>
                    <a:pt x="15" y="109"/>
                    <a:pt x="14" y="109"/>
                    <a:pt x="13" y="109"/>
                  </a:cubicBezTo>
                  <a:cubicBezTo>
                    <a:pt x="11" y="109"/>
                    <a:pt x="9" y="109"/>
                    <a:pt x="8" y="108"/>
                  </a:cubicBezTo>
                  <a:cubicBezTo>
                    <a:pt x="7" y="106"/>
                    <a:pt x="6" y="104"/>
                    <a:pt x="5" y="100"/>
                  </a:cubicBezTo>
                  <a:cubicBezTo>
                    <a:pt x="4" y="96"/>
                    <a:pt x="3" y="93"/>
                    <a:pt x="3" y="89"/>
                  </a:cubicBezTo>
                  <a:cubicBezTo>
                    <a:pt x="3" y="84"/>
                    <a:pt x="3" y="81"/>
                    <a:pt x="2" y="80"/>
                  </a:cubicBezTo>
                  <a:cubicBezTo>
                    <a:pt x="0" y="77"/>
                    <a:pt x="1" y="74"/>
                    <a:pt x="5" y="71"/>
                  </a:cubicBezTo>
                  <a:cubicBezTo>
                    <a:pt x="6" y="70"/>
                    <a:pt x="8" y="68"/>
                    <a:pt x="11" y="65"/>
                  </a:cubicBezTo>
                  <a:cubicBezTo>
                    <a:pt x="13" y="61"/>
                    <a:pt x="15" y="59"/>
                    <a:pt x="15" y="58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6" y="57"/>
                    <a:pt x="16" y="55"/>
                    <a:pt x="17" y="51"/>
                  </a:cubicBezTo>
                  <a:cubicBezTo>
                    <a:pt x="19" y="44"/>
                    <a:pt x="22" y="40"/>
                    <a:pt x="27" y="39"/>
                  </a:cubicBezTo>
                  <a:cubicBezTo>
                    <a:pt x="29" y="39"/>
                    <a:pt x="31" y="39"/>
                    <a:pt x="33" y="40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4"/>
                    <a:pt x="35" y="46"/>
                    <a:pt x="35" y="49"/>
                  </a:cubicBezTo>
                  <a:cubicBezTo>
                    <a:pt x="35" y="53"/>
                    <a:pt x="34" y="55"/>
                    <a:pt x="34" y="56"/>
                  </a:cubicBezTo>
                  <a:cubicBezTo>
                    <a:pt x="33" y="57"/>
                    <a:pt x="33" y="58"/>
                    <a:pt x="33" y="59"/>
                  </a:cubicBezTo>
                  <a:cubicBezTo>
                    <a:pt x="33" y="60"/>
                    <a:pt x="33" y="61"/>
                    <a:pt x="33" y="62"/>
                  </a:cubicBezTo>
                  <a:cubicBezTo>
                    <a:pt x="34" y="62"/>
                    <a:pt x="36" y="61"/>
                    <a:pt x="41" y="60"/>
                  </a:cubicBezTo>
                  <a:cubicBezTo>
                    <a:pt x="45" y="58"/>
                    <a:pt x="49" y="56"/>
                    <a:pt x="53" y="55"/>
                  </a:cubicBezTo>
                  <a:cubicBezTo>
                    <a:pt x="56" y="53"/>
                    <a:pt x="57" y="53"/>
                    <a:pt x="58" y="53"/>
                  </a:cubicBezTo>
                  <a:cubicBezTo>
                    <a:pt x="59" y="53"/>
                    <a:pt x="60" y="52"/>
                    <a:pt x="60" y="52"/>
                  </a:cubicBezTo>
                  <a:cubicBezTo>
                    <a:pt x="60" y="52"/>
                    <a:pt x="60" y="47"/>
                    <a:pt x="61" y="40"/>
                  </a:cubicBezTo>
                  <a:cubicBezTo>
                    <a:pt x="62" y="23"/>
                    <a:pt x="62" y="13"/>
                    <a:pt x="61" y="11"/>
                  </a:cubicBezTo>
                  <a:cubicBezTo>
                    <a:pt x="61" y="9"/>
                    <a:pt x="61" y="6"/>
                    <a:pt x="64" y="3"/>
                  </a:cubicBezTo>
                  <a:close/>
                  <a:moveTo>
                    <a:pt x="54" y="117"/>
                  </a:moveTo>
                  <a:cubicBezTo>
                    <a:pt x="54" y="116"/>
                    <a:pt x="54" y="115"/>
                    <a:pt x="54" y="115"/>
                  </a:cubicBezTo>
                  <a:cubicBezTo>
                    <a:pt x="54" y="114"/>
                    <a:pt x="54" y="114"/>
                    <a:pt x="53" y="114"/>
                  </a:cubicBezTo>
                  <a:cubicBezTo>
                    <a:pt x="51" y="114"/>
                    <a:pt x="46" y="116"/>
                    <a:pt x="38" y="120"/>
                  </a:cubicBezTo>
                  <a:cubicBezTo>
                    <a:pt x="35" y="121"/>
                    <a:pt x="33" y="122"/>
                    <a:pt x="31" y="123"/>
                  </a:cubicBezTo>
                  <a:cubicBezTo>
                    <a:pt x="28" y="124"/>
                    <a:pt x="26" y="125"/>
                    <a:pt x="25" y="128"/>
                  </a:cubicBezTo>
                  <a:cubicBezTo>
                    <a:pt x="24" y="130"/>
                    <a:pt x="25" y="131"/>
                    <a:pt x="27" y="131"/>
                  </a:cubicBezTo>
                  <a:cubicBezTo>
                    <a:pt x="29" y="132"/>
                    <a:pt x="30" y="132"/>
                    <a:pt x="31" y="133"/>
                  </a:cubicBezTo>
                  <a:cubicBezTo>
                    <a:pt x="35" y="134"/>
                    <a:pt x="39" y="136"/>
                    <a:pt x="43" y="136"/>
                  </a:cubicBezTo>
                  <a:cubicBezTo>
                    <a:pt x="47" y="137"/>
                    <a:pt x="50" y="137"/>
                    <a:pt x="51" y="136"/>
                  </a:cubicBezTo>
                  <a:cubicBezTo>
                    <a:pt x="52" y="135"/>
                    <a:pt x="52" y="132"/>
                    <a:pt x="53" y="128"/>
                  </a:cubicBezTo>
                  <a:cubicBezTo>
                    <a:pt x="53" y="123"/>
                    <a:pt x="53" y="119"/>
                    <a:pt x="54" y="117"/>
                  </a:cubicBezTo>
                  <a:close/>
                  <a:moveTo>
                    <a:pt x="77" y="111"/>
                  </a:moveTo>
                  <a:cubicBezTo>
                    <a:pt x="77" y="110"/>
                    <a:pt x="77" y="110"/>
                    <a:pt x="76" y="110"/>
                  </a:cubicBezTo>
                  <a:cubicBezTo>
                    <a:pt x="76" y="109"/>
                    <a:pt x="75" y="109"/>
                    <a:pt x="74" y="109"/>
                  </a:cubicBezTo>
                  <a:cubicBezTo>
                    <a:pt x="71" y="109"/>
                    <a:pt x="70" y="110"/>
                    <a:pt x="69" y="111"/>
                  </a:cubicBezTo>
                  <a:cubicBezTo>
                    <a:pt x="69" y="111"/>
                    <a:pt x="69" y="113"/>
                    <a:pt x="69" y="117"/>
                  </a:cubicBezTo>
                  <a:cubicBezTo>
                    <a:pt x="69" y="121"/>
                    <a:pt x="69" y="123"/>
                    <a:pt x="69" y="123"/>
                  </a:cubicBezTo>
                  <a:cubicBezTo>
                    <a:pt x="70" y="123"/>
                    <a:pt x="71" y="122"/>
                    <a:pt x="72" y="121"/>
                  </a:cubicBezTo>
                  <a:cubicBezTo>
                    <a:pt x="74" y="119"/>
                    <a:pt x="75" y="117"/>
                    <a:pt x="76" y="116"/>
                  </a:cubicBezTo>
                  <a:cubicBezTo>
                    <a:pt x="76" y="115"/>
                    <a:pt x="77" y="113"/>
                    <a:pt x="77" y="1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8"/>
            <p:cNvSpPr>
              <a:spLocks noEditPoints="1"/>
            </p:cNvSpPr>
            <p:nvPr/>
          </p:nvSpPr>
          <p:spPr bwMode="auto">
            <a:xfrm>
              <a:off x="4262655" y="4092575"/>
              <a:ext cx="587375" cy="504825"/>
            </a:xfrm>
            <a:custGeom>
              <a:avLst/>
              <a:gdLst>
                <a:gd name="T0" fmla="*/ 12 w 154"/>
                <a:gd name="T1" fmla="*/ 104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3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9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6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5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3 h 134"/>
                <a:gd name="T58" fmla="*/ 81 w 154"/>
                <a:gd name="T59" fmla="*/ 88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2 h 134"/>
                <a:gd name="T66" fmla="*/ 36 w 154"/>
                <a:gd name="T67" fmla="*/ 112 h 134"/>
                <a:gd name="T68" fmla="*/ 99 w 154"/>
                <a:gd name="T69" fmla="*/ 6 h 134"/>
                <a:gd name="T70" fmla="*/ 121 w 154"/>
                <a:gd name="T71" fmla="*/ 25 h 134"/>
                <a:gd name="T72" fmla="*/ 115 w 154"/>
                <a:gd name="T73" fmla="*/ 35 h 134"/>
                <a:gd name="T74" fmla="*/ 81 w 154"/>
                <a:gd name="T75" fmla="*/ 42 h 134"/>
                <a:gd name="T76" fmla="*/ 50 w 154"/>
                <a:gd name="T77" fmla="*/ 36 h 134"/>
                <a:gd name="T78" fmla="*/ 43 w 154"/>
                <a:gd name="T79" fmla="*/ 3 h 134"/>
                <a:gd name="T80" fmla="*/ 58 w 154"/>
                <a:gd name="T81" fmla="*/ 11 h 134"/>
                <a:gd name="T82" fmla="*/ 81 w 154"/>
                <a:gd name="T83" fmla="*/ 11 h 134"/>
                <a:gd name="T84" fmla="*/ 90 w 154"/>
                <a:gd name="T85" fmla="*/ 2 h 134"/>
                <a:gd name="T86" fmla="*/ 48 w 154"/>
                <a:gd name="T87" fmla="*/ 109 h 134"/>
                <a:gd name="T88" fmla="*/ 55 w 154"/>
                <a:gd name="T89" fmla="*/ 107 h 134"/>
                <a:gd name="T90" fmla="*/ 65 w 154"/>
                <a:gd name="T91" fmla="*/ 106 h 134"/>
                <a:gd name="T92" fmla="*/ 65 w 154"/>
                <a:gd name="T93" fmla="*/ 106 h 134"/>
                <a:gd name="T94" fmla="*/ 69 w 154"/>
                <a:gd name="T95" fmla="*/ 59 h 134"/>
                <a:gd name="T96" fmla="*/ 72 w 154"/>
                <a:gd name="T97" fmla="*/ 57 h 134"/>
                <a:gd name="T98" fmla="*/ 76 w 154"/>
                <a:gd name="T99" fmla="*/ 103 h 134"/>
                <a:gd name="T100" fmla="*/ 75 w 154"/>
                <a:gd name="T101" fmla="*/ 104 h 134"/>
                <a:gd name="T102" fmla="*/ 96 w 154"/>
                <a:gd name="T103" fmla="*/ 10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8"/>
                  </a:moveTo>
                  <a:cubicBezTo>
                    <a:pt x="17" y="96"/>
                    <a:pt x="18" y="96"/>
                    <a:pt x="18" y="96"/>
                  </a:cubicBezTo>
                  <a:cubicBezTo>
                    <a:pt x="18" y="97"/>
                    <a:pt x="17" y="98"/>
                    <a:pt x="15" y="99"/>
                  </a:cubicBezTo>
                  <a:cubicBezTo>
                    <a:pt x="13" y="101"/>
                    <a:pt x="12" y="103"/>
                    <a:pt x="12" y="104"/>
                  </a:cubicBezTo>
                  <a:cubicBezTo>
                    <a:pt x="12" y="105"/>
                    <a:pt x="12" y="106"/>
                    <a:pt x="11" y="107"/>
                  </a:cubicBezTo>
                  <a:cubicBezTo>
                    <a:pt x="10" y="108"/>
                    <a:pt x="9" y="109"/>
                    <a:pt x="9" y="112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5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7"/>
                  </a:cubicBezTo>
                  <a:cubicBezTo>
                    <a:pt x="16" y="118"/>
                    <a:pt x="17" y="118"/>
                    <a:pt x="19" y="118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7"/>
                    <a:pt x="20" y="116"/>
                    <a:pt x="20" y="116"/>
                  </a:cubicBezTo>
                  <a:cubicBezTo>
                    <a:pt x="19" y="116"/>
                    <a:pt x="19" y="115"/>
                    <a:pt x="21" y="115"/>
                  </a:cubicBezTo>
                  <a:cubicBezTo>
                    <a:pt x="22" y="115"/>
                    <a:pt x="23" y="114"/>
                    <a:pt x="26" y="114"/>
                  </a:cubicBezTo>
                  <a:cubicBezTo>
                    <a:pt x="28" y="113"/>
                    <a:pt x="29" y="113"/>
                    <a:pt x="29" y="114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5"/>
                    <a:pt x="35" y="114"/>
                  </a:cubicBezTo>
                  <a:cubicBezTo>
                    <a:pt x="39" y="113"/>
                    <a:pt x="40" y="113"/>
                    <a:pt x="41" y="113"/>
                  </a:cubicBezTo>
                  <a:cubicBezTo>
                    <a:pt x="42" y="113"/>
                    <a:pt x="42" y="113"/>
                    <a:pt x="43" y="113"/>
                  </a:cubicBezTo>
                  <a:cubicBezTo>
                    <a:pt x="44" y="112"/>
                    <a:pt x="49" y="111"/>
                    <a:pt x="57" y="110"/>
                  </a:cubicBezTo>
                  <a:cubicBezTo>
                    <a:pt x="60" y="110"/>
                    <a:pt x="62" y="109"/>
                    <a:pt x="63" y="109"/>
                  </a:cubicBezTo>
                  <a:cubicBezTo>
                    <a:pt x="64" y="108"/>
                    <a:pt x="64" y="108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10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9"/>
                    <a:pt x="77" y="109"/>
                  </a:cubicBezTo>
                  <a:cubicBezTo>
                    <a:pt x="78" y="109"/>
                    <a:pt x="79" y="108"/>
                    <a:pt x="79" y="107"/>
                  </a:cubicBezTo>
                  <a:cubicBezTo>
                    <a:pt x="79" y="107"/>
                    <a:pt x="80" y="107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7"/>
                    <a:pt x="82" y="107"/>
                  </a:cubicBezTo>
                  <a:cubicBezTo>
                    <a:pt x="82" y="108"/>
                    <a:pt x="83" y="108"/>
                    <a:pt x="84" y="107"/>
                  </a:cubicBezTo>
                  <a:cubicBezTo>
                    <a:pt x="86" y="106"/>
                    <a:pt x="95" y="106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2"/>
                    <a:pt x="122" y="101"/>
                    <a:pt x="121" y="100"/>
                  </a:cubicBezTo>
                  <a:cubicBezTo>
                    <a:pt x="120" y="100"/>
                    <a:pt x="120" y="99"/>
                    <a:pt x="120" y="99"/>
                  </a:cubicBezTo>
                  <a:cubicBezTo>
                    <a:pt x="121" y="98"/>
                    <a:pt x="122" y="99"/>
                    <a:pt x="124" y="101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4"/>
                    <a:pt x="131" y="105"/>
                  </a:cubicBezTo>
                  <a:cubicBezTo>
                    <a:pt x="132" y="106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7"/>
                  </a:cubicBezTo>
                  <a:cubicBezTo>
                    <a:pt x="150" y="118"/>
                    <a:pt x="150" y="118"/>
                    <a:pt x="151" y="118"/>
                  </a:cubicBezTo>
                  <a:cubicBezTo>
                    <a:pt x="152" y="118"/>
                    <a:pt x="153" y="119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6"/>
                    <a:pt x="152" y="127"/>
                    <a:pt x="151" y="128"/>
                  </a:cubicBezTo>
                  <a:cubicBezTo>
                    <a:pt x="150" y="129"/>
                    <a:pt x="148" y="130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7"/>
                    <a:pt x="129" y="126"/>
                  </a:cubicBezTo>
                  <a:cubicBezTo>
                    <a:pt x="128" y="125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7"/>
                    <a:pt x="44" y="128"/>
                    <a:pt x="38" y="130"/>
                  </a:cubicBezTo>
                  <a:cubicBezTo>
                    <a:pt x="22" y="134"/>
                    <a:pt x="12" y="134"/>
                    <a:pt x="6" y="128"/>
                  </a:cubicBezTo>
                  <a:cubicBezTo>
                    <a:pt x="4" y="126"/>
                    <a:pt x="3" y="124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9"/>
                    <a:pt x="1" y="107"/>
                    <a:pt x="2" y="106"/>
                  </a:cubicBezTo>
                  <a:cubicBezTo>
                    <a:pt x="2" y="105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1"/>
                    <a:pt x="14" y="99"/>
                    <a:pt x="15" y="98"/>
                  </a:cubicBezTo>
                  <a:close/>
                  <a:moveTo>
                    <a:pt x="16" y="116"/>
                  </a:moveTo>
                  <a:cubicBezTo>
                    <a:pt x="16" y="116"/>
                    <a:pt x="16" y="116"/>
                    <a:pt x="16" y="116"/>
                  </a:cubicBezTo>
                  <a:cubicBezTo>
                    <a:pt x="16" y="115"/>
                    <a:pt x="17" y="115"/>
                    <a:pt x="17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1"/>
                    <a:pt x="27" y="90"/>
                    <a:pt x="27" y="91"/>
                  </a:cubicBezTo>
                  <a:cubicBezTo>
                    <a:pt x="27" y="92"/>
                    <a:pt x="26" y="92"/>
                    <a:pt x="24" y="93"/>
                  </a:cubicBezTo>
                  <a:cubicBezTo>
                    <a:pt x="21" y="95"/>
                    <a:pt x="21" y="95"/>
                    <a:pt x="21" y="95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5"/>
                    <a:pt x="28" y="115"/>
                  </a:cubicBezTo>
                  <a:cubicBezTo>
                    <a:pt x="28" y="115"/>
                    <a:pt x="28" y="115"/>
                    <a:pt x="27" y="115"/>
                  </a:cubicBezTo>
                  <a:cubicBezTo>
                    <a:pt x="25" y="114"/>
                    <a:pt x="25" y="115"/>
                    <a:pt x="24" y="115"/>
                  </a:cubicBezTo>
                  <a:cubicBezTo>
                    <a:pt x="24" y="116"/>
                    <a:pt x="24" y="117"/>
                    <a:pt x="25" y="116"/>
                  </a:cubicBezTo>
                  <a:cubicBezTo>
                    <a:pt x="26" y="116"/>
                    <a:pt x="26" y="116"/>
                    <a:pt x="27" y="115"/>
                  </a:cubicBezTo>
                  <a:close/>
                  <a:moveTo>
                    <a:pt x="44" y="56"/>
                  </a:moveTo>
                  <a:cubicBezTo>
                    <a:pt x="44" y="56"/>
                    <a:pt x="44" y="55"/>
                    <a:pt x="44" y="55"/>
                  </a:cubicBezTo>
                  <a:cubicBezTo>
                    <a:pt x="45" y="54"/>
                    <a:pt x="45" y="54"/>
                    <a:pt x="45" y="55"/>
                  </a:cubicBezTo>
                  <a:cubicBezTo>
                    <a:pt x="45" y="56"/>
                    <a:pt x="45" y="57"/>
                    <a:pt x="44" y="58"/>
                  </a:cubicBezTo>
                  <a:cubicBezTo>
                    <a:pt x="43" y="60"/>
                    <a:pt x="43" y="61"/>
                    <a:pt x="43" y="62"/>
                  </a:cubicBezTo>
                  <a:cubicBezTo>
                    <a:pt x="44" y="62"/>
                    <a:pt x="44" y="63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60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2"/>
                    <a:pt x="60" y="62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4"/>
                    <a:pt x="57" y="64"/>
                    <a:pt x="57" y="66"/>
                  </a:cubicBezTo>
                  <a:cubicBezTo>
                    <a:pt x="58" y="67"/>
                    <a:pt x="59" y="67"/>
                    <a:pt x="59" y="67"/>
                  </a:cubicBezTo>
                  <a:cubicBezTo>
                    <a:pt x="60" y="67"/>
                    <a:pt x="61" y="67"/>
                    <a:pt x="64" y="66"/>
                  </a:cubicBezTo>
                  <a:cubicBezTo>
                    <a:pt x="67" y="65"/>
                    <a:pt x="69" y="64"/>
                    <a:pt x="70" y="63"/>
                  </a:cubicBezTo>
                  <a:cubicBezTo>
                    <a:pt x="72" y="63"/>
                    <a:pt x="73" y="63"/>
                    <a:pt x="74" y="63"/>
                  </a:cubicBezTo>
                  <a:cubicBezTo>
                    <a:pt x="75" y="63"/>
                    <a:pt x="76" y="62"/>
                    <a:pt x="77" y="60"/>
                  </a:cubicBezTo>
                  <a:cubicBezTo>
                    <a:pt x="79" y="59"/>
                    <a:pt x="80" y="58"/>
                    <a:pt x="80" y="57"/>
                  </a:cubicBezTo>
                  <a:cubicBezTo>
                    <a:pt x="80" y="56"/>
                    <a:pt x="79" y="56"/>
                    <a:pt x="77" y="57"/>
                  </a:cubicBezTo>
                  <a:cubicBezTo>
                    <a:pt x="76" y="57"/>
                    <a:pt x="75" y="57"/>
                    <a:pt x="75" y="57"/>
                  </a:cubicBezTo>
                  <a:cubicBezTo>
                    <a:pt x="75" y="57"/>
                    <a:pt x="76" y="56"/>
                    <a:pt x="76" y="56"/>
                  </a:cubicBezTo>
                  <a:cubicBezTo>
                    <a:pt x="78" y="54"/>
                    <a:pt x="82" y="55"/>
                    <a:pt x="86" y="59"/>
                  </a:cubicBezTo>
                  <a:cubicBezTo>
                    <a:pt x="89" y="61"/>
                    <a:pt x="92" y="63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7"/>
                    <a:pt x="99" y="67"/>
                  </a:cubicBezTo>
                  <a:cubicBezTo>
                    <a:pt x="101" y="68"/>
                    <a:pt x="103" y="70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1"/>
                    <a:pt x="104" y="81"/>
                    <a:pt x="102" y="83"/>
                  </a:cubicBezTo>
                  <a:cubicBezTo>
                    <a:pt x="99" y="84"/>
                    <a:pt x="97" y="85"/>
                    <a:pt x="96" y="85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7"/>
                    <a:pt x="83" y="87"/>
                  </a:cubicBezTo>
                  <a:cubicBezTo>
                    <a:pt x="83" y="88"/>
                    <a:pt x="82" y="88"/>
                    <a:pt x="81" y="88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1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1"/>
                    <a:pt x="52" y="90"/>
                  </a:cubicBezTo>
                  <a:cubicBezTo>
                    <a:pt x="51" y="90"/>
                    <a:pt x="49" y="89"/>
                    <a:pt x="47" y="88"/>
                  </a:cubicBezTo>
                  <a:cubicBezTo>
                    <a:pt x="44" y="86"/>
                    <a:pt x="42" y="84"/>
                    <a:pt x="41" y="82"/>
                  </a:cubicBezTo>
                  <a:cubicBezTo>
                    <a:pt x="40" y="79"/>
                    <a:pt x="39" y="76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60"/>
                    <a:pt x="40" y="59"/>
                  </a:cubicBezTo>
                  <a:cubicBezTo>
                    <a:pt x="43" y="57"/>
                    <a:pt x="44" y="56"/>
                    <a:pt x="44" y="56"/>
                  </a:cubicBezTo>
                  <a:close/>
                  <a:moveTo>
                    <a:pt x="36" y="112"/>
                  </a:moveTo>
                  <a:cubicBezTo>
                    <a:pt x="37" y="111"/>
                    <a:pt x="38" y="111"/>
                    <a:pt x="39" y="111"/>
                  </a:cubicBezTo>
                  <a:cubicBezTo>
                    <a:pt x="40" y="111"/>
                    <a:pt x="41" y="111"/>
                    <a:pt x="41" y="111"/>
                  </a:cubicBezTo>
                  <a:cubicBezTo>
                    <a:pt x="41" y="111"/>
                    <a:pt x="40" y="111"/>
                    <a:pt x="39" y="112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close/>
                  <a:moveTo>
                    <a:pt x="89" y="1"/>
                  </a:moveTo>
                  <a:cubicBezTo>
                    <a:pt x="89" y="1"/>
                    <a:pt x="89" y="0"/>
                    <a:pt x="91" y="0"/>
                  </a:cubicBezTo>
                  <a:cubicBezTo>
                    <a:pt x="93" y="0"/>
                    <a:pt x="96" y="2"/>
                    <a:pt x="99" y="6"/>
                  </a:cubicBezTo>
                  <a:cubicBezTo>
                    <a:pt x="103" y="9"/>
                    <a:pt x="107" y="12"/>
                    <a:pt x="111" y="15"/>
                  </a:cubicBezTo>
                  <a:cubicBezTo>
                    <a:pt x="114" y="16"/>
                    <a:pt x="115" y="17"/>
                    <a:pt x="115" y="17"/>
                  </a:cubicBezTo>
                  <a:cubicBezTo>
                    <a:pt x="115" y="18"/>
                    <a:pt x="116" y="19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9"/>
                    <a:pt x="121" y="30"/>
                  </a:cubicBezTo>
                  <a:cubicBezTo>
                    <a:pt x="120" y="32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5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40"/>
                  </a:cubicBezTo>
                  <a:cubicBezTo>
                    <a:pt x="87" y="40"/>
                    <a:pt x="84" y="41"/>
                    <a:pt x="81" y="42"/>
                  </a:cubicBezTo>
                  <a:cubicBezTo>
                    <a:pt x="78" y="43"/>
                    <a:pt x="74" y="44"/>
                    <a:pt x="69" y="44"/>
                  </a:cubicBezTo>
                  <a:cubicBezTo>
                    <a:pt x="63" y="45"/>
                    <a:pt x="61" y="44"/>
                    <a:pt x="60" y="44"/>
                  </a:cubicBezTo>
                  <a:cubicBezTo>
                    <a:pt x="60" y="43"/>
                    <a:pt x="59" y="43"/>
                    <a:pt x="58" y="43"/>
                  </a:cubicBezTo>
                  <a:cubicBezTo>
                    <a:pt x="56" y="43"/>
                    <a:pt x="53" y="41"/>
                    <a:pt x="50" y="36"/>
                  </a:cubicBezTo>
                  <a:cubicBezTo>
                    <a:pt x="47" y="32"/>
                    <a:pt x="44" y="28"/>
                    <a:pt x="43" y="23"/>
                  </a:cubicBezTo>
                  <a:cubicBezTo>
                    <a:pt x="42" y="19"/>
                    <a:pt x="41" y="14"/>
                    <a:pt x="40" y="10"/>
                  </a:cubicBezTo>
                  <a:cubicBezTo>
                    <a:pt x="40" y="6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8"/>
                  </a:cubicBezTo>
                  <a:cubicBezTo>
                    <a:pt x="49" y="10"/>
                    <a:pt x="50" y="11"/>
                    <a:pt x="50" y="11"/>
                  </a:cubicBezTo>
                  <a:cubicBezTo>
                    <a:pt x="51" y="12"/>
                    <a:pt x="52" y="12"/>
                    <a:pt x="54" y="11"/>
                  </a:cubicBezTo>
                  <a:cubicBezTo>
                    <a:pt x="57" y="11"/>
                    <a:pt x="58" y="11"/>
                    <a:pt x="58" y="11"/>
                  </a:cubicBezTo>
                  <a:cubicBezTo>
                    <a:pt x="58" y="11"/>
                    <a:pt x="57" y="12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1"/>
                  </a:cubicBezTo>
                  <a:cubicBezTo>
                    <a:pt x="84" y="10"/>
                    <a:pt x="86" y="9"/>
                    <a:pt x="87" y="10"/>
                  </a:cubicBezTo>
                  <a:cubicBezTo>
                    <a:pt x="88" y="10"/>
                    <a:pt x="89" y="10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10"/>
                  </a:moveTo>
                  <a:cubicBezTo>
                    <a:pt x="44" y="109"/>
                    <a:pt x="45" y="109"/>
                    <a:pt x="46" y="109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10"/>
                  </a:cubicBezTo>
                  <a:cubicBezTo>
                    <a:pt x="44" y="111"/>
                    <a:pt x="43" y="111"/>
                    <a:pt x="43" y="110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7"/>
                    <a:pt x="55" y="107"/>
                  </a:cubicBezTo>
                  <a:cubicBezTo>
                    <a:pt x="55" y="107"/>
                    <a:pt x="55" y="108"/>
                    <a:pt x="54" y="108"/>
                  </a:cubicBezTo>
                  <a:cubicBezTo>
                    <a:pt x="53" y="108"/>
                    <a:pt x="53" y="109"/>
                    <a:pt x="52" y="109"/>
                  </a:cubicBezTo>
                  <a:cubicBezTo>
                    <a:pt x="51" y="109"/>
                    <a:pt x="51" y="109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7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6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9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9"/>
                    <a:pt x="71" y="58"/>
                    <a:pt x="71" y="58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8"/>
                    <a:pt x="74" y="58"/>
                    <a:pt x="72" y="58"/>
                  </a:cubicBezTo>
                  <a:close/>
                  <a:moveTo>
                    <a:pt x="75" y="104"/>
                  </a:moveTo>
                  <a:cubicBezTo>
                    <a:pt x="75" y="104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4"/>
                  </a:cubicBezTo>
                  <a:cubicBezTo>
                    <a:pt x="77" y="104"/>
                    <a:pt x="77" y="104"/>
                    <a:pt x="77" y="104"/>
                  </a:cubicBezTo>
                  <a:cubicBezTo>
                    <a:pt x="76" y="104"/>
                    <a:pt x="76" y="104"/>
                    <a:pt x="75" y="104"/>
                  </a:cubicBezTo>
                  <a:close/>
                  <a:moveTo>
                    <a:pt x="94" y="102"/>
                  </a:moveTo>
                  <a:cubicBezTo>
                    <a:pt x="93" y="102"/>
                    <a:pt x="93" y="102"/>
                    <a:pt x="94" y="102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2"/>
                    <a:pt x="96" y="102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9"/>
            <p:cNvSpPr>
              <a:spLocks noEditPoints="1"/>
            </p:cNvSpPr>
            <p:nvPr/>
          </p:nvSpPr>
          <p:spPr bwMode="auto">
            <a:xfrm>
              <a:off x="4180105" y="4835525"/>
              <a:ext cx="741363" cy="533400"/>
            </a:xfrm>
            <a:custGeom>
              <a:avLst/>
              <a:gdLst>
                <a:gd name="T0" fmla="*/ 73 w 195"/>
                <a:gd name="T1" fmla="*/ 0 h 142"/>
                <a:gd name="T2" fmla="*/ 73 w 195"/>
                <a:gd name="T3" fmla="*/ 8 h 142"/>
                <a:gd name="T4" fmla="*/ 102 w 195"/>
                <a:gd name="T5" fmla="*/ 29 h 142"/>
                <a:gd name="T6" fmla="*/ 132 w 195"/>
                <a:gd name="T7" fmla="*/ 24 h 142"/>
                <a:gd name="T8" fmla="*/ 121 w 195"/>
                <a:gd name="T9" fmla="*/ 13 h 142"/>
                <a:gd name="T10" fmla="*/ 128 w 195"/>
                <a:gd name="T11" fmla="*/ 13 h 142"/>
                <a:gd name="T12" fmla="*/ 129 w 195"/>
                <a:gd name="T13" fmla="*/ 8 h 142"/>
                <a:gd name="T14" fmla="*/ 124 w 195"/>
                <a:gd name="T15" fmla="*/ 8 h 142"/>
                <a:gd name="T16" fmla="*/ 136 w 195"/>
                <a:gd name="T17" fmla="*/ 8 h 142"/>
                <a:gd name="T18" fmla="*/ 150 w 195"/>
                <a:gd name="T19" fmla="*/ 14 h 142"/>
                <a:gd name="T20" fmla="*/ 175 w 195"/>
                <a:gd name="T21" fmla="*/ 20 h 142"/>
                <a:gd name="T22" fmla="*/ 188 w 195"/>
                <a:gd name="T23" fmla="*/ 28 h 142"/>
                <a:gd name="T24" fmla="*/ 195 w 195"/>
                <a:gd name="T25" fmla="*/ 39 h 142"/>
                <a:gd name="T26" fmla="*/ 190 w 195"/>
                <a:gd name="T27" fmla="*/ 44 h 142"/>
                <a:gd name="T28" fmla="*/ 151 w 195"/>
                <a:gd name="T29" fmla="*/ 43 h 142"/>
                <a:gd name="T30" fmla="*/ 135 w 195"/>
                <a:gd name="T31" fmla="*/ 57 h 142"/>
                <a:gd name="T32" fmla="*/ 121 w 195"/>
                <a:gd name="T33" fmla="*/ 78 h 142"/>
                <a:gd name="T34" fmla="*/ 117 w 195"/>
                <a:gd name="T35" fmla="*/ 89 h 142"/>
                <a:gd name="T36" fmla="*/ 90 w 195"/>
                <a:gd name="T37" fmla="*/ 100 h 142"/>
                <a:gd name="T38" fmla="*/ 77 w 195"/>
                <a:gd name="T39" fmla="*/ 69 h 142"/>
                <a:gd name="T40" fmla="*/ 75 w 195"/>
                <a:gd name="T41" fmla="*/ 61 h 142"/>
                <a:gd name="T42" fmla="*/ 58 w 195"/>
                <a:gd name="T43" fmla="*/ 68 h 142"/>
                <a:gd name="T44" fmla="*/ 69 w 195"/>
                <a:gd name="T45" fmla="*/ 117 h 142"/>
                <a:gd name="T46" fmla="*/ 93 w 195"/>
                <a:gd name="T47" fmla="*/ 119 h 142"/>
                <a:gd name="T48" fmla="*/ 113 w 195"/>
                <a:gd name="T49" fmla="*/ 114 h 142"/>
                <a:gd name="T50" fmla="*/ 126 w 195"/>
                <a:gd name="T51" fmla="*/ 107 h 142"/>
                <a:gd name="T52" fmla="*/ 158 w 195"/>
                <a:gd name="T53" fmla="*/ 118 h 142"/>
                <a:gd name="T54" fmla="*/ 150 w 195"/>
                <a:gd name="T55" fmla="*/ 131 h 142"/>
                <a:gd name="T56" fmla="*/ 116 w 195"/>
                <a:gd name="T57" fmla="*/ 138 h 142"/>
                <a:gd name="T58" fmla="*/ 65 w 195"/>
                <a:gd name="T59" fmla="*/ 135 h 142"/>
                <a:gd name="T60" fmla="*/ 51 w 195"/>
                <a:gd name="T61" fmla="*/ 85 h 142"/>
                <a:gd name="T62" fmla="*/ 42 w 195"/>
                <a:gd name="T63" fmla="*/ 71 h 142"/>
                <a:gd name="T64" fmla="*/ 22 w 195"/>
                <a:gd name="T65" fmla="*/ 78 h 142"/>
                <a:gd name="T66" fmla="*/ 0 w 195"/>
                <a:gd name="T67" fmla="*/ 74 h 142"/>
                <a:gd name="T68" fmla="*/ 1 w 195"/>
                <a:gd name="T69" fmla="*/ 52 h 142"/>
                <a:gd name="T70" fmla="*/ 15 w 195"/>
                <a:gd name="T71" fmla="*/ 51 h 142"/>
                <a:gd name="T72" fmla="*/ 27 w 195"/>
                <a:gd name="T73" fmla="*/ 52 h 142"/>
                <a:gd name="T74" fmla="*/ 33 w 195"/>
                <a:gd name="T75" fmla="*/ 48 h 142"/>
                <a:gd name="T76" fmla="*/ 46 w 195"/>
                <a:gd name="T77" fmla="*/ 45 h 142"/>
                <a:gd name="T78" fmla="*/ 48 w 195"/>
                <a:gd name="T79" fmla="*/ 31 h 142"/>
                <a:gd name="T80" fmla="*/ 55 w 195"/>
                <a:gd name="T81" fmla="*/ 43 h 142"/>
                <a:gd name="T82" fmla="*/ 67 w 195"/>
                <a:gd name="T83" fmla="*/ 39 h 142"/>
                <a:gd name="T84" fmla="*/ 71 w 195"/>
                <a:gd name="T85" fmla="*/ 19 h 142"/>
                <a:gd name="T86" fmla="*/ 122 w 195"/>
                <a:gd name="T87" fmla="*/ 48 h 142"/>
                <a:gd name="T88" fmla="*/ 97 w 195"/>
                <a:gd name="T89" fmla="*/ 54 h 142"/>
                <a:gd name="T90" fmla="*/ 101 w 195"/>
                <a:gd name="T91" fmla="*/ 68 h 142"/>
                <a:gd name="T92" fmla="*/ 112 w 195"/>
                <a:gd name="T93" fmla="*/ 9 h 142"/>
                <a:gd name="T94" fmla="*/ 113 w 195"/>
                <a:gd name="T95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5" h="142">
                  <a:moveTo>
                    <a:pt x="67" y="5"/>
                  </a:moveTo>
                  <a:cubicBezTo>
                    <a:pt x="67" y="2"/>
                    <a:pt x="67" y="1"/>
                    <a:pt x="68" y="0"/>
                  </a:cubicBezTo>
                  <a:cubicBezTo>
                    <a:pt x="68" y="0"/>
                    <a:pt x="69" y="0"/>
                    <a:pt x="71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0"/>
                    <a:pt x="73" y="0"/>
                    <a:pt x="72" y="1"/>
                  </a:cubicBezTo>
                  <a:cubicBezTo>
                    <a:pt x="71" y="1"/>
                    <a:pt x="71" y="2"/>
                    <a:pt x="71" y="2"/>
                  </a:cubicBezTo>
                  <a:cubicBezTo>
                    <a:pt x="71" y="3"/>
                    <a:pt x="71" y="4"/>
                    <a:pt x="71" y="5"/>
                  </a:cubicBezTo>
                  <a:cubicBezTo>
                    <a:pt x="72" y="7"/>
                    <a:pt x="73" y="8"/>
                    <a:pt x="73" y="8"/>
                  </a:cubicBezTo>
                  <a:cubicBezTo>
                    <a:pt x="74" y="9"/>
                    <a:pt x="76" y="15"/>
                    <a:pt x="79" y="25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5" y="34"/>
                    <a:pt x="85" y="34"/>
                    <a:pt x="85" y="34"/>
                  </a:cubicBezTo>
                  <a:cubicBezTo>
                    <a:pt x="88" y="33"/>
                    <a:pt x="94" y="32"/>
                    <a:pt x="102" y="29"/>
                  </a:cubicBezTo>
                  <a:cubicBezTo>
                    <a:pt x="102" y="29"/>
                    <a:pt x="104" y="28"/>
                    <a:pt x="106" y="28"/>
                  </a:cubicBezTo>
                  <a:cubicBezTo>
                    <a:pt x="108" y="28"/>
                    <a:pt x="112" y="28"/>
                    <a:pt x="117" y="27"/>
                  </a:cubicBezTo>
                  <a:cubicBezTo>
                    <a:pt x="123" y="26"/>
                    <a:pt x="127" y="25"/>
                    <a:pt x="128" y="25"/>
                  </a:cubicBezTo>
                  <a:cubicBezTo>
                    <a:pt x="130" y="25"/>
                    <a:pt x="132" y="25"/>
                    <a:pt x="132" y="24"/>
                  </a:cubicBezTo>
                  <a:cubicBezTo>
                    <a:pt x="133" y="23"/>
                    <a:pt x="133" y="23"/>
                    <a:pt x="133" y="22"/>
                  </a:cubicBezTo>
                  <a:cubicBezTo>
                    <a:pt x="133" y="22"/>
                    <a:pt x="133" y="22"/>
                    <a:pt x="132" y="21"/>
                  </a:cubicBezTo>
                  <a:cubicBezTo>
                    <a:pt x="130" y="20"/>
                    <a:pt x="129" y="19"/>
                    <a:pt x="127" y="17"/>
                  </a:cubicBezTo>
                  <a:cubicBezTo>
                    <a:pt x="125" y="15"/>
                    <a:pt x="123" y="14"/>
                    <a:pt x="121" y="13"/>
                  </a:cubicBezTo>
                  <a:cubicBezTo>
                    <a:pt x="119" y="12"/>
                    <a:pt x="118" y="11"/>
                    <a:pt x="118" y="11"/>
                  </a:cubicBezTo>
                  <a:cubicBezTo>
                    <a:pt x="118" y="10"/>
                    <a:pt x="118" y="10"/>
                    <a:pt x="119" y="10"/>
                  </a:cubicBezTo>
                  <a:cubicBezTo>
                    <a:pt x="120" y="10"/>
                    <a:pt x="120" y="10"/>
                    <a:pt x="121" y="11"/>
                  </a:cubicBezTo>
                  <a:cubicBezTo>
                    <a:pt x="121" y="11"/>
                    <a:pt x="123" y="12"/>
                    <a:pt x="128" y="13"/>
                  </a:cubicBezTo>
                  <a:cubicBezTo>
                    <a:pt x="132" y="14"/>
                    <a:pt x="134" y="14"/>
                    <a:pt x="134" y="14"/>
                  </a:cubicBezTo>
                  <a:cubicBezTo>
                    <a:pt x="135" y="13"/>
                    <a:pt x="135" y="12"/>
                    <a:pt x="134" y="11"/>
                  </a:cubicBezTo>
                  <a:cubicBezTo>
                    <a:pt x="133" y="10"/>
                    <a:pt x="132" y="10"/>
                    <a:pt x="131" y="9"/>
                  </a:cubicBezTo>
                  <a:cubicBezTo>
                    <a:pt x="130" y="9"/>
                    <a:pt x="129" y="8"/>
                    <a:pt x="129" y="8"/>
                  </a:cubicBezTo>
                  <a:cubicBezTo>
                    <a:pt x="128" y="8"/>
                    <a:pt x="128" y="7"/>
                    <a:pt x="128" y="7"/>
                  </a:cubicBezTo>
                  <a:cubicBezTo>
                    <a:pt x="129" y="7"/>
                    <a:pt x="128" y="7"/>
                    <a:pt x="128" y="7"/>
                  </a:cubicBezTo>
                  <a:cubicBezTo>
                    <a:pt x="128" y="7"/>
                    <a:pt x="127" y="7"/>
                    <a:pt x="127" y="7"/>
                  </a:cubicBezTo>
                  <a:cubicBezTo>
                    <a:pt x="125" y="8"/>
                    <a:pt x="124" y="8"/>
                    <a:pt x="124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4" y="7"/>
                    <a:pt x="125" y="7"/>
                  </a:cubicBezTo>
                  <a:cubicBezTo>
                    <a:pt x="126" y="5"/>
                    <a:pt x="128" y="4"/>
                    <a:pt x="130" y="4"/>
                  </a:cubicBezTo>
                  <a:cubicBezTo>
                    <a:pt x="132" y="5"/>
                    <a:pt x="134" y="6"/>
                    <a:pt x="136" y="8"/>
                  </a:cubicBezTo>
                  <a:cubicBezTo>
                    <a:pt x="137" y="9"/>
                    <a:pt x="138" y="10"/>
                    <a:pt x="139" y="10"/>
                  </a:cubicBezTo>
                  <a:cubicBezTo>
                    <a:pt x="139" y="9"/>
                    <a:pt x="140" y="10"/>
                    <a:pt x="141" y="12"/>
                  </a:cubicBezTo>
                  <a:cubicBezTo>
                    <a:pt x="141" y="13"/>
                    <a:pt x="142" y="14"/>
                    <a:pt x="143" y="14"/>
                  </a:cubicBezTo>
                  <a:cubicBezTo>
                    <a:pt x="144" y="14"/>
                    <a:pt x="146" y="14"/>
                    <a:pt x="150" y="14"/>
                  </a:cubicBezTo>
                  <a:cubicBezTo>
                    <a:pt x="156" y="14"/>
                    <a:pt x="160" y="13"/>
                    <a:pt x="162" y="13"/>
                  </a:cubicBezTo>
                  <a:cubicBezTo>
                    <a:pt x="164" y="12"/>
                    <a:pt x="165" y="12"/>
                    <a:pt x="165" y="12"/>
                  </a:cubicBezTo>
                  <a:cubicBezTo>
                    <a:pt x="166" y="12"/>
                    <a:pt x="166" y="12"/>
                    <a:pt x="166" y="13"/>
                  </a:cubicBezTo>
                  <a:cubicBezTo>
                    <a:pt x="166" y="14"/>
                    <a:pt x="169" y="16"/>
                    <a:pt x="175" y="20"/>
                  </a:cubicBezTo>
                  <a:cubicBezTo>
                    <a:pt x="182" y="24"/>
                    <a:pt x="185" y="26"/>
                    <a:pt x="186" y="26"/>
                  </a:cubicBezTo>
                  <a:cubicBezTo>
                    <a:pt x="187" y="26"/>
                    <a:pt x="187" y="26"/>
                    <a:pt x="187" y="26"/>
                  </a:cubicBezTo>
                  <a:cubicBezTo>
                    <a:pt x="187" y="26"/>
                    <a:pt x="187" y="27"/>
                    <a:pt x="187" y="27"/>
                  </a:cubicBezTo>
                  <a:cubicBezTo>
                    <a:pt x="187" y="28"/>
                    <a:pt x="188" y="28"/>
                    <a:pt x="188" y="28"/>
                  </a:cubicBezTo>
                  <a:cubicBezTo>
                    <a:pt x="189" y="28"/>
                    <a:pt x="190" y="29"/>
                    <a:pt x="192" y="30"/>
                  </a:cubicBezTo>
                  <a:cubicBezTo>
                    <a:pt x="193" y="32"/>
                    <a:pt x="194" y="32"/>
                    <a:pt x="195" y="32"/>
                  </a:cubicBezTo>
                  <a:cubicBezTo>
                    <a:pt x="195" y="32"/>
                    <a:pt x="195" y="33"/>
                    <a:pt x="195" y="34"/>
                  </a:cubicBezTo>
                  <a:cubicBezTo>
                    <a:pt x="195" y="36"/>
                    <a:pt x="195" y="37"/>
                    <a:pt x="195" y="39"/>
                  </a:cubicBezTo>
                  <a:cubicBezTo>
                    <a:pt x="195" y="40"/>
                    <a:pt x="195" y="41"/>
                    <a:pt x="194" y="42"/>
                  </a:cubicBezTo>
                  <a:cubicBezTo>
                    <a:pt x="194" y="42"/>
                    <a:pt x="193" y="43"/>
                    <a:pt x="192" y="43"/>
                  </a:cubicBezTo>
                  <a:cubicBezTo>
                    <a:pt x="191" y="43"/>
                    <a:pt x="191" y="43"/>
                    <a:pt x="191" y="44"/>
                  </a:cubicBezTo>
                  <a:cubicBezTo>
                    <a:pt x="191" y="45"/>
                    <a:pt x="190" y="45"/>
                    <a:pt x="190" y="44"/>
                  </a:cubicBezTo>
                  <a:cubicBezTo>
                    <a:pt x="189" y="44"/>
                    <a:pt x="186" y="43"/>
                    <a:pt x="180" y="43"/>
                  </a:cubicBezTo>
                  <a:cubicBezTo>
                    <a:pt x="174" y="43"/>
                    <a:pt x="171" y="43"/>
                    <a:pt x="171" y="43"/>
                  </a:cubicBezTo>
                  <a:cubicBezTo>
                    <a:pt x="170" y="42"/>
                    <a:pt x="169" y="42"/>
                    <a:pt x="166" y="42"/>
                  </a:cubicBezTo>
                  <a:cubicBezTo>
                    <a:pt x="163" y="43"/>
                    <a:pt x="158" y="43"/>
                    <a:pt x="151" y="43"/>
                  </a:cubicBezTo>
                  <a:cubicBezTo>
                    <a:pt x="147" y="43"/>
                    <a:pt x="144" y="43"/>
                    <a:pt x="143" y="43"/>
                  </a:cubicBezTo>
                  <a:cubicBezTo>
                    <a:pt x="142" y="43"/>
                    <a:pt x="141" y="44"/>
                    <a:pt x="141" y="44"/>
                  </a:cubicBezTo>
                  <a:cubicBezTo>
                    <a:pt x="139" y="50"/>
                    <a:pt x="138" y="53"/>
                    <a:pt x="136" y="54"/>
                  </a:cubicBezTo>
                  <a:cubicBezTo>
                    <a:pt x="135" y="55"/>
                    <a:pt x="135" y="56"/>
                    <a:pt x="135" y="57"/>
                  </a:cubicBezTo>
                  <a:cubicBezTo>
                    <a:pt x="135" y="57"/>
                    <a:pt x="134" y="59"/>
                    <a:pt x="133" y="60"/>
                  </a:cubicBezTo>
                  <a:cubicBezTo>
                    <a:pt x="132" y="61"/>
                    <a:pt x="130" y="63"/>
                    <a:pt x="129" y="65"/>
                  </a:cubicBezTo>
                  <a:cubicBezTo>
                    <a:pt x="128" y="67"/>
                    <a:pt x="127" y="70"/>
                    <a:pt x="125" y="72"/>
                  </a:cubicBezTo>
                  <a:cubicBezTo>
                    <a:pt x="122" y="74"/>
                    <a:pt x="121" y="76"/>
                    <a:pt x="121" y="78"/>
                  </a:cubicBezTo>
                  <a:cubicBezTo>
                    <a:pt x="120" y="79"/>
                    <a:pt x="121" y="80"/>
                    <a:pt x="121" y="81"/>
                  </a:cubicBezTo>
                  <a:cubicBezTo>
                    <a:pt x="122" y="82"/>
                    <a:pt x="122" y="83"/>
                    <a:pt x="122" y="84"/>
                  </a:cubicBezTo>
                  <a:cubicBezTo>
                    <a:pt x="122" y="84"/>
                    <a:pt x="121" y="85"/>
                    <a:pt x="120" y="86"/>
                  </a:cubicBezTo>
                  <a:cubicBezTo>
                    <a:pt x="119" y="88"/>
                    <a:pt x="117" y="89"/>
                    <a:pt x="117" y="89"/>
                  </a:cubicBezTo>
                  <a:cubicBezTo>
                    <a:pt x="116" y="89"/>
                    <a:pt x="114" y="90"/>
                    <a:pt x="111" y="92"/>
                  </a:cubicBezTo>
                  <a:cubicBezTo>
                    <a:pt x="107" y="93"/>
                    <a:pt x="105" y="94"/>
                    <a:pt x="105" y="95"/>
                  </a:cubicBezTo>
                  <a:cubicBezTo>
                    <a:pt x="101" y="99"/>
                    <a:pt x="98" y="101"/>
                    <a:pt x="95" y="101"/>
                  </a:cubicBezTo>
                  <a:cubicBezTo>
                    <a:pt x="93" y="101"/>
                    <a:pt x="91" y="101"/>
                    <a:pt x="90" y="100"/>
                  </a:cubicBezTo>
                  <a:cubicBezTo>
                    <a:pt x="89" y="99"/>
                    <a:pt x="88" y="97"/>
                    <a:pt x="88" y="96"/>
                  </a:cubicBezTo>
                  <a:cubicBezTo>
                    <a:pt x="88" y="95"/>
                    <a:pt x="87" y="92"/>
                    <a:pt x="84" y="88"/>
                  </a:cubicBezTo>
                  <a:cubicBezTo>
                    <a:pt x="83" y="85"/>
                    <a:pt x="81" y="82"/>
                    <a:pt x="79" y="78"/>
                  </a:cubicBezTo>
                  <a:cubicBezTo>
                    <a:pt x="78" y="74"/>
                    <a:pt x="77" y="71"/>
                    <a:pt x="77" y="69"/>
                  </a:cubicBezTo>
                  <a:cubicBezTo>
                    <a:pt x="77" y="68"/>
                    <a:pt x="77" y="68"/>
                    <a:pt x="76" y="67"/>
                  </a:cubicBezTo>
                  <a:cubicBezTo>
                    <a:pt x="75" y="67"/>
                    <a:pt x="75" y="66"/>
                    <a:pt x="76" y="66"/>
                  </a:cubicBezTo>
                  <a:cubicBezTo>
                    <a:pt x="76" y="65"/>
                    <a:pt x="77" y="64"/>
                    <a:pt x="76" y="63"/>
                  </a:cubicBezTo>
                  <a:cubicBezTo>
                    <a:pt x="76" y="61"/>
                    <a:pt x="76" y="61"/>
                    <a:pt x="75" y="61"/>
                  </a:cubicBezTo>
                  <a:cubicBezTo>
                    <a:pt x="75" y="61"/>
                    <a:pt x="72" y="61"/>
                    <a:pt x="68" y="62"/>
                  </a:cubicBezTo>
                  <a:cubicBezTo>
                    <a:pt x="63" y="64"/>
                    <a:pt x="61" y="64"/>
                    <a:pt x="59" y="64"/>
                  </a:cubicBezTo>
                  <a:cubicBezTo>
                    <a:pt x="59" y="65"/>
                    <a:pt x="58" y="65"/>
                    <a:pt x="58" y="65"/>
                  </a:cubicBezTo>
                  <a:cubicBezTo>
                    <a:pt x="58" y="66"/>
                    <a:pt x="58" y="67"/>
                    <a:pt x="58" y="68"/>
                  </a:cubicBezTo>
                  <a:cubicBezTo>
                    <a:pt x="58" y="73"/>
                    <a:pt x="59" y="81"/>
                    <a:pt x="62" y="92"/>
                  </a:cubicBezTo>
                  <a:cubicBezTo>
                    <a:pt x="64" y="99"/>
                    <a:pt x="65" y="103"/>
                    <a:pt x="65" y="104"/>
                  </a:cubicBezTo>
                  <a:cubicBezTo>
                    <a:pt x="65" y="105"/>
                    <a:pt x="66" y="107"/>
                    <a:pt x="66" y="110"/>
                  </a:cubicBezTo>
                  <a:cubicBezTo>
                    <a:pt x="67" y="113"/>
                    <a:pt x="68" y="115"/>
                    <a:pt x="69" y="117"/>
                  </a:cubicBezTo>
                  <a:cubicBezTo>
                    <a:pt x="70" y="119"/>
                    <a:pt x="72" y="120"/>
                    <a:pt x="74" y="121"/>
                  </a:cubicBezTo>
                  <a:cubicBezTo>
                    <a:pt x="76" y="121"/>
                    <a:pt x="78" y="121"/>
                    <a:pt x="78" y="121"/>
                  </a:cubicBezTo>
                  <a:cubicBezTo>
                    <a:pt x="79" y="121"/>
                    <a:pt x="80" y="121"/>
                    <a:pt x="82" y="121"/>
                  </a:cubicBezTo>
                  <a:cubicBezTo>
                    <a:pt x="87" y="120"/>
                    <a:pt x="90" y="119"/>
                    <a:pt x="93" y="119"/>
                  </a:cubicBezTo>
                  <a:cubicBezTo>
                    <a:pt x="94" y="118"/>
                    <a:pt x="96" y="118"/>
                    <a:pt x="97" y="118"/>
                  </a:cubicBezTo>
                  <a:cubicBezTo>
                    <a:pt x="98" y="118"/>
                    <a:pt x="99" y="118"/>
                    <a:pt x="99" y="118"/>
                  </a:cubicBezTo>
                  <a:cubicBezTo>
                    <a:pt x="99" y="117"/>
                    <a:pt x="100" y="117"/>
                    <a:pt x="103" y="116"/>
                  </a:cubicBezTo>
                  <a:cubicBezTo>
                    <a:pt x="106" y="116"/>
                    <a:pt x="110" y="115"/>
                    <a:pt x="113" y="114"/>
                  </a:cubicBezTo>
                  <a:cubicBezTo>
                    <a:pt x="117" y="113"/>
                    <a:pt x="120" y="112"/>
                    <a:pt x="122" y="112"/>
                  </a:cubicBezTo>
                  <a:cubicBezTo>
                    <a:pt x="123" y="112"/>
                    <a:pt x="123" y="112"/>
                    <a:pt x="124" y="111"/>
                  </a:cubicBezTo>
                  <a:cubicBezTo>
                    <a:pt x="124" y="111"/>
                    <a:pt x="124" y="111"/>
                    <a:pt x="124" y="110"/>
                  </a:cubicBezTo>
                  <a:cubicBezTo>
                    <a:pt x="124" y="109"/>
                    <a:pt x="124" y="108"/>
                    <a:pt x="126" y="107"/>
                  </a:cubicBezTo>
                  <a:cubicBezTo>
                    <a:pt x="127" y="106"/>
                    <a:pt x="129" y="106"/>
                    <a:pt x="130" y="107"/>
                  </a:cubicBezTo>
                  <a:cubicBezTo>
                    <a:pt x="132" y="108"/>
                    <a:pt x="134" y="109"/>
                    <a:pt x="135" y="109"/>
                  </a:cubicBezTo>
                  <a:cubicBezTo>
                    <a:pt x="142" y="110"/>
                    <a:pt x="147" y="112"/>
                    <a:pt x="150" y="113"/>
                  </a:cubicBezTo>
                  <a:cubicBezTo>
                    <a:pt x="154" y="114"/>
                    <a:pt x="156" y="116"/>
                    <a:pt x="158" y="118"/>
                  </a:cubicBezTo>
                  <a:cubicBezTo>
                    <a:pt x="159" y="119"/>
                    <a:pt x="160" y="121"/>
                    <a:pt x="160" y="124"/>
                  </a:cubicBezTo>
                  <a:cubicBezTo>
                    <a:pt x="160" y="126"/>
                    <a:pt x="160" y="127"/>
                    <a:pt x="159" y="128"/>
                  </a:cubicBezTo>
                  <a:cubicBezTo>
                    <a:pt x="158" y="128"/>
                    <a:pt x="158" y="129"/>
                    <a:pt x="157" y="130"/>
                  </a:cubicBezTo>
                  <a:cubicBezTo>
                    <a:pt x="157" y="131"/>
                    <a:pt x="155" y="131"/>
                    <a:pt x="150" y="131"/>
                  </a:cubicBezTo>
                  <a:cubicBezTo>
                    <a:pt x="146" y="131"/>
                    <a:pt x="141" y="131"/>
                    <a:pt x="137" y="133"/>
                  </a:cubicBezTo>
                  <a:cubicBezTo>
                    <a:pt x="132" y="134"/>
                    <a:pt x="129" y="134"/>
                    <a:pt x="128" y="135"/>
                  </a:cubicBezTo>
                  <a:cubicBezTo>
                    <a:pt x="126" y="135"/>
                    <a:pt x="125" y="135"/>
                    <a:pt x="123" y="136"/>
                  </a:cubicBezTo>
                  <a:cubicBezTo>
                    <a:pt x="121" y="137"/>
                    <a:pt x="118" y="137"/>
                    <a:pt x="116" y="138"/>
                  </a:cubicBezTo>
                  <a:cubicBezTo>
                    <a:pt x="113" y="138"/>
                    <a:pt x="109" y="139"/>
                    <a:pt x="104" y="140"/>
                  </a:cubicBezTo>
                  <a:cubicBezTo>
                    <a:pt x="97" y="142"/>
                    <a:pt x="89" y="142"/>
                    <a:pt x="81" y="142"/>
                  </a:cubicBezTo>
                  <a:cubicBezTo>
                    <a:pt x="78" y="142"/>
                    <a:pt x="75" y="141"/>
                    <a:pt x="72" y="140"/>
                  </a:cubicBezTo>
                  <a:cubicBezTo>
                    <a:pt x="69" y="138"/>
                    <a:pt x="67" y="137"/>
                    <a:pt x="65" y="135"/>
                  </a:cubicBezTo>
                  <a:cubicBezTo>
                    <a:pt x="63" y="133"/>
                    <a:pt x="62" y="131"/>
                    <a:pt x="61" y="128"/>
                  </a:cubicBezTo>
                  <a:cubicBezTo>
                    <a:pt x="60" y="125"/>
                    <a:pt x="59" y="123"/>
                    <a:pt x="58" y="121"/>
                  </a:cubicBezTo>
                  <a:cubicBezTo>
                    <a:pt x="56" y="117"/>
                    <a:pt x="54" y="109"/>
                    <a:pt x="53" y="97"/>
                  </a:cubicBezTo>
                  <a:cubicBezTo>
                    <a:pt x="52" y="91"/>
                    <a:pt x="51" y="87"/>
                    <a:pt x="51" y="85"/>
                  </a:cubicBezTo>
                  <a:cubicBezTo>
                    <a:pt x="50" y="83"/>
                    <a:pt x="50" y="80"/>
                    <a:pt x="49" y="76"/>
                  </a:cubicBezTo>
                  <a:cubicBezTo>
                    <a:pt x="49" y="72"/>
                    <a:pt x="49" y="69"/>
                    <a:pt x="48" y="69"/>
                  </a:cubicBezTo>
                  <a:cubicBezTo>
                    <a:pt x="47" y="69"/>
                    <a:pt x="46" y="69"/>
                    <a:pt x="45" y="70"/>
                  </a:cubicBezTo>
                  <a:cubicBezTo>
                    <a:pt x="44" y="71"/>
                    <a:pt x="43" y="71"/>
                    <a:pt x="42" y="71"/>
                  </a:cubicBezTo>
                  <a:cubicBezTo>
                    <a:pt x="41" y="71"/>
                    <a:pt x="39" y="72"/>
                    <a:pt x="37" y="73"/>
                  </a:cubicBezTo>
                  <a:cubicBezTo>
                    <a:pt x="35" y="74"/>
                    <a:pt x="34" y="75"/>
                    <a:pt x="33" y="74"/>
                  </a:cubicBezTo>
                  <a:cubicBezTo>
                    <a:pt x="33" y="74"/>
                    <a:pt x="31" y="74"/>
                    <a:pt x="28" y="75"/>
                  </a:cubicBezTo>
                  <a:cubicBezTo>
                    <a:pt x="25" y="76"/>
                    <a:pt x="23" y="77"/>
                    <a:pt x="22" y="78"/>
                  </a:cubicBezTo>
                  <a:cubicBezTo>
                    <a:pt x="22" y="78"/>
                    <a:pt x="20" y="79"/>
                    <a:pt x="17" y="81"/>
                  </a:cubicBezTo>
                  <a:cubicBezTo>
                    <a:pt x="13" y="83"/>
                    <a:pt x="11" y="84"/>
                    <a:pt x="11" y="84"/>
                  </a:cubicBezTo>
                  <a:cubicBezTo>
                    <a:pt x="10" y="84"/>
                    <a:pt x="9" y="83"/>
                    <a:pt x="6" y="82"/>
                  </a:cubicBezTo>
                  <a:cubicBezTo>
                    <a:pt x="2" y="80"/>
                    <a:pt x="0" y="77"/>
                    <a:pt x="0" y="74"/>
                  </a:cubicBezTo>
                  <a:cubicBezTo>
                    <a:pt x="0" y="72"/>
                    <a:pt x="0" y="70"/>
                    <a:pt x="0" y="65"/>
                  </a:cubicBezTo>
                  <a:cubicBezTo>
                    <a:pt x="1" y="61"/>
                    <a:pt x="1" y="59"/>
                    <a:pt x="2" y="58"/>
                  </a:cubicBezTo>
                  <a:cubicBezTo>
                    <a:pt x="2" y="57"/>
                    <a:pt x="2" y="56"/>
                    <a:pt x="2" y="54"/>
                  </a:cubicBezTo>
                  <a:cubicBezTo>
                    <a:pt x="1" y="53"/>
                    <a:pt x="1" y="53"/>
                    <a:pt x="1" y="52"/>
                  </a:cubicBezTo>
                  <a:cubicBezTo>
                    <a:pt x="1" y="52"/>
                    <a:pt x="2" y="51"/>
                    <a:pt x="3" y="50"/>
                  </a:cubicBezTo>
                  <a:cubicBezTo>
                    <a:pt x="4" y="49"/>
                    <a:pt x="6" y="48"/>
                    <a:pt x="9" y="48"/>
                  </a:cubicBezTo>
                  <a:cubicBezTo>
                    <a:pt x="12" y="47"/>
                    <a:pt x="14" y="47"/>
                    <a:pt x="15" y="48"/>
                  </a:cubicBezTo>
                  <a:cubicBezTo>
                    <a:pt x="16" y="49"/>
                    <a:pt x="16" y="50"/>
                    <a:pt x="15" y="51"/>
                  </a:cubicBezTo>
                  <a:cubicBezTo>
                    <a:pt x="14" y="52"/>
                    <a:pt x="15" y="53"/>
                    <a:pt x="17" y="53"/>
                  </a:cubicBezTo>
                  <a:cubicBezTo>
                    <a:pt x="18" y="53"/>
                    <a:pt x="20" y="53"/>
                    <a:pt x="22" y="52"/>
                  </a:cubicBezTo>
                  <a:cubicBezTo>
                    <a:pt x="24" y="51"/>
                    <a:pt x="25" y="51"/>
                    <a:pt x="26" y="51"/>
                  </a:cubicBezTo>
                  <a:cubicBezTo>
                    <a:pt x="26" y="51"/>
                    <a:pt x="27" y="51"/>
                    <a:pt x="27" y="52"/>
                  </a:cubicBezTo>
                  <a:cubicBezTo>
                    <a:pt x="28" y="53"/>
                    <a:pt x="28" y="53"/>
                    <a:pt x="29" y="53"/>
                  </a:cubicBezTo>
                  <a:cubicBezTo>
                    <a:pt x="29" y="53"/>
                    <a:pt x="29" y="52"/>
                    <a:pt x="30" y="51"/>
                  </a:cubicBezTo>
                  <a:cubicBezTo>
                    <a:pt x="32" y="50"/>
                    <a:pt x="32" y="49"/>
                    <a:pt x="31" y="49"/>
                  </a:cubicBezTo>
                  <a:cubicBezTo>
                    <a:pt x="32" y="49"/>
                    <a:pt x="32" y="48"/>
                    <a:pt x="33" y="48"/>
                  </a:cubicBezTo>
                  <a:cubicBezTo>
                    <a:pt x="34" y="48"/>
                    <a:pt x="36" y="48"/>
                    <a:pt x="37" y="48"/>
                  </a:cubicBezTo>
                  <a:cubicBezTo>
                    <a:pt x="39" y="47"/>
                    <a:pt x="40" y="47"/>
                    <a:pt x="40" y="47"/>
                  </a:cubicBezTo>
                  <a:cubicBezTo>
                    <a:pt x="41" y="48"/>
                    <a:pt x="42" y="48"/>
                    <a:pt x="44" y="47"/>
                  </a:cubicBezTo>
                  <a:cubicBezTo>
                    <a:pt x="45" y="47"/>
                    <a:pt x="46" y="46"/>
                    <a:pt x="46" y="45"/>
                  </a:cubicBezTo>
                  <a:cubicBezTo>
                    <a:pt x="46" y="45"/>
                    <a:pt x="46" y="43"/>
                    <a:pt x="46" y="41"/>
                  </a:cubicBezTo>
                  <a:cubicBezTo>
                    <a:pt x="46" y="38"/>
                    <a:pt x="46" y="37"/>
                    <a:pt x="45" y="36"/>
                  </a:cubicBezTo>
                  <a:cubicBezTo>
                    <a:pt x="45" y="35"/>
                    <a:pt x="45" y="34"/>
                    <a:pt x="46" y="33"/>
                  </a:cubicBezTo>
                  <a:cubicBezTo>
                    <a:pt x="46" y="32"/>
                    <a:pt x="47" y="31"/>
                    <a:pt x="48" y="31"/>
                  </a:cubicBezTo>
                  <a:cubicBezTo>
                    <a:pt x="49" y="31"/>
                    <a:pt x="49" y="32"/>
                    <a:pt x="49" y="33"/>
                  </a:cubicBezTo>
                  <a:cubicBezTo>
                    <a:pt x="49" y="34"/>
                    <a:pt x="49" y="34"/>
                    <a:pt x="50" y="34"/>
                  </a:cubicBezTo>
                  <a:cubicBezTo>
                    <a:pt x="50" y="34"/>
                    <a:pt x="51" y="36"/>
                    <a:pt x="52" y="38"/>
                  </a:cubicBezTo>
                  <a:cubicBezTo>
                    <a:pt x="54" y="41"/>
                    <a:pt x="55" y="43"/>
                    <a:pt x="55" y="43"/>
                  </a:cubicBezTo>
                  <a:cubicBezTo>
                    <a:pt x="55" y="43"/>
                    <a:pt x="56" y="42"/>
                    <a:pt x="57" y="41"/>
                  </a:cubicBezTo>
                  <a:cubicBezTo>
                    <a:pt x="59" y="40"/>
                    <a:pt x="60" y="40"/>
                    <a:pt x="60" y="40"/>
                  </a:cubicBezTo>
                  <a:cubicBezTo>
                    <a:pt x="60" y="41"/>
                    <a:pt x="61" y="41"/>
                    <a:pt x="63" y="40"/>
                  </a:cubicBezTo>
                  <a:cubicBezTo>
                    <a:pt x="64" y="40"/>
                    <a:pt x="66" y="39"/>
                    <a:pt x="67" y="39"/>
                  </a:cubicBezTo>
                  <a:cubicBezTo>
                    <a:pt x="68" y="39"/>
                    <a:pt x="69" y="39"/>
                    <a:pt x="71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3" y="26"/>
                    <a:pt x="72" y="22"/>
                    <a:pt x="71" y="19"/>
                  </a:cubicBezTo>
                  <a:cubicBezTo>
                    <a:pt x="70" y="15"/>
                    <a:pt x="69" y="13"/>
                    <a:pt x="69" y="12"/>
                  </a:cubicBezTo>
                  <a:cubicBezTo>
                    <a:pt x="69" y="12"/>
                    <a:pt x="69" y="11"/>
                    <a:pt x="68" y="11"/>
                  </a:cubicBezTo>
                  <a:cubicBezTo>
                    <a:pt x="67" y="10"/>
                    <a:pt x="67" y="8"/>
                    <a:pt x="67" y="5"/>
                  </a:cubicBezTo>
                  <a:close/>
                  <a:moveTo>
                    <a:pt x="122" y="48"/>
                  </a:moveTo>
                  <a:cubicBezTo>
                    <a:pt x="122" y="47"/>
                    <a:pt x="122" y="47"/>
                    <a:pt x="122" y="47"/>
                  </a:cubicBezTo>
                  <a:cubicBezTo>
                    <a:pt x="122" y="47"/>
                    <a:pt x="122" y="47"/>
                    <a:pt x="121" y="47"/>
                  </a:cubicBezTo>
                  <a:cubicBezTo>
                    <a:pt x="119" y="47"/>
                    <a:pt x="113" y="48"/>
                    <a:pt x="102" y="51"/>
                  </a:cubicBezTo>
                  <a:cubicBezTo>
                    <a:pt x="100" y="52"/>
                    <a:pt x="98" y="53"/>
                    <a:pt x="97" y="54"/>
                  </a:cubicBezTo>
                  <a:cubicBezTo>
                    <a:pt x="97" y="55"/>
                    <a:pt x="95" y="58"/>
                    <a:pt x="94" y="62"/>
                  </a:cubicBezTo>
                  <a:cubicBezTo>
                    <a:pt x="92" y="65"/>
                    <a:pt x="92" y="67"/>
                    <a:pt x="93" y="68"/>
                  </a:cubicBezTo>
                  <a:cubicBezTo>
                    <a:pt x="93" y="68"/>
                    <a:pt x="95" y="68"/>
                    <a:pt x="97" y="68"/>
                  </a:cubicBezTo>
                  <a:cubicBezTo>
                    <a:pt x="99" y="68"/>
                    <a:pt x="100" y="68"/>
                    <a:pt x="101" y="68"/>
                  </a:cubicBezTo>
                  <a:cubicBezTo>
                    <a:pt x="101" y="68"/>
                    <a:pt x="102" y="68"/>
                    <a:pt x="102" y="69"/>
                  </a:cubicBezTo>
                  <a:cubicBezTo>
                    <a:pt x="102" y="70"/>
                    <a:pt x="104" y="68"/>
                    <a:pt x="109" y="63"/>
                  </a:cubicBezTo>
                  <a:cubicBezTo>
                    <a:pt x="115" y="56"/>
                    <a:pt x="120" y="51"/>
                    <a:pt x="122" y="48"/>
                  </a:cubicBezTo>
                  <a:close/>
                  <a:moveTo>
                    <a:pt x="112" y="9"/>
                  </a:moveTo>
                  <a:cubicBezTo>
                    <a:pt x="112" y="8"/>
                    <a:pt x="112" y="8"/>
                    <a:pt x="114" y="9"/>
                  </a:cubicBezTo>
                  <a:cubicBezTo>
                    <a:pt x="114" y="9"/>
                    <a:pt x="115" y="9"/>
                    <a:pt x="115" y="10"/>
                  </a:cubicBezTo>
                  <a:cubicBezTo>
                    <a:pt x="115" y="10"/>
                    <a:pt x="115" y="10"/>
                    <a:pt x="115" y="10"/>
                  </a:cubicBezTo>
                  <a:cubicBezTo>
                    <a:pt x="114" y="11"/>
                    <a:pt x="114" y="11"/>
                    <a:pt x="113" y="10"/>
                  </a:cubicBezTo>
                  <a:cubicBezTo>
                    <a:pt x="112" y="10"/>
                    <a:pt x="112" y="10"/>
                    <a:pt x="11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3" name="Group 12"/>
          <p:cNvGrpSpPr>
            <a:grpSpLocks noChangeAspect="1"/>
          </p:cNvGrpSpPr>
          <p:nvPr/>
        </p:nvGrpSpPr>
        <p:grpSpPr bwMode="auto">
          <a:xfrm>
            <a:off x="11592806" y="4914369"/>
            <a:ext cx="378945" cy="1592721"/>
            <a:chOff x="3842" y="1660"/>
            <a:chExt cx="527" cy="2215"/>
          </a:xfrm>
        </p:grpSpPr>
        <p:sp>
          <p:nvSpPr>
            <p:cNvPr id="34" name="Freeform 13"/>
            <p:cNvSpPr>
              <a:spLocks noEditPoints="1"/>
            </p:cNvSpPr>
            <p:nvPr/>
          </p:nvSpPr>
          <p:spPr bwMode="auto">
            <a:xfrm>
              <a:off x="3885" y="1660"/>
              <a:ext cx="433" cy="587"/>
            </a:xfrm>
            <a:custGeom>
              <a:avLst/>
              <a:gdLst>
                <a:gd name="T0" fmla="*/ 84 w 181"/>
                <a:gd name="T1" fmla="*/ 3 h 248"/>
                <a:gd name="T2" fmla="*/ 90 w 181"/>
                <a:gd name="T3" fmla="*/ 6 h 248"/>
                <a:gd name="T4" fmla="*/ 92 w 181"/>
                <a:gd name="T5" fmla="*/ 8 h 248"/>
                <a:gd name="T6" fmla="*/ 106 w 181"/>
                <a:gd name="T7" fmla="*/ 23 h 248"/>
                <a:gd name="T8" fmla="*/ 107 w 181"/>
                <a:gd name="T9" fmla="*/ 52 h 248"/>
                <a:gd name="T10" fmla="*/ 106 w 181"/>
                <a:gd name="T11" fmla="*/ 78 h 248"/>
                <a:gd name="T12" fmla="*/ 112 w 181"/>
                <a:gd name="T13" fmla="*/ 77 h 248"/>
                <a:gd name="T14" fmla="*/ 120 w 181"/>
                <a:gd name="T15" fmla="*/ 76 h 248"/>
                <a:gd name="T16" fmla="*/ 131 w 181"/>
                <a:gd name="T17" fmla="*/ 75 h 248"/>
                <a:gd name="T18" fmla="*/ 140 w 181"/>
                <a:gd name="T19" fmla="*/ 73 h 248"/>
                <a:gd name="T20" fmla="*/ 138 w 181"/>
                <a:gd name="T21" fmla="*/ 70 h 248"/>
                <a:gd name="T22" fmla="*/ 137 w 181"/>
                <a:gd name="T23" fmla="*/ 70 h 248"/>
                <a:gd name="T24" fmla="*/ 131 w 181"/>
                <a:gd name="T25" fmla="*/ 68 h 248"/>
                <a:gd name="T26" fmla="*/ 130 w 181"/>
                <a:gd name="T27" fmla="*/ 67 h 248"/>
                <a:gd name="T28" fmla="*/ 136 w 181"/>
                <a:gd name="T29" fmla="*/ 66 h 248"/>
                <a:gd name="T30" fmla="*/ 142 w 181"/>
                <a:gd name="T31" fmla="*/ 67 h 248"/>
                <a:gd name="T32" fmla="*/ 149 w 181"/>
                <a:gd name="T33" fmla="*/ 69 h 248"/>
                <a:gd name="T34" fmla="*/ 156 w 181"/>
                <a:gd name="T35" fmla="*/ 72 h 248"/>
                <a:gd name="T36" fmla="*/ 164 w 181"/>
                <a:gd name="T37" fmla="*/ 77 h 248"/>
                <a:gd name="T38" fmla="*/ 170 w 181"/>
                <a:gd name="T39" fmla="*/ 79 h 248"/>
                <a:gd name="T40" fmla="*/ 177 w 181"/>
                <a:gd name="T41" fmla="*/ 84 h 248"/>
                <a:gd name="T42" fmla="*/ 181 w 181"/>
                <a:gd name="T43" fmla="*/ 91 h 248"/>
                <a:gd name="T44" fmla="*/ 177 w 181"/>
                <a:gd name="T45" fmla="*/ 97 h 248"/>
                <a:gd name="T46" fmla="*/ 168 w 181"/>
                <a:gd name="T47" fmla="*/ 100 h 248"/>
                <a:gd name="T48" fmla="*/ 118 w 181"/>
                <a:gd name="T49" fmla="*/ 103 h 248"/>
                <a:gd name="T50" fmla="*/ 109 w 181"/>
                <a:gd name="T51" fmla="*/ 106 h 248"/>
                <a:gd name="T52" fmla="*/ 107 w 181"/>
                <a:gd name="T53" fmla="*/ 129 h 248"/>
                <a:gd name="T54" fmla="*/ 104 w 181"/>
                <a:gd name="T55" fmla="*/ 197 h 248"/>
                <a:gd name="T56" fmla="*/ 103 w 181"/>
                <a:gd name="T57" fmla="*/ 206 h 248"/>
                <a:gd name="T58" fmla="*/ 101 w 181"/>
                <a:gd name="T59" fmla="*/ 220 h 248"/>
                <a:gd name="T60" fmla="*/ 100 w 181"/>
                <a:gd name="T61" fmla="*/ 230 h 248"/>
                <a:gd name="T62" fmla="*/ 98 w 181"/>
                <a:gd name="T63" fmla="*/ 239 h 248"/>
                <a:gd name="T64" fmla="*/ 96 w 181"/>
                <a:gd name="T65" fmla="*/ 244 h 248"/>
                <a:gd name="T66" fmla="*/ 94 w 181"/>
                <a:gd name="T67" fmla="*/ 248 h 248"/>
                <a:gd name="T68" fmla="*/ 92 w 181"/>
                <a:gd name="T69" fmla="*/ 241 h 248"/>
                <a:gd name="T70" fmla="*/ 92 w 181"/>
                <a:gd name="T71" fmla="*/ 218 h 248"/>
                <a:gd name="T72" fmla="*/ 90 w 181"/>
                <a:gd name="T73" fmla="*/ 115 h 248"/>
                <a:gd name="T74" fmla="*/ 81 w 181"/>
                <a:gd name="T75" fmla="*/ 116 h 248"/>
                <a:gd name="T76" fmla="*/ 72 w 181"/>
                <a:gd name="T77" fmla="*/ 120 h 248"/>
                <a:gd name="T78" fmla="*/ 57 w 181"/>
                <a:gd name="T79" fmla="*/ 125 h 248"/>
                <a:gd name="T80" fmla="*/ 43 w 181"/>
                <a:gd name="T81" fmla="*/ 130 h 248"/>
                <a:gd name="T82" fmla="*/ 21 w 181"/>
                <a:gd name="T83" fmla="*/ 130 h 248"/>
                <a:gd name="T84" fmla="*/ 6 w 181"/>
                <a:gd name="T85" fmla="*/ 123 h 248"/>
                <a:gd name="T86" fmla="*/ 2 w 181"/>
                <a:gd name="T87" fmla="*/ 114 h 248"/>
                <a:gd name="T88" fmla="*/ 0 w 181"/>
                <a:gd name="T89" fmla="*/ 104 h 248"/>
                <a:gd name="T90" fmla="*/ 1 w 181"/>
                <a:gd name="T91" fmla="*/ 100 h 248"/>
                <a:gd name="T92" fmla="*/ 4 w 181"/>
                <a:gd name="T93" fmla="*/ 97 h 248"/>
                <a:gd name="T94" fmla="*/ 8 w 181"/>
                <a:gd name="T95" fmla="*/ 102 h 248"/>
                <a:gd name="T96" fmla="*/ 12 w 181"/>
                <a:gd name="T97" fmla="*/ 106 h 248"/>
                <a:gd name="T98" fmla="*/ 17 w 181"/>
                <a:gd name="T99" fmla="*/ 107 h 248"/>
                <a:gd name="T100" fmla="*/ 36 w 181"/>
                <a:gd name="T101" fmla="*/ 102 h 248"/>
                <a:gd name="T102" fmla="*/ 70 w 181"/>
                <a:gd name="T103" fmla="*/ 90 h 248"/>
                <a:gd name="T104" fmla="*/ 89 w 181"/>
                <a:gd name="T105" fmla="*/ 81 h 248"/>
                <a:gd name="T106" fmla="*/ 90 w 181"/>
                <a:gd name="T107" fmla="*/ 70 h 248"/>
                <a:gd name="T108" fmla="*/ 90 w 181"/>
                <a:gd name="T109" fmla="*/ 24 h 248"/>
                <a:gd name="T110" fmla="*/ 89 w 181"/>
                <a:gd name="T111" fmla="*/ 16 h 248"/>
                <a:gd name="T112" fmla="*/ 87 w 181"/>
                <a:gd name="T113" fmla="*/ 10 h 248"/>
                <a:gd name="T114" fmla="*/ 84 w 181"/>
                <a:gd name="T115" fmla="*/ 3 h 248"/>
                <a:gd name="T116" fmla="*/ 82 w 181"/>
                <a:gd name="T117" fmla="*/ 3 h 248"/>
                <a:gd name="T118" fmla="*/ 82 w 181"/>
                <a:gd name="T119" fmla="*/ 1 h 248"/>
                <a:gd name="T120" fmla="*/ 83 w 181"/>
                <a:gd name="T121" fmla="*/ 0 h 248"/>
                <a:gd name="T122" fmla="*/ 83 w 181"/>
                <a:gd name="T123" fmla="*/ 1 h 248"/>
                <a:gd name="T124" fmla="*/ 82 w 181"/>
                <a:gd name="T125" fmla="*/ 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" h="248">
                  <a:moveTo>
                    <a:pt x="84" y="3"/>
                  </a:moveTo>
                  <a:cubicBezTo>
                    <a:pt x="84" y="2"/>
                    <a:pt x="86" y="3"/>
                    <a:pt x="90" y="6"/>
                  </a:cubicBezTo>
                  <a:cubicBezTo>
                    <a:pt x="91" y="6"/>
                    <a:pt x="92" y="7"/>
                    <a:pt x="92" y="8"/>
                  </a:cubicBezTo>
                  <a:cubicBezTo>
                    <a:pt x="100" y="14"/>
                    <a:pt x="104" y="20"/>
                    <a:pt x="106" y="23"/>
                  </a:cubicBezTo>
                  <a:cubicBezTo>
                    <a:pt x="107" y="25"/>
                    <a:pt x="107" y="34"/>
                    <a:pt x="107" y="52"/>
                  </a:cubicBezTo>
                  <a:cubicBezTo>
                    <a:pt x="106" y="78"/>
                    <a:pt x="106" y="78"/>
                    <a:pt x="106" y="78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6" y="76"/>
                    <a:pt x="119" y="76"/>
                    <a:pt x="120" y="76"/>
                  </a:cubicBezTo>
                  <a:cubicBezTo>
                    <a:pt x="123" y="76"/>
                    <a:pt x="126" y="75"/>
                    <a:pt x="131" y="75"/>
                  </a:cubicBezTo>
                  <a:cubicBezTo>
                    <a:pt x="136" y="74"/>
                    <a:pt x="139" y="73"/>
                    <a:pt x="140" y="73"/>
                  </a:cubicBezTo>
                  <a:cubicBezTo>
                    <a:pt x="141" y="72"/>
                    <a:pt x="140" y="71"/>
                    <a:pt x="138" y="70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34" y="69"/>
                    <a:pt x="132" y="68"/>
                    <a:pt x="131" y="68"/>
                  </a:cubicBezTo>
                  <a:cubicBezTo>
                    <a:pt x="130" y="68"/>
                    <a:pt x="129" y="68"/>
                    <a:pt x="130" y="67"/>
                  </a:cubicBezTo>
                  <a:cubicBezTo>
                    <a:pt x="130" y="66"/>
                    <a:pt x="132" y="66"/>
                    <a:pt x="136" y="66"/>
                  </a:cubicBezTo>
                  <a:cubicBezTo>
                    <a:pt x="139" y="66"/>
                    <a:pt x="141" y="66"/>
                    <a:pt x="142" y="67"/>
                  </a:cubicBezTo>
                  <a:cubicBezTo>
                    <a:pt x="142" y="68"/>
                    <a:pt x="144" y="69"/>
                    <a:pt x="149" y="69"/>
                  </a:cubicBezTo>
                  <a:cubicBezTo>
                    <a:pt x="153" y="70"/>
                    <a:pt x="155" y="71"/>
                    <a:pt x="156" y="72"/>
                  </a:cubicBezTo>
                  <a:cubicBezTo>
                    <a:pt x="158" y="73"/>
                    <a:pt x="160" y="75"/>
                    <a:pt x="164" y="77"/>
                  </a:cubicBezTo>
                  <a:cubicBezTo>
                    <a:pt x="167" y="79"/>
                    <a:pt x="169" y="79"/>
                    <a:pt x="170" y="79"/>
                  </a:cubicBezTo>
                  <a:cubicBezTo>
                    <a:pt x="171" y="79"/>
                    <a:pt x="173" y="81"/>
                    <a:pt x="177" y="84"/>
                  </a:cubicBezTo>
                  <a:cubicBezTo>
                    <a:pt x="180" y="88"/>
                    <a:pt x="181" y="90"/>
                    <a:pt x="181" y="91"/>
                  </a:cubicBezTo>
                  <a:cubicBezTo>
                    <a:pt x="181" y="93"/>
                    <a:pt x="180" y="95"/>
                    <a:pt x="177" y="97"/>
                  </a:cubicBezTo>
                  <a:cubicBezTo>
                    <a:pt x="174" y="99"/>
                    <a:pt x="171" y="100"/>
                    <a:pt x="168" y="100"/>
                  </a:cubicBezTo>
                  <a:cubicBezTo>
                    <a:pt x="142" y="100"/>
                    <a:pt x="126" y="101"/>
                    <a:pt x="118" y="103"/>
                  </a:cubicBezTo>
                  <a:cubicBezTo>
                    <a:pt x="112" y="105"/>
                    <a:pt x="109" y="106"/>
                    <a:pt x="109" y="106"/>
                  </a:cubicBezTo>
                  <a:cubicBezTo>
                    <a:pt x="108" y="107"/>
                    <a:pt x="108" y="115"/>
                    <a:pt x="107" y="129"/>
                  </a:cubicBezTo>
                  <a:cubicBezTo>
                    <a:pt x="106" y="173"/>
                    <a:pt x="105" y="196"/>
                    <a:pt x="104" y="197"/>
                  </a:cubicBezTo>
                  <a:cubicBezTo>
                    <a:pt x="104" y="198"/>
                    <a:pt x="103" y="201"/>
                    <a:pt x="103" y="206"/>
                  </a:cubicBezTo>
                  <a:cubicBezTo>
                    <a:pt x="102" y="214"/>
                    <a:pt x="101" y="218"/>
                    <a:pt x="101" y="220"/>
                  </a:cubicBezTo>
                  <a:cubicBezTo>
                    <a:pt x="100" y="221"/>
                    <a:pt x="100" y="224"/>
                    <a:pt x="100" y="230"/>
                  </a:cubicBezTo>
                  <a:cubicBezTo>
                    <a:pt x="99" y="235"/>
                    <a:pt x="99" y="238"/>
                    <a:pt x="98" y="239"/>
                  </a:cubicBezTo>
                  <a:cubicBezTo>
                    <a:pt x="98" y="239"/>
                    <a:pt x="97" y="241"/>
                    <a:pt x="96" y="244"/>
                  </a:cubicBezTo>
                  <a:cubicBezTo>
                    <a:pt x="96" y="246"/>
                    <a:pt x="95" y="248"/>
                    <a:pt x="94" y="248"/>
                  </a:cubicBezTo>
                  <a:cubicBezTo>
                    <a:pt x="93" y="248"/>
                    <a:pt x="92" y="246"/>
                    <a:pt x="92" y="241"/>
                  </a:cubicBezTo>
                  <a:cubicBezTo>
                    <a:pt x="92" y="237"/>
                    <a:pt x="92" y="229"/>
                    <a:pt x="92" y="218"/>
                  </a:cubicBezTo>
                  <a:cubicBezTo>
                    <a:pt x="91" y="196"/>
                    <a:pt x="91" y="162"/>
                    <a:pt x="90" y="115"/>
                  </a:cubicBezTo>
                  <a:cubicBezTo>
                    <a:pt x="90" y="113"/>
                    <a:pt x="87" y="113"/>
                    <a:pt x="81" y="116"/>
                  </a:cubicBezTo>
                  <a:cubicBezTo>
                    <a:pt x="78" y="117"/>
                    <a:pt x="75" y="119"/>
                    <a:pt x="72" y="120"/>
                  </a:cubicBezTo>
                  <a:cubicBezTo>
                    <a:pt x="70" y="121"/>
                    <a:pt x="65" y="123"/>
                    <a:pt x="57" y="125"/>
                  </a:cubicBezTo>
                  <a:cubicBezTo>
                    <a:pt x="50" y="128"/>
                    <a:pt x="45" y="129"/>
                    <a:pt x="43" y="130"/>
                  </a:cubicBezTo>
                  <a:cubicBezTo>
                    <a:pt x="36" y="131"/>
                    <a:pt x="29" y="131"/>
                    <a:pt x="21" y="130"/>
                  </a:cubicBezTo>
                  <a:cubicBezTo>
                    <a:pt x="14" y="128"/>
                    <a:pt x="9" y="126"/>
                    <a:pt x="6" y="123"/>
                  </a:cubicBezTo>
                  <a:cubicBezTo>
                    <a:pt x="5" y="122"/>
                    <a:pt x="4" y="119"/>
                    <a:pt x="2" y="114"/>
                  </a:cubicBezTo>
                  <a:cubicBezTo>
                    <a:pt x="0" y="109"/>
                    <a:pt x="0" y="106"/>
                    <a:pt x="0" y="104"/>
                  </a:cubicBezTo>
                  <a:cubicBezTo>
                    <a:pt x="0" y="103"/>
                    <a:pt x="0" y="101"/>
                    <a:pt x="1" y="100"/>
                  </a:cubicBezTo>
                  <a:cubicBezTo>
                    <a:pt x="2" y="98"/>
                    <a:pt x="3" y="97"/>
                    <a:pt x="4" y="97"/>
                  </a:cubicBezTo>
                  <a:cubicBezTo>
                    <a:pt x="4" y="97"/>
                    <a:pt x="6" y="99"/>
                    <a:pt x="8" y="102"/>
                  </a:cubicBezTo>
                  <a:cubicBezTo>
                    <a:pt x="10" y="104"/>
                    <a:pt x="11" y="105"/>
                    <a:pt x="12" y="106"/>
                  </a:cubicBezTo>
                  <a:cubicBezTo>
                    <a:pt x="13" y="106"/>
                    <a:pt x="14" y="107"/>
                    <a:pt x="17" y="107"/>
                  </a:cubicBezTo>
                  <a:cubicBezTo>
                    <a:pt x="22" y="107"/>
                    <a:pt x="29" y="105"/>
                    <a:pt x="36" y="102"/>
                  </a:cubicBezTo>
                  <a:cubicBezTo>
                    <a:pt x="39" y="101"/>
                    <a:pt x="50" y="97"/>
                    <a:pt x="70" y="90"/>
                  </a:cubicBezTo>
                  <a:cubicBezTo>
                    <a:pt x="82" y="85"/>
                    <a:pt x="89" y="83"/>
                    <a:pt x="89" y="81"/>
                  </a:cubicBezTo>
                  <a:cubicBezTo>
                    <a:pt x="90" y="80"/>
                    <a:pt x="90" y="77"/>
                    <a:pt x="90" y="70"/>
                  </a:cubicBezTo>
                  <a:cubicBezTo>
                    <a:pt x="89" y="59"/>
                    <a:pt x="89" y="43"/>
                    <a:pt x="90" y="24"/>
                  </a:cubicBezTo>
                  <a:cubicBezTo>
                    <a:pt x="90" y="20"/>
                    <a:pt x="90" y="18"/>
                    <a:pt x="89" y="16"/>
                  </a:cubicBezTo>
                  <a:cubicBezTo>
                    <a:pt x="89" y="14"/>
                    <a:pt x="88" y="12"/>
                    <a:pt x="87" y="10"/>
                  </a:cubicBezTo>
                  <a:cubicBezTo>
                    <a:pt x="85" y="6"/>
                    <a:pt x="84" y="4"/>
                    <a:pt x="84" y="3"/>
                  </a:cubicBezTo>
                  <a:close/>
                  <a:moveTo>
                    <a:pt x="82" y="3"/>
                  </a:moveTo>
                  <a:cubicBezTo>
                    <a:pt x="82" y="3"/>
                    <a:pt x="82" y="2"/>
                    <a:pt x="82" y="1"/>
                  </a:cubicBezTo>
                  <a:cubicBezTo>
                    <a:pt x="82" y="1"/>
                    <a:pt x="82" y="0"/>
                    <a:pt x="83" y="0"/>
                  </a:cubicBezTo>
                  <a:cubicBezTo>
                    <a:pt x="84" y="0"/>
                    <a:pt x="84" y="1"/>
                    <a:pt x="83" y="1"/>
                  </a:cubicBezTo>
                  <a:cubicBezTo>
                    <a:pt x="83" y="2"/>
                    <a:pt x="83" y="3"/>
                    <a:pt x="8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14"/>
            <p:cNvSpPr>
              <a:spLocks noEditPoints="1"/>
            </p:cNvSpPr>
            <p:nvPr/>
          </p:nvSpPr>
          <p:spPr bwMode="auto">
            <a:xfrm>
              <a:off x="3933" y="2264"/>
              <a:ext cx="349" cy="512"/>
            </a:xfrm>
            <a:custGeom>
              <a:avLst/>
              <a:gdLst>
                <a:gd name="T0" fmla="*/ 127 w 146"/>
                <a:gd name="T1" fmla="*/ 9 h 216"/>
                <a:gd name="T2" fmla="*/ 138 w 146"/>
                <a:gd name="T3" fmla="*/ 34 h 216"/>
                <a:gd name="T4" fmla="*/ 130 w 146"/>
                <a:gd name="T5" fmla="*/ 66 h 216"/>
                <a:gd name="T6" fmla="*/ 118 w 146"/>
                <a:gd name="T7" fmla="*/ 86 h 216"/>
                <a:gd name="T8" fmla="*/ 87 w 146"/>
                <a:gd name="T9" fmla="*/ 118 h 216"/>
                <a:gd name="T10" fmla="*/ 109 w 146"/>
                <a:gd name="T11" fmla="*/ 131 h 216"/>
                <a:gd name="T12" fmla="*/ 112 w 146"/>
                <a:gd name="T13" fmla="*/ 155 h 216"/>
                <a:gd name="T14" fmla="*/ 89 w 146"/>
                <a:gd name="T15" fmla="*/ 164 h 216"/>
                <a:gd name="T16" fmla="*/ 86 w 146"/>
                <a:gd name="T17" fmla="*/ 182 h 216"/>
                <a:gd name="T18" fmla="*/ 109 w 146"/>
                <a:gd name="T19" fmla="*/ 177 h 216"/>
                <a:gd name="T20" fmla="*/ 146 w 146"/>
                <a:gd name="T21" fmla="*/ 196 h 216"/>
                <a:gd name="T22" fmla="*/ 112 w 146"/>
                <a:gd name="T23" fmla="*/ 203 h 216"/>
                <a:gd name="T24" fmla="*/ 74 w 146"/>
                <a:gd name="T25" fmla="*/ 207 h 216"/>
                <a:gd name="T26" fmla="*/ 65 w 146"/>
                <a:gd name="T27" fmla="*/ 200 h 216"/>
                <a:gd name="T28" fmla="*/ 1 w 146"/>
                <a:gd name="T29" fmla="*/ 212 h 216"/>
                <a:gd name="T30" fmla="*/ 19 w 146"/>
                <a:gd name="T31" fmla="*/ 186 h 216"/>
                <a:gd name="T32" fmla="*/ 42 w 146"/>
                <a:gd name="T33" fmla="*/ 172 h 216"/>
                <a:gd name="T34" fmla="*/ 47 w 146"/>
                <a:gd name="T35" fmla="*/ 162 h 216"/>
                <a:gd name="T36" fmla="*/ 18 w 146"/>
                <a:gd name="T37" fmla="*/ 155 h 216"/>
                <a:gd name="T38" fmla="*/ 43 w 146"/>
                <a:gd name="T39" fmla="*/ 138 h 216"/>
                <a:gd name="T40" fmla="*/ 66 w 146"/>
                <a:gd name="T41" fmla="*/ 121 h 216"/>
                <a:gd name="T42" fmla="*/ 44 w 146"/>
                <a:gd name="T43" fmla="*/ 125 h 216"/>
                <a:gd name="T44" fmla="*/ 39 w 146"/>
                <a:gd name="T45" fmla="*/ 112 h 216"/>
                <a:gd name="T46" fmla="*/ 18 w 146"/>
                <a:gd name="T47" fmla="*/ 94 h 216"/>
                <a:gd name="T48" fmla="*/ 6 w 146"/>
                <a:gd name="T49" fmla="*/ 58 h 216"/>
                <a:gd name="T50" fmla="*/ 17 w 146"/>
                <a:gd name="T51" fmla="*/ 23 h 216"/>
                <a:gd name="T52" fmla="*/ 32 w 146"/>
                <a:gd name="T53" fmla="*/ 8 h 216"/>
                <a:gd name="T54" fmla="*/ 64 w 146"/>
                <a:gd name="T55" fmla="*/ 16 h 216"/>
                <a:gd name="T56" fmla="*/ 67 w 146"/>
                <a:gd name="T57" fmla="*/ 26 h 216"/>
                <a:gd name="T58" fmla="*/ 33 w 146"/>
                <a:gd name="T59" fmla="*/ 58 h 216"/>
                <a:gd name="T60" fmla="*/ 60 w 146"/>
                <a:gd name="T61" fmla="*/ 50 h 216"/>
                <a:gd name="T62" fmla="*/ 70 w 146"/>
                <a:gd name="T63" fmla="*/ 27 h 216"/>
                <a:gd name="T64" fmla="*/ 35 w 146"/>
                <a:gd name="T65" fmla="*/ 77 h 216"/>
                <a:gd name="T66" fmla="*/ 56 w 146"/>
                <a:gd name="T67" fmla="*/ 92 h 216"/>
                <a:gd name="T68" fmla="*/ 51 w 146"/>
                <a:gd name="T69" fmla="*/ 74 h 216"/>
                <a:gd name="T70" fmla="*/ 46 w 146"/>
                <a:gd name="T71" fmla="*/ 183 h 216"/>
                <a:gd name="T72" fmla="*/ 46 w 146"/>
                <a:gd name="T73" fmla="*/ 187 h 216"/>
                <a:gd name="T74" fmla="*/ 57 w 146"/>
                <a:gd name="T75" fmla="*/ 181 h 216"/>
                <a:gd name="T76" fmla="*/ 48 w 146"/>
                <a:gd name="T77" fmla="*/ 146 h 216"/>
                <a:gd name="T78" fmla="*/ 62 w 146"/>
                <a:gd name="T79" fmla="*/ 161 h 216"/>
                <a:gd name="T80" fmla="*/ 70 w 146"/>
                <a:gd name="T81" fmla="*/ 65 h 216"/>
                <a:gd name="T82" fmla="*/ 66 w 146"/>
                <a:gd name="T83" fmla="*/ 69 h 216"/>
                <a:gd name="T84" fmla="*/ 66 w 146"/>
                <a:gd name="T85" fmla="*/ 98 h 216"/>
                <a:gd name="T86" fmla="*/ 67 w 146"/>
                <a:gd name="T87" fmla="*/ 100 h 216"/>
                <a:gd name="T88" fmla="*/ 80 w 146"/>
                <a:gd name="T89" fmla="*/ 20 h 216"/>
                <a:gd name="T90" fmla="*/ 87 w 146"/>
                <a:gd name="T91" fmla="*/ 42 h 216"/>
                <a:gd name="T92" fmla="*/ 95 w 146"/>
                <a:gd name="T93" fmla="*/ 65 h 216"/>
                <a:gd name="T94" fmla="*/ 109 w 146"/>
                <a:gd name="T95" fmla="*/ 54 h 216"/>
                <a:gd name="T96" fmla="*/ 119 w 146"/>
                <a:gd name="T97" fmla="*/ 28 h 216"/>
                <a:gd name="T98" fmla="*/ 84 w 146"/>
                <a:gd name="T99" fmla="*/ 58 h 216"/>
                <a:gd name="T100" fmla="*/ 101 w 146"/>
                <a:gd name="T101" fmla="*/ 140 h 216"/>
                <a:gd name="T102" fmla="*/ 85 w 146"/>
                <a:gd name="T103" fmla="*/ 145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6" h="216">
                  <a:moveTo>
                    <a:pt x="89" y="6"/>
                  </a:moveTo>
                  <a:cubicBezTo>
                    <a:pt x="102" y="1"/>
                    <a:pt x="111" y="0"/>
                    <a:pt x="115" y="3"/>
                  </a:cubicBezTo>
                  <a:cubicBezTo>
                    <a:pt x="118" y="4"/>
                    <a:pt x="119" y="5"/>
                    <a:pt x="120" y="5"/>
                  </a:cubicBezTo>
                  <a:cubicBezTo>
                    <a:pt x="121" y="5"/>
                    <a:pt x="123" y="6"/>
                    <a:pt x="127" y="9"/>
                  </a:cubicBezTo>
                  <a:cubicBezTo>
                    <a:pt x="130" y="11"/>
                    <a:pt x="132" y="13"/>
                    <a:pt x="132" y="14"/>
                  </a:cubicBezTo>
                  <a:cubicBezTo>
                    <a:pt x="132" y="15"/>
                    <a:pt x="132" y="15"/>
                    <a:pt x="133" y="15"/>
                  </a:cubicBezTo>
                  <a:cubicBezTo>
                    <a:pt x="133" y="15"/>
                    <a:pt x="134" y="17"/>
                    <a:pt x="136" y="20"/>
                  </a:cubicBezTo>
                  <a:cubicBezTo>
                    <a:pt x="137" y="23"/>
                    <a:pt x="138" y="28"/>
                    <a:pt x="138" y="34"/>
                  </a:cubicBezTo>
                  <a:cubicBezTo>
                    <a:pt x="138" y="40"/>
                    <a:pt x="137" y="45"/>
                    <a:pt x="136" y="48"/>
                  </a:cubicBezTo>
                  <a:cubicBezTo>
                    <a:pt x="135" y="50"/>
                    <a:pt x="134" y="52"/>
                    <a:pt x="134" y="53"/>
                  </a:cubicBezTo>
                  <a:cubicBezTo>
                    <a:pt x="134" y="54"/>
                    <a:pt x="133" y="57"/>
                    <a:pt x="132" y="60"/>
                  </a:cubicBezTo>
                  <a:cubicBezTo>
                    <a:pt x="130" y="63"/>
                    <a:pt x="130" y="65"/>
                    <a:pt x="130" y="66"/>
                  </a:cubicBezTo>
                  <a:cubicBezTo>
                    <a:pt x="130" y="68"/>
                    <a:pt x="129" y="69"/>
                    <a:pt x="129" y="69"/>
                  </a:cubicBezTo>
                  <a:cubicBezTo>
                    <a:pt x="128" y="69"/>
                    <a:pt x="127" y="70"/>
                    <a:pt x="126" y="73"/>
                  </a:cubicBezTo>
                  <a:cubicBezTo>
                    <a:pt x="125" y="76"/>
                    <a:pt x="124" y="78"/>
                    <a:pt x="123" y="79"/>
                  </a:cubicBezTo>
                  <a:cubicBezTo>
                    <a:pt x="122" y="79"/>
                    <a:pt x="120" y="82"/>
                    <a:pt x="118" y="86"/>
                  </a:cubicBezTo>
                  <a:cubicBezTo>
                    <a:pt x="114" y="93"/>
                    <a:pt x="109" y="100"/>
                    <a:pt x="101" y="108"/>
                  </a:cubicBezTo>
                  <a:cubicBezTo>
                    <a:pt x="98" y="111"/>
                    <a:pt x="96" y="114"/>
                    <a:pt x="95" y="115"/>
                  </a:cubicBezTo>
                  <a:cubicBezTo>
                    <a:pt x="93" y="117"/>
                    <a:pt x="92" y="118"/>
                    <a:pt x="89" y="117"/>
                  </a:cubicBezTo>
                  <a:cubicBezTo>
                    <a:pt x="88" y="117"/>
                    <a:pt x="87" y="117"/>
                    <a:pt x="87" y="118"/>
                  </a:cubicBezTo>
                  <a:cubicBezTo>
                    <a:pt x="86" y="118"/>
                    <a:pt x="86" y="119"/>
                    <a:pt x="86" y="122"/>
                  </a:cubicBezTo>
                  <a:cubicBezTo>
                    <a:pt x="86" y="128"/>
                    <a:pt x="86" y="128"/>
                    <a:pt x="86" y="128"/>
                  </a:cubicBezTo>
                  <a:cubicBezTo>
                    <a:pt x="95" y="128"/>
                    <a:pt x="95" y="128"/>
                    <a:pt x="95" y="128"/>
                  </a:cubicBezTo>
                  <a:cubicBezTo>
                    <a:pt x="100" y="129"/>
                    <a:pt x="105" y="130"/>
                    <a:pt x="109" y="131"/>
                  </a:cubicBezTo>
                  <a:cubicBezTo>
                    <a:pt x="113" y="132"/>
                    <a:pt x="116" y="134"/>
                    <a:pt x="118" y="135"/>
                  </a:cubicBezTo>
                  <a:cubicBezTo>
                    <a:pt x="119" y="136"/>
                    <a:pt x="120" y="138"/>
                    <a:pt x="120" y="141"/>
                  </a:cubicBezTo>
                  <a:cubicBezTo>
                    <a:pt x="121" y="143"/>
                    <a:pt x="120" y="146"/>
                    <a:pt x="118" y="149"/>
                  </a:cubicBezTo>
                  <a:cubicBezTo>
                    <a:pt x="116" y="151"/>
                    <a:pt x="114" y="153"/>
                    <a:pt x="112" y="155"/>
                  </a:cubicBezTo>
                  <a:cubicBezTo>
                    <a:pt x="109" y="157"/>
                    <a:pt x="107" y="157"/>
                    <a:pt x="105" y="158"/>
                  </a:cubicBezTo>
                  <a:cubicBezTo>
                    <a:pt x="103" y="158"/>
                    <a:pt x="102" y="158"/>
                    <a:pt x="100" y="159"/>
                  </a:cubicBezTo>
                  <a:cubicBezTo>
                    <a:pt x="99" y="160"/>
                    <a:pt x="97" y="161"/>
                    <a:pt x="96" y="161"/>
                  </a:cubicBezTo>
                  <a:cubicBezTo>
                    <a:pt x="95" y="161"/>
                    <a:pt x="93" y="162"/>
                    <a:pt x="89" y="164"/>
                  </a:cubicBezTo>
                  <a:cubicBezTo>
                    <a:pt x="83" y="167"/>
                    <a:pt x="83" y="167"/>
                    <a:pt x="83" y="167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82"/>
                    <a:pt x="83" y="182"/>
                    <a:pt x="83" y="182"/>
                  </a:cubicBezTo>
                  <a:cubicBezTo>
                    <a:pt x="86" y="182"/>
                    <a:pt x="86" y="182"/>
                    <a:pt x="86" y="182"/>
                  </a:cubicBezTo>
                  <a:cubicBezTo>
                    <a:pt x="89" y="182"/>
                    <a:pt x="91" y="182"/>
                    <a:pt x="91" y="182"/>
                  </a:cubicBezTo>
                  <a:cubicBezTo>
                    <a:pt x="92" y="182"/>
                    <a:pt x="94" y="182"/>
                    <a:pt x="97" y="182"/>
                  </a:cubicBezTo>
                  <a:cubicBezTo>
                    <a:pt x="101" y="181"/>
                    <a:pt x="103" y="181"/>
                    <a:pt x="106" y="179"/>
                  </a:cubicBezTo>
                  <a:cubicBezTo>
                    <a:pt x="107" y="178"/>
                    <a:pt x="108" y="178"/>
                    <a:pt x="109" y="177"/>
                  </a:cubicBezTo>
                  <a:cubicBezTo>
                    <a:pt x="109" y="177"/>
                    <a:pt x="111" y="178"/>
                    <a:pt x="112" y="179"/>
                  </a:cubicBezTo>
                  <a:cubicBezTo>
                    <a:pt x="115" y="180"/>
                    <a:pt x="120" y="182"/>
                    <a:pt x="127" y="183"/>
                  </a:cubicBezTo>
                  <a:cubicBezTo>
                    <a:pt x="134" y="185"/>
                    <a:pt x="139" y="187"/>
                    <a:pt x="142" y="189"/>
                  </a:cubicBezTo>
                  <a:cubicBezTo>
                    <a:pt x="144" y="191"/>
                    <a:pt x="146" y="193"/>
                    <a:pt x="146" y="196"/>
                  </a:cubicBezTo>
                  <a:cubicBezTo>
                    <a:pt x="146" y="199"/>
                    <a:pt x="145" y="201"/>
                    <a:pt x="144" y="203"/>
                  </a:cubicBezTo>
                  <a:cubicBezTo>
                    <a:pt x="142" y="204"/>
                    <a:pt x="141" y="205"/>
                    <a:pt x="140" y="205"/>
                  </a:cubicBezTo>
                  <a:cubicBezTo>
                    <a:pt x="138" y="205"/>
                    <a:pt x="134" y="205"/>
                    <a:pt x="127" y="205"/>
                  </a:cubicBezTo>
                  <a:cubicBezTo>
                    <a:pt x="118" y="204"/>
                    <a:pt x="113" y="203"/>
                    <a:pt x="112" y="203"/>
                  </a:cubicBezTo>
                  <a:cubicBezTo>
                    <a:pt x="111" y="202"/>
                    <a:pt x="106" y="202"/>
                    <a:pt x="97" y="202"/>
                  </a:cubicBezTo>
                  <a:cubicBezTo>
                    <a:pt x="91" y="203"/>
                    <a:pt x="87" y="203"/>
                    <a:pt x="85" y="203"/>
                  </a:cubicBezTo>
                  <a:cubicBezTo>
                    <a:pt x="82" y="204"/>
                    <a:pt x="81" y="204"/>
                    <a:pt x="79" y="206"/>
                  </a:cubicBezTo>
                  <a:cubicBezTo>
                    <a:pt x="76" y="207"/>
                    <a:pt x="75" y="207"/>
                    <a:pt x="74" y="207"/>
                  </a:cubicBezTo>
                  <a:cubicBezTo>
                    <a:pt x="73" y="206"/>
                    <a:pt x="72" y="205"/>
                    <a:pt x="70" y="205"/>
                  </a:cubicBezTo>
                  <a:cubicBezTo>
                    <a:pt x="69" y="205"/>
                    <a:pt x="68" y="205"/>
                    <a:pt x="68" y="205"/>
                  </a:cubicBezTo>
                  <a:cubicBezTo>
                    <a:pt x="68" y="204"/>
                    <a:pt x="68" y="204"/>
                    <a:pt x="68" y="203"/>
                  </a:cubicBezTo>
                  <a:cubicBezTo>
                    <a:pt x="69" y="201"/>
                    <a:pt x="68" y="200"/>
                    <a:pt x="65" y="200"/>
                  </a:cubicBezTo>
                  <a:cubicBezTo>
                    <a:pt x="63" y="200"/>
                    <a:pt x="59" y="201"/>
                    <a:pt x="54" y="202"/>
                  </a:cubicBezTo>
                  <a:cubicBezTo>
                    <a:pt x="47" y="204"/>
                    <a:pt x="43" y="206"/>
                    <a:pt x="42" y="206"/>
                  </a:cubicBezTo>
                  <a:cubicBezTo>
                    <a:pt x="40" y="206"/>
                    <a:pt x="37" y="207"/>
                    <a:pt x="32" y="209"/>
                  </a:cubicBezTo>
                  <a:cubicBezTo>
                    <a:pt x="13" y="215"/>
                    <a:pt x="3" y="216"/>
                    <a:pt x="1" y="212"/>
                  </a:cubicBezTo>
                  <a:cubicBezTo>
                    <a:pt x="1" y="210"/>
                    <a:pt x="0" y="208"/>
                    <a:pt x="1" y="203"/>
                  </a:cubicBezTo>
                  <a:cubicBezTo>
                    <a:pt x="1" y="198"/>
                    <a:pt x="2" y="195"/>
                    <a:pt x="3" y="194"/>
                  </a:cubicBezTo>
                  <a:cubicBezTo>
                    <a:pt x="3" y="192"/>
                    <a:pt x="5" y="191"/>
                    <a:pt x="8" y="191"/>
                  </a:cubicBezTo>
                  <a:cubicBezTo>
                    <a:pt x="11" y="190"/>
                    <a:pt x="14" y="189"/>
                    <a:pt x="19" y="186"/>
                  </a:cubicBezTo>
                  <a:cubicBezTo>
                    <a:pt x="23" y="183"/>
                    <a:pt x="27" y="181"/>
                    <a:pt x="30" y="180"/>
                  </a:cubicBezTo>
                  <a:cubicBezTo>
                    <a:pt x="33" y="178"/>
                    <a:pt x="35" y="177"/>
                    <a:pt x="35" y="176"/>
                  </a:cubicBezTo>
                  <a:cubicBezTo>
                    <a:pt x="35" y="176"/>
                    <a:pt x="35" y="175"/>
                    <a:pt x="36" y="175"/>
                  </a:cubicBezTo>
                  <a:cubicBezTo>
                    <a:pt x="37" y="175"/>
                    <a:pt x="39" y="174"/>
                    <a:pt x="42" y="172"/>
                  </a:cubicBezTo>
                  <a:cubicBezTo>
                    <a:pt x="46" y="170"/>
                    <a:pt x="48" y="169"/>
                    <a:pt x="48" y="169"/>
                  </a:cubicBezTo>
                  <a:cubicBezTo>
                    <a:pt x="49" y="169"/>
                    <a:pt x="49" y="168"/>
                    <a:pt x="49" y="167"/>
                  </a:cubicBezTo>
                  <a:cubicBezTo>
                    <a:pt x="49" y="165"/>
                    <a:pt x="49" y="165"/>
                    <a:pt x="48" y="165"/>
                  </a:cubicBezTo>
                  <a:cubicBezTo>
                    <a:pt x="48" y="165"/>
                    <a:pt x="47" y="164"/>
                    <a:pt x="47" y="162"/>
                  </a:cubicBezTo>
                  <a:cubicBezTo>
                    <a:pt x="47" y="161"/>
                    <a:pt x="45" y="159"/>
                    <a:pt x="41" y="157"/>
                  </a:cubicBezTo>
                  <a:cubicBezTo>
                    <a:pt x="37" y="155"/>
                    <a:pt x="34" y="154"/>
                    <a:pt x="32" y="154"/>
                  </a:cubicBezTo>
                  <a:cubicBezTo>
                    <a:pt x="30" y="154"/>
                    <a:pt x="27" y="155"/>
                    <a:pt x="25" y="156"/>
                  </a:cubicBezTo>
                  <a:cubicBezTo>
                    <a:pt x="21" y="158"/>
                    <a:pt x="19" y="158"/>
                    <a:pt x="18" y="155"/>
                  </a:cubicBezTo>
                  <a:cubicBezTo>
                    <a:pt x="16" y="153"/>
                    <a:pt x="17" y="151"/>
                    <a:pt x="20" y="148"/>
                  </a:cubicBezTo>
                  <a:cubicBezTo>
                    <a:pt x="21" y="146"/>
                    <a:pt x="23" y="145"/>
                    <a:pt x="25" y="144"/>
                  </a:cubicBezTo>
                  <a:cubicBezTo>
                    <a:pt x="28" y="143"/>
                    <a:pt x="30" y="142"/>
                    <a:pt x="32" y="142"/>
                  </a:cubicBezTo>
                  <a:cubicBezTo>
                    <a:pt x="33" y="142"/>
                    <a:pt x="36" y="141"/>
                    <a:pt x="43" y="138"/>
                  </a:cubicBezTo>
                  <a:cubicBezTo>
                    <a:pt x="45" y="137"/>
                    <a:pt x="49" y="136"/>
                    <a:pt x="55" y="134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6" y="123"/>
                    <a:pt x="66" y="122"/>
                    <a:pt x="66" y="121"/>
                  </a:cubicBezTo>
                  <a:cubicBezTo>
                    <a:pt x="65" y="121"/>
                    <a:pt x="65" y="120"/>
                    <a:pt x="64" y="120"/>
                  </a:cubicBezTo>
                  <a:cubicBezTo>
                    <a:pt x="63" y="120"/>
                    <a:pt x="61" y="121"/>
                    <a:pt x="60" y="122"/>
                  </a:cubicBezTo>
                  <a:cubicBezTo>
                    <a:pt x="58" y="123"/>
                    <a:pt x="55" y="124"/>
                    <a:pt x="51" y="125"/>
                  </a:cubicBezTo>
                  <a:cubicBezTo>
                    <a:pt x="47" y="125"/>
                    <a:pt x="45" y="125"/>
                    <a:pt x="44" y="125"/>
                  </a:cubicBezTo>
                  <a:cubicBezTo>
                    <a:pt x="44" y="125"/>
                    <a:pt x="43" y="124"/>
                    <a:pt x="42" y="122"/>
                  </a:cubicBezTo>
                  <a:cubicBezTo>
                    <a:pt x="40" y="120"/>
                    <a:pt x="39" y="119"/>
                    <a:pt x="39" y="118"/>
                  </a:cubicBezTo>
                  <a:cubicBezTo>
                    <a:pt x="40" y="117"/>
                    <a:pt x="40" y="116"/>
                    <a:pt x="40" y="114"/>
                  </a:cubicBezTo>
                  <a:cubicBezTo>
                    <a:pt x="40" y="113"/>
                    <a:pt x="39" y="112"/>
                    <a:pt x="39" y="112"/>
                  </a:cubicBezTo>
                  <a:cubicBezTo>
                    <a:pt x="39" y="111"/>
                    <a:pt x="38" y="111"/>
                    <a:pt x="38" y="111"/>
                  </a:cubicBezTo>
                  <a:cubicBezTo>
                    <a:pt x="36" y="112"/>
                    <a:pt x="34" y="111"/>
                    <a:pt x="31" y="110"/>
                  </a:cubicBezTo>
                  <a:cubicBezTo>
                    <a:pt x="28" y="109"/>
                    <a:pt x="26" y="107"/>
                    <a:pt x="24" y="105"/>
                  </a:cubicBezTo>
                  <a:cubicBezTo>
                    <a:pt x="21" y="102"/>
                    <a:pt x="19" y="98"/>
                    <a:pt x="18" y="94"/>
                  </a:cubicBezTo>
                  <a:cubicBezTo>
                    <a:pt x="17" y="90"/>
                    <a:pt x="17" y="87"/>
                    <a:pt x="16" y="86"/>
                  </a:cubicBezTo>
                  <a:cubicBezTo>
                    <a:pt x="15" y="84"/>
                    <a:pt x="14" y="81"/>
                    <a:pt x="13" y="75"/>
                  </a:cubicBezTo>
                  <a:cubicBezTo>
                    <a:pt x="12" y="70"/>
                    <a:pt x="10" y="66"/>
                    <a:pt x="9" y="63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11" y="54"/>
                    <a:pt x="12" y="52"/>
                    <a:pt x="12" y="51"/>
                  </a:cubicBezTo>
                  <a:cubicBezTo>
                    <a:pt x="12" y="49"/>
                    <a:pt x="13" y="46"/>
                    <a:pt x="13" y="41"/>
                  </a:cubicBezTo>
                  <a:cubicBezTo>
                    <a:pt x="14" y="34"/>
                    <a:pt x="15" y="28"/>
                    <a:pt x="17" y="23"/>
                  </a:cubicBezTo>
                  <a:cubicBezTo>
                    <a:pt x="18" y="19"/>
                    <a:pt x="19" y="15"/>
                    <a:pt x="19" y="13"/>
                  </a:cubicBezTo>
                  <a:cubicBezTo>
                    <a:pt x="19" y="11"/>
                    <a:pt x="21" y="8"/>
                    <a:pt x="23" y="6"/>
                  </a:cubicBezTo>
                  <a:cubicBezTo>
                    <a:pt x="26" y="3"/>
                    <a:pt x="28" y="2"/>
                    <a:pt x="30" y="3"/>
                  </a:cubicBezTo>
                  <a:cubicBezTo>
                    <a:pt x="32" y="3"/>
                    <a:pt x="33" y="5"/>
                    <a:pt x="32" y="8"/>
                  </a:cubicBezTo>
                  <a:cubicBezTo>
                    <a:pt x="32" y="10"/>
                    <a:pt x="32" y="15"/>
                    <a:pt x="32" y="22"/>
                  </a:cubicBezTo>
                  <a:cubicBezTo>
                    <a:pt x="33" y="29"/>
                    <a:pt x="33" y="33"/>
                    <a:pt x="34" y="33"/>
                  </a:cubicBezTo>
                  <a:cubicBezTo>
                    <a:pt x="35" y="33"/>
                    <a:pt x="37" y="31"/>
                    <a:pt x="41" y="29"/>
                  </a:cubicBezTo>
                  <a:cubicBezTo>
                    <a:pt x="47" y="25"/>
                    <a:pt x="54" y="21"/>
                    <a:pt x="64" y="16"/>
                  </a:cubicBezTo>
                  <a:cubicBezTo>
                    <a:pt x="74" y="11"/>
                    <a:pt x="82" y="8"/>
                    <a:pt x="89" y="6"/>
                  </a:cubicBezTo>
                  <a:close/>
                  <a:moveTo>
                    <a:pt x="70" y="27"/>
                  </a:moveTo>
                  <a:cubicBezTo>
                    <a:pt x="70" y="25"/>
                    <a:pt x="70" y="25"/>
                    <a:pt x="70" y="25"/>
                  </a:cubicBezTo>
                  <a:cubicBezTo>
                    <a:pt x="69" y="25"/>
                    <a:pt x="68" y="25"/>
                    <a:pt x="67" y="26"/>
                  </a:cubicBezTo>
                  <a:cubicBezTo>
                    <a:pt x="58" y="31"/>
                    <a:pt x="50" y="37"/>
                    <a:pt x="42" y="45"/>
                  </a:cubicBezTo>
                  <a:cubicBezTo>
                    <a:pt x="37" y="50"/>
                    <a:pt x="34" y="53"/>
                    <a:pt x="34" y="53"/>
                  </a:cubicBezTo>
                  <a:cubicBezTo>
                    <a:pt x="33" y="53"/>
                    <a:pt x="33" y="54"/>
                    <a:pt x="32" y="56"/>
                  </a:cubicBezTo>
                  <a:cubicBezTo>
                    <a:pt x="32" y="57"/>
                    <a:pt x="32" y="58"/>
                    <a:pt x="33" y="58"/>
                  </a:cubicBezTo>
                  <a:cubicBezTo>
                    <a:pt x="33" y="58"/>
                    <a:pt x="34" y="58"/>
                    <a:pt x="36" y="58"/>
                  </a:cubicBezTo>
                  <a:cubicBezTo>
                    <a:pt x="39" y="58"/>
                    <a:pt x="41" y="57"/>
                    <a:pt x="42" y="56"/>
                  </a:cubicBezTo>
                  <a:cubicBezTo>
                    <a:pt x="42" y="56"/>
                    <a:pt x="45" y="55"/>
                    <a:pt x="50" y="53"/>
                  </a:cubicBezTo>
                  <a:cubicBezTo>
                    <a:pt x="55" y="51"/>
                    <a:pt x="58" y="50"/>
                    <a:pt x="60" y="50"/>
                  </a:cubicBezTo>
                  <a:cubicBezTo>
                    <a:pt x="60" y="49"/>
                    <a:pt x="62" y="49"/>
                    <a:pt x="65" y="48"/>
                  </a:cubicBezTo>
                  <a:cubicBezTo>
                    <a:pt x="68" y="47"/>
                    <a:pt x="69" y="46"/>
                    <a:pt x="70" y="46"/>
                  </a:cubicBezTo>
                  <a:cubicBezTo>
                    <a:pt x="70" y="45"/>
                    <a:pt x="71" y="42"/>
                    <a:pt x="70" y="37"/>
                  </a:cubicBezTo>
                  <a:cubicBezTo>
                    <a:pt x="70" y="31"/>
                    <a:pt x="70" y="28"/>
                    <a:pt x="70" y="27"/>
                  </a:cubicBezTo>
                  <a:close/>
                  <a:moveTo>
                    <a:pt x="45" y="70"/>
                  </a:moveTo>
                  <a:cubicBezTo>
                    <a:pt x="44" y="69"/>
                    <a:pt x="42" y="68"/>
                    <a:pt x="40" y="68"/>
                  </a:cubicBezTo>
                  <a:cubicBezTo>
                    <a:pt x="38" y="68"/>
                    <a:pt x="36" y="68"/>
                    <a:pt x="35" y="69"/>
                  </a:cubicBezTo>
                  <a:cubicBezTo>
                    <a:pt x="34" y="70"/>
                    <a:pt x="34" y="72"/>
                    <a:pt x="35" y="77"/>
                  </a:cubicBezTo>
                  <a:cubicBezTo>
                    <a:pt x="36" y="82"/>
                    <a:pt x="38" y="87"/>
                    <a:pt x="40" y="92"/>
                  </a:cubicBezTo>
                  <a:cubicBezTo>
                    <a:pt x="44" y="100"/>
                    <a:pt x="44" y="100"/>
                    <a:pt x="44" y="100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50" y="97"/>
                    <a:pt x="53" y="95"/>
                    <a:pt x="56" y="92"/>
                  </a:cubicBezTo>
                  <a:cubicBezTo>
                    <a:pt x="59" y="89"/>
                    <a:pt x="61" y="87"/>
                    <a:pt x="62" y="87"/>
                  </a:cubicBezTo>
                  <a:cubicBezTo>
                    <a:pt x="63" y="86"/>
                    <a:pt x="64" y="85"/>
                    <a:pt x="63" y="85"/>
                  </a:cubicBezTo>
                  <a:cubicBezTo>
                    <a:pt x="63" y="84"/>
                    <a:pt x="62" y="83"/>
                    <a:pt x="60" y="81"/>
                  </a:cubicBezTo>
                  <a:cubicBezTo>
                    <a:pt x="56" y="77"/>
                    <a:pt x="53" y="75"/>
                    <a:pt x="51" y="74"/>
                  </a:cubicBezTo>
                  <a:cubicBezTo>
                    <a:pt x="49" y="72"/>
                    <a:pt x="47" y="71"/>
                    <a:pt x="45" y="70"/>
                  </a:cubicBezTo>
                  <a:close/>
                  <a:moveTo>
                    <a:pt x="57" y="181"/>
                  </a:moveTo>
                  <a:cubicBezTo>
                    <a:pt x="56" y="180"/>
                    <a:pt x="54" y="180"/>
                    <a:pt x="52" y="180"/>
                  </a:cubicBezTo>
                  <a:cubicBezTo>
                    <a:pt x="50" y="180"/>
                    <a:pt x="48" y="181"/>
                    <a:pt x="46" y="183"/>
                  </a:cubicBezTo>
                  <a:cubicBezTo>
                    <a:pt x="45" y="184"/>
                    <a:pt x="43" y="185"/>
                    <a:pt x="41" y="186"/>
                  </a:cubicBezTo>
                  <a:cubicBezTo>
                    <a:pt x="38" y="186"/>
                    <a:pt x="37" y="187"/>
                    <a:pt x="37" y="188"/>
                  </a:cubicBezTo>
                  <a:cubicBezTo>
                    <a:pt x="37" y="189"/>
                    <a:pt x="38" y="189"/>
                    <a:pt x="39" y="188"/>
                  </a:cubicBezTo>
                  <a:cubicBezTo>
                    <a:pt x="40" y="188"/>
                    <a:pt x="43" y="188"/>
                    <a:pt x="46" y="187"/>
                  </a:cubicBezTo>
                  <a:cubicBezTo>
                    <a:pt x="52" y="185"/>
                    <a:pt x="52" y="185"/>
                    <a:pt x="52" y="185"/>
                  </a:cubicBezTo>
                  <a:cubicBezTo>
                    <a:pt x="54" y="185"/>
                    <a:pt x="55" y="184"/>
                    <a:pt x="56" y="184"/>
                  </a:cubicBezTo>
                  <a:cubicBezTo>
                    <a:pt x="57" y="183"/>
                    <a:pt x="58" y="183"/>
                    <a:pt x="58" y="182"/>
                  </a:cubicBezTo>
                  <a:cubicBezTo>
                    <a:pt x="58" y="182"/>
                    <a:pt x="57" y="182"/>
                    <a:pt x="57" y="181"/>
                  </a:cubicBezTo>
                  <a:close/>
                  <a:moveTo>
                    <a:pt x="64" y="146"/>
                  </a:moveTo>
                  <a:cubicBezTo>
                    <a:pt x="64" y="144"/>
                    <a:pt x="63" y="143"/>
                    <a:pt x="63" y="143"/>
                  </a:cubicBezTo>
                  <a:cubicBezTo>
                    <a:pt x="62" y="142"/>
                    <a:pt x="59" y="143"/>
                    <a:pt x="56" y="144"/>
                  </a:cubicBezTo>
                  <a:cubicBezTo>
                    <a:pt x="54" y="144"/>
                    <a:pt x="51" y="145"/>
                    <a:pt x="48" y="146"/>
                  </a:cubicBezTo>
                  <a:cubicBezTo>
                    <a:pt x="45" y="147"/>
                    <a:pt x="44" y="147"/>
                    <a:pt x="44" y="148"/>
                  </a:cubicBezTo>
                  <a:cubicBezTo>
                    <a:pt x="44" y="149"/>
                    <a:pt x="46" y="150"/>
                    <a:pt x="49" y="152"/>
                  </a:cubicBezTo>
                  <a:cubicBezTo>
                    <a:pt x="53" y="153"/>
                    <a:pt x="56" y="155"/>
                    <a:pt x="58" y="158"/>
                  </a:cubicBezTo>
                  <a:cubicBezTo>
                    <a:pt x="60" y="160"/>
                    <a:pt x="62" y="161"/>
                    <a:pt x="62" y="161"/>
                  </a:cubicBezTo>
                  <a:cubicBezTo>
                    <a:pt x="62" y="161"/>
                    <a:pt x="63" y="159"/>
                    <a:pt x="63" y="156"/>
                  </a:cubicBezTo>
                  <a:cubicBezTo>
                    <a:pt x="64" y="152"/>
                    <a:pt x="64" y="151"/>
                    <a:pt x="64" y="150"/>
                  </a:cubicBezTo>
                  <a:cubicBezTo>
                    <a:pt x="64" y="149"/>
                    <a:pt x="64" y="148"/>
                    <a:pt x="64" y="146"/>
                  </a:cubicBezTo>
                  <a:close/>
                  <a:moveTo>
                    <a:pt x="70" y="65"/>
                  </a:moveTo>
                  <a:cubicBezTo>
                    <a:pt x="70" y="62"/>
                    <a:pt x="70" y="60"/>
                    <a:pt x="70" y="59"/>
                  </a:cubicBezTo>
                  <a:cubicBezTo>
                    <a:pt x="69" y="59"/>
                    <a:pt x="66" y="59"/>
                    <a:pt x="61" y="61"/>
                  </a:cubicBezTo>
                  <a:cubicBezTo>
                    <a:pt x="56" y="62"/>
                    <a:pt x="53" y="63"/>
                    <a:pt x="52" y="64"/>
                  </a:cubicBezTo>
                  <a:cubicBezTo>
                    <a:pt x="52" y="65"/>
                    <a:pt x="56" y="67"/>
                    <a:pt x="66" y="69"/>
                  </a:cubicBezTo>
                  <a:cubicBezTo>
                    <a:pt x="68" y="70"/>
                    <a:pt x="69" y="70"/>
                    <a:pt x="69" y="69"/>
                  </a:cubicBezTo>
                  <a:cubicBezTo>
                    <a:pt x="69" y="69"/>
                    <a:pt x="70" y="68"/>
                    <a:pt x="70" y="65"/>
                  </a:cubicBezTo>
                  <a:close/>
                  <a:moveTo>
                    <a:pt x="67" y="100"/>
                  </a:moveTo>
                  <a:cubicBezTo>
                    <a:pt x="67" y="98"/>
                    <a:pt x="67" y="98"/>
                    <a:pt x="66" y="98"/>
                  </a:cubicBezTo>
                  <a:cubicBezTo>
                    <a:pt x="65" y="98"/>
                    <a:pt x="64" y="100"/>
                    <a:pt x="61" y="103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62" y="104"/>
                    <a:pt x="63" y="103"/>
                    <a:pt x="65" y="102"/>
                  </a:cubicBezTo>
                  <a:cubicBezTo>
                    <a:pt x="66" y="101"/>
                    <a:pt x="67" y="100"/>
                    <a:pt x="67" y="100"/>
                  </a:cubicBezTo>
                  <a:close/>
                  <a:moveTo>
                    <a:pt x="119" y="13"/>
                  </a:moveTo>
                  <a:cubicBezTo>
                    <a:pt x="118" y="12"/>
                    <a:pt x="113" y="11"/>
                    <a:pt x="105" y="12"/>
                  </a:cubicBezTo>
                  <a:cubicBezTo>
                    <a:pt x="97" y="13"/>
                    <a:pt x="90" y="15"/>
                    <a:pt x="84" y="18"/>
                  </a:cubicBezTo>
                  <a:cubicBezTo>
                    <a:pt x="81" y="19"/>
                    <a:pt x="80" y="20"/>
                    <a:pt x="80" y="20"/>
                  </a:cubicBezTo>
                  <a:cubicBezTo>
                    <a:pt x="80" y="21"/>
                    <a:pt x="80" y="22"/>
                    <a:pt x="81" y="24"/>
                  </a:cubicBezTo>
                  <a:cubicBezTo>
                    <a:pt x="82" y="26"/>
                    <a:pt x="83" y="30"/>
                    <a:pt x="83" y="35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92" y="42"/>
                    <a:pt x="96" y="43"/>
                    <a:pt x="100" y="45"/>
                  </a:cubicBezTo>
                  <a:cubicBezTo>
                    <a:pt x="104" y="47"/>
                    <a:pt x="106" y="49"/>
                    <a:pt x="106" y="51"/>
                  </a:cubicBezTo>
                  <a:cubicBezTo>
                    <a:pt x="106" y="52"/>
                    <a:pt x="106" y="53"/>
                    <a:pt x="104" y="55"/>
                  </a:cubicBezTo>
                  <a:cubicBezTo>
                    <a:pt x="103" y="56"/>
                    <a:pt x="100" y="60"/>
                    <a:pt x="95" y="65"/>
                  </a:cubicBezTo>
                  <a:cubicBezTo>
                    <a:pt x="90" y="71"/>
                    <a:pt x="87" y="74"/>
                    <a:pt x="87" y="76"/>
                  </a:cubicBezTo>
                  <a:cubicBezTo>
                    <a:pt x="87" y="78"/>
                    <a:pt x="88" y="79"/>
                    <a:pt x="88" y="80"/>
                  </a:cubicBezTo>
                  <a:cubicBezTo>
                    <a:pt x="89" y="80"/>
                    <a:pt x="92" y="77"/>
                    <a:pt x="97" y="72"/>
                  </a:cubicBezTo>
                  <a:cubicBezTo>
                    <a:pt x="102" y="65"/>
                    <a:pt x="106" y="59"/>
                    <a:pt x="109" y="54"/>
                  </a:cubicBezTo>
                  <a:cubicBezTo>
                    <a:pt x="110" y="52"/>
                    <a:pt x="110" y="51"/>
                    <a:pt x="111" y="50"/>
                  </a:cubicBezTo>
                  <a:cubicBezTo>
                    <a:pt x="112" y="50"/>
                    <a:pt x="113" y="48"/>
                    <a:pt x="114" y="47"/>
                  </a:cubicBezTo>
                  <a:cubicBezTo>
                    <a:pt x="115" y="46"/>
                    <a:pt x="115" y="44"/>
                    <a:pt x="116" y="40"/>
                  </a:cubicBezTo>
                  <a:cubicBezTo>
                    <a:pt x="116" y="36"/>
                    <a:pt x="117" y="32"/>
                    <a:pt x="119" y="28"/>
                  </a:cubicBezTo>
                  <a:cubicBezTo>
                    <a:pt x="122" y="22"/>
                    <a:pt x="122" y="17"/>
                    <a:pt x="119" y="13"/>
                  </a:cubicBezTo>
                  <a:close/>
                  <a:moveTo>
                    <a:pt x="93" y="52"/>
                  </a:moveTo>
                  <a:cubicBezTo>
                    <a:pt x="92" y="51"/>
                    <a:pt x="90" y="51"/>
                    <a:pt x="86" y="53"/>
                  </a:cubicBezTo>
                  <a:cubicBezTo>
                    <a:pt x="85" y="54"/>
                    <a:pt x="84" y="55"/>
                    <a:pt x="84" y="58"/>
                  </a:cubicBezTo>
                  <a:cubicBezTo>
                    <a:pt x="84" y="61"/>
                    <a:pt x="84" y="63"/>
                    <a:pt x="85" y="63"/>
                  </a:cubicBezTo>
                  <a:cubicBezTo>
                    <a:pt x="86" y="63"/>
                    <a:pt x="88" y="62"/>
                    <a:pt x="90" y="59"/>
                  </a:cubicBezTo>
                  <a:cubicBezTo>
                    <a:pt x="93" y="55"/>
                    <a:pt x="94" y="53"/>
                    <a:pt x="93" y="52"/>
                  </a:cubicBezTo>
                  <a:close/>
                  <a:moveTo>
                    <a:pt x="101" y="140"/>
                  </a:moveTo>
                  <a:cubicBezTo>
                    <a:pt x="101" y="139"/>
                    <a:pt x="100" y="138"/>
                    <a:pt x="98" y="138"/>
                  </a:cubicBezTo>
                  <a:cubicBezTo>
                    <a:pt x="95" y="138"/>
                    <a:pt x="92" y="138"/>
                    <a:pt x="89" y="138"/>
                  </a:cubicBezTo>
                  <a:cubicBezTo>
                    <a:pt x="87" y="139"/>
                    <a:pt x="86" y="139"/>
                    <a:pt x="86" y="140"/>
                  </a:cubicBezTo>
                  <a:cubicBezTo>
                    <a:pt x="85" y="140"/>
                    <a:pt x="85" y="142"/>
                    <a:pt x="85" y="145"/>
                  </a:cubicBezTo>
                  <a:cubicBezTo>
                    <a:pt x="85" y="151"/>
                    <a:pt x="85" y="151"/>
                    <a:pt x="85" y="151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9" y="143"/>
                    <a:pt x="101" y="141"/>
                    <a:pt x="101" y="1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15"/>
            <p:cNvSpPr>
              <a:spLocks noEditPoints="1"/>
            </p:cNvSpPr>
            <p:nvPr/>
          </p:nvSpPr>
          <p:spPr bwMode="auto">
            <a:xfrm>
              <a:off x="3842" y="2833"/>
              <a:ext cx="527" cy="488"/>
            </a:xfrm>
            <a:custGeom>
              <a:avLst/>
              <a:gdLst>
                <a:gd name="T0" fmla="*/ 68 w 220"/>
                <a:gd name="T1" fmla="*/ 15 h 206"/>
                <a:gd name="T2" fmla="*/ 75 w 220"/>
                <a:gd name="T3" fmla="*/ 60 h 206"/>
                <a:gd name="T4" fmla="*/ 73 w 220"/>
                <a:gd name="T5" fmla="*/ 76 h 206"/>
                <a:gd name="T6" fmla="*/ 65 w 220"/>
                <a:gd name="T7" fmla="*/ 124 h 206"/>
                <a:gd name="T8" fmla="*/ 108 w 220"/>
                <a:gd name="T9" fmla="*/ 70 h 206"/>
                <a:gd name="T10" fmla="*/ 131 w 220"/>
                <a:gd name="T11" fmla="*/ 68 h 206"/>
                <a:gd name="T12" fmla="*/ 136 w 220"/>
                <a:gd name="T13" fmla="*/ 135 h 206"/>
                <a:gd name="T14" fmla="*/ 113 w 220"/>
                <a:gd name="T15" fmla="*/ 163 h 206"/>
                <a:gd name="T16" fmla="*/ 101 w 220"/>
                <a:gd name="T17" fmla="*/ 143 h 206"/>
                <a:gd name="T18" fmla="*/ 98 w 220"/>
                <a:gd name="T19" fmla="*/ 98 h 206"/>
                <a:gd name="T20" fmla="*/ 115 w 220"/>
                <a:gd name="T21" fmla="*/ 107 h 206"/>
                <a:gd name="T22" fmla="*/ 120 w 220"/>
                <a:gd name="T23" fmla="*/ 71 h 206"/>
                <a:gd name="T24" fmla="*/ 102 w 220"/>
                <a:gd name="T25" fmla="*/ 81 h 206"/>
                <a:gd name="T26" fmla="*/ 86 w 220"/>
                <a:gd name="T27" fmla="*/ 123 h 206"/>
                <a:gd name="T28" fmla="*/ 72 w 220"/>
                <a:gd name="T29" fmla="*/ 141 h 206"/>
                <a:gd name="T30" fmla="*/ 70 w 220"/>
                <a:gd name="T31" fmla="*/ 188 h 206"/>
                <a:gd name="T32" fmla="*/ 58 w 220"/>
                <a:gd name="T33" fmla="*/ 204 h 206"/>
                <a:gd name="T34" fmla="*/ 43 w 220"/>
                <a:gd name="T35" fmla="*/ 163 h 206"/>
                <a:gd name="T36" fmla="*/ 52 w 220"/>
                <a:gd name="T37" fmla="*/ 175 h 206"/>
                <a:gd name="T38" fmla="*/ 48 w 220"/>
                <a:gd name="T39" fmla="*/ 134 h 206"/>
                <a:gd name="T40" fmla="*/ 10 w 220"/>
                <a:gd name="T41" fmla="*/ 159 h 206"/>
                <a:gd name="T42" fmla="*/ 1 w 220"/>
                <a:gd name="T43" fmla="*/ 136 h 206"/>
                <a:gd name="T44" fmla="*/ 16 w 220"/>
                <a:gd name="T45" fmla="*/ 123 h 206"/>
                <a:gd name="T46" fmla="*/ 50 w 220"/>
                <a:gd name="T47" fmla="*/ 87 h 206"/>
                <a:gd name="T48" fmla="*/ 17 w 220"/>
                <a:gd name="T49" fmla="*/ 67 h 206"/>
                <a:gd name="T50" fmla="*/ 39 w 220"/>
                <a:gd name="T51" fmla="*/ 63 h 206"/>
                <a:gd name="T52" fmla="*/ 52 w 220"/>
                <a:gd name="T53" fmla="*/ 46 h 206"/>
                <a:gd name="T54" fmla="*/ 51 w 220"/>
                <a:gd name="T55" fmla="*/ 40 h 206"/>
                <a:gd name="T56" fmla="*/ 4 w 220"/>
                <a:gd name="T57" fmla="*/ 131 h 206"/>
                <a:gd name="T58" fmla="*/ 51 w 220"/>
                <a:gd name="T59" fmla="*/ 115 h 206"/>
                <a:gd name="T60" fmla="*/ 42 w 220"/>
                <a:gd name="T61" fmla="*/ 118 h 206"/>
                <a:gd name="T62" fmla="*/ 47 w 220"/>
                <a:gd name="T63" fmla="*/ 125 h 206"/>
                <a:gd name="T64" fmla="*/ 52 w 220"/>
                <a:gd name="T65" fmla="*/ 32 h 206"/>
                <a:gd name="T66" fmla="*/ 97 w 220"/>
                <a:gd name="T67" fmla="*/ 114 h 206"/>
                <a:gd name="T68" fmla="*/ 121 w 220"/>
                <a:gd name="T69" fmla="*/ 102 h 206"/>
                <a:gd name="T70" fmla="*/ 114 w 220"/>
                <a:gd name="T71" fmla="*/ 115 h 206"/>
                <a:gd name="T72" fmla="*/ 111 w 220"/>
                <a:gd name="T73" fmla="*/ 134 h 206"/>
                <a:gd name="T74" fmla="*/ 175 w 220"/>
                <a:gd name="T75" fmla="*/ 23 h 206"/>
                <a:gd name="T76" fmla="*/ 180 w 220"/>
                <a:gd name="T77" fmla="*/ 39 h 206"/>
                <a:gd name="T78" fmla="*/ 173 w 220"/>
                <a:gd name="T79" fmla="*/ 81 h 206"/>
                <a:gd name="T80" fmla="*/ 189 w 220"/>
                <a:gd name="T81" fmla="*/ 63 h 206"/>
                <a:gd name="T82" fmla="*/ 195 w 220"/>
                <a:gd name="T83" fmla="*/ 88 h 206"/>
                <a:gd name="T84" fmla="*/ 194 w 220"/>
                <a:gd name="T85" fmla="*/ 104 h 206"/>
                <a:gd name="T86" fmla="*/ 205 w 220"/>
                <a:gd name="T87" fmla="*/ 128 h 206"/>
                <a:gd name="T88" fmla="*/ 220 w 220"/>
                <a:gd name="T89" fmla="*/ 156 h 206"/>
                <a:gd name="T90" fmla="*/ 206 w 220"/>
                <a:gd name="T91" fmla="*/ 174 h 206"/>
                <a:gd name="T92" fmla="*/ 153 w 220"/>
                <a:gd name="T93" fmla="*/ 150 h 206"/>
                <a:gd name="T94" fmla="*/ 152 w 220"/>
                <a:gd name="T95" fmla="*/ 115 h 206"/>
                <a:gd name="T96" fmla="*/ 158 w 220"/>
                <a:gd name="T97" fmla="*/ 68 h 206"/>
                <a:gd name="T98" fmla="*/ 160 w 220"/>
                <a:gd name="T99" fmla="*/ 33 h 206"/>
                <a:gd name="T100" fmla="*/ 161 w 220"/>
                <a:gd name="T101" fmla="*/ 29 h 206"/>
                <a:gd name="T102" fmla="*/ 173 w 220"/>
                <a:gd name="T103" fmla="*/ 120 h 206"/>
                <a:gd name="T104" fmla="*/ 170 w 220"/>
                <a:gd name="T105" fmla="*/ 153 h 206"/>
                <a:gd name="T106" fmla="*/ 188 w 220"/>
                <a:gd name="T107" fmla="*/ 146 h 206"/>
                <a:gd name="T108" fmla="*/ 186 w 220"/>
                <a:gd name="T109" fmla="*/ 10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0" h="206">
                  <a:moveTo>
                    <a:pt x="55" y="4"/>
                  </a:moveTo>
                  <a:cubicBezTo>
                    <a:pt x="57" y="2"/>
                    <a:pt x="58" y="1"/>
                    <a:pt x="59" y="0"/>
                  </a:cubicBezTo>
                  <a:cubicBezTo>
                    <a:pt x="60" y="0"/>
                    <a:pt x="61" y="0"/>
                    <a:pt x="64" y="1"/>
                  </a:cubicBezTo>
                  <a:cubicBezTo>
                    <a:pt x="65" y="2"/>
                    <a:pt x="66" y="3"/>
                    <a:pt x="67" y="4"/>
                  </a:cubicBezTo>
                  <a:cubicBezTo>
                    <a:pt x="67" y="6"/>
                    <a:pt x="67" y="9"/>
                    <a:pt x="68" y="15"/>
                  </a:cubicBezTo>
                  <a:cubicBezTo>
                    <a:pt x="68" y="22"/>
                    <a:pt x="68" y="26"/>
                    <a:pt x="69" y="28"/>
                  </a:cubicBezTo>
                  <a:cubicBezTo>
                    <a:pt x="70" y="31"/>
                    <a:pt x="70" y="34"/>
                    <a:pt x="70" y="38"/>
                  </a:cubicBezTo>
                  <a:cubicBezTo>
                    <a:pt x="71" y="49"/>
                    <a:pt x="72" y="54"/>
                    <a:pt x="73" y="54"/>
                  </a:cubicBezTo>
                  <a:cubicBezTo>
                    <a:pt x="74" y="54"/>
                    <a:pt x="74" y="55"/>
                    <a:pt x="74" y="56"/>
                  </a:cubicBezTo>
                  <a:cubicBezTo>
                    <a:pt x="74" y="57"/>
                    <a:pt x="74" y="59"/>
                    <a:pt x="75" y="60"/>
                  </a:cubicBezTo>
                  <a:cubicBezTo>
                    <a:pt x="76" y="61"/>
                    <a:pt x="77" y="62"/>
                    <a:pt x="78" y="62"/>
                  </a:cubicBezTo>
                  <a:cubicBezTo>
                    <a:pt x="79" y="62"/>
                    <a:pt x="79" y="63"/>
                    <a:pt x="80" y="64"/>
                  </a:cubicBezTo>
                  <a:cubicBezTo>
                    <a:pt x="81" y="65"/>
                    <a:pt x="82" y="67"/>
                    <a:pt x="82" y="68"/>
                  </a:cubicBezTo>
                  <a:cubicBezTo>
                    <a:pt x="83" y="69"/>
                    <a:pt x="82" y="71"/>
                    <a:pt x="80" y="73"/>
                  </a:cubicBezTo>
                  <a:cubicBezTo>
                    <a:pt x="78" y="74"/>
                    <a:pt x="76" y="75"/>
                    <a:pt x="73" y="76"/>
                  </a:cubicBezTo>
                  <a:cubicBezTo>
                    <a:pt x="72" y="76"/>
                    <a:pt x="72" y="76"/>
                    <a:pt x="71" y="76"/>
                  </a:cubicBezTo>
                  <a:cubicBezTo>
                    <a:pt x="69" y="76"/>
                    <a:pt x="67" y="78"/>
                    <a:pt x="67" y="79"/>
                  </a:cubicBezTo>
                  <a:cubicBezTo>
                    <a:pt x="66" y="81"/>
                    <a:pt x="66" y="87"/>
                    <a:pt x="66" y="97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5" y="124"/>
                    <a:pt x="65" y="124"/>
                    <a:pt x="65" y="124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70" y="120"/>
                    <a:pt x="75" y="115"/>
                    <a:pt x="81" y="106"/>
                  </a:cubicBezTo>
                  <a:cubicBezTo>
                    <a:pt x="88" y="98"/>
                    <a:pt x="93" y="91"/>
                    <a:pt x="97" y="85"/>
                  </a:cubicBezTo>
                  <a:cubicBezTo>
                    <a:pt x="99" y="82"/>
                    <a:pt x="102" y="79"/>
                    <a:pt x="104" y="76"/>
                  </a:cubicBezTo>
                  <a:cubicBezTo>
                    <a:pt x="107" y="73"/>
                    <a:pt x="108" y="71"/>
                    <a:pt x="108" y="70"/>
                  </a:cubicBezTo>
                  <a:cubicBezTo>
                    <a:pt x="108" y="70"/>
                    <a:pt x="109" y="69"/>
                    <a:pt x="109" y="69"/>
                  </a:cubicBezTo>
                  <a:cubicBezTo>
                    <a:pt x="109" y="69"/>
                    <a:pt x="110" y="68"/>
                    <a:pt x="110" y="67"/>
                  </a:cubicBezTo>
                  <a:cubicBezTo>
                    <a:pt x="111" y="65"/>
                    <a:pt x="113" y="64"/>
                    <a:pt x="115" y="64"/>
                  </a:cubicBezTo>
                  <a:cubicBezTo>
                    <a:pt x="117" y="63"/>
                    <a:pt x="120" y="63"/>
                    <a:pt x="123" y="64"/>
                  </a:cubicBezTo>
                  <a:cubicBezTo>
                    <a:pt x="126" y="64"/>
                    <a:pt x="129" y="66"/>
                    <a:pt x="131" y="68"/>
                  </a:cubicBezTo>
                  <a:cubicBezTo>
                    <a:pt x="133" y="71"/>
                    <a:pt x="135" y="74"/>
                    <a:pt x="135" y="76"/>
                  </a:cubicBezTo>
                  <a:cubicBezTo>
                    <a:pt x="136" y="78"/>
                    <a:pt x="136" y="84"/>
                    <a:pt x="137" y="92"/>
                  </a:cubicBezTo>
                  <a:cubicBezTo>
                    <a:pt x="138" y="100"/>
                    <a:pt x="138" y="106"/>
                    <a:pt x="138" y="109"/>
                  </a:cubicBezTo>
                  <a:cubicBezTo>
                    <a:pt x="138" y="113"/>
                    <a:pt x="138" y="118"/>
                    <a:pt x="137" y="124"/>
                  </a:cubicBezTo>
                  <a:cubicBezTo>
                    <a:pt x="137" y="129"/>
                    <a:pt x="136" y="133"/>
                    <a:pt x="136" y="135"/>
                  </a:cubicBezTo>
                  <a:cubicBezTo>
                    <a:pt x="135" y="138"/>
                    <a:pt x="133" y="142"/>
                    <a:pt x="132" y="148"/>
                  </a:cubicBezTo>
                  <a:cubicBezTo>
                    <a:pt x="131" y="152"/>
                    <a:pt x="130" y="154"/>
                    <a:pt x="129" y="156"/>
                  </a:cubicBezTo>
                  <a:cubicBezTo>
                    <a:pt x="128" y="157"/>
                    <a:pt x="127" y="158"/>
                    <a:pt x="126" y="159"/>
                  </a:cubicBezTo>
                  <a:cubicBezTo>
                    <a:pt x="123" y="160"/>
                    <a:pt x="121" y="161"/>
                    <a:pt x="118" y="162"/>
                  </a:cubicBezTo>
                  <a:cubicBezTo>
                    <a:pt x="115" y="163"/>
                    <a:pt x="114" y="164"/>
                    <a:pt x="113" y="163"/>
                  </a:cubicBezTo>
                  <a:cubicBezTo>
                    <a:pt x="113" y="163"/>
                    <a:pt x="112" y="163"/>
                    <a:pt x="111" y="163"/>
                  </a:cubicBezTo>
                  <a:cubicBezTo>
                    <a:pt x="110" y="164"/>
                    <a:pt x="110" y="163"/>
                    <a:pt x="109" y="162"/>
                  </a:cubicBezTo>
                  <a:cubicBezTo>
                    <a:pt x="108" y="160"/>
                    <a:pt x="107" y="156"/>
                    <a:pt x="105" y="152"/>
                  </a:cubicBezTo>
                  <a:cubicBezTo>
                    <a:pt x="103" y="147"/>
                    <a:pt x="102" y="144"/>
                    <a:pt x="102" y="144"/>
                  </a:cubicBezTo>
                  <a:cubicBezTo>
                    <a:pt x="102" y="143"/>
                    <a:pt x="101" y="143"/>
                    <a:pt x="101" y="143"/>
                  </a:cubicBezTo>
                  <a:cubicBezTo>
                    <a:pt x="100" y="143"/>
                    <a:pt x="100" y="142"/>
                    <a:pt x="99" y="140"/>
                  </a:cubicBezTo>
                  <a:cubicBezTo>
                    <a:pt x="99" y="138"/>
                    <a:pt x="98" y="137"/>
                    <a:pt x="98" y="137"/>
                  </a:cubicBezTo>
                  <a:cubicBezTo>
                    <a:pt x="97" y="136"/>
                    <a:pt x="96" y="130"/>
                    <a:pt x="96" y="119"/>
                  </a:cubicBezTo>
                  <a:cubicBezTo>
                    <a:pt x="96" y="108"/>
                    <a:pt x="96" y="102"/>
                    <a:pt x="97" y="100"/>
                  </a:cubicBezTo>
                  <a:cubicBezTo>
                    <a:pt x="97" y="99"/>
                    <a:pt x="98" y="98"/>
                    <a:pt x="98" y="98"/>
                  </a:cubicBezTo>
                  <a:cubicBezTo>
                    <a:pt x="99" y="97"/>
                    <a:pt x="100" y="97"/>
                    <a:pt x="102" y="97"/>
                  </a:cubicBezTo>
                  <a:cubicBezTo>
                    <a:pt x="104" y="97"/>
                    <a:pt x="106" y="98"/>
                    <a:pt x="108" y="99"/>
                  </a:cubicBezTo>
                  <a:cubicBezTo>
                    <a:pt x="109" y="100"/>
                    <a:pt x="111" y="101"/>
                    <a:pt x="112" y="104"/>
                  </a:cubicBezTo>
                  <a:cubicBezTo>
                    <a:pt x="112" y="105"/>
                    <a:pt x="113" y="106"/>
                    <a:pt x="113" y="107"/>
                  </a:cubicBezTo>
                  <a:cubicBezTo>
                    <a:pt x="114" y="107"/>
                    <a:pt x="114" y="107"/>
                    <a:pt x="115" y="107"/>
                  </a:cubicBezTo>
                  <a:cubicBezTo>
                    <a:pt x="115" y="106"/>
                    <a:pt x="116" y="106"/>
                    <a:pt x="117" y="105"/>
                  </a:cubicBezTo>
                  <a:cubicBezTo>
                    <a:pt x="117" y="104"/>
                    <a:pt x="118" y="102"/>
                    <a:pt x="119" y="100"/>
                  </a:cubicBezTo>
                  <a:cubicBezTo>
                    <a:pt x="121" y="96"/>
                    <a:pt x="122" y="93"/>
                    <a:pt x="122" y="91"/>
                  </a:cubicBezTo>
                  <a:cubicBezTo>
                    <a:pt x="122" y="88"/>
                    <a:pt x="121" y="83"/>
                    <a:pt x="121" y="75"/>
                  </a:cubicBezTo>
                  <a:cubicBezTo>
                    <a:pt x="120" y="71"/>
                    <a:pt x="120" y="71"/>
                    <a:pt x="120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4" y="72"/>
                    <a:pt x="113" y="71"/>
                    <a:pt x="113" y="71"/>
                  </a:cubicBezTo>
                  <a:cubicBezTo>
                    <a:pt x="112" y="70"/>
                    <a:pt x="112" y="70"/>
                    <a:pt x="112" y="71"/>
                  </a:cubicBezTo>
                  <a:cubicBezTo>
                    <a:pt x="112" y="72"/>
                    <a:pt x="111" y="72"/>
                    <a:pt x="110" y="73"/>
                  </a:cubicBezTo>
                  <a:cubicBezTo>
                    <a:pt x="108" y="73"/>
                    <a:pt x="106" y="76"/>
                    <a:pt x="102" y="81"/>
                  </a:cubicBezTo>
                  <a:cubicBezTo>
                    <a:pt x="98" y="86"/>
                    <a:pt x="96" y="89"/>
                    <a:pt x="96" y="91"/>
                  </a:cubicBezTo>
                  <a:cubicBezTo>
                    <a:pt x="95" y="95"/>
                    <a:pt x="93" y="99"/>
                    <a:pt x="91" y="104"/>
                  </a:cubicBezTo>
                  <a:cubicBezTo>
                    <a:pt x="90" y="107"/>
                    <a:pt x="89" y="109"/>
                    <a:pt x="89" y="110"/>
                  </a:cubicBezTo>
                  <a:cubicBezTo>
                    <a:pt x="90" y="111"/>
                    <a:pt x="89" y="112"/>
                    <a:pt x="88" y="114"/>
                  </a:cubicBezTo>
                  <a:cubicBezTo>
                    <a:pt x="88" y="116"/>
                    <a:pt x="87" y="119"/>
                    <a:pt x="86" y="123"/>
                  </a:cubicBezTo>
                  <a:cubicBezTo>
                    <a:pt x="85" y="127"/>
                    <a:pt x="85" y="129"/>
                    <a:pt x="85" y="130"/>
                  </a:cubicBezTo>
                  <a:cubicBezTo>
                    <a:pt x="86" y="130"/>
                    <a:pt x="85" y="131"/>
                    <a:pt x="84" y="132"/>
                  </a:cubicBezTo>
                  <a:cubicBezTo>
                    <a:pt x="84" y="133"/>
                    <a:pt x="83" y="134"/>
                    <a:pt x="83" y="135"/>
                  </a:cubicBezTo>
                  <a:cubicBezTo>
                    <a:pt x="83" y="137"/>
                    <a:pt x="82" y="139"/>
                    <a:pt x="80" y="140"/>
                  </a:cubicBezTo>
                  <a:cubicBezTo>
                    <a:pt x="78" y="141"/>
                    <a:pt x="75" y="141"/>
                    <a:pt x="72" y="141"/>
                  </a:cubicBezTo>
                  <a:cubicBezTo>
                    <a:pt x="67" y="141"/>
                    <a:pt x="67" y="141"/>
                    <a:pt x="67" y="141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7" y="147"/>
                    <a:pt x="67" y="152"/>
                    <a:pt x="68" y="159"/>
                  </a:cubicBezTo>
                  <a:cubicBezTo>
                    <a:pt x="68" y="166"/>
                    <a:pt x="68" y="170"/>
                    <a:pt x="69" y="171"/>
                  </a:cubicBezTo>
                  <a:cubicBezTo>
                    <a:pt x="69" y="172"/>
                    <a:pt x="70" y="178"/>
                    <a:pt x="70" y="188"/>
                  </a:cubicBezTo>
                  <a:cubicBezTo>
                    <a:pt x="70" y="194"/>
                    <a:pt x="70" y="197"/>
                    <a:pt x="70" y="199"/>
                  </a:cubicBezTo>
                  <a:cubicBezTo>
                    <a:pt x="70" y="200"/>
                    <a:pt x="69" y="201"/>
                    <a:pt x="68" y="203"/>
                  </a:cubicBezTo>
                  <a:cubicBezTo>
                    <a:pt x="67" y="204"/>
                    <a:pt x="66" y="205"/>
                    <a:pt x="66" y="206"/>
                  </a:cubicBezTo>
                  <a:cubicBezTo>
                    <a:pt x="65" y="206"/>
                    <a:pt x="64" y="206"/>
                    <a:pt x="62" y="206"/>
                  </a:cubicBezTo>
                  <a:cubicBezTo>
                    <a:pt x="60" y="205"/>
                    <a:pt x="58" y="205"/>
                    <a:pt x="58" y="204"/>
                  </a:cubicBezTo>
                  <a:cubicBezTo>
                    <a:pt x="57" y="204"/>
                    <a:pt x="56" y="201"/>
                    <a:pt x="53" y="196"/>
                  </a:cubicBezTo>
                  <a:cubicBezTo>
                    <a:pt x="51" y="191"/>
                    <a:pt x="48" y="187"/>
                    <a:pt x="46" y="185"/>
                  </a:cubicBezTo>
                  <a:cubicBezTo>
                    <a:pt x="42" y="180"/>
                    <a:pt x="40" y="173"/>
                    <a:pt x="41" y="166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43" y="163"/>
                    <a:pt x="43" y="163"/>
                    <a:pt x="43" y="163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5" y="167"/>
                    <a:pt x="45" y="167"/>
                    <a:pt x="45" y="167"/>
                  </a:cubicBezTo>
                  <a:cubicBezTo>
                    <a:pt x="46" y="167"/>
                    <a:pt x="46" y="168"/>
                    <a:pt x="46" y="168"/>
                  </a:cubicBezTo>
                  <a:cubicBezTo>
                    <a:pt x="49" y="174"/>
                    <a:pt x="50" y="176"/>
                    <a:pt x="52" y="175"/>
                  </a:cubicBezTo>
                  <a:cubicBezTo>
                    <a:pt x="52" y="174"/>
                    <a:pt x="52" y="170"/>
                    <a:pt x="52" y="162"/>
                  </a:cubicBezTo>
                  <a:cubicBezTo>
                    <a:pt x="52" y="154"/>
                    <a:pt x="52" y="148"/>
                    <a:pt x="51" y="145"/>
                  </a:cubicBezTo>
                  <a:cubicBezTo>
                    <a:pt x="51" y="144"/>
                    <a:pt x="51" y="142"/>
                    <a:pt x="52" y="141"/>
                  </a:cubicBezTo>
                  <a:cubicBezTo>
                    <a:pt x="52" y="139"/>
                    <a:pt x="52" y="137"/>
                    <a:pt x="50" y="136"/>
                  </a:cubicBezTo>
                  <a:cubicBezTo>
                    <a:pt x="50" y="135"/>
                    <a:pt x="49" y="134"/>
                    <a:pt x="48" y="134"/>
                  </a:cubicBezTo>
                  <a:cubicBezTo>
                    <a:pt x="47" y="134"/>
                    <a:pt x="45" y="134"/>
                    <a:pt x="41" y="134"/>
                  </a:cubicBezTo>
                  <a:cubicBezTo>
                    <a:pt x="37" y="134"/>
                    <a:pt x="34" y="135"/>
                    <a:pt x="33" y="136"/>
                  </a:cubicBezTo>
                  <a:cubicBezTo>
                    <a:pt x="31" y="137"/>
                    <a:pt x="29" y="139"/>
                    <a:pt x="28" y="142"/>
                  </a:cubicBezTo>
                  <a:cubicBezTo>
                    <a:pt x="27" y="144"/>
                    <a:pt x="25" y="146"/>
                    <a:pt x="23" y="148"/>
                  </a:cubicBezTo>
                  <a:cubicBezTo>
                    <a:pt x="20" y="151"/>
                    <a:pt x="16" y="154"/>
                    <a:pt x="10" y="159"/>
                  </a:cubicBezTo>
                  <a:cubicBezTo>
                    <a:pt x="8" y="160"/>
                    <a:pt x="6" y="159"/>
                    <a:pt x="5" y="155"/>
                  </a:cubicBezTo>
                  <a:cubicBezTo>
                    <a:pt x="4" y="153"/>
                    <a:pt x="3" y="152"/>
                    <a:pt x="2" y="152"/>
                  </a:cubicBezTo>
                  <a:cubicBezTo>
                    <a:pt x="2" y="152"/>
                    <a:pt x="1" y="150"/>
                    <a:pt x="2" y="148"/>
                  </a:cubicBezTo>
                  <a:cubicBezTo>
                    <a:pt x="2" y="145"/>
                    <a:pt x="2" y="143"/>
                    <a:pt x="1" y="141"/>
                  </a:cubicBezTo>
                  <a:cubicBezTo>
                    <a:pt x="0" y="139"/>
                    <a:pt x="0" y="137"/>
                    <a:pt x="1" y="136"/>
                  </a:cubicBezTo>
                  <a:cubicBezTo>
                    <a:pt x="1" y="135"/>
                    <a:pt x="1" y="135"/>
                    <a:pt x="2" y="135"/>
                  </a:cubicBezTo>
                  <a:cubicBezTo>
                    <a:pt x="5" y="137"/>
                    <a:pt x="8" y="135"/>
                    <a:pt x="13" y="130"/>
                  </a:cubicBezTo>
                  <a:cubicBezTo>
                    <a:pt x="17" y="127"/>
                    <a:pt x="18" y="125"/>
                    <a:pt x="18" y="124"/>
                  </a:cubicBezTo>
                  <a:cubicBezTo>
                    <a:pt x="18" y="124"/>
                    <a:pt x="18" y="123"/>
                    <a:pt x="17" y="124"/>
                  </a:cubicBezTo>
                  <a:cubicBezTo>
                    <a:pt x="17" y="124"/>
                    <a:pt x="16" y="124"/>
                    <a:pt x="16" y="123"/>
                  </a:cubicBezTo>
                  <a:cubicBezTo>
                    <a:pt x="16" y="123"/>
                    <a:pt x="16" y="122"/>
                    <a:pt x="17" y="122"/>
                  </a:cubicBezTo>
                  <a:cubicBezTo>
                    <a:pt x="18" y="122"/>
                    <a:pt x="20" y="120"/>
                    <a:pt x="24" y="115"/>
                  </a:cubicBezTo>
                  <a:cubicBezTo>
                    <a:pt x="39" y="99"/>
                    <a:pt x="47" y="91"/>
                    <a:pt x="49" y="91"/>
                  </a:cubicBezTo>
                  <a:cubicBezTo>
                    <a:pt x="51" y="91"/>
                    <a:pt x="52" y="91"/>
                    <a:pt x="52" y="89"/>
                  </a:cubicBezTo>
                  <a:cubicBezTo>
                    <a:pt x="52" y="88"/>
                    <a:pt x="51" y="87"/>
                    <a:pt x="50" y="87"/>
                  </a:cubicBezTo>
                  <a:cubicBezTo>
                    <a:pt x="49" y="87"/>
                    <a:pt x="48" y="87"/>
                    <a:pt x="45" y="89"/>
                  </a:cubicBezTo>
                  <a:cubicBezTo>
                    <a:pt x="39" y="90"/>
                    <a:pt x="34" y="91"/>
                    <a:pt x="29" y="89"/>
                  </a:cubicBezTo>
                  <a:cubicBezTo>
                    <a:pt x="25" y="89"/>
                    <a:pt x="21" y="86"/>
                    <a:pt x="18" y="82"/>
                  </a:cubicBezTo>
                  <a:cubicBezTo>
                    <a:pt x="14" y="78"/>
                    <a:pt x="12" y="75"/>
                    <a:pt x="13" y="72"/>
                  </a:cubicBezTo>
                  <a:cubicBezTo>
                    <a:pt x="13" y="71"/>
                    <a:pt x="15" y="70"/>
                    <a:pt x="17" y="67"/>
                  </a:cubicBezTo>
                  <a:cubicBezTo>
                    <a:pt x="18" y="65"/>
                    <a:pt x="20" y="64"/>
                    <a:pt x="20" y="64"/>
                  </a:cubicBezTo>
                  <a:cubicBezTo>
                    <a:pt x="21" y="64"/>
                    <a:pt x="21" y="65"/>
                    <a:pt x="21" y="66"/>
                  </a:cubicBezTo>
                  <a:cubicBezTo>
                    <a:pt x="21" y="67"/>
                    <a:pt x="21" y="68"/>
                    <a:pt x="22" y="69"/>
                  </a:cubicBezTo>
                  <a:cubicBezTo>
                    <a:pt x="23" y="69"/>
                    <a:pt x="26" y="69"/>
                    <a:pt x="30" y="67"/>
                  </a:cubicBezTo>
                  <a:cubicBezTo>
                    <a:pt x="34" y="66"/>
                    <a:pt x="37" y="65"/>
                    <a:pt x="39" y="63"/>
                  </a:cubicBezTo>
                  <a:cubicBezTo>
                    <a:pt x="41" y="62"/>
                    <a:pt x="42" y="61"/>
                    <a:pt x="43" y="61"/>
                  </a:cubicBezTo>
                  <a:cubicBezTo>
                    <a:pt x="43" y="61"/>
                    <a:pt x="45" y="60"/>
                    <a:pt x="48" y="58"/>
                  </a:cubicBezTo>
                  <a:cubicBezTo>
                    <a:pt x="49" y="57"/>
                    <a:pt x="50" y="56"/>
                    <a:pt x="51" y="55"/>
                  </a:cubicBezTo>
                  <a:cubicBezTo>
                    <a:pt x="51" y="54"/>
                    <a:pt x="52" y="53"/>
                    <a:pt x="52" y="52"/>
                  </a:cubicBezTo>
                  <a:cubicBezTo>
                    <a:pt x="52" y="49"/>
                    <a:pt x="52" y="47"/>
                    <a:pt x="52" y="46"/>
                  </a:cubicBezTo>
                  <a:cubicBezTo>
                    <a:pt x="53" y="45"/>
                    <a:pt x="53" y="43"/>
                    <a:pt x="52" y="41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2" y="39"/>
                    <a:pt x="52" y="40"/>
                    <a:pt x="51" y="40"/>
                  </a:cubicBezTo>
                  <a:cubicBezTo>
                    <a:pt x="51" y="41"/>
                    <a:pt x="51" y="42"/>
                    <a:pt x="51" y="41"/>
                  </a:cubicBezTo>
                  <a:cubicBezTo>
                    <a:pt x="51" y="41"/>
                    <a:pt x="51" y="41"/>
                    <a:pt x="51" y="40"/>
                  </a:cubicBezTo>
                  <a:cubicBezTo>
                    <a:pt x="52" y="37"/>
                    <a:pt x="52" y="31"/>
                    <a:pt x="52" y="24"/>
                  </a:cubicBezTo>
                  <a:cubicBezTo>
                    <a:pt x="53" y="17"/>
                    <a:pt x="53" y="12"/>
                    <a:pt x="52" y="11"/>
                  </a:cubicBezTo>
                  <a:cubicBezTo>
                    <a:pt x="52" y="9"/>
                    <a:pt x="53" y="7"/>
                    <a:pt x="55" y="4"/>
                  </a:cubicBezTo>
                  <a:close/>
                  <a:moveTo>
                    <a:pt x="3" y="132"/>
                  </a:moveTo>
                  <a:cubicBezTo>
                    <a:pt x="3" y="131"/>
                    <a:pt x="4" y="131"/>
                    <a:pt x="4" y="131"/>
                  </a:cubicBezTo>
                  <a:cubicBezTo>
                    <a:pt x="5" y="131"/>
                    <a:pt x="5" y="132"/>
                    <a:pt x="5" y="133"/>
                  </a:cubicBezTo>
                  <a:cubicBezTo>
                    <a:pt x="5" y="134"/>
                    <a:pt x="5" y="135"/>
                    <a:pt x="4" y="135"/>
                  </a:cubicBezTo>
                  <a:cubicBezTo>
                    <a:pt x="4" y="135"/>
                    <a:pt x="3" y="135"/>
                    <a:pt x="3" y="134"/>
                  </a:cubicBezTo>
                  <a:cubicBezTo>
                    <a:pt x="3" y="133"/>
                    <a:pt x="3" y="133"/>
                    <a:pt x="3" y="132"/>
                  </a:cubicBezTo>
                  <a:close/>
                  <a:moveTo>
                    <a:pt x="51" y="115"/>
                  </a:moveTo>
                  <a:cubicBezTo>
                    <a:pt x="51" y="108"/>
                    <a:pt x="51" y="105"/>
                    <a:pt x="50" y="104"/>
                  </a:cubicBezTo>
                  <a:cubicBezTo>
                    <a:pt x="50" y="104"/>
                    <a:pt x="49" y="105"/>
                    <a:pt x="48" y="107"/>
                  </a:cubicBezTo>
                  <a:cubicBezTo>
                    <a:pt x="47" y="109"/>
                    <a:pt x="45" y="111"/>
                    <a:pt x="44" y="113"/>
                  </a:cubicBezTo>
                  <a:cubicBezTo>
                    <a:pt x="43" y="115"/>
                    <a:pt x="43" y="117"/>
                    <a:pt x="43" y="117"/>
                  </a:cubicBezTo>
                  <a:cubicBezTo>
                    <a:pt x="43" y="118"/>
                    <a:pt x="43" y="118"/>
                    <a:pt x="42" y="118"/>
                  </a:cubicBezTo>
                  <a:cubicBezTo>
                    <a:pt x="42" y="118"/>
                    <a:pt x="41" y="119"/>
                    <a:pt x="41" y="120"/>
                  </a:cubicBezTo>
                  <a:cubicBezTo>
                    <a:pt x="41" y="121"/>
                    <a:pt x="41" y="122"/>
                    <a:pt x="40" y="122"/>
                  </a:cubicBezTo>
                  <a:cubicBezTo>
                    <a:pt x="39" y="123"/>
                    <a:pt x="39" y="124"/>
                    <a:pt x="39" y="124"/>
                  </a:cubicBezTo>
                  <a:cubicBezTo>
                    <a:pt x="39" y="124"/>
                    <a:pt x="39" y="124"/>
                    <a:pt x="41" y="124"/>
                  </a:cubicBezTo>
                  <a:cubicBezTo>
                    <a:pt x="42" y="125"/>
                    <a:pt x="44" y="125"/>
                    <a:pt x="47" y="125"/>
                  </a:cubicBezTo>
                  <a:cubicBezTo>
                    <a:pt x="51" y="125"/>
                    <a:pt x="51" y="125"/>
                    <a:pt x="51" y="125"/>
                  </a:cubicBezTo>
                  <a:lnTo>
                    <a:pt x="51" y="115"/>
                  </a:lnTo>
                  <a:close/>
                  <a:moveTo>
                    <a:pt x="53" y="34"/>
                  </a:moveTo>
                  <a:cubicBezTo>
                    <a:pt x="53" y="33"/>
                    <a:pt x="53" y="33"/>
                    <a:pt x="53" y="32"/>
                  </a:cubicBezTo>
                  <a:cubicBezTo>
                    <a:pt x="53" y="31"/>
                    <a:pt x="53" y="31"/>
                    <a:pt x="52" y="32"/>
                  </a:cubicBezTo>
                  <a:cubicBezTo>
                    <a:pt x="53" y="33"/>
                    <a:pt x="53" y="34"/>
                    <a:pt x="53" y="34"/>
                  </a:cubicBezTo>
                  <a:close/>
                  <a:moveTo>
                    <a:pt x="99" y="108"/>
                  </a:moveTo>
                  <a:cubicBezTo>
                    <a:pt x="100" y="105"/>
                    <a:pt x="100" y="103"/>
                    <a:pt x="99" y="103"/>
                  </a:cubicBezTo>
                  <a:cubicBezTo>
                    <a:pt x="98" y="103"/>
                    <a:pt x="98" y="105"/>
                    <a:pt x="97" y="108"/>
                  </a:cubicBezTo>
                  <a:cubicBezTo>
                    <a:pt x="97" y="112"/>
                    <a:pt x="97" y="114"/>
                    <a:pt x="97" y="114"/>
                  </a:cubicBezTo>
                  <a:cubicBezTo>
                    <a:pt x="98" y="115"/>
                    <a:pt x="98" y="115"/>
                    <a:pt x="99" y="113"/>
                  </a:cubicBezTo>
                  <a:cubicBezTo>
                    <a:pt x="99" y="112"/>
                    <a:pt x="99" y="110"/>
                    <a:pt x="99" y="108"/>
                  </a:cubicBezTo>
                  <a:close/>
                  <a:moveTo>
                    <a:pt x="121" y="106"/>
                  </a:moveTo>
                  <a:cubicBezTo>
                    <a:pt x="121" y="104"/>
                    <a:pt x="121" y="104"/>
                    <a:pt x="121" y="104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0" y="103"/>
                    <a:pt x="119" y="104"/>
                  </a:cubicBezTo>
                  <a:cubicBezTo>
                    <a:pt x="118" y="105"/>
                    <a:pt x="117" y="106"/>
                    <a:pt x="117" y="107"/>
                  </a:cubicBezTo>
                  <a:cubicBezTo>
                    <a:pt x="117" y="107"/>
                    <a:pt x="117" y="108"/>
                    <a:pt x="116" y="111"/>
                  </a:cubicBezTo>
                  <a:cubicBezTo>
                    <a:pt x="114" y="113"/>
                    <a:pt x="114" y="115"/>
                    <a:pt x="114" y="115"/>
                  </a:cubicBezTo>
                  <a:cubicBezTo>
                    <a:pt x="115" y="115"/>
                    <a:pt x="114" y="117"/>
                    <a:pt x="113" y="119"/>
                  </a:cubicBezTo>
                  <a:cubicBezTo>
                    <a:pt x="112" y="121"/>
                    <a:pt x="112" y="123"/>
                    <a:pt x="112" y="125"/>
                  </a:cubicBezTo>
                  <a:cubicBezTo>
                    <a:pt x="112" y="126"/>
                    <a:pt x="111" y="127"/>
                    <a:pt x="111" y="129"/>
                  </a:cubicBezTo>
                  <a:cubicBezTo>
                    <a:pt x="108" y="134"/>
                    <a:pt x="107" y="137"/>
                    <a:pt x="108" y="138"/>
                  </a:cubicBezTo>
                  <a:cubicBezTo>
                    <a:pt x="108" y="138"/>
                    <a:pt x="109" y="137"/>
                    <a:pt x="111" y="134"/>
                  </a:cubicBezTo>
                  <a:cubicBezTo>
                    <a:pt x="113" y="132"/>
                    <a:pt x="115" y="128"/>
                    <a:pt x="117" y="124"/>
                  </a:cubicBezTo>
                  <a:cubicBezTo>
                    <a:pt x="118" y="120"/>
                    <a:pt x="119" y="117"/>
                    <a:pt x="120" y="115"/>
                  </a:cubicBezTo>
                  <a:cubicBezTo>
                    <a:pt x="120" y="112"/>
                    <a:pt x="120" y="109"/>
                    <a:pt x="121" y="106"/>
                  </a:cubicBezTo>
                  <a:close/>
                  <a:moveTo>
                    <a:pt x="167" y="23"/>
                  </a:moveTo>
                  <a:cubicBezTo>
                    <a:pt x="171" y="23"/>
                    <a:pt x="174" y="22"/>
                    <a:pt x="175" y="23"/>
                  </a:cubicBezTo>
                  <a:cubicBezTo>
                    <a:pt x="177" y="23"/>
                    <a:pt x="178" y="24"/>
                    <a:pt x="179" y="25"/>
                  </a:cubicBezTo>
                  <a:cubicBezTo>
                    <a:pt x="179" y="26"/>
                    <a:pt x="180" y="27"/>
                    <a:pt x="180" y="27"/>
                  </a:cubicBezTo>
                  <a:cubicBezTo>
                    <a:pt x="181" y="27"/>
                    <a:pt x="182" y="28"/>
                    <a:pt x="182" y="30"/>
                  </a:cubicBezTo>
                  <a:cubicBezTo>
                    <a:pt x="182" y="32"/>
                    <a:pt x="182" y="34"/>
                    <a:pt x="181" y="35"/>
                  </a:cubicBezTo>
                  <a:cubicBezTo>
                    <a:pt x="181" y="36"/>
                    <a:pt x="180" y="38"/>
                    <a:pt x="180" y="39"/>
                  </a:cubicBezTo>
                  <a:cubicBezTo>
                    <a:pt x="179" y="41"/>
                    <a:pt x="179" y="43"/>
                    <a:pt x="178" y="46"/>
                  </a:cubicBezTo>
                  <a:cubicBezTo>
                    <a:pt x="178" y="49"/>
                    <a:pt x="177" y="51"/>
                    <a:pt x="177" y="52"/>
                  </a:cubicBezTo>
                  <a:cubicBezTo>
                    <a:pt x="176" y="53"/>
                    <a:pt x="176" y="55"/>
                    <a:pt x="175" y="59"/>
                  </a:cubicBezTo>
                  <a:cubicBezTo>
                    <a:pt x="174" y="63"/>
                    <a:pt x="174" y="66"/>
                    <a:pt x="173" y="69"/>
                  </a:cubicBezTo>
                  <a:cubicBezTo>
                    <a:pt x="173" y="72"/>
                    <a:pt x="173" y="76"/>
                    <a:pt x="173" y="81"/>
                  </a:cubicBezTo>
                  <a:cubicBezTo>
                    <a:pt x="172" y="86"/>
                    <a:pt x="172" y="88"/>
                    <a:pt x="173" y="88"/>
                  </a:cubicBezTo>
                  <a:cubicBezTo>
                    <a:pt x="173" y="88"/>
                    <a:pt x="174" y="88"/>
                    <a:pt x="174" y="87"/>
                  </a:cubicBezTo>
                  <a:cubicBezTo>
                    <a:pt x="179" y="82"/>
                    <a:pt x="182" y="78"/>
                    <a:pt x="185" y="73"/>
                  </a:cubicBezTo>
                  <a:cubicBezTo>
                    <a:pt x="188" y="69"/>
                    <a:pt x="189" y="66"/>
                    <a:pt x="188" y="64"/>
                  </a:cubicBezTo>
                  <a:cubicBezTo>
                    <a:pt x="188" y="63"/>
                    <a:pt x="188" y="63"/>
                    <a:pt x="189" y="63"/>
                  </a:cubicBezTo>
                  <a:cubicBezTo>
                    <a:pt x="189" y="62"/>
                    <a:pt x="190" y="62"/>
                    <a:pt x="192" y="63"/>
                  </a:cubicBezTo>
                  <a:cubicBezTo>
                    <a:pt x="194" y="63"/>
                    <a:pt x="197" y="64"/>
                    <a:pt x="199" y="65"/>
                  </a:cubicBezTo>
                  <a:cubicBezTo>
                    <a:pt x="202" y="67"/>
                    <a:pt x="203" y="69"/>
                    <a:pt x="203" y="71"/>
                  </a:cubicBezTo>
                  <a:cubicBezTo>
                    <a:pt x="204" y="73"/>
                    <a:pt x="203" y="75"/>
                    <a:pt x="202" y="77"/>
                  </a:cubicBezTo>
                  <a:cubicBezTo>
                    <a:pt x="201" y="80"/>
                    <a:pt x="199" y="83"/>
                    <a:pt x="195" y="88"/>
                  </a:cubicBezTo>
                  <a:cubicBezTo>
                    <a:pt x="193" y="91"/>
                    <a:pt x="192" y="93"/>
                    <a:pt x="191" y="94"/>
                  </a:cubicBezTo>
                  <a:cubicBezTo>
                    <a:pt x="191" y="95"/>
                    <a:pt x="191" y="96"/>
                    <a:pt x="191" y="97"/>
                  </a:cubicBezTo>
                  <a:cubicBezTo>
                    <a:pt x="192" y="98"/>
                    <a:pt x="192" y="99"/>
                    <a:pt x="193" y="99"/>
                  </a:cubicBezTo>
                  <a:cubicBezTo>
                    <a:pt x="193" y="99"/>
                    <a:pt x="193" y="100"/>
                    <a:pt x="193" y="101"/>
                  </a:cubicBezTo>
                  <a:cubicBezTo>
                    <a:pt x="193" y="103"/>
                    <a:pt x="194" y="104"/>
                    <a:pt x="194" y="104"/>
                  </a:cubicBezTo>
                  <a:cubicBezTo>
                    <a:pt x="195" y="104"/>
                    <a:pt x="196" y="106"/>
                    <a:pt x="197" y="108"/>
                  </a:cubicBezTo>
                  <a:cubicBezTo>
                    <a:pt x="198" y="111"/>
                    <a:pt x="199" y="113"/>
                    <a:pt x="199" y="114"/>
                  </a:cubicBezTo>
                  <a:cubicBezTo>
                    <a:pt x="199" y="116"/>
                    <a:pt x="199" y="117"/>
                    <a:pt x="200" y="117"/>
                  </a:cubicBezTo>
                  <a:cubicBezTo>
                    <a:pt x="201" y="118"/>
                    <a:pt x="202" y="119"/>
                    <a:pt x="202" y="121"/>
                  </a:cubicBezTo>
                  <a:cubicBezTo>
                    <a:pt x="203" y="123"/>
                    <a:pt x="204" y="125"/>
                    <a:pt x="205" y="128"/>
                  </a:cubicBezTo>
                  <a:cubicBezTo>
                    <a:pt x="207" y="130"/>
                    <a:pt x="208" y="131"/>
                    <a:pt x="209" y="133"/>
                  </a:cubicBezTo>
                  <a:cubicBezTo>
                    <a:pt x="210" y="134"/>
                    <a:pt x="212" y="136"/>
                    <a:pt x="213" y="138"/>
                  </a:cubicBezTo>
                  <a:cubicBezTo>
                    <a:pt x="215" y="140"/>
                    <a:pt x="216" y="143"/>
                    <a:pt x="217" y="146"/>
                  </a:cubicBezTo>
                  <a:cubicBezTo>
                    <a:pt x="218" y="149"/>
                    <a:pt x="218" y="150"/>
                    <a:pt x="219" y="151"/>
                  </a:cubicBezTo>
                  <a:cubicBezTo>
                    <a:pt x="219" y="152"/>
                    <a:pt x="220" y="154"/>
                    <a:pt x="220" y="156"/>
                  </a:cubicBezTo>
                  <a:cubicBezTo>
                    <a:pt x="220" y="158"/>
                    <a:pt x="220" y="160"/>
                    <a:pt x="219" y="160"/>
                  </a:cubicBezTo>
                  <a:cubicBezTo>
                    <a:pt x="218" y="162"/>
                    <a:pt x="217" y="163"/>
                    <a:pt x="215" y="164"/>
                  </a:cubicBezTo>
                  <a:cubicBezTo>
                    <a:pt x="213" y="165"/>
                    <a:pt x="212" y="166"/>
                    <a:pt x="212" y="167"/>
                  </a:cubicBezTo>
                  <a:cubicBezTo>
                    <a:pt x="212" y="168"/>
                    <a:pt x="211" y="169"/>
                    <a:pt x="210" y="170"/>
                  </a:cubicBezTo>
                  <a:cubicBezTo>
                    <a:pt x="209" y="172"/>
                    <a:pt x="207" y="173"/>
                    <a:pt x="206" y="174"/>
                  </a:cubicBezTo>
                  <a:cubicBezTo>
                    <a:pt x="199" y="177"/>
                    <a:pt x="192" y="179"/>
                    <a:pt x="185" y="179"/>
                  </a:cubicBezTo>
                  <a:cubicBezTo>
                    <a:pt x="180" y="179"/>
                    <a:pt x="177" y="178"/>
                    <a:pt x="176" y="178"/>
                  </a:cubicBezTo>
                  <a:cubicBezTo>
                    <a:pt x="176" y="177"/>
                    <a:pt x="175" y="177"/>
                    <a:pt x="173" y="177"/>
                  </a:cubicBezTo>
                  <a:cubicBezTo>
                    <a:pt x="170" y="177"/>
                    <a:pt x="166" y="174"/>
                    <a:pt x="162" y="169"/>
                  </a:cubicBezTo>
                  <a:cubicBezTo>
                    <a:pt x="158" y="164"/>
                    <a:pt x="155" y="157"/>
                    <a:pt x="153" y="150"/>
                  </a:cubicBezTo>
                  <a:cubicBezTo>
                    <a:pt x="152" y="147"/>
                    <a:pt x="152" y="144"/>
                    <a:pt x="152" y="140"/>
                  </a:cubicBezTo>
                  <a:cubicBezTo>
                    <a:pt x="151" y="136"/>
                    <a:pt x="152" y="134"/>
                    <a:pt x="152" y="133"/>
                  </a:cubicBezTo>
                  <a:cubicBezTo>
                    <a:pt x="153" y="132"/>
                    <a:pt x="152" y="132"/>
                    <a:pt x="152" y="131"/>
                  </a:cubicBezTo>
                  <a:cubicBezTo>
                    <a:pt x="151" y="130"/>
                    <a:pt x="151" y="128"/>
                    <a:pt x="152" y="126"/>
                  </a:cubicBezTo>
                  <a:cubicBezTo>
                    <a:pt x="152" y="124"/>
                    <a:pt x="152" y="121"/>
                    <a:pt x="152" y="115"/>
                  </a:cubicBezTo>
                  <a:cubicBezTo>
                    <a:pt x="152" y="110"/>
                    <a:pt x="152" y="107"/>
                    <a:pt x="151" y="106"/>
                  </a:cubicBezTo>
                  <a:cubicBezTo>
                    <a:pt x="151" y="106"/>
                    <a:pt x="151" y="105"/>
                    <a:pt x="152" y="103"/>
                  </a:cubicBezTo>
                  <a:cubicBezTo>
                    <a:pt x="153" y="102"/>
                    <a:pt x="154" y="98"/>
                    <a:pt x="155" y="92"/>
                  </a:cubicBezTo>
                  <a:cubicBezTo>
                    <a:pt x="155" y="87"/>
                    <a:pt x="156" y="83"/>
                    <a:pt x="157" y="80"/>
                  </a:cubicBezTo>
                  <a:cubicBezTo>
                    <a:pt x="157" y="78"/>
                    <a:pt x="158" y="74"/>
                    <a:pt x="158" y="68"/>
                  </a:cubicBezTo>
                  <a:cubicBezTo>
                    <a:pt x="158" y="63"/>
                    <a:pt x="159" y="57"/>
                    <a:pt x="160" y="51"/>
                  </a:cubicBezTo>
                  <a:cubicBezTo>
                    <a:pt x="161" y="42"/>
                    <a:pt x="162" y="37"/>
                    <a:pt x="162" y="36"/>
                  </a:cubicBezTo>
                  <a:cubicBezTo>
                    <a:pt x="162" y="34"/>
                    <a:pt x="162" y="33"/>
                    <a:pt x="161" y="32"/>
                  </a:cubicBezTo>
                  <a:cubicBezTo>
                    <a:pt x="161" y="32"/>
                    <a:pt x="160" y="31"/>
                    <a:pt x="160" y="31"/>
                  </a:cubicBezTo>
                  <a:cubicBezTo>
                    <a:pt x="160" y="31"/>
                    <a:pt x="160" y="32"/>
                    <a:pt x="160" y="33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0" y="33"/>
                    <a:pt x="160" y="33"/>
                    <a:pt x="159" y="34"/>
                  </a:cubicBezTo>
                  <a:cubicBezTo>
                    <a:pt x="159" y="31"/>
                    <a:pt x="159" y="31"/>
                    <a:pt x="159" y="31"/>
                  </a:cubicBezTo>
                  <a:cubicBezTo>
                    <a:pt x="160" y="31"/>
                    <a:pt x="160" y="30"/>
                    <a:pt x="161" y="29"/>
                  </a:cubicBezTo>
                  <a:cubicBezTo>
                    <a:pt x="162" y="27"/>
                    <a:pt x="163" y="25"/>
                    <a:pt x="163" y="25"/>
                  </a:cubicBezTo>
                  <a:cubicBezTo>
                    <a:pt x="164" y="24"/>
                    <a:pt x="165" y="23"/>
                    <a:pt x="167" y="23"/>
                  </a:cubicBezTo>
                  <a:close/>
                  <a:moveTo>
                    <a:pt x="188" y="119"/>
                  </a:moveTo>
                  <a:cubicBezTo>
                    <a:pt x="187" y="119"/>
                    <a:pt x="185" y="119"/>
                    <a:pt x="180" y="119"/>
                  </a:cubicBezTo>
                  <a:cubicBezTo>
                    <a:pt x="176" y="119"/>
                    <a:pt x="174" y="119"/>
                    <a:pt x="173" y="120"/>
                  </a:cubicBezTo>
                  <a:cubicBezTo>
                    <a:pt x="173" y="120"/>
                    <a:pt x="172" y="121"/>
                    <a:pt x="171" y="121"/>
                  </a:cubicBezTo>
                  <a:cubicBezTo>
                    <a:pt x="170" y="121"/>
                    <a:pt x="170" y="122"/>
                    <a:pt x="169" y="126"/>
                  </a:cubicBezTo>
                  <a:cubicBezTo>
                    <a:pt x="169" y="129"/>
                    <a:pt x="169" y="131"/>
                    <a:pt x="169" y="132"/>
                  </a:cubicBezTo>
                  <a:cubicBezTo>
                    <a:pt x="169" y="133"/>
                    <a:pt x="170" y="136"/>
                    <a:pt x="170" y="142"/>
                  </a:cubicBezTo>
                  <a:cubicBezTo>
                    <a:pt x="170" y="147"/>
                    <a:pt x="170" y="151"/>
                    <a:pt x="170" y="153"/>
                  </a:cubicBezTo>
                  <a:cubicBezTo>
                    <a:pt x="170" y="154"/>
                    <a:pt x="170" y="155"/>
                    <a:pt x="171" y="155"/>
                  </a:cubicBezTo>
                  <a:cubicBezTo>
                    <a:pt x="171" y="155"/>
                    <a:pt x="172" y="155"/>
                    <a:pt x="173" y="155"/>
                  </a:cubicBezTo>
                  <a:cubicBezTo>
                    <a:pt x="175" y="154"/>
                    <a:pt x="177" y="154"/>
                    <a:pt x="179" y="154"/>
                  </a:cubicBezTo>
                  <a:cubicBezTo>
                    <a:pt x="184" y="153"/>
                    <a:pt x="186" y="152"/>
                    <a:pt x="186" y="150"/>
                  </a:cubicBezTo>
                  <a:cubicBezTo>
                    <a:pt x="186" y="149"/>
                    <a:pt x="187" y="147"/>
                    <a:pt x="188" y="146"/>
                  </a:cubicBezTo>
                  <a:cubicBezTo>
                    <a:pt x="189" y="144"/>
                    <a:pt x="189" y="139"/>
                    <a:pt x="189" y="132"/>
                  </a:cubicBezTo>
                  <a:cubicBezTo>
                    <a:pt x="190" y="124"/>
                    <a:pt x="189" y="120"/>
                    <a:pt x="188" y="119"/>
                  </a:cubicBezTo>
                  <a:close/>
                  <a:moveTo>
                    <a:pt x="188" y="101"/>
                  </a:moveTo>
                  <a:cubicBezTo>
                    <a:pt x="188" y="99"/>
                    <a:pt x="188" y="98"/>
                    <a:pt x="188" y="98"/>
                  </a:cubicBezTo>
                  <a:cubicBezTo>
                    <a:pt x="187" y="98"/>
                    <a:pt x="187" y="99"/>
                    <a:pt x="186" y="100"/>
                  </a:cubicBezTo>
                  <a:cubicBezTo>
                    <a:pt x="184" y="102"/>
                    <a:pt x="184" y="103"/>
                    <a:pt x="186" y="103"/>
                  </a:cubicBezTo>
                  <a:cubicBezTo>
                    <a:pt x="187" y="103"/>
                    <a:pt x="188" y="102"/>
                    <a:pt x="188" y="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16"/>
            <p:cNvSpPr>
              <a:spLocks noEditPoints="1"/>
            </p:cNvSpPr>
            <p:nvPr/>
          </p:nvSpPr>
          <p:spPr bwMode="auto">
            <a:xfrm>
              <a:off x="3859" y="3356"/>
              <a:ext cx="490" cy="519"/>
            </a:xfrm>
            <a:custGeom>
              <a:avLst/>
              <a:gdLst>
                <a:gd name="T0" fmla="*/ 133 w 205"/>
                <a:gd name="T1" fmla="*/ 7 h 219"/>
                <a:gd name="T2" fmla="*/ 144 w 205"/>
                <a:gd name="T3" fmla="*/ 46 h 219"/>
                <a:gd name="T4" fmla="*/ 107 w 205"/>
                <a:gd name="T5" fmla="*/ 66 h 219"/>
                <a:gd name="T6" fmla="*/ 102 w 205"/>
                <a:gd name="T7" fmla="*/ 71 h 219"/>
                <a:gd name="T8" fmla="*/ 114 w 205"/>
                <a:gd name="T9" fmla="*/ 79 h 219"/>
                <a:gd name="T10" fmla="*/ 111 w 205"/>
                <a:gd name="T11" fmla="*/ 93 h 219"/>
                <a:gd name="T12" fmla="*/ 63 w 205"/>
                <a:gd name="T13" fmla="*/ 151 h 219"/>
                <a:gd name="T14" fmla="*/ 68 w 205"/>
                <a:gd name="T15" fmla="*/ 171 h 219"/>
                <a:gd name="T16" fmla="*/ 70 w 205"/>
                <a:gd name="T17" fmla="*/ 179 h 219"/>
                <a:gd name="T18" fmla="*/ 61 w 205"/>
                <a:gd name="T19" fmla="*/ 219 h 219"/>
                <a:gd name="T20" fmla="*/ 52 w 205"/>
                <a:gd name="T21" fmla="*/ 209 h 219"/>
                <a:gd name="T22" fmla="*/ 53 w 205"/>
                <a:gd name="T23" fmla="*/ 180 h 219"/>
                <a:gd name="T24" fmla="*/ 52 w 205"/>
                <a:gd name="T25" fmla="*/ 162 h 219"/>
                <a:gd name="T26" fmla="*/ 17 w 205"/>
                <a:gd name="T27" fmla="*/ 206 h 219"/>
                <a:gd name="T28" fmla="*/ 5 w 205"/>
                <a:gd name="T29" fmla="*/ 208 h 219"/>
                <a:gd name="T30" fmla="*/ 0 w 205"/>
                <a:gd name="T31" fmla="*/ 185 h 219"/>
                <a:gd name="T32" fmla="*/ 18 w 205"/>
                <a:gd name="T33" fmla="*/ 165 h 219"/>
                <a:gd name="T34" fmla="*/ 34 w 205"/>
                <a:gd name="T35" fmla="*/ 148 h 219"/>
                <a:gd name="T36" fmla="*/ 72 w 205"/>
                <a:gd name="T37" fmla="*/ 101 h 219"/>
                <a:gd name="T38" fmla="*/ 48 w 205"/>
                <a:gd name="T39" fmla="*/ 111 h 219"/>
                <a:gd name="T40" fmla="*/ 49 w 205"/>
                <a:gd name="T41" fmla="*/ 84 h 219"/>
                <a:gd name="T42" fmla="*/ 72 w 205"/>
                <a:gd name="T43" fmla="*/ 66 h 219"/>
                <a:gd name="T44" fmla="*/ 65 w 205"/>
                <a:gd name="T45" fmla="*/ 37 h 219"/>
                <a:gd name="T46" fmla="*/ 60 w 205"/>
                <a:gd name="T47" fmla="*/ 15 h 219"/>
                <a:gd name="T48" fmla="*/ 84 w 205"/>
                <a:gd name="T49" fmla="*/ 18 h 219"/>
                <a:gd name="T50" fmla="*/ 107 w 205"/>
                <a:gd name="T51" fmla="*/ 3 h 219"/>
                <a:gd name="T52" fmla="*/ 178 w 205"/>
                <a:gd name="T53" fmla="*/ 103 h 219"/>
                <a:gd name="T54" fmla="*/ 185 w 205"/>
                <a:gd name="T55" fmla="*/ 117 h 219"/>
                <a:gd name="T56" fmla="*/ 193 w 205"/>
                <a:gd name="T57" fmla="*/ 161 h 219"/>
                <a:gd name="T58" fmla="*/ 203 w 205"/>
                <a:gd name="T59" fmla="*/ 192 h 219"/>
                <a:gd name="T60" fmla="*/ 197 w 205"/>
                <a:gd name="T61" fmla="*/ 206 h 219"/>
                <a:gd name="T62" fmla="*/ 139 w 205"/>
                <a:gd name="T63" fmla="*/ 217 h 219"/>
                <a:gd name="T64" fmla="*/ 114 w 205"/>
                <a:gd name="T65" fmla="*/ 189 h 219"/>
                <a:gd name="T66" fmla="*/ 102 w 205"/>
                <a:gd name="T67" fmla="*/ 180 h 219"/>
                <a:gd name="T68" fmla="*/ 88 w 205"/>
                <a:gd name="T69" fmla="*/ 163 h 219"/>
                <a:gd name="T70" fmla="*/ 89 w 205"/>
                <a:gd name="T71" fmla="*/ 150 h 219"/>
                <a:gd name="T72" fmla="*/ 94 w 205"/>
                <a:gd name="T73" fmla="*/ 149 h 219"/>
                <a:gd name="T74" fmla="*/ 93 w 205"/>
                <a:gd name="T75" fmla="*/ 156 h 219"/>
                <a:gd name="T76" fmla="*/ 106 w 205"/>
                <a:gd name="T77" fmla="*/ 143 h 219"/>
                <a:gd name="T78" fmla="*/ 109 w 205"/>
                <a:gd name="T79" fmla="*/ 113 h 219"/>
                <a:gd name="T80" fmla="*/ 109 w 205"/>
                <a:gd name="T81" fmla="*/ 105 h 219"/>
                <a:gd name="T82" fmla="*/ 120 w 205"/>
                <a:gd name="T83" fmla="*/ 121 h 219"/>
                <a:gd name="T84" fmla="*/ 130 w 205"/>
                <a:gd name="T85" fmla="*/ 121 h 219"/>
                <a:gd name="T86" fmla="*/ 133 w 205"/>
                <a:gd name="T87" fmla="*/ 113 h 219"/>
                <a:gd name="T88" fmla="*/ 142 w 205"/>
                <a:gd name="T89" fmla="*/ 101 h 219"/>
                <a:gd name="T90" fmla="*/ 154 w 205"/>
                <a:gd name="T91" fmla="*/ 106 h 219"/>
                <a:gd name="T92" fmla="*/ 150 w 205"/>
                <a:gd name="T93" fmla="*/ 129 h 219"/>
                <a:gd name="T94" fmla="*/ 123 w 205"/>
                <a:gd name="T95" fmla="*/ 164 h 219"/>
                <a:gd name="T96" fmla="*/ 130 w 205"/>
                <a:gd name="T97" fmla="*/ 195 h 219"/>
                <a:gd name="T98" fmla="*/ 162 w 205"/>
                <a:gd name="T99" fmla="*/ 191 h 219"/>
                <a:gd name="T100" fmla="*/ 169 w 205"/>
                <a:gd name="T101" fmla="*/ 185 h 219"/>
                <a:gd name="T102" fmla="*/ 172 w 205"/>
                <a:gd name="T103" fmla="*/ 160 h 219"/>
                <a:gd name="T104" fmla="*/ 177 w 205"/>
                <a:gd name="T105" fmla="*/ 115 h 219"/>
                <a:gd name="T106" fmla="*/ 114 w 205"/>
                <a:gd name="T107" fmla="*/ 9 h 219"/>
                <a:gd name="T108" fmla="*/ 92 w 205"/>
                <a:gd name="T109" fmla="*/ 25 h 219"/>
                <a:gd name="T110" fmla="*/ 90 w 205"/>
                <a:gd name="T111" fmla="*/ 40 h 219"/>
                <a:gd name="T112" fmla="*/ 109 w 205"/>
                <a:gd name="T113" fmla="*/ 35 h 219"/>
                <a:gd name="T114" fmla="*/ 127 w 205"/>
                <a:gd name="T115" fmla="*/ 1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5" h="219">
                  <a:moveTo>
                    <a:pt x="107" y="3"/>
                  </a:moveTo>
                  <a:cubicBezTo>
                    <a:pt x="117" y="0"/>
                    <a:pt x="125" y="2"/>
                    <a:pt x="133" y="7"/>
                  </a:cubicBezTo>
                  <a:cubicBezTo>
                    <a:pt x="147" y="17"/>
                    <a:pt x="152" y="28"/>
                    <a:pt x="148" y="39"/>
                  </a:cubicBezTo>
                  <a:cubicBezTo>
                    <a:pt x="147" y="42"/>
                    <a:pt x="146" y="45"/>
                    <a:pt x="144" y="46"/>
                  </a:cubicBezTo>
                  <a:cubicBezTo>
                    <a:pt x="142" y="48"/>
                    <a:pt x="135" y="51"/>
                    <a:pt x="126" y="56"/>
                  </a:cubicBezTo>
                  <a:cubicBezTo>
                    <a:pt x="120" y="59"/>
                    <a:pt x="114" y="62"/>
                    <a:pt x="107" y="66"/>
                  </a:cubicBezTo>
                  <a:cubicBezTo>
                    <a:pt x="105" y="67"/>
                    <a:pt x="103" y="68"/>
                    <a:pt x="102" y="69"/>
                  </a:cubicBezTo>
                  <a:cubicBezTo>
                    <a:pt x="102" y="70"/>
                    <a:pt x="101" y="70"/>
                    <a:pt x="102" y="71"/>
                  </a:cubicBezTo>
                  <a:cubicBezTo>
                    <a:pt x="102" y="72"/>
                    <a:pt x="104" y="73"/>
                    <a:pt x="106" y="73"/>
                  </a:cubicBezTo>
                  <a:cubicBezTo>
                    <a:pt x="108" y="75"/>
                    <a:pt x="111" y="76"/>
                    <a:pt x="114" y="79"/>
                  </a:cubicBezTo>
                  <a:cubicBezTo>
                    <a:pt x="117" y="81"/>
                    <a:pt x="118" y="83"/>
                    <a:pt x="118" y="84"/>
                  </a:cubicBezTo>
                  <a:cubicBezTo>
                    <a:pt x="118" y="86"/>
                    <a:pt x="116" y="89"/>
                    <a:pt x="111" y="93"/>
                  </a:cubicBezTo>
                  <a:cubicBezTo>
                    <a:pt x="100" y="102"/>
                    <a:pt x="90" y="114"/>
                    <a:pt x="78" y="127"/>
                  </a:cubicBezTo>
                  <a:cubicBezTo>
                    <a:pt x="67" y="141"/>
                    <a:pt x="62" y="148"/>
                    <a:pt x="63" y="151"/>
                  </a:cubicBezTo>
                  <a:cubicBezTo>
                    <a:pt x="63" y="153"/>
                    <a:pt x="64" y="156"/>
                    <a:pt x="66" y="160"/>
                  </a:cubicBezTo>
                  <a:cubicBezTo>
                    <a:pt x="67" y="164"/>
                    <a:pt x="68" y="167"/>
                    <a:pt x="68" y="171"/>
                  </a:cubicBezTo>
                  <a:cubicBezTo>
                    <a:pt x="68" y="175"/>
                    <a:pt x="69" y="177"/>
                    <a:pt x="70" y="177"/>
                  </a:cubicBezTo>
                  <a:cubicBezTo>
                    <a:pt x="71" y="177"/>
                    <a:pt x="71" y="178"/>
                    <a:pt x="70" y="179"/>
                  </a:cubicBezTo>
                  <a:cubicBezTo>
                    <a:pt x="70" y="181"/>
                    <a:pt x="69" y="186"/>
                    <a:pt x="68" y="195"/>
                  </a:cubicBezTo>
                  <a:cubicBezTo>
                    <a:pt x="66" y="211"/>
                    <a:pt x="64" y="219"/>
                    <a:pt x="61" y="219"/>
                  </a:cubicBezTo>
                  <a:cubicBezTo>
                    <a:pt x="59" y="219"/>
                    <a:pt x="58" y="218"/>
                    <a:pt x="57" y="217"/>
                  </a:cubicBezTo>
                  <a:cubicBezTo>
                    <a:pt x="55" y="216"/>
                    <a:pt x="54" y="213"/>
                    <a:pt x="52" y="209"/>
                  </a:cubicBezTo>
                  <a:cubicBezTo>
                    <a:pt x="51" y="205"/>
                    <a:pt x="50" y="201"/>
                    <a:pt x="50" y="198"/>
                  </a:cubicBezTo>
                  <a:cubicBezTo>
                    <a:pt x="50" y="195"/>
                    <a:pt x="51" y="189"/>
                    <a:pt x="53" y="180"/>
                  </a:cubicBezTo>
                  <a:cubicBezTo>
                    <a:pt x="56" y="167"/>
                    <a:pt x="56" y="161"/>
                    <a:pt x="53" y="162"/>
                  </a:cubicBezTo>
                  <a:cubicBezTo>
                    <a:pt x="53" y="162"/>
                    <a:pt x="53" y="162"/>
                    <a:pt x="52" y="162"/>
                  </a:cubicBezTo>
                  <a:cubicBezTo>
                    <a:pt x="51" y="163"/>
                    <a:pt x="45" y="171"/>
                    <a:pt x="34" y="184"/>
                  </a:cubicBezTo>
                  <a:cubicBezTo>
                    <a:pt x="24" y="197"/>
                    <a:pt x="18" y="204"/>
                    <a:pt x="17" y="206"/>
                  </a:cubicBezTo>
                  <a:cubicBezTo>
                    <a:pt x="16" y="208"/>
                    <a:pt x="14" y="209"/>
                    <a:pt x="13" y="210"/>
                  </a:cubicBezTo>
                  <a:cubicBezTo>
                    <a:pt x="9" y="211"/>
                    <a:pt x="7" y="210"/>
                    <a:pt x="5" y="208"/>
                  </a:cubicBezTo>
                  <a:cubicBezTo>
                    <a:pt x="3" y="205"/>
                    <a:pt x="2" y="200"/>
                    <a:pt x="1" y="192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15" y="169"/>
                    <a:pt x="18" y="166"/>
                    <a:pt x="18" y="165"/>
                  </a:cubicBezTo>
                  <a:cubicBezTo>
                    <a:pt x="18" y="164"/>
                    <a:pt x="19" y="163"/>
                    <a:pt x="22" y="160"/>
                  </a:cubicBezTo>
                  <a:cubicBezTo>
                    <a:pt x="26" y="158"/>
                    <a:pt x="29" y="154"/>
                    <a:pt x="34" y="148"/>
                  </a:cubicBezTo>
                  <a:cubicBezTo>
                    <a:pt x="52" y="126"/>
                    <a:pt x="63" y="113"/>
                    <a:pt x="67" y="108"/>
                  </a:cubicBezTo>
                  <a:cubicBezTo>
                    <a:pt x="71" y="103"/>
                    <a:pt x="72" y="101"/>
                    <a:pt x="72" y="101"/>
                  </a:cubicBezTo>
                  <a:cubicBezTo>
                    <a:pt x="71" y="100"/>
                    <a:pt x="68" y="102"/>
                    <a:pt x="61" y="105"/>
                  </a:cubicBezTo>
                  <a:cubicBezTo>
                    <a:pt x="54" y="109"/>
                    <a:pt x="49" y="111"/>
                    <a:pt x="48" y="111"/>
                  </a:cubicBezTo>
                  <a:cubicBezTo>
                    <a:pt x="44" y="111"/>
                    <a:pt x="42" y="107"/>
                    <a:pt x="42" y="99"/>
                  </a:cubicBezTo>
                  <a:cubicBezTo>
                    <a:pt x="42" y="91"/>
                    <a:pt x="44" y="86"/>
                    <a:pt x="49" y="84"/>
                  </a:cubicBezTo>
                  <a:cubicBezTo>
                    <a:pt x="52" y="83"/>
                    <a:pt x="56" y="80"/>
                    <a:pt x="62" y="76"/>
                  </a:cubicBezTo>
                  <a:cubicBezTo>
                    <a:pt x="68" y="71"/>
                    <a:pt x="71" y="68"/>
                    <a:pt x="72" y="66"/>
                  </a:cubicBezTo>
                  <a:cubicBezTo>
                    <a:pt x="72" y="65"/>
                    <a:pt x="71" y="60"/>
                    <a:pt x="69" y="53"/>
                  </a:cubicBezTo>
                  <a:cubicBezTo>
                    <a:pt x="66" y="46"/>
                    <a:pt x="65" y="40"/>
                    <a:pt x="65" y="37"/>
                  </a:cubicBezTo>
                  <a:cubicBezTo>
                    <a:pt x="65" y="33"/>
                    <a:pt x="64" y="30"/>
                    <a:pt x="63" y="28"/>
                  </a:cubicBezTo>
                  <a:cubicBezTo>
                    <a:pt x="58" y="22"/>
                    <a:pt x="57" y="17"/>
                    <a:pt x="60" y="15"/>
                  </a:cubicBezTo>
                  <a:cubicBezTo>
                    <a:pt x="64" y="12"/>
                    <a:pt x="69" y="13"/>
                    <a:pt x="76" y="17"/>
                  </a:cubicBezTo>
                  <a:cubicBezTo>
                    <a:pt x="80" y="19"/>
                    <a:pt x="83" y="19"/>
                    <a:pt x="84" y="18"/>
                  </a:cubicBezTo>
                  <a:cubicBezTo>
                    <a:pt x="86" y="17"/>
                    <a:pt x="89" y="15"/>
                    <a:pt x="94" y="10"/>
                  </a:cubicBezTo>
                  <a:cubicBezTo>
                    <a:pt x="100" y="6"/>
                    <a:pt x="104" y="3"/>
                    <a:pt x="107" y="3"/>
                  </a:cubicBezTo>
                  <a:close/>
                  <a:moveTo>
                    <a:pt x="177" y="115"/>
                  </a:moveTo>
                  <a:cubicBezTo>
                    <a:pt x="177" y="110"/>
                    <a:pt x="177" y="106"/>
                    <a:pt x="178" y="103"/>
                  </a:cubicBezTo>
                  <a:cubicBezTo>
                    <a:pt x="179" y="100"/>
                    <a:pt x="179" y="99"/>
                    <a:pt x="180" y="99"/>
                  </a:cubicBezTo>
                  <a:cubicBezTo>
                    <a:pt x="182" y="99"/>
                    <a:pt x="184" y="105"/>
                    <a:pt x="185" y="117"/>
                  </a:cubicBezTo>
                  <a:cubicBezTo>
                    <a:pt x="185" y="124"/>
                    <a:pt x="186" y="133"/>
                    <a:pt x="188" y="142"/>
                  </a:cubicBezTo>
                  <a:cubicBezTo>
                    <a:pt x="190" y="151"/>
                    <a:pt x="191" y="158"/>
                    <a:pt x="193" y="161"/>
                  </a:cubicBezTo>
                  <a:cubicBezTo>
                    <a:pt x="197" y="169"/>
                    <a:pt x="200" y="176"/>
                    <a:pt x="201" y="182"/>
                  </a:cubicBezTo>
                  <a:cubicBezTo>
                    <a:pt x="201" y="187"/>
                    <a:pt x="202" y="190"/>
                    <a:pt x="203" y="192"/>
                  </a:cubicBezTo>
                  <a:cubicBezTo>
                    <a:pt x="204" y="194"/>
                    <a:pt x="205" y="196"/>
                    <a:pt x="203" y="199"/>
                  </a:cubicBezTo>
                  <a:cubicBezTo>
                    <a:pt x="202" y="202"/>
                    <a:pt x="200" y="204"/>
                    <a:pt x="197" y="206"/>
                  </a:cubicBezTo>
                  <a:cubicBezTo>
                    <a:pt x="188" y="211"/>
                    <a:pt x="177" y="215"/>
                    <a:pt x="166" y="217"/>
                  </a:cubicBezTo>
                  <a:cubicBezTo>
                    <a:pt x="155" y="219"/>
                    <a:pt x="146" y="219"/>
                    <a:pt x="139" y="217"/>
                  </a:cubicBezTo>
                  <a:cubicBezTo>
                    <a:pt x="134" y="215"/>
                    <a:pt x="129" y="212"/>
                    <a:pt x="125" y="207"/>
                  </a:cubicBezTo>
                  <a:cubicBezTo>
                    <a:pt x="120" y="202"/>
                    <a:pt x="117" y="196"/>
                    <a:pt x="114" y="189"/>
                  </a:cubicBezTo>
                  <a:cubicBezTo>
                    <a:pt x="111" y="183"/>
                    <a:pt x="109" y="179"/>
                    <a:pt x="107" y="179"/>
                  </a:cubicBezTo>
                  <a:cubicBezTo>
                    <a:pt x="106" y="178"/>
                    <a:pt x="104" y="179"/>
                    <a:pt x="102" y="180"/>
                  </a:cubicBezTo>
                  <a:cubicBezTo>
                    <a:pt x="99" y="182"/>
                    <a:pt x="97" y="182"/>
                    <a:pt x="96" y="182"/>
                  </a:cubicBezTo>
                  <a:cubicBezTo>
                    <a:pt x="92" y="181"/>
                    <a:pt x="90" y="174"/>
                    <a:pt x="88" y="163"/>
                  </a:cubicBezTo>
                  <a:cubicBezTo>
                    <a:pt x="87" y="158"/>
                    <a:pt x="87" y="155"/>
                    <a:pt x="87" y="154"/>
                  </a:cubicBezTo>
                  <a:cubicBezTo>
                    <a:pt x="87" y="152"/>
                    <a:pt x="88" y="151"/>
                    <a:pt x="89" y="150"/>
                  </a:cubicBezTo>
                  <a:cubicBezTo>
                    <a:pt x="90" y="149"/>
                    <a:pt x="91" y="148"/>
                    <a:pt x="91" y="148"/>
                  </a:cubicBezTo>
                  <a:cubicBezTo>
                    <a:pt x="92" y="148"/>
                    <a:pt x="92" y="148"/>
                    <a:pt x="94" y="149"/>
                  </a:cubicBezTo>
                  <a:cubicBezTo>
                    <a:pt x="95" y="151"/>
                    <a:pt x="95" y="152"/>
                    <a:pt x="94" y="154"/>
                  </a:cubicBezTo>
                  <a:cubicBezTo>
                    <a:pt x="93" y="155"/>
                    <a:pt x="92" y="156"/>
                    <a:pt x="93" y="156"/>
                  </a:cubicBezTo>
                  <a:cubicBezTo>
                    <a:pt x="94" y="156"/>
                    <a:pt x="96" y="155"/>
                    <a:pt x="99" y="152"/>
                  </a:cubicBezTo>
                  <a:cubicBezTo>
                    <a:pt x="102" y="149"/>
                    <a:pt x="105" y="146"/>
                    <a:pt x="106" y="143"/>
                  </a:cubicBezTo>
                  <a:cubicBezTo>
                    <a:pt x="108" y="139"/>
                    <a:pt x="109" y="134"/>
                    <a:pt x="110" y="127"/>
                  </a:cubicBezTo>
                  <a:cubicBezTo>
                    <a:pt x="111" y="119"/>
                    <a:pt x="110" y="114"/>
                    <a:pt x="109" y="113"/>
                  </a:cubicBezTo>
                  <a:cubicBezTo>
                    <a:pt x="107" y="112"/>
                    <a:pt x="106" y="110"/>
                    <a:pt x="107" y="108"/>
                  </a:cubicBezTo>
                  <a:cubicBezTo>
                    <a:pt x="107" y="106"/>
                    <a:pt x="108" y="105"/>
                    <a:pt x="109" y="105"/>
                  </a:cubicBezTo>
                  <a:cubicBezTo>
                    <a:pt x="111" y="105"/>
                    <a:pt x="113" y="106"/>
                    <a:pt x="115" y="109"/>
                  </a:cubicBezTo>
                  <a:cubicBezTo>
                    <a:pt x="117" y="112"/>
                    <a:pt x="119" y="116"/>
                    <a:pt x="120" y="121"/>
                  </a:cubicBezTo>
                  <a:cubicBezTo>
                    <a:pt x="121" y="125"/>
                    <a:pt x="122" y="127"/>
                    <a:pt x="123" y="127"/>
                  </a:cubicBezTo>
                  <a:cubicBezTo>
                    <a:pt x="124" y="127"/>
                    <a:pt x="126" y="125"/>
                    <a:pt x="130" y="121"/>
                  </a:cubicBezTo>
                  <a:cubicBezTo>
                    <a:pt x="133" y="117"/>
                    <a:pt x="135" y="115"/>
                    <a:pt x="135" y="114"/>
                  </a:cubicBezTo>
                  <a:cubicBezTo>
                    <a:pt x="135" y="113"/>
                    <a:pt x="135" y="113"/>
                    <a:pt x="133" y="113"/>
                  </a:cubicBezTo>
                  <a:cubicBezTo>
                    <a:pt x="132" y="113"/>
                    <a:pt x="132" y="113"/>
                    <a:pt x="133" y="112"/>
                  </a:cubicBezTo>
                  <a:cubicBezTo>
                    <a:pt x="135" y="108"/>
                    <a:pt x="138" y="105"/>
                    <a:pt x="142" y="101"/>
                  </a:cubicBezTo>
                  <a:cubicBezTo>
                    <a:pt x="143" y="100"/>
                    <a:pt x="145" y="100"/>
                    <a:pt x="147" y="101"/>
                  </a:cubicBezTo>
                  <a:cubicBezTo>
                    <a:pt x="150" y="102"/>
                    <a:pt x="152" y="104"/>
                    <a:pt x="154" y="106"/>
                  </a:cubicBezTo>
                  <a:cubicBezTo>
                    <a:pt x="158" y="110"/>
                    <a:pt x="158" y="116"/>
                    <a:pt x="153" y="122"/>
                  </a:cubicBezTo>
                  <a:cubicBezTo>
                    <a:pt x="151" y="126"/>
                    <a:pt x="150" y="128"/>
                    <a:pt x="150" y="129"/>
                  </a:cubicBezTo>
                  <a:cubicBezTo>
                    <a:pt x="150" y="130"/>
                    <a:pt x="146" y="136"/>
                    <a:pt x="137" y="146"/>
                  </a:cubicBezTo>
                  <a:cubicBezTo>
                    <a:pt x="129" y="156"/>
                    <a:pt x="124" y="162"/>
                    <a:pt x="123" y="164"/>
                  </a:cubicBezTo>
                  <a:cubicBezTo>
                    <a:pt x="121" y="168"/>
                    <a:pt x="121" y="173"/>
                    <a:pt x="123" y="180"/>
                  </a:cubicBezTo>
                  <a:cubicBezTo>
                    <a:pt x="125" y="187"/>
                    <a:pt x="127" y="192"/>
                    <a:pt x="130" y="195"/>
                  </a:cubicBezTo>
                  <a:cubicBezTo>
                    <a:pt x="132" y="196"/>
                    <a:pt x="136" y="196"/>
                    <a:pt x="144" y="195"/>
                  </a:cubicBezTo>
                  <a:cubicBezTo>
                    <a:pt x="151" y="194"/>
                    <a:pt x="157" y="193"/>
                    <a:pt x="162" y="191"/>
                  </a:cubicBezTo>
                  <a:cubicBezTo>
                    <a:pt x="162" y="190"/>
                    <a:pt x="162" y="190"/>
                    <a:pt x="163" y="190"/>
                  </a:cubicBezTo>
                  <a:cubicBezTo>
                    <a:pt x="166" y="189"/>
                    <a:pt x="168" y="187"/>
                    <a:pt x="169" y="185"/>
                  </a:cubicBezTo>
                  <a:cubicBezTo>
                    <a:pt x="169" y="182"/>
                    <a:pt x="170" y="175"/>
                    <a:pt x="172" y="162"/>
                  </a:cubicBezTo>
                  <a:cubicBezTo>
                    <a:pt x="172" y="162"/>
                    <a:pt x="172" y="161"/>
                    <a:pt x="172" y="160"/>
                  </a:cubicBezTo>
                  <a:cubicBezTo>
                    <a:pt x="174" y="148"/>
                    <a:pt x="175" y="138"/>
                    <a:pt x="176" y="131"/>
                  </a:cubicBezTo>
                  <a:cubicBezTo>
                    <a:pt x="177" y="125"/>
                    <a:pt x="177" y="119"/>
                    <a:pt x="177" y="115"/>
                  </a:cubicBezTo>
                  <a:close/>
                  <a:moveTo>
                    <a:pt x="123" y="11"/>
                  </a:moveTo>
                  <a:cubicBezTo>
                    <a:pt x="120" y="9"/>
                    <a:pt x="117" y="9"/>
                    <a:pt x="114" y="9"/>
                  </a:cubicBezTo>
                  <a:cubicBezTo>
                    <a:pt x="111" y="9"/>
                    <a:pt x="108" y="10"/>
                    <a:pt x="103" y="14"/>
                  </a:cubicBezTo>
                  <a:cubicBezTo>
                    <a:pt x="98" y="17"/>
                    <a:pt x="95" y="21"/>
                    <a:pt x="92" y="25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91" y="46"/>
                    <a:pt x="92" y="49"/>
                    <a:pt x="94" y="49"/>
                  </a:cubicBezTo>
                  <a:cubicBezTo>
                    <a:pt x="95" y="49"/>
                    <a:pt x="100" y="44"/>
                    <a:pt x="109" y="35"/>
                  </a:cubicBezTo>
                  <a:cubicBezTo>
                    <a:pt x="118" y="26"/>
                    <a:pt x="123" y="21"/>
                    <a:pt x="124" y="18"/>
                  </a:cubicBezTo>
                  <a:cubicBezTo>
                    <a:pt x="127" y="13"/>
                    <a:pt x="127" y="13"/>
                    <a:pt x="127" y="13"/>
                  </a:cubicBezTo>
                  <a:lnTo>
                    <a:pt x="12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53084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ripple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" presetClass="entr" presetSubtype="1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5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6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9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0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2" presetID="2" presetClass="entr" presetSubtype="3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4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5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3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4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3" presetID="2" presetClass="entr" presetSubtype="3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55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56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5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6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6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21" grpId="0"/>
          <p:bldP spid="22" grpId="0"/>
          <p:bldP spid="24" grpId="0"/>
          <p:bldP spid="2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" presetClass="entr" presetSubtype="1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2" presetID="2" presetClass="entr" presetSubtype="3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3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4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3" presetID="2" presetClass="entr" presetSubtype="3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5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6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6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21" grpId="0"/>
          <p:bldP spid="22" grpId="0"/>
          <p:bldP spid="24" grpId="0"/>
          <p:bldP spid="25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/>
        </p:nvSpPr>
        <p:spPr>
          <a:xfrm>
            <a:off x="4599190" y="3704326"/>
            <a:ext cx="3057247" cy="30777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1400" b="0" i="0" dirty="0" smtClean="0">
                <a:solidFill>
                  <a:srgbClr val="444444"/>
                </a:solidFill>
                <a:effectLst/>
                <a:latin typeface="helvetica neue"/>
              </a:rPr>
              <a:t>忆当时年华，谁点相思，谁种桃花。</a:t>
            </a:r>
            <a:endParaRPr lang="zh-CN" altLang="en-US" sz="1400" dirty="0"/>
          </a:p>
        </p:txBody>
      </p:sp>
      <p:sp>
        <p:nvSpPr>
          <p:cNvPr id="45" name="矩形 44"/>
          <p:cNvSpPr/>
          <p:nvPr/>
        </p:nvSpPr>
        <p:spPr>
          <a:xfrm rot="16200000">
            <a:off x="5120200" y="1080724"/>
            <a:ext cx="1538883" cy="4026102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en-US" altLang="zh-CN" sz="8800" b="0" i="0" dirty="0" smtClean="0">
                <a:solidFill>
                  <a:srgbClr val="444444"/>
                </a:solidFill>
                <a:effectLst/>
                <a:latin typeface="+mj-ea"/>
                <a:ea typeface="+mj-ea"/>
              </a:rPr>
              <a:t>THANKS</a:t>
            </a:r>
            <a:endParaRPr lang="zh-CN" altLang="en-US" sz="8800" dirty="0">
              <a:latin typeface="+mj-ea"/>
              <a:ea typeface="+mj-ea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6878" y="-35996"/>
            <a:ext cx="4188253" cy="3638141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35996"/>
            <a:ext cx="4087430" cy="3550561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31" y="4997862"/>
            <a:ext cx="2947011" cy="1699817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962" y="2861499"/>
            <a:ext cx="2015293" cy="15975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>
            <a:off x="7346641" y="3660286"/>
            <a:ext cx="4456185" cy="303291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247" y="2940918"/>
            <a:ext cx="2015293" cy="1597573"/>
          </a:xfrm>
          <a:prstGeom prst="rect">
            <a:avLst/>
          </a:prstGeom>
        </p:spPr>
      </p:pic>
      <p:grpSp>
        <p:nvGrpSpPr>
          <p:cNvPr id="55" name="组合 54"/>
          <p:cNvGrpSpPr/>
          <p:nvPr/>
        </p:nvGrpSpPr>
        <p:grpSpPr>
          <a:xfrm rot="5400000">
            <a:off x="4622813" y="802586"/>
            <a:ext cx="2632909" cy="5045184"/>
            <a:chOff x="4779545" y="1162806"/>
            <a:chExt cx="2632909" cy="5045184"/>
          </a:xfrm>
          <a:noFill/>
        </p:grpSpPr>
        <p:sp>
          <p:nvSpPr>
            <p:cNvPr id="56" name="矩形 55"/>
            <p:cNvSpPr/>
            <p:nvPr/>
          </p:nvSpPr>
          <p:spPr>
            <a:xfrm>
              <a:off x="4779545" y="1162806"/>
              <a:ext cx="2632909" cy="5045184"/>
            </a:xfrm>
            <a:prstGeom prst="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>
              <a:off x="4889884" y="1255026"/>
              <a:ext cx="2397607" cy="4813265"/>
            </a:xfrm>
            <a:prstGeom prst="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8500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5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9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0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0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1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/>
          <p:bldP spid="4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/>
          <p:bldP spid="4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9" t="32800" r="64581" b="52861"/>
          <a:stretch/>
        </p:blipFill>
        <p:spPr>
          <a:xfrm rot="2967669" flipH="1">
            <a:off x="5794386" y="1273839"/>
            <a:ext cx="1274969" cy="883853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1935" y="1425672"/>
            <a:ext cx="584649" cy="2713372"/>
          </a:xfrm>
          <a:prstGeom prst="rect">
            <a:avLst/>
          </a:prstGeom>
        </p:spPr>
      </p:pic>
      <p:sp>
        <p:nvSpPr>
          <p:cNvPr id="58" name="矩形 57"/>
          <p:cNvSpPr/>
          <p:nvPr/>
        </p:nvSpPr>
        <p:spPr>
          <a:xfrm>
            <a:off x="5726897" y="1617866"/>
            <a:ext cx="492443" cy="1351211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方正字迹-邢体草书简体" panose="03000502000000000000" pitchFamily="66" charset="-122"/>
                <a:ea typeface="方正字迹-邢体草书简体" panose="03000502000000000000" pitchFamily="66" charset="-122"/>
              </a:rPr>
              <a:t>第一部分</a:t>
            </a:r>
            <a:endParaRPr lang="zh-CN" altLang="en-US" sz="2000" b="1" dirty="0">
              <a:solidFill>
                <a:schemeClr val="bg1"/>
              </a:solidFill>
              <a:latin typeface="方正字迹-邢体草书简体" panose="03000502000000000000" pitchFamily="66" charset="-122"/>
              <a:ea typeface="方正字迹-邢体草书简体" panose="03000502000000000000" pitchFamily="66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6315870" y="2226471"/>
            <a:ext cx="430887" cy="2648245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年度工作概述</a:t>
            </a:r>
            <a:endParaRPr lang="zh-CN" altLang="en-US" sz="1600" b="1" spc="3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50706">
            <a:off x="3933130" y="3957694"/>
            <a:ext cx="658271" cy="554685"/>
          </a:xfrm>
          <a:prstGeom prst="rect">
            <a:avLst/>
          </a:prstGeom>
        </p:spPr>
      </p:pic>
      <p:sp>
        <p:nvSpPr>
          <p:cNvPr id="66" name="矩形 65"/>
          <p:cNvSpPr/>
          <p:nvPr/>
        </p:nvSpPr>
        <p:spPr>
          <a:xfrm>
            <a:off x="4142514" y="4545643"/>
            <a:ext cx="430887" cy="1702576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输您的的</a:t>
            </a:r>
            <a:r>
              <a:rPr lang="zh-CN" altLang="en-US" sz="16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标题</a:t>
            </a:r>
            <a:endParaRPr lang="zh-CN" altLang="en-US" sz="1600" b="1" spc="3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50706">
            <a:off x="5120491" y="3957694"/>
            <a:ext cx="658271" cy="554685"/>
          </a:xfrm>
          <a:prstGeom prst="rect">
            <a:avLst/>
          </a:prstGeom>
        </p:spPr>
      </p:pic>
      <p:sp>
        <p:nvSpPr>
          <p:cNvPr id="70" name="矩形 69"/>
          <p:cNvSpPr/>
          <p:nvPr/>
        </p:nvSpPr>
        <p:spPr>
          <a:xfrm>
            <a:off x="5329875" y="4545643"/>
            <a:ext cx="430887" cy="1702576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输您的的</a:t>
            </a:r>
            <a:r>
              <a:rPr lang="zh-CN" altLang="en-US" sz="16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标题</a:t>
            </a:r>
            <a:endParaRPr lang="zh-CN" altLang="en-US" sz="1600" b="1" spc="3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71" name="图片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50706">
            <a:off x="6208696" y="3957694"/>
            <a:ext cx="658271" cy="554685"/>
          </a:xfrm>
          <a:prstGeom prst="rect">
            <a:avLst/>
          </a:prstGeom>
        </p:spPr>
      </p:pic>
      <p:sp>
        <p:nvSpPr>
          <p:cNvPr id="72" name="矩形 71"/>
          <p:cNvSpPr/>
          <p:nvPr/>
        </p:nvSpPr>
        <p:spPr>
          <a:xfrm>
            <a:off x="6418080" y="4545643"/>
            <a:ext cx="430887" cy="1702576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输您的的</a:t>
            </a:r>
            <a:r>
              <a:rPr lang="zh-CN" altLang="en-US" sz="16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标题</a:t>
            </a:r>
            <a:endParaRPr lang="zh-CN" altLang="en-US" sz="1600" b="1" spc="3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73" name="图片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50706">
            <a:off x="7280891" y="3957694"/>
            <a:ext cx="658271" cy="554685"/>
          </a:xfrm>
          <a:prstGeom prst="rect">
            <a:avLst/>
          </a:prstGeom>
        </p:spPr>
      </p:pic>
      <p:sp>
        <p:nvSpPr>
          <p:cNvPr id="74" name="矩形 73"/>
          <p:cNvSpPr/>
          <p:nvPr/>
        </p:nvSpPr>
        <p:spPr>
          <a:xfrm>
            <a:off x="7490275" y="4545643"/>
            <a:ext cx="430887" cy="1702576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输您的的</a:t>
            </a:r>
            <a:r>
              <a:rPr lang="zh-CN" altLang="en-US" sz="16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标题</a:t>
            </a:r>
            <a:endParaRPr lang="zh-CN" altLang="en-US" sz="1600" b="1" spc="3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6878" y="-35996"/>
            <a:ext cx="4188253" cy="3638141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35996"/>
            <a:ext cx="4087430" cy="355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05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5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5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6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6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/>
          <p:bldP spid="59" grpId="0"/>
          <p:bldP spid="66" grpId="0"/>
          <p:bldP spid="70" grpId="0"/>
          <p:bldP spid="72" grpId="0"/>
          <p:bldP spid="7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5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5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6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6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/>
          <p:bldP spid="59" grpId="0"/>
          <p:bldP spid="66" grpId="0"/>
          <p:bldP spid="70" grpId="0"/>
          <p:bldP spid="72" grpId="0"/>
          <p:bldP spid="7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2784">
            <a:off x="2858689" y="1684242"/>
            <a:ext cx="1752381" cy="9301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3626" y="255298"/>
            <a:ext cx="584649" cy="271337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549720" y="401621"/>
            <a:ext cx="430887" cy="2648245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bg1"/>
                </a:solidFill>
                <a:latin typeface="+mn-ea"/>
              </a:rPr>
              <a:t>可长可短的标题</a:t>
            </a:r>
            <a:endParaRPr lang="zh-CN" altLang="en-US" sz="1600" b="1" spc="3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6862" y="1927612"/>
            <a:ext cx="831951" cy="7010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683" y="4430082"/>
            <a:ext cx="3334313" cy="90351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52729" y="1600000"/>
            <a:ext cx="993356" cy="83704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7891" flipH="1">
            <a:off x="-82791" y="-775749"/>
            <a:ext cx="5726986" cy="2213116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4814558" y="2700343"/>
            <a:ext cx="335802" cy="1210899"/>
            <a:chOff x="4180105" y="2695575"/>
            <a:chExt cx="741363" cy="2673350"/>
          </a:xfrm>
        </p:grpSpPr>
        <p:sp>
          <p:nvSpPr>
            <p:cNvPr id="33" name="Freeform 6"/>
            <p:cNvSpPr>
              <a:spLocks noEditPoints="1"/>
            </p:cNvSpPr>
            <p:nvPr/>
          </p:nvSpPr>
          <p:spPr bwMode="auto">
            <a:xfrm>
              <a:off x="4262655" y="2695575"/>
              <a:ext cx="587375" cy="504825"/>
            </a:xfrm>
            <a:custGeom>
              <a:avLst/>
              <a:gdLst>
                <a:gd name="T0" fmla="*/ 12 w 154"/>
                <a:gd name="T1" fmla="*/ 103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2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8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5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4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2 h 134"/>
                <a:gd name="T58" fmla="*/ 81 w 154"/>
                <a:gd name="T59" fmla="*/ 87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1 h 134"/>
                <a:gd name="T66" fmla="*/ 36 w 154"/>
                <a:gd name="T67" fmla="*/ 112 h 134"/>
                <a:gd name="T68" fmla="*/ 91 w 154"/>
                <a:gd name="T69" fmla="*/ 0 h 134"/>
                <a:gd name="T70" fmla="*/ 118 w 154"/>
                <a:gd name="T71" fmla="*/ 20 h 134"/>
                <a:gd name="T72" fmla="*/ 117 w 154"/>
                <a:gd name="T73" fmla="*/ 34 h 134"/>
                <a:gd name="T74" fmla="*/ 88 w 154"/>
                <a:gd name="T75" fmla="*/ 39 h 134"/>
                <a:gd name="T76" fmla="*/ 58 w 154"/>
                <a:gd name="T77" fmla="*/ 42 h 134"/>
                <a:gd name="T78" fmla="*/ 40 w 154"/>
                <a:gd name="T79" fmla="*/ 3 h 134"/>
                <a:gd name="T80" fmla="*/ 54 w 154"/>
                <a:gd name="T81" fmla="*/ 11 h 134"/>
                <a:gd name="T82" fmla="*/ 58 w 154"/>
                <a:gd name="T83" fmla="*/ 16 h 134"/>
                <a:gd name="T84" fmla="*/ 91 w 154"/>
                <a:gd name="T85" fmla="*/ 7 h 134"/>
                <a:gd name="T86" fmla="*/ 46 w 154"/>
                <a:gd name="T87" fmla="*/ 108 h 134"/>
                <a:gd name="T88" fmla="*/ 52 w 154"/>
                <a:gd name="T89" fmla="*/ 108 h 134"/>
                <a:gd name="T90" fmla="*/ 52 w 154"/>
                <a:gd name="T91" fmla="*/ 108 h 134"/>
                <a:gd name="T92" fmla="*/ 67 w 154"/>
                <a:gd name="T93" fmla="*/ 105 h 134"/>
                <a:gd name="T94" fmla="*/ 68 w 154"/>
                <a:gd name="T95" fmla="*/ 58 h 134"/>
                <a:gd name="T96" fmla="*/ 71 w 154"/>
                <a:gd name="T97" fmla="*/ 57 h 134"/>
                <a:gd name="T98" fmla="*/ 75 w 154"/>
                <a:gd name="T99" fmla="*/ 103 h 134"/>
                <a:gd name="T100" fmla="*/ 77 w 154"/>
                <a:gd name="T101" fmla="*/ 103 h 134"/>
                <a:gd name="T102" fmla="*/ 95 w 154"/>
                <a:gd name="T103" fmla="*/ 10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7"/>
                  </a:moveTo>
                  <a:cubicBezTo>
                    <a:pt x="17" y="96"/>
                    <a:pt x="18" y="95"/>
                    <a:pt x="18" y="96"/>
                  </a:cubicBezTo>
                  <a:cubicBezTo>
                    <a:pt x="18" y="96"/>
                    <a:pt x="17" y="98"/>
                    <a:pt x="15" y="99"/>
                  </a:cubicBezTo>
                  <a:cubicBezTo>
                    <a:pt x="13" y="101"/>
                    <a:pt x="12" y="103"/>
                    <a:pt x="12" y="103"/>
                  </a:cubicBezTo>
                  <a:cubicBezTo>
                    <a:pt x="12" y="104"/>
                    <a:pt x="12" y="105"/>
                    <a:pt x="11" y="106"/>
                  </a:cubicBezTo>
                  <a:cubicBezTo>
                    <a:pt x="10" y="108"/>
                    <a:pt x="9" y="109"/>
                    <a:pt x="9" y="111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4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6"/>
                  </a:cubicBezTo>
                  <a:cubicBezTo>
                    <a:pt x="16" y="117"/>
                    <a:pt x="17" y="118"/>
                    <a:pt x="19" y="117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6"/>
                    <a:pt x="20" y="116"/>
                    <a:pt x="20" y="116"/>
                  </a:cubicBezTo>
                  <a:cubicBezTo>
                    <a:pt x="19" y="115"/>
                    <a:pt x="19" y="115"/>
                    <a:pt x="21" y="114"/>
                  </a:cubicBezTo>
                  <a:cubicBezTo>
                    <a:pt x="22" y="114"/>
                    <a:pt x="23" y="114"/>
                    <a:pt x="26" y="113"/>
                  </a:cubicBezTo>
                  <a:cubicBezTo>
                    <a:pt x="28" y="113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4"/>
                    <a:pt x="35" y="114"/>
                  </a:cubicBezTo>
                  <a:cubicBezTo>
                    <a:pt x="39" y="113"/>
                    <a:pt x="40" y="112"/>
                    <a:pt x="41" y="113"/>
                  </a:cubicBezTo>
                  <a:cubicBezTo>
                    <a:pt x="42" y="113"/>
                    <a:pt x="42" y="113"/>
                    <a:pt x="43" y="112"/>
                  </a:cubicBezTo>
                  <a:cubicBezTo>
                    <a:pt x="44" y="111"/>
                    <a:pt x="49" y="111"/>
                    <a:pt x="57" y="110"/>
                  </a:cubicBezTo>
                  <a:cubicBezTo>
                    <a:pt x="60" y="109"/>
                    <a:pt x="62" y="109"/>
                    <a:pt x="63" y="108"/>
                  </a:cubicBezTo>
                  <a:cubicBezTo>
                    <a:pt x="64" y="108"/>
                    <a:pt x="64" y="107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09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8"/>
                    <a:pt x="77" y="108"/>
                  </a:cubicBezTo>
                  <a:cubicBezTo>
                    <a:pt x="78" y="108"/>
                    <a:pt x="79" y="108"/>
                    <a:pt x="79" y="107"/>
                  </a:cubicBezTo>
                  <a:cubicBezTo>
                    <a:pt x="79" y="107"/>
                    <a:pt x="80" y="106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6"/>
                    <a:pt x="82" y="107"/>
                  </a:cubicBezTo>
                  <a:cubicBezTo>
                    <a:pt x="82" y="107"/>
                    <a:pt x="83" y="107"/>
                    <a:pt x="84" y="107"/>
                  </a:cubicBezTo>
                  <a:cubicBezTo>
                    <a:pt x="86" y="106"/>
                    <a:pt x="95" y="105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1"/>
                    <a:pt x="122" y="101"/>
                    <a:pt x="121" y="100"/>
                  </a:cubicBezTo>
                  <a:cubicBezTo>
                    <a:pt x="120" y="99"/>
                    <a:pt x="120" y="99"/>
                    <a:pt x="120" y="98"/>
                  </a:cubicBezTo>
                  <a:cubicBezTo>
                    <a:pt x="121" y="98"/>
                    <a:pt x="122" y="99"/>
                    <a:pt x="124" y="100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3"/>
                    <a:pt x="131" y="104"/>
                  </a:cubicBezTo>
                  <a:cubicBezTo>
                    <a:pt x="132" y="105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6"/>
                  </a:cubicBezTo>
                  <a:cubicBezTo>
                    <a:pt x="150" y="117"/>
                    <a:pt x="150" y="118"/>
                    <a:pt x="151" y="118"/>
                  </a:cubicBezTo>
                  <a:cubicBezTo>
                    <a:pt x="152" y="118"/>
                    <a:pt x="153" y="118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5"/>
                    <a:pt x="152" y="127"/>
                    <a:pt x="151" y="128"/>
                  </a:cubicBezTo>
                  <a:cubicBezTo>
                    <a:pt x="150" y="129"/>
                    <a:pt x="148" y="129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6"/>
                    <a:pt x="129" y="125"/>
                  </a:cubicBezTo>
                  <a:cubicBezTo>
                    <a:pt x="128" y="124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6"/>
                    <a:pt x="44" y="128"/>
                    <a:pt x="38" y="130"/>
                  </a:cubicBezTo>
                  <a:cubicBezTo>
                    <a:pt x="22" y="134"/>
                    <a:pt x="12" y="133"/>
                    <a:pt x="6" y="128"/>
                  </a:cubicBezTo>
                  <a:cubicBezTo>
                    <a:pt x="4" y="126"/>
                    <a:pt x="3" y="123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8"/>
                    <a:pt x="1" y="107"/>
                    <a:pt x="2" y="106"/>
                  </a:cubicBezTo>
                  <a:cubicBezTo>
                    <a:pt x="2" y="104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5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0"/>
                    <a:pt x="14" y="99"/>
                    <a:pt x="15" y="97"/>
                  </a:cubicBezTo>
                  <a:close/>
                  <a:moveTo>
                    <a:pt x="16" y="116"/>
                  </a:moveTo>
                  <a:cubicBezTo>
                    <a:pt x="16" y="115"/>
                    <a:pt x="16" y="115"/>
                    <a:pt x="16" y="115"/>
                  </a:cubicBezTo>
                  <a:cubicBezTo>
                    <a:pt x="16" y="115"/>
                    <a:pt x="17" y="115"/>
                    <a:pt x="17" y="115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0"/>
                    <a:pt x="27" y="90"/>
                    <a:pt x="27" y="91"/>
                  </a:cubicBezTo>
                  <a:cubicBezTo>
                    <a:pt x="27" y="91"/>
                    <a:pt x="26" y="92"/>
                    <a:pt x="24" y="93"/>
                  </a:cubicBezTo>
                  <a:cubicBezTo>
                    <a:pt x="21" y="94"/>
                    <a:pt x="21" y="94"/>
                    <a:pt x="21" y="94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4"/>
                    <a:pt x="28" y="114"/>
                  </a:cubicBezTo>
                  <a:cubicBezTo>
                    <a:pt x="28" y="114"/>
                    <a:pt x="28" y="114"/>
                    <a:pt x="27" y="114"/>
                  </a:cubicBezTo>
                  <a:cubicBezTo>
                    <a:pt x="25" y="114"/>
                    <a:pt x="25" y="114"/>
                    <a:pt x="24" y="115"/>
                  </a:cubicBezTo>
                  <a:cubicBezTo>
                    <a:pt x="24" y="116"/>
                    <a:pt x="24" y="116"/>
                    <a:pt x="25" y="116"/>
                  </a:cubicBezTo>
                  <a:cubicBezTo>
                    <a:pt x="26" y="116"/>
                    <a:pt x="26" y="115"/>
                    <a:pt x="27" y="115"/>
                  </a:cubicBezTo>
                  <a:close/>
                  <a:moveTo>
                    <a:pt x="44" y="55"/>
                  </a:moveTo>
                  <a:cubicBezTo>
                    <a:pt x="44" y="55"/>
                    <a:pt x="44" y="55"/>
                    <a:pt x="44" y="54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5" y="55"/>
                    <a:pt x="45" y="56"/>
                    <a:pt x="44" y="58"/>
                  </a:cubicBezTo>
                  <a:cubicBezTo>
                    <a:pt x="43" y="60"/>
                    <a:pt x="43" y="61"/>
                    <a:pt x="43" y="61"/>
                  </a:cubicBezTo>
                  <a:cubicBezTo>
                    <a:pt x="44" y="62"/>
                    <a:pt x="44" y="62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59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1"/>
                    <a:pt x="60" y="61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3"/>
                    <a:pt x="57" y="64"/>
                    <a:pt x="57" y="65"/>
                  </a:cubicBezTo>
                  <a:cubicBezTo>
                    <a:pt x="58" y="66"/>
                    <a:pt x="59" y="67"/>
                    <a:pt x="59" y="67"/>
                  </a:cubicBezTo>
                  <a:cubicBezTo>
                    <a:pt x="60" y="67"/>
                    <a:pt x="61" y="66"/>
                    <a:pt x="64" y="66"/>
                  </a:cubicBezTo>
                  <a:cubicBezTo>
                    <a:pt x="67" y="64"/>
                    <a:pt x="69" y="64"/>
                    <a:pt x="70" y="63"/>
                  </a:cubicBezTo>
                  <a:cubicBezTo>
                    <a:pt x="72" y="63"/>
                    <a:pt x="73" y="62"/>
                    <a:pt x="74" y="62"/>
                  </a:cubicBezTo>
                  <a:cubicBezTo>
                    <a:pt x="75" y="62"/>
                    <a:pt x="76" y="61"/>
                    <a:pt x="77" y="60"/>
                  </a:cubicBezTo>
                  <a:cubicBezTo>
                    <a:pt x="79" y="58"/>
                    <a:pt x="80" y="57"/>
                    <a:pt x="80" y="57"/>
                  </a:cubicBezTo>
                  <a:cubicBezTo>
                    <a:pt x="80" y="56"/>
                    <a:pt x="79" y="56"/>
                    <a:pt x="77" y="56"/>
                  </a:cubicBezTo>
                  <a:cubicBezTo>
                    <a:pt x="76" y="56"/>
                    <a:pt x="75" y="57"/>
                    <a:pt x="75" y="56"/>
                  </a:cubicBezTo>
                  <a:cubicBezTo>
                    <a:pt x="75" y="56"/>
                    <a:pt x="76" y="56"/>
                    <a:pt x="76" y="56"/>
                  </a:cubicBezTo>
                  <a:cubicBezTo>
                    <a:pt x="78" y="54"/>
                    <a:pt x="82" y="55"/>
                    <a:pt x="86" y="58"/>
                  </a:cubicBezTo>
                  <a:cubicBezTo>
                    <a:pt x="89" y="61"/>
                    <a:pt x="92" y="62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6"/>
                    <a:pt x="99" y="67"/>
                  </a:cubicBezTo>
                  <a:cubicBezTo>
                    <a:pt x="101" y="68"/>
                    <a:pt x="103" y="69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0"/>
                    <a:pt x="104" y="81"/>
                    <a:pt x="102" y="82"/>
                  </a:cubicBezTo>
                  <a:cubicBezTo>
                    <a:pt x="99" y="84"/>
                    <a:pt x="97" y="85"/>
                    <a:pt x="96" y="84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6"/>
                    <a:pt x="83" y="87"/>
                  </a:cubicBezTo>
                  <a:cubicBezTo>
                    <a:pt x="83" y="88"/>
                    <a:pt x="82" y="88"/>
                    <a:pt x="81" y="87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0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0"/>
                    <a:pt x="52" y="90"/>
                  </a:cubicBezTo>
                  <a:cubicBezTo>
                    <a:pt x="51" y="90"/>
                    <a:pt x="49" y="89"/>
                    <a:pt x="47" y="87"/>
                  </a:cubicBezTo>
                  <a:cubicBezTo>
                    <a:pt x="44" y="86"/>
                    <a:pt x="42" y="84"/>
                    <a:pt x="41" y="81"/>
                  </a:cubicBezTo>
                  <a:cubicBezTo>
                    <a:pt x="40" y="79"/>
                    <a:pt x="39" y="75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59"/>
                    <a:pt x="40" y="59"/>
                  </a:cubicBezTo>
                  <a:cubicBezTo>
                    <a:pt x="43" y="56"/>
                    <a:pt x="44" y="55"/>
                    <a:pt x="44" y="55"/>
                  </a:cubicBezTo>
                  <a:close/>
                  <a:moveTo>
                    <a:pt x="36" y="111"/>
                  </a:moveTo>
                  <a:cubicBezTo>
                    <a:pt x="37" y="111"/>
                    <a:pt x="38" y="110"/>
                    <a:pt x="39" y="110"/>
                  </a:cubicBezTo>
                  <a:cubicBezTo>
                    <a:pt x="40" y="110"/>
                    <a:pt x="41" y="110"/>
                    <a:pt x="41" y="110"/>
                  </a:cubicBezTo>
                  <a:cubicBezTo>
                    <a:pt x="41" y="111"/>
                    <a:pt x="40" y="111"/>
                    <a:pt x="39" y="111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lnTo>
                    <a:pt x="36" y="111"/>
                  </a:lnTo>
                  <a:close/>
                  <a:moveTo>
                    <a:pt x="89" y="1"/>
                  </a:moveTo>
                  <a:cubicBezTo>
                    <a:pt x="89" y="0"/>
                    <a:pt x="89" y="0"/>
                    <a:pt x="91" y="0"/>
                  </a:cubicBezTo>
                  <a:cubicBezTo>
                    <a:pt x="93" y="0"/>
                    <a:pt x="96" y="2"/>
                    <a:pt x="99" y="5"/>
                  </a:cubicBezTo>
                  <a:cubicBezTo>
                    <a:pt x="103" y="9"/>
                    <a:pt x="107" y="12"/>
                    <a:pt x="111" y="14"/>
                  </a:cubicBezTo>
                  <a:cubicBezTo>
                    <a:pt x="114" y="15"/>
                    <a:pt x="115" y="16"/>
                    <a:pt x="115" y="17"/>
                  </a:cubicBezTo>
                  <a:cubicBezTo>
                    <a:pt x="115" y="17"/>
                    <a:pt x="116" y="18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8"/>
                    <a:pt x="121" y="30"/>
                  </a:cubicBezTo>
                  <a:cubicBezTo>
                    <a:pt x="120" y="31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4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39"/>
                  </a:cubicBezTo>
                  <a:cubicBezTo>
                    <a:pt x="87" y="40"/>
                    <a:pt x="84" y="40"/>
                    <a:pt x="81" y="42"/>
                  </a:cubicBezTo>
                  <a:cubicBezTo>
                    <a:pt x="78" y="43"/>
                    <a:pt x="74" y="43"/>
                    <a:pt x="69" y="44"/>
                  </a:cubicBezTo>
                  <a:cubicBezTo>
                    <a:pt x="63" y="44"/>
                    <a:pt x="61" y="44"/>
                    <a:pt x="60" y="43"/>
                  </a:cubicBezTo>
                  <a:cubicBezTo>
                    <a:pt x="60" y="43"/>
                    <a:pt x="59" y="42"/>
                    <a:pt x="58" y="42"/>
                  </a:cubicBezTo>
                  <a:cubicBezTo>
                    <a:pt x="56" y="42"/>
                    <a:pt x="53" y="40"/>
                    <a:pt x="50" y="36"/>
                  </a:cubicBezTo>
                  <a:cubicBezTo>
                    <a:pt x="47" y="32"/>
                    <a:pt x="44" y="27"/>
                    <a:pt x="43" y="23"/>
                  </a:cubicBezTo>
                  <a:cubicBezTo>
                    <a:pt x="42" y="18"/>
                    <a:pt x="41" y="14"/>
                    <a:pt x="40" y="10"/>
                  </a:cubicBezTo>
                  <a:cubicBezTo>
                    <a:pt x="40" y="5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7"/>
                  </a:cubicBezTo>
                  <a:cubicBezTo>
                    <a:pt x="49" y="9"/>
                    <a:pt x="50" y="11"/>
                    <a:pt x="50" y="11"/>
                  </a:cubicBezTo>
                  <a:cubicBezTo>
                    <a:pt x="51" y="11"/>
                    <a:pt x="52" y="11"/>
                    <a:pt x="54" y="11"/>
                  </a:cubicBezTo>
                  <a:cubicBezTo>
                    <a:pt x="57" y="11"/>
                    <a:pt x="58" y="10"/>
                    <a:pt x="58" y="11"/>
                  </a:cubicBezTo>
                  <a:cubicBezTo>
                    <a:pt x="58" y="11"/>
                    <a:pt x="57" y="11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0"/>
                  </a:cubicBezTo>
                  <a:cubicBezTo>
                    <a:pt x="84" y="9"/>
                    <a:pt x="86" y="9"/>
                    <a:pt x="87" y="9"/>
                  </a:cubicBezTo>
                  <a:cubicBezTo>
                    <a:pt x="88" y="9"/>
                    <a:pt x="89" y="9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09"/>
                  </a:moveTo>
                  <a:cubicBezTo>
                    <a:pt x="44" y="109"/>
                    <a:pt x="45" y="108"/>
                    <a:pt x="46" y="108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09"/>
                  </a:cubicBezTo>
                  <a:cubicBezTo>
                    <a:pt x="44" y="110"/>
                    <a:pt x="43" y="110"/>
                    <a:pt x="43" y="109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6"/>
                    <a:pt x="55" y="107"/>
                  </a:cubicBezTo>
                  <a:cubicBezTo>
                    <a:pt x="55" y="107"/>
                    <a:pt x="55" y="107"/>
                    <a:pt x="54" y="107"/>
                  </a:cubicBezTo>
                  <a:cubicBezTo>
                    <a:pt x="53" y="108"/>
                    <a:pt x="53" y="108"/>
                    <a:pt x="52" y="108"/>
                  </a:cubicBezTo>
                  <a:cubicBezTo>
                    <a:pt x="51" y="108"/>
                    <a:pt x="51" y="108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6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5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8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8"/>
                    <a:pt x="71" y="58"/>
                    <a:pt x="71" y="57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7"/>
                    <a:pt x="74" y="58"/>
                    <a:pt x="72" y="58"/>
                  </a:cubicBezTo>
                  <a:close/>
                  <a:moveTo>
                    <a:pt x="75" y="103"/>
                  </a:moveTo>
                  <a:cubicBezTo>
                    <a:pt x="75" y="103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6" y="104"/>
                    <a:pt x="76" y="104"/>
                    <a:pt x="75" y="103"/>
                  </a:cubicBezTo>
                  <a:close/>
                  <a:moveTo>
                    <a:pt x="94" y="102"/>
                  </a:moveTo>
                  <a:cubicBezTo>
                    <a:pt x="93" y="101"/>
                    <a:pt x="93" y="101"/>
                    <a:pt x="94" y="101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1"/>
                    <a:pt x="96" y="101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7"/>
            <p:cNvSpPr>
              <a:spLocks noEditPoints="1"/>
            </p:cNvSpPr>
            <p:nvPr/>
          </p:nvSpPr>
          <p:spPr bwMode="auto">
            <a:xfrm>
              <a:off x="4354730" y="3263900"/>
              <a:ext cx="392113" cy="701675"/>
            </a:xfrm>
            <a:custGeom>
              <a:avLst/>
              <a:gdLst>
                <a:gd name="T0" fmla="*/ 68 w 103"/>
                <a:gd name="T1" fmla="*/ 6 h 186"/>
                <a:gd name="T2" fmla="*/ 70 w 103"/>
                <a:gd name="T3" fmla="*/ 27 h 186"/>
                <a:gd name="T4" fmla="*/ 75 w 103"/>
                <a:gd name="T5" fmla="*/ 43 h 186"/>
                <a:gd name="T6" fmla="*/ 89 w 103"/>
                <a:gd name="T7" fmla="*/ 49 h 186"/>
                <a:gd name="T8" fmla="*/ 100 w 103"/>
                <a:gd name="T9" fmla="*/ 57 h 186"/>
                <a:gd name="T10" fmla="*/ 89 w 103"/>
                <a:gd name="T11" fmla="*/ 61 h 186"/>
                <a:gd name="T12" fmla="*/ 69 w 103"/>
                <a:gd name="T13" fmla="*/ 83 h 186"/>
                <a:gd name="T14" fmla="*/ 74 w 103"/>
                <a:gd name="T15" fmla="*/ 101 h 186"/>
                <a:gd name="T16" fmla="*/ 94 w 103"/>
                <a:gd name="T17" fmla="*/ 109 h 186"/>
                <a:gd name="T18" fmla="*/ 90 w 103"/>
                <a:gd name="T19" fmla="*/ 128 h 186"/>
                <a:gd name="T20" fmla="*/ 72 w 103"/>
                <a:gd name="T21" fmla="*/ 148 h 186"/>
                <a:gd name="T22" fmla="*/ 68 w 103"/>
                <a:gd name="T23" fmla="*/ 155 h 186"/>
                <a:gd name="T24" fmla="*/ 77 w 103"/>
                <a:gd name="T25" fmla="*/ 158 h 186"/>
                <a:gd name="T26" fmla="*/ 94 w 103"/>
                <a:gd name="T27" fmla="*/ 162 h 186"/>
                <a:gd name="T28" fmla="*/ 100 w 103"/>
                <a:gd name="T29" fmla="*/ 165 h 186"/>
                <a:gd name="T30" fmla="*/ 101 w 103"/>
                <a:gd name="T31" fmla="*/ 175 h 186"/>
                <a:gd name="T32" fmla="*/ 82 w 103"/>
                <a:gd name="T33" fmla="*/ 178 h 186"/>
                <a:gd name="T34" fmla="*/ 46 w 103"/>
                <a:gd name="T35" fmla="*/ 180 h 186"/>
                <a:gd name="T36" fmla="*/ 24 w 103"/>
                <a:gd name="T37" fmla="*/ 184 h 186"/>
                <a:gd name="T38" fmla="*/ 16 w 103"/>
                <a:gd name="T39" fmla="*/ 186 h 186"/>
                <a:gd name="T40" fmla="*/ 12 w 103"/>
                <a:gd name="T41" fmla="*/ 180 h 186"/>
                <a:gd name="T42" fmla="*/ 11 w 103"/>
                <a:gd name="T43" fmla="*/ 164 h 186"/>
                <a:gd name="T44" fmla="*/ 37 w 103"/>
                <a:gd name="T45" fmla="*/ 149 h 186"/>
                <a:gd name="T46" fmla="*/ 37 w 103"/>
                <a:gd name="T47" fmla="*/ 145 h 186"/>
                <a:gd name="T48" fmla="*/ 20 w 103"/>
                <a:gd name="T49" fmla="*/ 136 h 186"/>
                <a:gd name="T50" fmla="*/ 14 w 103"/>
                <a:gd name="T51" fmla="*/ 130 h 186"/>
                <a:gd name="T52" fmla="*/ 24 w 103"/>
                <a:gd name="T53" fmla="*/ 122 h 186"/>
                <a:gd name="T54" fmla="*/ 49 w 103"/>
                <a:gd name="T55" fmla="*/ 108 h 186"/>
                <a:gd name="T56" fmla="*/ 56 w 103"/>
                <a:gd name="T57" fmla="*/ 89 h 186"/>
                <a:gd name="T58" fmla="*/ 58 w 103"/>
                <a:gd name="T59" fmla="*/ 70 h 186"/>
                <a:gd name="T60" fmla="*/ 54 w 103"/>
                <a:gd name="T61" fmla="*/ 69 h 186"/>
                <a:gd name="T62" fmla="*/ 40 w 103"/>
                <a:gd name="T63" fmla="*/ 77 h 186"/>
                <a:gd name="T64" fmla="*/ 34 w 103"/>
                <a:gd name="T65" fmla="*/ 80 h 186"/>
                <a:gd name="T66" fmla="*/ 28 w 103"/>
                <a:gd name="T67" fmla="*/ 85 h 186"/>
                <a:gd name="T68" fmla="*/ 24 w 103"/>
                <a:gd name="T69" fmla="*/ 89 h 186"/>
                <a:gd name="T70" fmla="*/ 18 w 103"/>
                <a:gd name="T71" fmla="*/ 106 h 186"/>
                <a:gd name="T72" fmla="*/ 13 w 103"/>
                <a:gd name="T73" fmla="*/ 109 h 186"/>
                <a:gd name="T74" fmla="*/ 5 w 103"/>
                <a:gd name="T75" fmla="*/ 100 h 186"/>
                <a:gd name="T76" fmla="*/ 2 w 103"/>
                <a:gd name="T77" fmla="*/ 80 h 186"/>
                <a:gd name="T78" fmla="*/ 11 w 103"/>
                <a:gd name="T79" fmla="*/ 65 h 186"/>
                <a:gd name="T80" fmla="*/ 15 w 103"/>
                <a:gd name="T81" fmla="*/ 57 h 186"/>
                <a:gd name="T82" fmla="*/ 27 w 103"/>
                <a:gd name="T83" fmla="*/ 39 h 186"/>
                <a:gd name="T84" fmla="*/ 34 w 103"/>
                <a:gd name="T85" fmla="*/ 43 h 186"/>
                <a:gd name="T86" fmla="*/ 34 w 103"/>
                <a:gd name="T87" fmla="*/ 56 h 186"/>
                <a:gd name="T88" fmla="*/ 33 w 103"/>
                <a:gd name="T89" fmla="*/ 62 h 186"/>
                <a:gd name="T90" fmla="*/ 53 w 103"/>
                <a:gd name="T91" fmla="*/ 55 h 186"/>
                <a:gd name="T92" fmla="*/ 60 w 103"/>
                <a:gd name="T93" fmla="*/ 52 h 186"/>
                <a:gd name="T94" fmla="*/ 61 w 103"/>
                <a:gd name="T95" fmla="*/ 11 h 186"/>
                <a:gd name="T96" fmla="*/ 54 w 103"/>
                <a:gd name="T97" fmla="*/ 117 h 186"/>
                <a:gd name="T98" fmla="*/ 53 w 103"/>
                <a:gd name="T99" fmla="*/ 114 h 186"/>
                <a:gd name="T100" fmla="*/ 31 w 103"/>
                <a:gd name="T101" fmla="*/ 123 h 186"/>
                <a:gd name="T102" fmla="*/ 27 w 103"/>
                <a:gd name="T103" fmla="*/ 131 h 186"/>
                <a:gd name="T104" fmla="*/ 43 w 103"/>
                <a:gd name="T105" fmla="*/ 136 h 186"/>
                <a:gd name="T106" fmla="*/ 53 w 103"/>
                <a:gd name="T107" fmla="*/ 128 h 186"/>
                <a:gd name="T108" fmla="*/ 77 w 103"/>
                <a:gd name="T109" fmla="*/ 111 h 186"/>
                <a:gd name="T110" fmla="*/ 74 w 103"/>
                <a:gd name="T111" fmla="*/ 109 h 186"/>
                <a:gd name="T112" fmla="*/ 69 w 103"/>
                <a:gd name="T113" fmla="*/ 117 h 186"/>
                <a:gd name="T114" fmla="*/ 72 w 103"/>
                <a:gd name="T115" fmla="*/ 121 h 186"/>
                <a:gd name="T116" fmla="*/ 77 w 103"/>
                <a:gd name="T117" fmla="*/ 1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3" h="186">
                  <a:moveTo>
                    <a:pt x="64" y="3"/>
                  </a:moveTo>
                  <a:cubicBezTo>
                    <a:pt x="66" y="0"/>
                    <a:pt x="67" y="1"/>
                    <a:pt x="68" y="6"/>
                  </a:cubicBezTo>
                  <a:cubicBezTo>
                    <a:pt x="68" y="9"/>
                    <a:pt x="68" y="11"/>
                    <a:pt x="69" y="13"/>
                  </a:cubicBezTo>
                  <a:cubicBezTo>
                    <a:pt x="70" y="14"/>
                    <a:pt x="70" y="19"/>
                    <a:pt x="70" y="27"/>
                  </a:cubicBezTo>
                  <a:cubicBezTo>
                    <a:pt x="70" y="36"/>
                    <a:pt x="71" y="40"/>
                    <a:pt x="71" y="41"/>
                  </a:cubicBezTo>
                  <a:cubicBezTo>
                    <a:pt x="71" y="42"/>
                    <a:pt x="73" y="43"/>
                    <a:pt x="75" y="43"/>
                  </a:cubicBezTo>
                  <a:cubicBezTo>
                    <a:pt x="78" y="44"/>
                    <a:pt x="80" y="45"/>
                    <a:pt x="83" y="47"/>
                  </a:cubicBezTo>
                  <a:cubicBezTo>
                    <a:pt x="86" y="48"/>
                    <a:pt x="88" y="49"/>
                    <a:pt x="89" y="49"/>
                  </a:cubicBezTo>
                  <a:cubicBezTo>
                    <a:pt x="91" y="49"/>
                    <a:pt x="93" y="50"/>
                    <a:pt x="96" y="52"/>
                  </a:cubicBezTo>
                  <a:cubicBezTo>
                    <a:pt x="99" y="54"/>
                    <a:pt x="100" y="55"/>
                    <a:pt x="100" y="57"/>
                  </a:cubicBezTo>
                  <a:cubicBezTo>
                    <a:pt x="101" y="58"/>
                    <a:pt x="100" y="59"/>
                    <a:pt x="100" y="59"/>
                  </a:cubicBezTo>
                  <a:cubicBezTo>
                    <a:pt x="99" y="60"/>
                    <a:pt x="96" y="60"/>
                    <a:pt x="89" y="61"/>
                  </a:cubicBezTo>
                  <a:cubicBezTo>
                    <a:pt x="78" y="61"/>
                    <a:pt x="72" y="62"/>
                    <a:pt x="70" y="64"/>
                  </a:cubicBezTo>
                  <a:cubicBezTo>
                    <a:pt x="70" y="64"/>
                    <a:pt x="69" y="71"/>
                    <a:pt x="69" y="83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81" y="101"/>
                    <a:pt x="86" y="102"/>
                    <a:pt x="90" y="105"/>
                  </a:cubicBezTo>
                  <a:cubicBezTo>
                    <a:pt x="91" y="105"/>
                    <a:pt x="93" y="107"/>
                    <a:pt x="94" y="109"/>
                  </a:cubicBezTo>
                  <a:cubicBezTo>
                    <a:pt x="96" y="114"/>
                    <a:pt x="96" y="118"/>
                    <a:pt x="93" y="122"/>
                  </a:cubicBezTo>
                  <a:cubicBezTo>
                    <a:pt x="92" y="124"/>
                    <a:pt x="91" y="126"/>
                    <a:pt x="90" y="128"/>
                  </a:cubicBezTo>
                  <a:cubicBezTo>
                    <a:pt x="89" y="130"/>
                    <a:pt x="85" y="133"/>
                    <a:pt x="80" y="139"/>
                  </a:cubicBezTo>
                  <a:cubicBezTo>
                    <a:pt x="75" y="145"/>
                    <a:pt x="72" y="148"/>
                    <a:pt x="72" y="148"/>
                  </a:cubicBezTo>
                  <a:cubicBezTo>
                    <a:pt x="71" y="148"/>
                    <a:pt x="70" y="149"/>
                    <a:pt x="69" y="150"/>
                  </a:cubicBezTo>
                  <a:cubicBezTo>
                    <a:pt x="68" y="152"/>
                    <a:pt x="68" y="153"/>
                    <a:pt x="68" y="155"/>
                  </a:cubicBezTo>
                  <a:cubicBezTo>
                    <a:pt x="69" y="156"/>
                    <a:pt x="69" y="156"/>
                    <a:pt x="70" y="157"/>
                  </a:cubicBezTo>
                  <a:cubicBezTo>
                    <a:pt x="71" y="157"/>
                    <a:pt x="73" y="158"/>
                    <a:pt x="77" y="158"/>
                  </a:cubicBezTo>
                  <a:cubicBezTo>
                    <a:pt x="82" y="160"/>
                    <a:pt x="87" y="160"/>
                    <a:pt x="89" y="161"/>
                  </a:cubicBezTo>
                  <a:cubicBezTo>
                    <a:pt x="92" y="161"/>
                    <a:pt x="94" y="161"/>
                    <a:pt x="94" y="162"/>
                  </a:cubicBezTo>
                  <a:cubicBezTo>
                    <a:pt x="95" y="162"/>
                    <a:pt x="95" y="163"/>
                    <a:pt x="96" y="163"/>
                  </a:cubicBezTo>
                  <a:cubicBezTo>
                    <a:pt x="98" y="163"/>
                    <a:pt x="99" y="163"/>
                    <a:pt x="100" y="165"/>
                  </a:cubicBezTo>
                  <a:cubicBezTo>
                    <a:pt x="101" y="166"/>
                    <a:pt x="102" y="167"/>
                    <a:pt x="102" y="169"/>
                  </a:cubicBezTo>
                  <a:cubicBezTo>
                    <a:pt x="103" y="171"/>
                    <a:pt x="102" y="173"/>
                    <a:pt x="101" y="175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82" y="178"/>
                    <a:pt x="82" y="178"/>
                    <a:pt x="82" y="178"/>
                  </a:cubicBezTo>
                  <a:cubicBezTo>
                    <a:pt x="72" y="178"/>
                    <a:pt x="64" y="178"/>
                    <a:pt x="60" y="178"/>
                  </a:cubicBezTo>
                  <a:cubicBezTo>
                    <a:pt x="56" y="178"/>
                    <a:pt x="51" y="179"/>
                    <a:pt x="46" y="180"/>
                  </a:cubicBezTo>
                  <a:cubicBezTo>
                    <a:pt x="41" y="181"/>
                    <a:pt x="38" y="182"/>
                    <a:pt x="37" y="182"/>
                  </a:cubicBezTo>
                  <a:cubicBezTo>
                    <a:pt x="37" y="182"/>
                    <a:pt x="32" y="183"/>
                    <a:pt x="24" y="184"/>
                  </a:cubicBezTo>
                  <a:cubicBezTo>
                    <a:pt x="21" y="184"/>
                    <a:pt x="19" y="185"/>
                    <a:pt x="18" y="185"/>
                  </a:cubicBezTo>
                  <a:cubicBezTo>
                    <a:pt x="17" y="186"/>
                    <a:pt x="16" y="186"/>
                    <a:pt x="16" y="186"/>
                  </a:cubicBezTo>
                  <a:cubicBezTo>
                    <a:pt x="16" y="186"/>
                    <a:pt x="15" y="185"/>
                    <a:pt x="14" y="184"/>
                  </a:cubicBezTo>
                  <a:cubicBezTo>
                    <a:pt x="13" y="182"/>
                    <a:pt x="12" y="181"/>
                    <a:pt x="12" y="180"/>
                  </a:cubicBezTo>
                  <a:cubicBezTo>
                    <a:pt x="11" y="179"/>
                    <a:pt x="11" y="176"/>
                    <a:pt x="11" y="173"/>
                  </a:cubicBezTo>
                  <a:cubicBezTo>
                    <a:pt x="11" y="168"/>
                    <a:pt x="11" y="165"/>
                    <a:pt x="11" y="164"/>
                  </a:cubicBezTo>
                  <a:cubicBezTo>
                    <a:pt x="12" y="162"/>
                    <a:pt x="14" y="161"/>
                    <a:pt x="18" y="160"/>
                  </a:cubicBezTo>
                  <a:cubicBezTo>
                    <a:pt x="24" y="158"/>
                    <a:pt x="30" y="154"/>
                    <a:pt x="37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7" y="145"/>
                    <a:pt x="37" y="145"/>
                    <a:pt x="37" y="145"/>
                  </a:cubicBezTo>
                  <a:cubicBezTo>
                    <a:pt x="35" y="143"/>
                    <a:pt x="32" y="141"/>
                    <a:pt x="29" y="139"/>
                  </a:cubicBezTo>
                  <a:cubicBezTo>
                    <a:pt x="25" y="137"/>
                    <a:pt x="22" y="136"/>
                    <a:pt x="20" y="136"/>
                  </a:cubicBezTo>
                  <a:cubicBezTo>
                    <a:pt x="17" y="135"/>
                    <a:pt x="15" y="135"/>
                    <a:pt x="15" y="134"/>
                  </a:cubicBezTo>
                  <a:cubicBezTo>
                    <a:pt x="14" y="133"/>
                    <a:pt x="14" y="131"/>
                    <a:pt x="14" y="130"/>
                  </a:cubicBezTo>
                  <a:cubicBezTo>
                    <a:pt x="15" y="128"/>
                    <a:pt x="16" y="127"/>
                    <a:pt x="18" y="126"/>
                  </a:cubicBezTo>
                  <a:cubicBezTo>
                    <a:pt x="21" y="125"/>
                    <a:pt x="23" y="123"/>
                    <a:pt x="24" y="122"/>
                  </a:cubicBezTo>
                  <a:cubicBezTo>
                    <a:pt x="26" y="120"/>
                    <a:pt x="30" y="118"/>
                    <a:pt x="35" y="115"/>
                  </a:cubicBezTo>
                  <a:cubicBezTo>
                    <a:pt x="40" y="112"/>
                    <a:pt x="45" y="110"/>
                    <a:pt x="49" y="108"/>
                  </a:cubicBezTo>
                  <a:cubicBezTo>
                    <a:pt x="53" y="107"/>
                    <a:pt x="55" y="106"/>
                    <a:pt x="55" y="105"/>
                  </a:cubicBezTo>
                  <a:cubicBezTo>
                    <a:pt x="55" y="104"/>
                    <a:pt x="56" y="98"/>
                    <a:pt x="56" y="89"/>
                  </a:cubicBezTo>
                  <a:cubicBezTo>
                    <a:pt x="57" y="79"/>
                    <a:pt x="58" y="74"/>
                    <a:pt x="58" y="72"/>
                  </a:cubicBezTo>
                  <a:cubicBezTo>
                    <a:pt x="58" y="71"/>
                    <a:pt x="58" y="70"/>
                    <a:pt x="58" y="70"/>
                  </a:cubicBezTo>
                  <a:cubicBezTo>
                    <a:pt x="58" y="69"/>
                    <a:pt x="58" y="69"/>
                    <a:pt x="57" y="69"/>
                  </a:cubicBezTo>
                  <a:cubicBezTo>
                    <a:pt x="56" y="69"/>
                    <a:pt x="56" y="69"/>
                    <a:pt x="54" y="69"/>
                  </a:cubicBezTo>
                  <a:cubicBezTo>
                    <a:pt x="53" y="70"/>
                    <a:pt x="52" y="70"/>
                    <a:pt x="50" y="71"/>
                  </a:cubicBezTo>
                  <a:cubicBezTo>
                    <a:pt x="45" y="74"/>
                    <a:pt x="41" y="76"/>
                    <a:pt x="40" y="77"/>
                  </a:cubicBezTo>
                  <a:cubicBezTo>
                    <a:pt x="38" y="78"/>
                    <a:pt x="37" y="79"/>
                    <a:pt x="36" y="79"/>
                  </a:cubicBezTo>
                  <a:cubicBezTo>
                    <a:pt x="35" y="79"/>
                    <a:pt x="34" y="79"/>
                    <a:pt x="34" y="80"/>
                  </a:cubicBezTo>
                  <a:cubicBezTo>
                    <a:pt x="34" y="80"/>
                    <a:pt x="33" y="81"/>
                    <a:pt x="31" y="82"/>
                  </a:cubicBezTo>
                  <a:cubicBezTo>
                    <a:pt x="29" y="84"/>
                    <a:pt x="28" y="85"/>
                    <a:pt x="28" y="85"/>
                  </a:cubicBezTo>
                  <a:cubicBezTo>
                    <a:pt x="28" y="85"/>
                    <a:pt x="27" y="86"/>
                    <a:pt x="26" y="87"/>
                  </a:cubicBezTo>
                  <a:cubicBezTo>
                    <a:pt x="24" y="87"/>
                    <a:pt x="24" y="88"/>
                    <a:pt x="24" y="89"/>
                  </a:cubicBezTo>
                  <a:cubicBezTo>
                    <a:pt x="24" y="90"/>
                    <a:pt x="23" y="93"/>
                    <a:pt x="21" y="97"/>
                  </a:cubicBezTo>
                  <a:cubicBezTo>
                    <a:pt x="20" y="102"/>
                    <a:pt x="19" y="105"/>
                    <a:pt x="18" y="106"/>
                  </a:cubicBezTo>
                  <a:cubicBezTo>
                    <a:pt x="17" y="107"/>
                    <a:pt x="16" y="108"/>
                    <a:pt x="16" y="109"/>
                  </a:cubicBezTo>
                  <a:cubicBezTo>
                    <a:pt x="15" y="109"/>
                    <a:pt x="14" y="109"/>
                    <a:pt x="13" y="109"/>
                  </a:cubicBezTo>
                  <a:cubicBezTo>
                    <a:pt x="11" y="109"/>
                    <a:pt x="9" y="109"/>
                    <a:pt x="8" y="108"/>
                  </a:cubicBezTo>
                  <a:cubicBezTo>
                    <a:pt x="7" y="106"/>
                    <a:pt x="6" y="104"/>
                    <a:pt x="5" y="100"/>
                  </a:cubicBezTo>
                  <a:cubicBezTo>
                    <a:pt x="4" y="96"/>
                    <a:pt x="3" y="93"/>
                    <a:pt x="3" y="89"/>
                  </a:cubicBezTo>
                  <a:cubicBezTo>
                    <a:pt x="3" y="84"/>
                    <a:pt x="3" y="81"/>
                    <a:pt x="2" y="80"/>
                  </a:cubicBezTo>
                  <a:cubicBezTo>
                    <a:pt x="0" y="77"/>
                    <a:pt x="1" y="74"/>
                    <a:pt x="5" y="71"/>
                  </a:cubicBezTo>
                  <a:cubicBezTo>
                    <a:pt x="6" y="70"/>
                    <a:pt x="8" y="68"/>
                    <a:pt x="11" y="65"/>
                  </a:cubicBezTo>
                  <a:cubicBezTo>
                    <a:pt x="13" y="61"/>
                    <a:pt x="15" y="59"/>
                    <a:pt x="15" y="58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6" y="57"/>
                    <a:pt x="16" y="55"/>
                    <a:pt x="17" y="51"/>
                  </a:cubicBezTo>
                  <a:cubicBezTo>
                    <a:pt x="19" y="44"/>
                    <a:pt x="22" y="40"/>
                    <a:pt x="27" y="39"/>
                  </a:cubicBezTo>
                  <a:cubicBezTo>
                    <a:pt x="29" y="39"/>
                    <a:pt x="31" y="39"/>
                    <a:pt x="33" y="40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4"/>
                    <a:pt x="35" y="46"/>
                    <a:pt x="35" y="49"/>
                  </a:cubicBezTo>
                  <a:cubicBezTo>
                    <a:pt x="35" y="53"/>
                    <a:pt x="34" y="55"/>
                    <a:pt x="34" y="56"/>
                  </a:cubicBezTo>
                  <a:cubicBezTo>
                    <a:pt x="33" y="57"/>
                    <a:pt x="33" y="58"/>
                    <a:pt x="33" y="59"/>
                  </a:cubicBezTo>
                  <a:cubicBezTo>
                    <a:pt x="33" y="60"/>
                    <a:pt x="33" y="61"/>
                    <a:pt x="33" y="62"/>
                  </a:cubicBezTo>
                  <a:cubicBezTo>
                    <a:pt x="34" y="62"/>
                    <a:pt x="36" y="61"/>
                    <a:pt x="41" y="60"/>
                  </a:cubicBezTo>
                  <a:cubicBezTo>
                    <a:pt x="45" y="58"/>
                    <a:pt x="49" y="56"/>
                    <a:pt x="53" y="55"/>
                  </a:cubicBezTo>
                  <a:cubicBezTo>
                    <a:pt x="56" y="53"/>
                    <a:pt x="57" y="53"/>
                    <a:pt x="58" y="53"/>
                  </a:cubicBezTo>
                  <a:cubicBezTo>
                    <a:pt x="59" y="53"/>
                    <a:pt x="60" y="52"/>
                    <a:pt x="60" y="52"/>
                  </a:cubicBezTo>
                  <a:cubicBezTo>
                    <a:pt x="60" y="52"/>
                    <a:pt x="60" y="47"/>
                    <a:pt x="61" y="40"/>
                  </a:cubicBezTo>
                  <a:cubicBezTo>
                    <a:pt x="62" y="23"/>
                    <a:pt x="62" y="13"/>
                    <a:pt x="61" y="11"/>
                  </a:cubicBezTo>
                  <a:cubicBezTo>
                    <a:pt x="61" y="9"/>
                    <a:pt x="61" y="6"/>
                    <a:pt x="64" y="3"/>
                  </a:cubicBezTo>
                  <a:close/>
                  <a:moveTo>
                    <a:pt x="54" y="117"/>
                  </a:moveTo>
                  <a:cubicBezTo>
                    <a:pt x="54" y="116"/>
                    <a:pt x="54" y="115"/>
                    <a:pt x="54" y="115"/>
                  </a:cubicBezTo>
                  <a:cubicBezTo>
                    <a:pt x="54" y="114"/>
                    <a:pt x="54" y="114"/>
                    <a:pt x="53" y="114"/>
                  </a:cubicBezTo>
                  <a:cubicBezTo>
                    <a:pt x="51" y="114"/>
                    <a:pt x="46" y="116"/>
                    <a:pt x="38" y="120"/>
                  </a:cubicBezTo>
                  <a:cubicBezTo>
                    <a:pt x="35" y="121"/>
                    <a:pt x="33" y="122"/>
                    <a:pt x="31" y="123"/>
                  </a:cubicBezTo>
                  <a:cubicBezTo>
                    <a:pt x="28" y="124"/>
                    <a:pt x="26" y="125"/>
                    <a:pt x="25" y="128"/>
                  </a:cubicBezTo>
                  <a:cubicBezTo>
                    <a:pt x="24" y="130"/>
                    <a:pt x="25" y="131"/>
                    <a:pt x="27" y="131"/>
                  </a:cubicBezTo>
                  <a:cubicBezTo>
                    <a:pt x="29" y="132"/>
                    <a:pt x="30" y="132"/>
                    <a:pt x="31" y="133"/>
                  </a:cubicBezTo>
                  <a:cubicBezTo>
                    <a:pt x="35" y="134"/>
                    <a:pt x="39" y="136"/>
                    <a:pt x="43" y="136"/>
                  </a:cubicBezTo>
                  <a:cubicBezTo>
                    <a:pt x="47" y="137"/>
                    <a:pt x="50" y="137"/>
                    <a:pt x="51" y="136"/>
                  </a:cubicBezTo>
                  <a:cubicBezTo>
                    <a:pt x="52" y="135"/>
                    <a:pt x="52" y="132"/>
                    <a:pt x="53" y="128"/>
                  </a:cubicBezTo>
                  <a:cubicBezTo>
                    <a:pt x="53" y="123"/>
                    <a:pt x="53" y="119"/>
                    <a:pt x="54" y="117"/>
                  </a:cubicBezTo>
                  <a:close/>
                  <a:moveTo>
                    <a:pt x="77" y="111"/>
                  </a:moveTo>
                  <a:cubicBezTo>
                    <a:pt x="77" y="110"/>
                    <a:pt x="77" y="110"/>
                    <a:pt x="76" y="110"/>
                  </a:cubicBezTo>
                  <a:cubicBezTo>
                    <a:pt x="76" y="109"/>
                    <a:pt x="75" y="109"/>
                    <a:pt x="74" y="109"/>
                  </a:cubicBezTo>
                  <a:cubicBezTo>
                    <a:pt x="71" y="109"/>
                    <a:pt x="70" y="110"/>
                    <a:pt x="69" y="111"/>
                  </a:cubicBezTo>
                  <a:cubicBezTo>
                    <a:pt x="69" y="111"/>
                    <a:pt x="69" y="113"/>
                    <a:pt x="69" y="117"/>
                  </a:cubicBezTo>
                  <a:cubicBezTo>
                    <a:pt x="69" y="121"/>
                    <a:pt x="69" y="123"/>
                    <a:pt x="69" y="123"/>
                  </a:cubicBezTo>
                  <a:cubicBezTo>
                    <a:pt x="70" y="123"/>
                    <a:pt x="71" y="122"/>
                    <a:pt x="72" y="121"/>
                  </a:cubicBezTo>
                  <a:cubicBezTo>
                    <a:pt x="74" y="119"/>
                    <a:pt x="75" y="117"/>
                    <a:pt x="76" y="116"/>
                  </a:cubicBezTo>
                  <a:cubicBezTo>
                    <a:pt x="76" y="115"/>
                    <a:pt x="77" y="113"/>
                    <a:pt x="77" y="1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8"/>
            <p:cNvSpPr>
              <a:spLocks noEditPoints="1"/>
            </p:cNvSpPr>
            <p:nvPr/>
          </p:nvSpPr>
          <p:spPr bwMode="auto">
            <a:xfrm>
              <a:off x="4262655" y="4092575"/>
              <a:ext cx="587375" cy="504825"/>
            </a:xfrm>
            <a:custGeom>
              <a:avLst/>
              <a:gdLst>
                <a:gd name="T0" fmla="*/ 12 w 154"/>
                <a:gd name="T1" fmla="*/ 104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3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9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6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5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3 h 134"/>
                <a:gd name="T58" fmla="*/ 81 w 154"/>
                <a:gd name="T59" fmla="*/ 88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2 h 134"/>
                <a:gd name="T66" fmla="*/ 36 w 154"/>
                <a:gd name="T67" fmla="*/ 112 h 134"/>
                <a:gd name="T68" fmla="*/ 99 w 154"/>
                <a:gd name="T69" fmla="*/ 6 h 134"/>
                <a:gd name="T70" fmla="*/ 121 w 154"/>
                <a:gd name="T71" fmla="*/ 25 h 134"/>
                <a:gd name="T72" fmla="*/ 115 w 154"/>
                <a:gd name="T73" fmla="*/ 35 h 134"/>
                <a:gd name="T74" fmla="*/ 81 w 154"/>
                <a:gd name="T75" fmla="*/ 42 h 134"/>
                <a:gd name="T76" fmla="*/ 50 w 154"/>
                <a:gd name="T77" fmla="*/ 36 h 134"/>
                <a:gd name="T78" fmla="*/ 43 w 154"/>
                <a:gd name="T79" fmla="*/ 3 h 134"/>
                <a:gd name="T80" fmla="*/ 58 w 154"/>
                <a:gd name="T81" fmla="*/ 11 h 134"/>
                <a:gd name="T82" fmla="*/ 81 w 154"/>
                <a:gd name="T83" fmla="*/ 11 h 134"/>
                <a:gd name="T84" fmla="*/ 90 w 154"/>
                <a:gd name="T85" fmla="*/ 2 h 134"/>
                <a:gd name="T86" fmla="*/ 48 w 154"/>
                <a:gd name="T87" fmla="*/ 109 h 134"/>
                <a:gd name="T88" fmla="*/ 55 w 154"/>
                <a:gd name="T89" fmla="*/ 107 h 134"/>
                <a:gd name="T90" fmla="*/ 65 w 154"/>
                <a:gd name="T91" fmla="*/ 106 h 134"/>
                <a:gd name="T92" fmla="*/ 65 w 154"/>
                <a:gd name="T93" fmla="*/ 106 h 134"/>
                <a:gd name="T94" fmla="*/ 69 w 154"/>
                <a:gd name="T95" fmla="*/ 59 h 134"/>
                <a:gd name="T96" fmla="*/ 72 w 154"/>
                <a:gd name="T97" fmla="*/ 57 h 134"/>
                <a:gd name="T98" fmla="*/ 76 w 154"/>
                <a:gd name="T99" fmla="*/ 103 h 134"/>
                <a:gd name="T100" fmla="*/ 75 w 154"/>
                <a:gd name="T101" fmla="*/ 104 h 134"/>
                <a:gd name="T102" fmla="*/ 96 w 154"/>
                <a:gd name="T103" fmla="*/ 10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8"/>
                  </a:moveTo>
                  <a:cubicBezTo>
                    <a:pt x="17" y="96"/>
                    <a:pt x="18" y="96"/>
                    <a:pt x="18" y="96"/>
                  </a:cubicBezTo>
                  <a:cubicBezTo>
                    <a:pt x="18" y="97"/>
                    <a:pt x="17" y="98"/>
                    <a:pt x="15" y="99"/>
                  </a:cubicBezTo>
                  <a:cubicBezTo>
                    <a:pt x="13" y="101"/>
                    <a:pt x="12" y="103"/>
                    <a:pt x="12" y="104"/>
                  </a:cubicBezTo>
                  <a:cubicBezTo>
                    <a:pt x="12" y="105"/>
                    <a:pt x="12" y="106"/>
                    <a:pt x="11" y="107"/>
                  </a:cubicBezTo>
                  <a:cubicBezTo>
                    <a:pt x="10" y="108"/>
                    <a:pt x="9" y="109"/>
                    <a:pt x="9" y="112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5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7"/>
                  </a:cubicBezTo>
                  <a:cubicBezTo>
                    <a:pt x="16" y="118"/>
                    <a:pt x="17" y="118"/>
                    <a:pt x="19" y="118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7"/>
                    <a:pt x="20" y="116"/>
                    <a:pt x="20" y="116"/>
                  </a:cubicBezTo>
                  <a:cubicBezTo>
                    <a:pt x="19" y="116"/>
                    <a:pt x="19" y="115"/>
                    <a:pt x="21" y="115"/>
                  </a:cubicBezTo>
                  <a:cubicBezTo>
                    <a:pt x="22" y="115"/>
                    <a:pt x="23" y="114"/>
                    <a:pt x="26" y="114"/>
                  </a:cubicBezTo>
                  <a:cubicBezTo>
                    <a:pt x="28" y="113"/>
                    <a:pt x="29" y="113"/>
                    <a:pt x="29" y="114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5"/>
                    <a:pt x="35" y="114"/>
                  </a:cubicBezTo>
                  <a:cubicBezTo>
                    <a:pt x="39" y="113"/>
                    <a:pt x="40" y="113"/>
                    <a:pt x="41" y="113"/>
                  </a:cubicBezTo>
                  <a:cubicBezTo>
                    <a:pt x="42" y="113"/>
                    <a:pt x="42" y="113"/>
                    <a:pt x="43" y="113"/>
                  </a:cubicBezTo>
                  <a:cubicBezTo>
                    <a:pt x="44" y="112"/>
                    <a:pt x="49" y="111"/>
                    <a:pt x="57" y="110"/>
                  </a:cubicBezTo>
                  <a:cubicBezTo>
                    <a:pt x="60" y="110"/>
                    <a:pt x="62" y="109"/>
                    <a:pt x="63" y="109"/>
                  </a:cubicBezTo>
                  <a:cubicBezTo>
                    <a:pt x="64" y="108"/>
                    <a:pt x="64" y="108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10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9"/>
                    <a:pt x="77" y="109"/>
                  </a:cubicBezTo>
                  <a:cubicBezTo>
                    <a:pt x="78" y="109"/>
                    <a:pt x="79" y="108"/>
                    <a:pt x="79" y="107"/>
                  </a:cubicBezTo>
                  <a:cubicBezTo>
                    <a:pt x="79" y="107"/>
                    <a:pt x="80" y="107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7"/>
                    <a:pt x="82" y="107"/>
                  </a:cubicBezTo>
                  <a:cubicBezTo>
                    <a:pt x="82" y="108"/>
                    <a:pt x="83" y="108"/>
                    <a:pt x="84" y="107"/>
                  </a:cubicBezTo>
                  <a:cubicBezTo>
                    <a:pt x="86" y="106"/>
                    <a:pt x="95" y="106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2"/>
                    <a:pt x="122" y="101"/>
                    <a:pt x="121" y="100"/>
                  </a:cubicBezTo>
                  <a:cubicBezTo>
                    <a:pt x="120" y="100"/>
                    <a:pt x="120" y="99"/>
                    <a:pt x="120" y="99"/>
                  </a:cubicBezTo>
                  <a:cubicBezTo>
                    <a:pt x="121" y="98"/>
                    <a:pt x="122" y="99"/>
                    <a:pt x="124" y="101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4"/>
                    <a:pt x="131" y="105"/>
                  </a:cubicBezTo>
                  <a:cubicBezTo>
                    <a:pt x="132" y="106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7"/>
                  </a:cubicBezTo>
                  <a:cubicBezTo>
                    <a:pt x="150" y="118"/>
                    <a:pt x="150" y="118"/>
                    <a:pt x="151" y="118"/>
                  </a:cubicBezTo>
                  <a:cubicBezTo>
                    <a:pt x="152" y="118"/>
                    <a:pt x="153" y="119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6"/>
                    <a:pt x="152" y="127"/>
                    <a:pt x="151" y="128"/>
                  </a:cubicBezTo>
                  <a:cubicBezTo>
                    <a:pt x="150" y="129"/>
                    <a:pt x="148" y="130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7"/>
                    <a:pt x="129" y="126"/>
                  </a:cubicBezTo>
                  <a:cubicBezTo>
                    <a:pt x="128" y="125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7"/>
                    <a:pt x="44" y="128"/>
                    <a:pt x="38" y="130"/>
                  </a:cubicBezTo>
                  <a:cubicBezTo>
                    <a:pt x="22" y="134"/>
                    <a:pt x="12" y="134"/>
                    <a:pt x="6" y="128"/>
                  </a:cubicBezTo>
                  <a:cubicBezTo>
                    <a:pt x="4" y="126"/>
                    <a:pt x="3" y="124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9"/>
                    <a:pt x="1" y="107"/>
                    <a:pt x="2" y="106"/>
                  </a:cubicBezTo>
                  <a:cubicBezTo>
                    <a:pt x="2" y="105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1"/>
                    <a:pt x="14" y="99"/>
                    <a:pt x="15" y="98"/>
                  </a:cubicBezTo>
                  <a:close/>
                  <a:moveTo>
                    <a:pt x="16" y="116"/>
                  </a:moveTo>
                  <a:cubicBezTo>
                    <a:pt x="16" y="116"/>
                    <a:pt x="16" y="116"/>
                    <a:pt x="16" y="116"/>
                  </a:cubicBezTo>
                  <a:cubicBezTo>
                    <a:pt x="16" y="115"/>
                    <a:pt x="17" y="115"/>
                    <a:pt x="17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1"/>
                    <a:pt x="27" y="90"/>
                    <a:pt x="27" y="91"/>
                  </a:cubicBezTo>
                  <a:cubicBezTo>
                    <a:pt x="27" y="92"/>
                    <a:pt x="26" y="92"/>
                    <a:pt x="24" y="93"/>
                  </a:cubicBezTo>
                  <a:cubicBezTo>
                    <a:pt x="21" y="95"/>
                    <a:pt x="21" y="95"/>
                    <a:pt x="21" y="95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5"/>
                    <a:pt x="28" y="115"/>
                  </a:cubicBezTo>
                  <a:cubicBezTo>
                    <a:pt x="28" y="115"/>
                    <a:pt x="28" y="115"/>
                    <a:pt x="27" y="115"/>
                  </a:cubicBezTo>
                  <a:cubicBezTo>
                    <a:pt x="25" y="114"/>
                    <a:pt x="25" y="115"/>
                    <a:pt x="24" y="115"/>
                  </a:cubicBezTo>
                  <a:cubicBezTo>
                    <a:pt x="24" y="116"/>
                    <a:pt x="24" y="117"/>
                    <a:pt x="25" y="116"/>
                  </a:cubicBezTo>
                  <a:cubicBezTo>
                    <a:pt x="26" y="116"/>
                    <a:pt x="26" y="116"/>
                    <a:pt x="27" y="115"/>
                  </a:cubicBezTo>
                  <a:close/>
                  <a:moveTo>
                    <a:pt x="44" y="56"/>
                  </a:moveTo>
                  <a:cubicBezTo>
                    <a:pt x="44" y="56"/>
                    <a:pt x="44" y="55"/>
                    <a:pt x="44" y="55"/>
                  </a:cubicBezTo>
                  <a:cubicBezTo>
                    <a:pt x="45" y="54"/>
                    <a:pt x="45" y="54"/>
                    <a:pt x="45" y="55"/>
                  </a:cubicBezTo>
                  <a:cubicBezTo>
                    <a:pt x="45" y="56"/>
                    <a:pt x="45" y="57"/>
                    <a:pt x="44" y="58"/>
                  </a:cubicBezTo>
                  <a:cubicBezTo>
                    <a:pt x="43" y="60"/>
                    <a:pt x="43" y="61"/>
                    <a:pt x="43" y="62"/>
                  </a:cubicBezTo>
                  <a:cubicBezTo>
                    <a:pt x="44" y="62"/>
                    <a:pt x="44" y="63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60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2"/>
                    <a:pt x="60" y="62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4"/>
                    <a:pt x="57" y="64"/>
                    <a:pt x="57" y="66"/>
                  </a:cubicBezTo>
                  <a:cubicBezTo>
                    <a:pt x="58" y="67"/>
                    <a:pt x="59" y="67"/>
                    <a:pt x="59" y="67"/>
                  </a:cubicBezTo>
                  <a:cubicBezTo>
                    <a:pt x="60" y="67"/>
                    <a:pt x="61" y="67"/>
                    <a:pt x="64" y="66"/>
                  </a:cubicBezTo>
                  <a:cubicBezTo>
                    <a:pt x="67" y="65"/>
                    <a:pt x="69" y="64"/>
                    <a:pt x="70" y="63"/>
                  </a:cubicBezTo>
                  <a:cubicBezTo>
                    <a:pt x="72" y="63"/>
                    <a:pt x="73" y="63"/>
                    <a:pt x="74" y="63"/>
                  </a:cubicBezTo>
                  <a:cubicBezTo>
                    <a:pt x="75" y="63"/>
                    <a:pt x="76" y="62"/>
                    <a:pt x="77" y="60"/>
                  </a:cubicBezTo>
                  <a:cubicBezTo>
                    <a:pt x="79" y="59"/>
                    <a:pt x="80" y="58"/>
                    <a:pt x="80" y="57"/>
                  </a:cubicBezTo>
                  <a:cubicBezTo>
                    <a:pt x="80" y="56"/>
                    <a:pt x="79" y="56"/>
                    <a:pt x="77" y="57"/>
                  </a:cubicBezTo>
                  <a:cubicBezTo>
                    <a:pt x="76" y="57"/>
                    <a:pt x="75" y="57"/>
                    <a:pt x="75" y="57"/>
                  </a:cubicBezTo>
                  <a:cubicBezTo>
                    <a:pt x="75" y="57"/>
                    <a:pt x="76" y="56"/>
                    <a:pt x="76" y="56"/>
                  </a:cubicBezTo>
                  <a:cubicBezTo>
                    <a:pt x="78" y="54"/>
                    <a:pt x="82" y="55"/>
                    <a:pt x="86" y="59"/>
                  </a:cubicBezTo>
                  <a:cubicBezTo>
                    <a:pt x="89" y="61"/>
                    <a:pt x="92" y="63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7"/>
                    <a:pt x="99" y="67"/>
                  </a:cubicBezTo>
                  <a:cubicBezTo>
                    <a:pt x="101" y="68"/>
                    <a:pt x="103" y="70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1"/>
                    <a:pt x="104" y="81"/>
                    <a:pt x="102" y="83"/>
                  </a:cubicBezTo>
                  <a:cubicBezTo>
                    <a:pt x="99" y="84"/>
                    <a:pt x="97" y="85"/>
                    <a:pt x="96" y="85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7"/>
                    <a:pt x="83" y="87"/>
                  </a:cubicBezTo>
                  <a:cubicBezTo>
                    <a:pt x="83" y="88"/>
                    <a:pt x="82" y="88"/>
                    <a:pt x="81" y="88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1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1"/>
                    <a:pt x="52" y="90"/>
                  </a:cubicBezTo>
                  <a:cubicBezTo>
                    <a:pt x="51" y="90"/>
                    <a:pt x="49" y="89"/>
                    <a:pt x="47" y="88"/>
                  </a:cubicBezTo>
                  <a:cubicBezTo>
                    <a:pt x="44" y="86"/>
                    <a:pt x="42" y="84"/>
                    <a:pt x="41" y="82"/>
                  </a:cubicBezTo>
                  <a:cubicBezTo>
                    <a:pt x="40" y="79"/>
                    <a:pt x="39" y="76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60"/>
                    <a:pt x="40" y="59"/>
                  </a:cubicBezTo>
                  <a:cubicBezTo>
                    <a:pt x="43" y="57"/>
                    <a:pt x="44" y="56"/>
                    <a:pt x="44" y="56"/>
                  </a:cubicBezTo>
                  <a:close/>
                  <a:moveTo>
                    <a:pt x="36" y="112"/>
                  </a:moveTo>
                  <a:cubicBezTo>
                    <a:pt x="37" y="111"/>
                    <a:pt x="38" y="111"/>
                    <a:pt x="39" y="111"/>
                  </a:cubicBezTo>
                  <a:cubicBezTo>
                    <a:pt x="40" y="111"/>
                    <a:pt x="41" y="111"/>
                    <a:pt x="41" y="111"/>
                  </a:cubicBezTo>
                  <a:cubicBezTo>
                    <a:pt x="41" y="111"/>
                    <a:pt x="40" y="111"/>
                    <a:pt x="39" y="112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close/>
                  <a:moveTo>
                    <a:pt x="89" y="1"/>
                  </a:moveTo>
                  <a:cubicBezTo>
                    <a:pt x="89" y="1"/>
                    <a:pt x="89" y="0"/>
                    <a:pt x="91" y="0"/>
                  </a:cubicBezTo>
                  <a:cubicBezTo>
                    <a:pt x="93" y="0"/>
                    <a:pt x="96" y="2"/>
                    <a:pt x="99" y="6"/>
                  </a:cubicBezTo>
                  <a:cubicBezTo>
                    <a:pt x="103" y="9"/>
                    <a:pt x="107" y="12"/>
                    <a:pt x="111" y="15"/>
                  </a:cubicBezTo>
                  <a:cubicBezTo>
                    <a:pt x="114" y="16"/>
                    <a:pt x="115" y="17"/>
                    <a:pt x="115" y="17"/>
                  </a:cubicBezTo>
                  <a:cubicBezTo>
                    <a:pt x="115" y="18"/>
                    <a:pt x="116" y="19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9"/>
                    <a:pt x="121" y="30"/>
                  </a:cubicBezTo>
                  <a:cubicBezTo>
                    <a:pt x="120" y="32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5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40"/>
                  </a:cubicBezTo>
                  <a:cubicBezTo>
                    <a:pt x="87" y="40"/>
                    <a:pt x="84" y="41"/>
                    <a:pt x="81" y="42"/>
                  </a:cubicBezTo>
                  <a:cubicBezTo>
                    <a:pt x="78" y="43"/>
                    <a:pt x="74" y="44"/>
                    <a:pt x="69" y="44"/>
                  </a:cubicBezTo>
                  <a:cubicBezTo>
                    <a:pt x="63" y="45"/>
                    <a:pt x="61" y="44"/>
                    <a:pt x="60" y="44"/>
                  </a:cubicBezTo>
                  <a:cubicBezTo>
                    <a:pt x="60" y="43"/>
                    <a:pt x="59" y="43"/>
                    <a:pt x="58" y="43"/>
                  </a:cubicBezTo>
                  <a:cubicBezTo>
                    <a:pt x="56" y="43"/>
                    <a:pt x="53" y="41"/>
                    <a:pt x="50" y="36"/>
                  </a:cubicBezTo>
                  <a:cubicBezTo>
                    <a:pt x="47" y="32"/>
                    <a:pt x="44" y="28"/>
                    <a:pt x="43" y="23"/>
                  </a:cubicBezTo>
                  <a:cubicBezTo>
                    <a:pt x="42" y="19"/>
                    <a:pt x="41" y="14"/>
                    <a:pt x="40" y="10"/>
                  </a:cubicBezTo>
                  <a:cubicBezTo>
                    <a:pt x="40" y="6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8"/>
                  </a:cubicBezTo>
                  <a:cubicBezTo>
                    <a:pt x="49" y="10"/>
                    <a:pt x="50" y="11"/>
                    <a:pt x="50" y="11"/>
                  </a:cubicBezTo>
                  <a:cubicBezTo>
                    <a:pt x="51" y="12"/>
                    <a:pt x="52" y="12"/>
                    <a:pt x="54" y="11"/>
                  </a:cubicBezTo>
                  <a:cubicBezTo>
                    <a:pt x="57" y="11"/>
                    <a:pt x="58" y="11"/>
                    <a:pt x="58" y="11"/>
                  </a:cubicBezTo>
                  <a:cubicBezTo>
                    <a:pt x="58" y="11"/>
                    <a:pt x="57" y="12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1"/>
                  </a:cubicBezTo>
                  <a:cubicBezTo>
                    <a:pt x="84" y="10"/>
                    <a:pt x="86" y="9"/>
                    <a:pt x="87" y="10"/>
                  </a:cubicBezTo>
                  <a:cubicBezTo>
                    <a:pt x="88" y="10"/>
                    <a:pt x="89" y="10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10"/>
                  </a:moveTo>
                  <a:cubicBezTo>
                    <a:pt x="44" y="109"/>
                    <a:pt x="45" y="109"/>
                    <a:pt x="46" y="109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10"/>
                  </a:cubicBezTo>
                  <a:cubicBezTo>
                    <a:pt x="44" y="111"/>
                    <a:pt x="43" y="111"/>
                    <a:pt x="43" y="110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7"/>
                    <a:pt x="55" y="107"/>
                  </a:cubicBezTo>
                  <a:cubicBezTo>
                    <a:pt x="55" y="107"/>
                    <a:pt x="55" y="108"/>
                    <a:pt x="54" y="108"/>
                  </a:cubicBezTo>
                  <a:cubicBezTo>
                    <a:pt x="53" y="108"/>
                    <a:pt x="53" y="109"/>
                    <a:pt x="52" y="109"/>
                  </a:cubicBezTo>
                  <a:cubicBezTo>
                    <a:pt x="51" y="109"/>
                    <a:pt x="51" y="109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7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6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9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9"/>
                    <a:pt x="71" y="58"/>
                    <a:pt x="71" y="58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8"/>
                    <a:pt x="74" y="58"/>
                    <a:pt x="72" y="58"/>
                  </a:cubicBezTo>
                  <a:close/>
                  <a:moveTo>
                    <a:pt x="75" y="104"/>
                  </a:moveTo>
                  <a:cubicBezTo>
                    <a:pt x="75" y="104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4"/>
                  </a:cubicBezTo>
                  <a:cubicBezTo>
                    <a:pt x="77" y="104"/>
                    <a:pt x="77" y="104"/>
                    <a:pt x="77" y="104"/>
                  </a:cubicBezTo>
                  <a:cubicBezTo>
                    <a:pt x="76" y="104"/>
                    <a:pt x="76" y="104"/>
                    <a:pt x="75" y="104"/>
                  </a:cubicBezTo>
                  <a:close/>
                  <a:moveTo>
                    <a:pt x="94" y="102"/>
                  </a:moveTo>
                  <a:cubicBezTo>
                    <a:pt x="93" y="102"/>
                    <a:pt x="93" y="102"/>
                    <a:pt x="94" y="102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2"/>
                    <a:pt x="96" y="102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9"/>
            <p:cNvSpPr>
              <a:spLocks noEditPoints="1"/>
            </p:cNvSpPr>
            <p:nvPr/>
          </p:nvSpPr>
          <p:spPr bwMode="auto">
            <a:xfrm>
              <a:off x="4180105" y="4835525"/>
              <a:ext cx="741363" cy="533400"/>
            </a:xfrm>
            <a:custGeom>
              <a:avLst/>
              <a:gdLst>
                <a:gd name="T0" fmla="*/ 73 w 195"/>
                <a:gd name="T1" fmla="*/ 0 h 142"/>
                <a:gd name="T2" fmla="*/ 73 w 195"/>
                <a:gd name="T3" fmla="*/ 8 h 142"/>
                <a:gd name="T4" fmla="*/ 102 w 195"/>
                <a:gd name="T5" fmla="*/ 29 h 142"/>
                <a:gd name="T6" fmla="*/ 132 w 195"/>
                <a:gd name="T7" fmla="*/ 24 h 142"/>
                <a:gd name="T8" fmla="*/ 121 w 195"/>
                <a:gd name="T9" fmla="*/ 13 h 142"/>
                <a:gd name="T10" fmla="*/ 128 w 195"/>
                <a:gd name="T11" fmla="*/ 13 h 142"/>
                <a:gd name="T12" fmla="*/ 129 w 195"/>
                <a:gd name="T13" fmla="*/ 8 h 142"/>
                <a:gd name="T14" fmla="*/ 124 w 195"/>
                <a:gd name="T15" fmla="*/ 8 h 142"/>
                <a:gd name="T16" fmla="*/ 136 w 195"/>
                <a:gd name="T17" fmla="*/ 8 h 142"/>
                <a:gd name="T18" fmla="*/ 150 w 195"/>
                <a:gd name="T19" fmla="*/ 14 h 142"/>
                <a:gd name="T20" fmla="*/ 175 w 195"/>
                <a:gd name="T21" fmla="*/ 20 h 142"/>
                <a:gd name="T22" fmla="*/ 188 w 195"/>
                <a:gd name="T23" fmla="*/ 28 h 142"/>
                <a:gd name="T24" fmla="*/ 195 w 195"/>
                <a:gd name="T25" fmla="*/ 39 h 142"/>
                <a:gd name="T26" fmla="*/ 190 w 195"/>
                <a:gd name="T27" fmla="*/ 44 h 142"/>
                <a:gd name="T28" fmla="*/ 151 w 195"/>
                <a:gd name="T29" fmla="*/ 43 h 142"/>
                <a:gd name="T30" fmla="*/ 135 w 195"/>
                <a:gd name="T31" fmla="*/ 57 h 142"/>
                <a:gd name="T32" fmla="*/ 121 w 195"/>
                <a:gd name="T33" fmla="*/ 78 h 142"/>
                <a:gd name="T34" fmla="*/ 117 w 195"/>
                <a:gd name="T35" fmla="*/ 89 h 142"/>
                <a:gd name="T36" fmla="*/ 90 w 195"/>
                <a:gd name="T37" fmla="*/ 100 h 142"/>
                <a:gd name="T38" fmla="*/ 77 w 195"/>
                <a:gd name="T39" fmla="*/ 69 h 142"/>
                <a:gd name="T40" fmla="*/ 75 w 195"/>
                <a:gd name="T41" fmla="*/ 61 h 142"/>
                <a:gd name="T42" fmla="*/ 58 w 195"/>
                <a:gd name="T43" fmla="*/ 68 h 142"/>
                <a:gd name="T44" fmla="*/ 69 w 195"/>
                <a:gd name="T45" fmla="*/ 117 h 142"/>
                <a:gd name="T46" fmla="*/ 93 w 195"/>
                <a:gd name="T47" fmla="*/ 119 h 142"/>
                <a:gd name="T48" fmla="*/ 113 w 195"/>
                <a:gd name="T49" fmla="*/ 114 h 142"/>
                <a:gd name="T50" fmla="*/ 126 w 195"/>
                <a:gd name="T51" fmla="*/ 107 h 142"/>
                <a:gd name="T52" fmla="*/ 158 w 195"/>
                <a:gd name="T53" fmla="*/ 118 h 142"/>
                <a:gd name="T54" fmla="*/ 150 w 195"/>
                <a:gd name="T55" fmla="*/ 131 h 142"/>
                <a:gd name="T56" fmla="*/ 116 w 195"/>
                <a:gd name="T57" fmla="*/ 138 h 142"/>
                <a:gd name="T58" fmla="*/ 65 w 195"/>
                <a:gd name="T59" fmla="*/ 135 h 142"/>
                <a:gd name="T60" fmla="*/ 51 w 195"/>
                <a:gd name="T61" fmla="*/ 85 h 142"/>
                <a:gd name="T62" fmla="*/ 42 w 195"/>
                <a:gd name="T63" fmla="*/ 71 h 142"/>
                <a:gd name="T64" fmla="*/ 22 w 195"/>
                <a:gd name="T65" fmla="*/ 78 h 142"/>
                <a:gd name="T66" fmla="*/ 0 w 195"/>
                <a:gd name="T67" fmla="*/ 74 h 142"/>
                <a:gd name="T68" fmla="*/ 1 w 195"/>
                <a:gd name="T69" fmla="*/ 52 h 142"/>
                <a:gd name="T70" fmla="*/ 15 w 195"/>
                <a:gd name="T71" fmla="*/ 51 h 142"/>
                <a:gd name="T72" fmla="*/ 27 w 195"/>
                <a:gd name="T73" fmla="*/ 52 h 142"/>
                <a:gd name="T74" fmla="*/ 33 w 195"/>
                <a:gd name="T75" fmla="*/ 48 h 142"/>
                <a:gd name="T76" fmla="*/ 46 w 195"/>
                <a:gd name="T77" fmla="*/ 45 h 142"/>
                <a:gd name="T78" fmla="*/ 48 w 195"/>
                <a:gd name="T79" fmla="*/ 31 h 142"/>
                <a:gd name="T80" fmla="*/ 55 w 195"/>
                <a:gd name="T81" fmla="*/ 43 h 142"/>
                <a:gd name="T82" fmla="*/ 67 w 195"/>
                <a:gd name="T83" fmla="*/ 39 h 142"/>
                <a:gd name="T84" fmla="*/ 71 w 195"/>
                <a:gd name="T85" fmla="*/ 19 h 142"/>
                <a:gd name="T86" fmla="*/ 122 w 195"/>
                <a:gd name="T87" fmla="*/ 48 h 142"/>
                <a:gd name="T88" fmla="*/ 97 w 195"/>
                <a:gd name="T89" fmla="*/ 54 h 142"/>
                <a:gd name="T90" fmla="*/ 101 w 195"/>
                <a:gd name="T91" fmla="*/ 68 h 142"/>
                <a:gd name="T92" fmla="*/ 112 w 195"/>
                <a:gd name="T93" fmla="*/ 9 h 142"/>
                <a:gd name="T94" fmla="*/ 113 w 195"/>
                <a:gd name="T95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5" h="142">
                  <a:moveTo>
                    <a:pt x="67" y="5"/>
                  </a:moveTo>
                  <a:cubicBezTo>
                    <a:pt x="67" y="2"/>
                    <a:pt x="67" y="1"/>
                    <a:pt x="68" y="0"/>
                  </a:cubicBezTo>
                  <a:cubicBezTo>
                    <a:pt x="68" y="0"/>
                    <a:pt x="69" y="0"/>
                    <a:pt x="71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0"/>
                    <a:pt x="73" y="0"/>
                    <a:pt x="72" y="1"/>
                  </a:cubicBezTo>
                  <a:cubicBezTo>
                    <a:pt x="71" y="1"/>
                    <a:pt x="71" y="2"/>
                    <a:pt x="71" y="2"/>
                  </a:cubicBezTo>
                  <a:cubicBezTo>
                    <a:pt x="71" y="3"/>
                    <a:pt x="71" y="4"/>
                    <a:pt x="71" y="5"/>
                  </a:cubicBezTo>
                  <a:cubicBezTo>
                    <a:pt x="72" y="7"/>
                    <a:pt x="73" y="8"/>
                    <a:pt x="73" y="8"/>
                  </a:cubicBezTo>
                  <a:cubicBezTo>
                    <a:pt x="74" y="9"/>
                    <a:pt x="76" y="15"/>
                    <a:pt x="79" y="25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5" y="34"/>
                    <a:pt x="85" y="34"/>
                    <a:pt x="85" y="34"/>
                  </a:cubicBezTo>
                  <a:cubicBezTo>
                    <a:pt x="88" y="33"/>
                    <a:pt x="94" y="32"/>
                    <a:pt x="102" y="29"/>
                  </a:cubicBezTo>
                  <a:cubicBezTo>
                    <a:pt x="102" y="29"/>
                    <a:pt x="104" y="28"/>
                    <a:pt x="106" y="28"/>
                  </a:cubicBezTo>
                  <a:cubicBezTo>
                    <a:pt x="108" y="28"/>
                    <a:pt x="112" y="28"/>
                    <a:pt x="117" y="27"/>
                  </a:cubicBezTo>
                  <a:cubicBezTo>
                    <a:pt x="123" y="26"/>
                    <a:pt x="127" y="25"/>
                    <a:pt x="128" y="25"/>
                  </a:cubicBezTo>
                  <a:cubicBezTo>
                    <a:pt x="130" y="25"/>
                    <a:pt x="132" y="25"/>
                    <a:pt x="132" y="24"/>
                  </a:cubicBezTo>
                  <a:cubicBezTo>
                    <a:pt x="133" y="23"/>
                    <a:pt x="133" y="23"/>
                    <a:pt x="133" y="22"/>
                  </a:cubicBezTo>
                  <a:cubicBezTo>
                    <a:pt x="133" y="22"/>
                    <a:pt x="133" y="22"/>
                    <a:pt x="132" y="21"/>
                  </a:cubicBezTo>
                  <a:cubicBezTo>
                    <a:pt x="130" y="20"/>
                    <a:pt x="129" y="19"/>
                    <a:pt x="127" y="17"/>
                  </a:cubicBezTo>
                  <a:cubicBezTo>
                    <a:pt x="125" y="15"/>
                    <a:pt x="123" y="14"/>
                    <a:pt x="121" y="13"/>
                  </a:cubicBezTo>
                  <a:cubicBezTo>
                    <a:pt x="119" y="12"/>
                    <a:pt x="118" y="11"/>
                    <a:pt x="118" y="11"/>
                  </a:cubicBezTo>
                  <a:cubicBezTo>
                    <a:pt x="118" y="10"/>
                    <a:pt x="118" y="10"/>
                    <a:pt x="119" y="10"/>
                  </a:cubicBezTo>
                  <a:cubicBezTo>
                    <a:pt x="120" y="10"/>
                    <a:pt x="120" y="10"/>
                    <a:pt x="121" y="11"/>
                  </a:cubicBezTo>
                  <a:cubicBezTo>
                    <a:pt x="121" y="11"/>
                    <a:pt x="123" y="12"/>
                    <a:pt x="128" y="13"/>
                  </a:cubicBezTo>
                  <a:cubicBezTo>
                    <a:pt x="132" y="14"/>
                    <a:pt x="134" y="14"/>
                    <a:pt x="134" y="14"/>
                  </a:cubicBezTo>
                  <a:cubicBezTo>
                    <a:pt x="135" y="13"/>
                    <a:pt x="135" y="12"/>
                    <a:pt x="134" y="11"/>
                  </a:cubicBezTo>
                  <a:cubicBezTo>
                    <a:pt x="133" y="10"/>
                    <a:pt x="132" y="10"/>
                    <a:pt x="131" y="9"/>
                  </a:cubicBezTo>
                  <a:cubicBezTo>
                    <a:pt x="130" y="9"/>
                    <a:pt x="129" y="8"/>
                    <a:pt x="129" y="8"/>
                  </a:cubicBezTo>
                  <a:cubicBezTo>
                    <a:pt x="128" y="8"/>
                    <a:pt x="128" y="7"/>
                    <a:pt x="128" y="7"/>
                  </a:cubicBezTo>
                  <a:cubicBezTo>
                    <a:pt x="129" y="7"/>
                    <a:pt x="128" y="7"/>
                    <a:pt x="128" y="7"/>
                  </a:cubicBezTo>
                  <a:cubicBezTo>
                    <a:pt x="128" y="7"/>
                    <a:pt x="127" y="7"/>
                    <a:pt x="127" y="7"/>
                  </a:cubicBezTo>
                  <a:cubicBezTo>
                    <a:pt x="125" y="8"/>
                    <a:pt x="124" y="8"/>
                    <a:pt x="124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4" y="7"/>
                    <a:pt x="125" y="7"/>
                  </a:cubicBezTo>
                  <a:cubicBezTo>
                    <a:pt x="126" y="5"/>
                    <a:pt x="128" y="4"/>
                    <a:pt x="130" y="4"/>
                  </a:cubicBezTo>
                  <a:cubicBezTo>
                    <a:pt x="132" y="5"/>
                    <a:pt x="134" y="6"/>
                    <a:pt x="136" y="8"/>
                  </a:cubicBezTo>
                  <a:cubicBezTo>
                    <a:pt x="137" y="9"/>
                    <a:pt x="138" y="10"/>
                    <a:pt x="139" y="10"/>
                  </a:cubicBezTo>
                  <a:cubicBezTo>
                    <a:pt x="139" y="9"/>
                    <a:pt x="140" y="10"/>
                    <a:pt x="141" y="12"/>
                  </a:cubicBezTo>
                  <a:cubicBezTo>
                    <a:pt x="141" y="13"/>
                    <a:pt x="142" y="14"/>
                    <a:pt x="143" y="14"/>
                  </a:cubicBezTo>
                  <a:cubicBezTo>
                    <a:pt x="144" y="14"/>
                    <a:pt x="146" y="14"/>
                    <a:pt x="150" y="14"/>
                  </a:cubicBezTo>
                  <a:cubicBezTo>
                    <a:pt x="156" y="14"/>
                    <a:pt x="160" y="13"/>
                    <a:pt x="162" y="13"/>
                  </a:cubicBezTo>
                  <a:cubicBezTo>
                    <a:pt x="164" y="12"/>
                    <a:pt x="165" y="12"/>
                    <a:pt x="165" y="12"/>
                  </a:cubicBezTo>
                  <a:cubicBezTo>
                    <a:pt x="166" y="12"/>
                    <a:pt x="166" y="12"/>
                    <a:pt x="166" y="13"/>
                  </a:cubicBezTo>
                  <a:cubicBezTo>
                    <a:pt x="166" y="14"/>
                    <a:pt x="169" y="16"/>
                    <a:pt x="175" y="20"/>
                  </a:cubicBezTo>
                  <a:cubicBezTo>
                    <a:pt x="182" y="24"/>
                    <a:pt x="185" y="26"/>
                    <a:pt x="186" y="26"/>
                  </a:cubicBezTo>
                  <a:cubicBezTo>
                    <a:pt x="187" y="26"/>
                    <a:pt x="187" y="26"/>
                    <a:pt x="187" y="26"/>
                  </a:cubicBezTo>
                  <a:cubicBezTo>
                    <a:pt x="187" y="26"/>
                    <a:pt x="187" y="27"/>
                    <a:pt x="187" y="27"/>
                  </a:cubicBezTo>
                  <a:cubicBezTo>
                    <a:pt x="187" y="28"/>
                    <a:pt x="188" y="28"/>
                    <a:pt x="188" y="28"/>
                  </a:cubicBezTo>
                  <a:cubicBezTo>
                    <a:pt x="189" y="28"/>
                    <a:pt x="190" y="29"/>
                    <a:pt x="192" y="30"/>
                  </a:cubicBezTo>
                  <a:cubicBezTo>
                    <a:pt x="193" y="32"/>
                    <a:pt x="194" y="32"/>
                    <a:pt x="195" y="32"/>
                  </a:cubicBezTo>
                  <a:cubicBezTo>
                    <a:pt x="195" y="32"/>
                    <a:pt x="195" y="33"/>
                    <a:pt x="195" y="34"/>
                  </a:cubicBezTo>
                  <a:cubicBezTo>
                    <a:pt x="195" y="36"/>
                    <a:pt x="195" y="37"/>
                    <a:pt x="195" y="39"/>
                  </a:cubicBezTo>
                  <a:cubicBezTo>
                    <a:pt x="195" y="40"/>
                    <a:pt x="195" y="41"/>
                    <a:pt x="194" y="42"/>
                  </a:cubicBezTo>
                  <a:cubicBezTo>
                    <a:pt x="194" y="42"/>
                    <a:pt x="193" y="43"/>
                    <a:pt x="192" y="43"/>
                  </a:cubicBezTo>
                  <a:cubicBezTo>
                    <a:pt x="191" y="43"/>
                    <a:pt x="191" y="43"/>
                    <a:pt x="191" y="44"/>
                  </a:cubicBezTo>
                  <a:cubicBezTo>
                    <a:pt x="191" y="45"/>
                    <a:pt x="190" y="45"/>
                    <a:pt x="190" y="44"/>
                  </a:cubicBezTo>
                  <a:cubicBezTo>
                    <a:pt x="189" y="44"/>
                    <a:pt x="186" y="43"/>
                    <a:pt x="180" y="43"/>
                  </a:cubicBezTo>
                  <a:cubicBezTo>
                    <a:pt x="174" y="43"/>
                    <a:pt x="171" y="43"/>
                    <a:pt x="171" y="43"/>
                  </a:cubicBezTo>
                  <a:cubicBezTo>
                    <a:pt x="170" y="42"/>
                    <a:pt x="169" y="42"/>
                    <a:pt x="166" y="42"/>
                  </a:cubicBezTo>
                  <a:cubicBezTo>
                    <a:pt x="163" y="43"/>
                    <a:pt x="158" y="43"/>
                    <a:pt x="151" y="43"/>
                  </a:cubicBezTo>
                  <a:cubicBezTo>
                    <a:pt x="147" y="43"/>
                    <a:pt x="144" y="43"/>
                    <a:pt x="143" y="43"/>
                  </a:cubicBezTo>
                  <a:cubicBezTo>
                    <a:pt x="142" y="43"/>
                    <a:pt x="141" y="44"/>
                    <a:pt x="141" y="44"/>
                  </a:cubicBezTo>
                  <a:cubicBezTo>
                    <a:pt x="139" y="50"/>
                    <a:pt x="138" y="53"/>
                    <a:pt x="136" y="54"/>
                  </a:cubicBezTo>
                  <a:cubicBezTo>
                    <a:pt x="135" y="55"/>
                    <a:pt x="135" y="56"/>
                    <a:pt x="135" y="57"/>
                  </a:cubicBezTo>
                  <a:cubicBezTo>
                    <a:pt x="135" y="57"/>
                    <a:pt x="134" y="59"/>
                    <a:pt x="133" y="60"/>
                  </a:cubicBezTo>
                  <a:cubicBezTo>
                    <a:pt x="132" y="61"/>
                    <a:pt x="130" y="63"/>
                    <a:pt x="129" y="65"/>
                  </a:cubicBezTo>
                  <a:cubicBezTo>
                    <a:pt x="128" y="67"/>
                    <a:pt x="127" y="70"/>
                    <a:pt x="125" y="72"/>
                  </a:cubicBezTo>
                  <a:cubicBezTo>
                    <a:pt x="122" y="74"/>
                    <a:pt x="121" y="76"/>
                    <a:pt x="121" y="78"/>
                  </a:cubicBezTo>
                  <a:cubicBezTo>
                    <a:pt x="120" y="79"/>
                    <a:pt x="121" y="80"/>
                    <a:pt x="121" y="81"/>
                  </a:cubicBezTo>
                  <a:cubicBezTo>
                    <a:pt x="122" y="82"/>
                    <a:pt x="122" y="83"/>
                    <a:pt x="122" y="84"/>
                  </a:cubicBezTo>
                  <a:cubicBezTo>
                    <a:pt x="122" y="84"/>
                    <a:pt x="121" y="85"/>
                    <a:pt x="120" y="86"/>
                  </a:cubicBezTo>
                  <a:cubicBezTo>
                    <a:pt x="119" y="88"/>
                    <a:pt x="117" y="89"/>
                    <a:pt x="117" y="89"/>
                  </a:cubicBezTo>
                  <a:cubicBezTo>
                    <a:pt x="116" y="89"/>
                    <a:pt x="114" y="90"/>
                    <a:pt x="111" y="92"/>
                  </a:cubicBezTo>
                  <a:cubicBezTo>
                    <a:pt x="107" y="93"/>
                    <a:pt x="105" y="94"/>
                    <a:pt x="105" y="95"/>
                  </a:cubicBezTo>
                  <a:cubicBezTo>
                    <a:pt x="101" y="99"/>
                    <a:pt x="98" y="101"/>
                    <a:pt x="95" y="101"/>
                  </a:cubicBezTo>
                  <a:cubicBezTo>
                    <a:pt x="93" y="101"/>
                    <a:pt x="91" y="101"/>
                    <a:pt x="90" y="100"/>
                  </a:cubicBezTo>
                  <a:cubicBezTo>
                    <a:pt x="89" y="99"/>
                    <a:pt x="88" y="97"/>
                    <a:pt x="88" y="96"/>
                  </a:cubicBezTo>
                  <a:cubicBezTo>
                    <a:pt x="88" y="95"/>
                    <a:pt x="87" y="92"/>
                    <a:pt x="84" y="88"/>
                  </a:cubicBezTo>
                  <a:cubicBezTo>
                    <a:pt x="83" y="85"/>
                    <a:pt x="81" y="82"/>
                    <a:pt x="79" y="78"/>
                  </a:cubicBezTo>
                  <a:cubicBezTo>
                    <a:pt x="78" y="74"/>
                    <a:pt x="77" y="71"/>
                    <a:pt x="77" y="69"/>
                  </a:cubicBezTo>
                  <a:cubicBezTo>
                    <a:pt x="77" y="68"/>
                    <a:pt x="77" y="68"/>
                    <a:pt x="76" y="67"/>
                  </a:cubicBezTo>
                  <a:cubicBezTo>
                    <a:pt x="75" y="67"/>
                    <a:pt x="75" y="66"/>
                    <a:pt x="76" y="66"/>
                  </a:cubicBezTo>
                  <a:cubicBezTo>
                    <a:pt x="76" y="65"/>
                    <a:pt x="77" y="64"/>
                    <a:pt x="76" y="63"/>
                  </a:cubicBezTo>
                  <a:cubicBezTo>
                    <a:pt x="76" y="61"/>
                    <a:pt x="76" y="61"/>
                    <a:pt x="75" y="61"/>
                  </a:cubicBezTo>
                  <a:cubicBezTo>
                    <a:pt x="75" y="61"/>
                    <a:pt x="72" y="61"/>
                    <a:pt x="68" y="62"/>
                  </a:cubicBezTo>
                  <a:cubicBezTo>
                    <a:pt x="63" y="64"/>
                    <a:pt x="61" y="64"/>
                    <a:pt x="59" y="64"/>
                  </a:cubicBezTo>
                  <a:cubicBezTo>
                    <a:pt x="59" y="65"/>
                    <a:pt x="58" y="65"/>
                    <a:pt x="58" y="65"/>
                  </a:cubicBezTo>
                  <a:cubicBezTo>
                    <a:pt x="58" y="66"/>
                    <a:pt x="58" y="67"/>
                    <a:pt x="58" y="68"/>
                  </a:cubicBezTo>
                  <a:cubicBezTo>
                    <a:pt x="58" y="73"/>
                    <a:pt x="59" y="81"/>
                    <a:pt x="62" y="92"/>
                  </a:cubicBezTo>
                  <a:cubicBezTo>
                    <a:pt x="64" y="99"/>
                    <a:pt x="65" y="103"/>
                    <a:pt x="65" y="104"/>
                  </a:cubicBezTo>
                  <a:cubicBezTo>
                    <a:pt x="65" y="105"/>
                    <a:pt x="66" y="107"/>
                    <a:pt x="66" y="110"/>
                  </a:cubicBezTo>
                  <a:cubicBezTo>
                    <a:pt x="67" y="113"/>
                    <a:pt x="68" y="115"/>
                    <a:pt x="69" y="117"/>
                  </a:cubicBezTo>
                  <a:cubicBezTo>
                    <a:pt x="70" y="119"/>
                    <a:pt x="72" y="120"/>
                    <a:pt x="74" y="121"/>
                  </a:cubicBezTo>
                  <a:cubicBezTo>
                    <a:pt x="76" y="121"/>
                    <a:pt x="78" y="121"/>
                    <a:pt x="78" y="121"/>
                  </a:cubicBezTo>
                  <a:cubicBezTo>
                    <a:pt x="79" y="121"/>
                    <a:pt x="80" y="121"/>
                    <a:pt x="82" y="121"/>
                  </a:cubicBezTo>
                  <a:cubicBezTo>
                    <a:pt x="87" y="120"/>
                    <a:pt x="90" y="119"/>
                    <a:pt x="93" y="119"/>
                  </a:cubicBezTo>
                  <a:cubicBezTo>
                    <a:pt x="94" y="118"/>
                    <a:pt x="96" y="118"/>
                    <a:pt x="97" y="118"/>
                  </a:cubicBezTo>
                  <a:cubicBezTo>
                    <a:pt x="98" y="118"/>
                    <a:pt x="99" y="118"/>
                    <a:pt x="99" y="118"/>
                  </a:cubicBezTo>
                  <a:cubicBezTo>
                    <a:pt x="99" y="117"/>
                    <a:pt x="100" y="117"/>
                    <a:pt x="103" y="116"/>
                  </a:cubicBezTo>
                  <a:cubicBezTo>
                    <a:pt x="106" y="116"/>
                    <a:pt x="110" y="115"/>
                    <a:pt x="113" y="114"/>
                  </a:cubicBezTo>
                  <a:cubicBezTo>
                    <a:pt x="117" y="113"/>
                    <a:pt x="120" y="112"/>
                    <a:pt x="122" y="112"/>
                  </a:cubicBezTo>
                  <a:cubicBezTo>
                    <a:pt x="123" y="112"/>
                    <a:pt x="123" y="112"/>
                    <a:pt x="124" y="111"/>
                  </a:cubicBezTo>
                  <a:cubicBezTo>
                    <a:pt x="124" y="111"/>
                    <a:pt x="124" y="111"/>
                    <a:pt x="124" y="110"/>
                  </a:cubicBezTo>
                  <a:cubicBezTo>
                    <a:pt x="124" y="109"/>
                    <a:pt x="124" y="108"/>
                    <a:pt x="126" y="107"/>
                  </a:cubicBezTo>
                  <a:cubicBezTo>
                    <a:pt x="127" y="106"/>
                    <a:pt x="129" y="106"/>
                    <a:pt x="130" y="107"/>
                  </a:cubicBezTo>
                  <a:cubicBezTo>
                    <a:pt x="132" y="108"/>
                    <a:pt x="134" y="109"/>
                    <a:pt x="135" y="109"/>
                  </a:cubicBezTo>
                  <a:cubicBezTo>
                    <a:pt x="142" y="110"/>
                    <a:pt x="147" y="112"/>
                    <a:pt x="150" y="113"/>
                  </a:cubicBezTo>
                  <a:cubicBezTo>
                    <a:pt x="154" y="114"/>
                    <a:pt x="156" y="116"/>
                    <a:pt x="158" y="118"/>
                  </a:cubicBezTo>
                  <a:cubicBezTo>
                    <a:pt x="159" y="119"/>
                    <a:pt x="160" y="121"/>
                    <a:pt x="160" y="124"/>
                  </a:cubicBezTo>
                  <a:cubicBezTo>
                    <a:pt x="160" y="126"/>
                    <a:pt x="160" y="127"/>
                    <a:pt x="159" y="128"/>
                  </a:cubicBezTo>
                  <a:cubicBezTo>
                    <a:pt x="158" y="128"/>
                    <a:pt x="158" y="129"/>
                    <a:pt x="157" y="130"/>
                  </a:cubicBezTo>
                  <a:cubicBezTo>
                    <a:pt x="157" y="131"/>
                    <a:pt x="155" y="131"/>
                    <a:pt x="150" y="131"/>
                  </a:cubicBezTo>
                  <a:cubicBezTo>
                    <a:pt x="146" y="131"/>
                    <a:pt x="141" y="131"/>
                    <a:pt x="137" y="133"/>
                  </a:cubicBezTo>
                  <a:cubicBezTo>
                    <a:pt x="132" y="134"/>
                    <a:pt x="129" y="134"/>
                    <a:pt x="128" y="135"/>
                  </a:cubicBezTo>
                  <a:cubicBezTo>
                    <a:pt x="126" y="135"/>
                    <a:pt x="125" y="135"/>
                    <a:pt x="123" y="136"/>
                  </a:cubicBezTo>
                  <a:cubicBezTo>
                    <a:pt x="121" y="137"/>
                    <a:pt x="118" y="137"/>
                    <a:pt x="116" y="138"/>
                  </a:cubicBezTo>
                  <a:cubicBezTo>
                    <a:pt x="113" y="138"/>
                    <a:pt x="109" y="139"/>
                    <a:pt x="104" y="140"/>
                  </a:cubicBezTo>
                  <a:cubicBezTo>
                    <a:pt x="97" y="142"/>
                    <a:pt x="89" y="142"/>
                    <a:pt x="81" y="142"/>
                  </a:cubicBezTo>
                  <a:cubicBezTo>
                    <a:pt x="78" y="142"/>
                    <a:pt x="75" y="141"/>
                    <a:pt x="72" y="140"/>
                  </a:cubicBezTo>
                  <a:cubicBezTo>
                    <a:pt x="69" y="138"/>
                    <a:pt x="67" y="137"/>
                    <a:pt x="65" y="135"/>
                  </a:cubicBezTo>
                  <a:cubicBezTo>
                    <a:pt x="63" y="133"/>
                    <a:pt x="62" y="131"/>
                    <a:pt x="61" y="128"/>
                  </a:cubicBezTo>
                  <a:cubicBezTo>
                    <a:pt x="60" y="125"/>
                    <a:pt x="59" y="123"/>
                    <a:pt x="58" y="121"/>
                  </a:cubicBezTo>
                  <a:cubicBezTo>
                    <a:pt x="56" y="117"/>
                    <a:pt x="54" y="109"/>
                    <a:pt x="53" y="97"/>
                  </a:cubicBezTo>
                  <a:cubicBezTo>
                    <a:pt x="52" y="91"/>
                    <a:pt x="51" y="87"/>
                    <a:pt x="51" y="85"/>
                  </a:cubicBezTo>
                  <a:cubicBezTo>
                    <a:pt x="50" y="83"/>
                    <a:pt x="50" y="80"/>
                    <a:pt x="49" y="76"/>
                  </a:cubicBezTo>
                  <a:cubicBezTo>
                    <a:pt x="49" y="72"/>
                    <a:pt x="49" y="69"/>
                    <a:pt x="48" y="69"/>
                  </a:cubicBezTo>
                  <a:cubicBezTo>
                    <a:pt x="47" y="69"/>
                    <a:pt x="46" y="69"/>
                    <a:pt x="45" y="70"/>
                  </a:cubicBezTo>
                  <a:cubicBezTo>
                    <a:pt x="44" y="71"/>
                    <a:pt x="43" y="71"/>
                    <a:pt x="42" y="71"/>
                  </a:cubicBezTo>
                  <a:cubicBezTo>
                    <a:pt x="41" y="71"/>
                    <a:pt x="39" y="72"/>
                    <a:pt x="37" y="73"/>
                  </a:cubicBezTo>
                  <a:cubicBezTo>
                    <a:pt x="35" y="74"/>
                    <a:pt x="34" y="75"/>
                    <a:pt x="33" y="74"/>
                  </a:cubicBezTo>
                  <a:cubicBezTo>
                    <a:pt x="33" y="74"/>
                    <a:pt x="31" y="74"/>
                    <a:pt x="28" y="75"/>
                  </a:cubicBezTo>
                  <a:cubicBezTo>
                    <a:pt x="25" y="76"/>
                    <a:pt x="23" y="77"/>
                    <a:pt x="22" y="78"/>
                  </a:cubicBezTo>
                  <a:cubicBezTo>
                    <a:pt x="22" y="78"/>
                    <a:pt x="20" y="79"/>
                    <a:pt x="17" y="81"/>
                  </a:cubicBezTo>
                  <a:cubicBezTo>
                    <a:pt x="13" y="83"/>
                    <a:pt x="11" y="84"/>
                    <a:pt x="11" y="84"/>
                  </a:cubicBezTo>
                  <a:cubicBezTo>
                    <a:pt x="10" y="84"/>
                    <a:pt x="9" y="83"/>
                    <a:pt x="6" y="82"/>
                  </a:cubicBezTo>
                  <a:cubicBezTo>
                    <a:pt x="2" y="80"/>
                    <a:pt x="0" y="77"/>
                    <a:pt x="0" y="74"/>
                  </a:cubicBezTo>
                  <a:cubicBezTo>
                    <a:pt x="0" y="72"/>
                    <a:pt x="0" y="70"/>
                    <a:pt x="0" y="65"/>
                  </a:cubicBezTo>
                  <a:cubicBezTo>
                    <a:pt x="1" y="61"/>
                    <a:pt x="1" y="59"/>
                    <a:pt x="2" y="58"/>
                  </a:cubicBezTo>
                  <a:cubicBezTo>
                    <a:pt x="2" y="57"/>
                    <a:pt x="2" y="56"/>
                    <a:pt x="2" y="54"/>
                  </a:cubicBezTo>
                  <a:cubicBezTo>
                    <a:pt x="1" y="53"/>
                    <a:pt x="1" y="53"/>
                    <a:pt x="1" y="52"/>
                  </a:cubicBezTo>
                  <a:cubicBezTo>
                    <a:pt x="1" y="52"/>
                    <a:pt x="2" y="51"/>
                    <a:pt x="3" y="50"/>
                  </a:cubicBezTo>
                  <a:cubicBezTo>
                    <a:pt x="4" y="49"/>
                    <a:pt x="6" y="48"/>
                    <a:pt x="9" y="48"/>
                  </a:cubicBezTo>
                  <a:cubicBezTo>
                    <a:pt x="12" y="47"/>
                    <a:pt x="14" y="47"/>
                    <a:pt x="15" y="48"/>
                  </a:cubicBezTo>
                  <a:cubicBezTo>
                    <a:pt x="16" y="49"/>
                    <a:pt x="16" y="50"/>
                    <a:pt x="15" y="51"/>
                  </a:cubicBezTo>
                  <a:cubicBezTo>
                    <a:pt x="14" y="52"/>
                    <a:pt x="15" y="53"/>
                    <a:pt x="17" y="53"/>
                  </a:cubicBezTo>
                  <a:cubicBezTo>
                    <a:pt x="18" y="53"/>
                    <a:pt x="20" y="53"/>
                    <a:pt x="22" y="52"/>
                  </a:cubicBezTo>
                  <a:cubicBezTo>
                    <a:pt x="24" y="51"/>
                    <a:pt x="25" y="51"/>
                    <a:pt x="26" y="51"/>
                  </a:cubicBezTo>
                  <a:cubicBezTo>
                    <a:pt x="26" y="51"/>
                    <a:pt x="27" y="51"/>
                    <a:pt x="27" y="52"/>
                  </a:cubicBezTo>
                  <a:cubicBezTo>
                    <a:pt x="28" y="53"/>
                    <a:pt x="28" y="53"/>
                    <a:pt x="29" y="53"/>
                  </a:cubicBezTo>
                  <a:cubicBezTo>
                    <a:pt x="29" y="53"/>
                    <a:pt x="29" y="52"/>
                    <a:pt x="30" y="51"/>
                  </a:cubicBezTo>
                  <a:cubicBezTo>
                    <a:pt x="32" y="50"/>
                    <a:pt x="32" y="49"/>
                    <a:pt x="31" y="49"/>
                  </a:cubicBezTo>
                  <a:cubicBezTo>
                    <a:pt x="32" y="49"/>
                    <a:pt x="32" y="48"/>
                    <a:pt x="33" y="48"/>
                  </a:cubicBezTo>
                  <a:cubicBezTo>
                    <a:pt x="34" y="48"/>
                    <a:pt x="36" y="48"/>
                    <a:pt x="37" y="48"/>
                  </a:cubicBezTo>
                  <a:cubicBezTo>
                    <a:pt x="39" y="47"/>
                    <a:pt x="40" y="47"/>
                    <a:pt x="40" y="47"/>
                  </a:cubicBezTo>
                  <a:cubicBezTo>
                    <a:pt x="41" y="48"/>
                    <a:pt x="42" y="48"/>
                    <a:pt x="44" y="47"/>
                  </a:cubicBezTo>
                  <a:cubicBezTo>
                    <a:pt x="45" y="47"/>
                    <a:pt x="46" y="46"/>
                    <a:pt x="46" y="45"/>
                  </a:cubicBezTo>
                  <a:cubicBezTo>
                    <a:pt x="46" y="45"/>
                    <a:pt x="46" y="43"/>
                    <a:pt x="46" y="41"/>
                  </a:cubicBezTo>
                  <a:cubicBezTo>
                    <a:pt x="46" y="38"/>
                    <a:pt x="46" y="37"/>
                    <a:pt x="45" y="36"/>
                  </a:cubicBezTo>
                  <a:cubicBezTo>
                    <a:pt x="45" y="35"/>
                    <a:pt x="45" y="34"/>
                    <a:pt x="46" y="33"/>
                  </a:cubicBezTo>
                  <a:cubicBezTo>
                    <a:pt x="46" y="32"/>
                    <a:pt x="47" y="31"/>
                    <a:pt x="48" y="31"/>
                  </a:cubicBezTo>
                  <a:cubicBezTo>
                    <a:pt x="49" y="31"/>
                    <a:pt x="49" y="32"/>
                    <a:pt x="49" y="33"/>
                  </a:cubicBezTo>
                  <a:cubicBezTo>
                    <a:pt x="49" y="34"/>
                    <a:pt x="49" y="34"/>
                    <a:pt x="50" y="34"/>
                  </a:cubicBezTo>
                  <a:cubicBezTo>
                    <a:pt x="50" y="34"/>
                    <a:pt x="51" y="36"/>
                    <a:pt x="52" y="38"/>
                  </a:cubicBezTo>
                  <a:cubicBezTo>
                    <a:pt x="54" y="41"/>
                    <a:pt x="55" y="43"/>
                    <a:pt x="55" y="43"/>
                  </a:cubicBezTo>
                  <a:cubicBezTo>
                    <a:pt x="55" y="43"/>
                    <a:pt x="56" y="42"/>
                    <a:pt x="57" y="41"/>
                  </a:cubicBezTo>
                  <a:cubicBezTo>
                    <a:pt x="59" y="40"/>
                    <a:pt x="60" y="40"/>
                    <a:pt x="60" y="40"/>
                  </a:cubicBezTo>
                  <a:cubicBezTo>
                    <a:pt x="60" y="41"/>
                    <a:pt x="61" y="41"/>
                    <a:pt x="63" y="40"/>
                  </a:cubicBezTo>
                  <a:cubicBezTo>
                    <a:pt x="64" y="40"/>
                    <a:pt x="66" y="39"/>
                    <a:pt x="67" y="39"/>
                  </a:cubicBezTo>
                  <a:cubicBezTo>
                    <a:pt x="68" y="39"/>
                    <a:pt x="69" y="39"/>
                    <a:pt x="71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3" y="26"/>
                    <a:pt x="72" y="22"/>
                    <a:pt x="71" y="19"/>
                  </a:cubicBezTo>
                  <a:cubicBezTo>
                    <a:pt x="70" y="15"/>
                    <a:pt x="69" y="13"/>
                    <a:pt x="69" y="12"/>
                  </a:cubicBezTo>
                  <a:cubicBezTo>
                    <a:pt x="69" y="12"/>
                    <a:pt x="69" y="11"/>
                    <a:pt x="68" y="11"/>
                  </a:cubicBezTo>
                  <a:cubicBezTo>
                    <a:pt x="67" y="10"/>
                    <a:pt x="67" y="8"/>
                    <a:pt x="67" y="5"/>
                  </a:cubicBezTo>
                  <a:close/>
                  <a:moveTo>
                    <a:pt x="122" y="48"/>
                  </a:moveTo>
                  <a:cubicBezTo>
                    <a:pt x="122" y="47"/>
                    <a:pt x="122" y="47"/>
                    <a:pt x="122" y="47"/>
                  </a:cubicBezTo>
                  <a:cubicBezTo>
                    <a:pt x="122" y="47"/>
                    <a:pt x="122" y="47"/>
                    <a:pt x="121" y="47"/>
                  </a:cubicBezTo>
                  <a:cubicBezTo>
                    <a:pt x="119" y="47"/>
                    <a:pt x="113" y="48"/>
                    <a:pt x="102" y="51"/>
                  </a:cubicBezTo>
                  <a:cubicBezTo>
                    <a:pt x="100" y="52"/>
                    <a:pt x="98" y="53"/>
                    <a:pt x="97" y="54"/>
                  </a:cubicBezTo>
                  <a:cubicBezTo>
                    <a:pt x="97" y="55"/>
                    <a:pt x="95" y="58"/>
                    <a:pt x="94" y="62"/>
                  </a:cubicBezTo>
                  <a:cubicBezTo>
                    <a:pt x="92" y="65"/>
                    <a:pt x="92" y="67"/>
                    <a:pt x="93" y="68"/>
                  </a:cubicBezTo>
                  <a:cubicBezTo>
                    <a:pt x="93" y="68"/>
                    <a:pt x="95" y="68"/>
                    <a:pt x="97" y="68"/>
                  </a:cubicBezTo>
                  <a:cubicBezTo>
                    <a:pt x="99" y="68"/>
                    <a:pt x="100" y="68"/>
                    <a:pt x="101" y="68"/>
                  </a:cubicBezTo>
                  <a:cubicBezTo>
                    <a:pt x="101" y="68"/>
                    <a:pt x="102" y="68"/>
                    <a:pt x="102" y="69"/>
                  </a:cubicBezTo>
                  <a:cubicBezTo>
                    <a:pt x="102" y="70"/>
                    <a:pt x="104" y="68"/>
                    <a:pt x="109" y="63"/>
                  </a:cubicBezTo>
                  <a:cubicBezTo>
                    <a:pt x="115" y="56"/>
                    <a:pt x="120" y="51"/>
                    <a:pt x="122" y="48"/>
                  </a:cubicBezTo>
                  <a:close/>
                  <a:moveTo>
                    <a:pt x="112" y="9"/>
                  </a:moveTo>
                  <a:cubicBezTo>
                    <a:pt x="112" y="8"/>
                    <a:pt x="112" y="8"/>
                    <a:pt x="114" y="9"/>
                  </a:cubicBezTo>
                  <a:cubicBezTo>
                    <a:pt x="114" y="9"/>
                    <a:pt x="115" y="9"/>
                    <a:pt x="115" y="10"/>
                  </a:cubicBezTo>
                  <a:cubicBezTo>
                    <a:pt x="115" y="10"/>
                    <a:pt x="115" y="10"/>
                    <a:pt x="115" y="10"/>
                  </a:cubicBezTo>
                  <a:cubicBezTo>
                    <a:pt x="114" y="11"/>
                    <a:pt x="114" y="11"/>
                    <a:pt x="113" y="10"/>
                  </a:cubicBezTo>
                  <a:cubicBezTo>
                    <a:pt x="112" y="10"/>
                    <a:pt x="112" y="10"/>
                    <a:pt x="11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7" name="Group 12"/>
          <p:cNvGrpSpPr>
            <a:grpSpLocks noChangeAspect="1"/>
          </p:cNvGrpSpPr>
          <p:nvPr/>
        </p:nvGrpSpPr>
        <p:grpSpPr bwMode="auto">
          <a:xfrm>
            <a:off x="5272183" y="3134107"/>
            <a:ext cx="378945" cy="1592721"/>
            <a:chOff x="3842" y="1660"/>
            <a:chExt cx="527" cy="2215"/>
          </a:xfrm>
        </p:grpSpPr>
        <p:sp>
          <p:nvSpPr>
            <p:cNvPr id="38" name="Freeform 13"/>
            <p:cNvSpPr>
              <a:spLocks noEditPoints="1"/>
            </p:cNvSpPr>
            <p:nvPr/>
          </p:nvSpPr>
          <p:spPr bwMode="auto">
            <a:xfrm>
              <a:off x="3885" y="1660"/>
              <a:ext cx="433" cy="587"/>
            </a:xfrm>
            <a:custGeom>
              <a:avLst/>
              <a:gdLst>
                <a:gd name="T0" fmla="*/ 84 w 181"/>
                <a:gd name="T1" fmla="*/ 3 h 248"/>
                <a:gd name="T2" fmla="*/ 90 w 181"/>
                <a:gd name="T3" fmla="*/ 6 h 248"/>
                <a:gd name="T4" fmla="*/ 92 w 181"/>
                <a:gd name="T5" fmla="*/ 8 h 248"/>
                <a:gd name="T6" fmla="*/ 106 w 181"/>
                <a:gd name="T7" fmla="*/ 23 h 248"/>
                <a:gd name="T8" fmla="*/ 107 w 181"/>
                <a:gd name="T9" fmla="*/ 52 h 248"/>
                <a:gd name="T10" fmla="*/ 106 w 181"/>
                <a:gd name="T11" fmla="*/ 78 h 248"/>
                <a:gd name="T12" fmla="*/ 112 w 181"/>
                <a:gd name="T13" fmla="*/ 77 h 248"/>
                <a:gd name="T14" fmla="*/ 120 w 181"/>
                <a:gd name="T15" fmla="*/ 76 h 248"/>
                <a:gd name="T16" fmla="*/ 131 w 181"/>
                <a:gd name="T17" fmla="*/ 75 h 248"/>
                <a:gd name="T18" fmla="*/ 140 w 181"/>
                <a:gd name="T19" fmla="*/ 73 h 248"/>
                <a:gd name="T20" fmla="*/ 138 w 181"/>
                <a:gd name="T21" fmla="*/ 70 h 248"/>
                <a:gd name="T22" fmla="*/ 137 w 181"/>
                <a:gd name="T23" fmla="*/ 70 h 248"/>
                <a:gd name="T24" fmla="*/ 131 w 181"/>
                <a:gd name="T25" fmla="*/ 68 h 248"/>
                <a:gd name="T26" fmla="*/ 130 w 181"/>
                <a:gd name="T27" fmla="*/ 67 h 248"/>
                <a:gd name="T28" fmla="*/ 136 w 181"/>
                <a:gd name="T29" fmla="*/ 66 h 248"/>
                <a:gd name="T30" fmla="*/ 142 w 181"/>
                <a:gd name="T31" fmla="*/ 67 h 248"/>
                <a:gd name="T32" fmla="*/ 149 w 181"/>
                <a:gd name="T33" fmla="*/ 69 h 248"/>
                <a:gd name="T34" fmla="*/ 156 w 181"/>
                <a:gd name="T35" fmla="*/ 72 h 248"/>
                <a:gd name="T36" fmla="*/ 164 w 181"/>
                <a:gd name="T37" fmla="*/ 77 h 248"/>
                <a:gd name="T38" fmla="*/ 170 w 181"/>
                <a:gd name="T39" fmla="*/ 79 h 248"/>
                <a:gd name="T40" fmla="*/ 177 w 181"/>
                <a:gd name="T41" fmla="*/ 84 h 248"/>
                <a:gd name="T42" fmla="*/ 181 w 181"/>
                <a:gd name="T43" fmla="*/ 91 h 248"/>
                <a:gd name="T44" fmla="*/ 177 w 181"/>
                <a:gd name="T45" fmla="*/ 97 h 248"/>
                <a:gd name="T46" fmla="*/ 168 w 181"/>
                <a:gd name="T47" fmla="*/ 100 h 248"/>
                <a:gd name="T48" fmla="*/ 118 w 181"/>
                <a:gd name="T49" fmla="*/ 103 h 248"/>
                <a:gd name="T50" fmla="*/ 109 w 181"/>
                <a:gd name="T51" fmla="*/ 106 h 248"/>
                <a:gd name="T52" fmla="*/ 107 w 181"/>
                <a:gd name="T53" fmla="*/ 129 h 248"/>
                <a:gd name="T54" fmla="*/ 104 w 181"/>
                <a:gd name="T55" fmla="*/ 197 h 248"/>
                <a:gd name="T56" fmla="*/ 103 w 181"/>
                <a:gd name="T57" fmla="*/ 206 h 248"/>
                <a:gd name="T58" fmla="*/ 101 w 181"/>
                <a:gd name="T59" fmla="*/ 220 h 248"/>
                <a:gd name="T60" fmla="*/ 100 w 181"/>
                <a:gd name="T61" fmla="*/ 230 h 248"/>
                <a:gd name="T62" fmla="*/ 98 w 181"/>
                <a:gd name="T63" fmla="*/ 239 h 248"/>
                <a:gd name="T64" fmla="*/ 96 w 181"/>
                <a:gd name="T65" fmla="*/ 244 h 248"/>
                <a:gd name="T66" fmla="*/ 94 w 181"/>
                <a:gd name="T67" fmla="*/ 248 h 248"/>
                <a:gd name="T68" fmla="*/ 92 w 181"/>
                <a:gd name="T69" fmla="*/ 241 h 248"/>
                <a:gd name="T70" fmla="*/ 92 w 181"/>
                <a:gd name="T71" fmla="*/ 218 h 248"/>
                <a:gd name="T72" fmla="*/ 90 w 181"/>
                <a:gd name="T73" fmla="*/ 115 h 248"/>
                <a:gd name="T74" fmla="*/ 81 w 181"/>
                <a:gd name="T75" fmla="*/ 116 h 248"/>
                <a:gd name="T76" fmla="*/ 72 w 181"/>
                <a:gd name="T77" fmla="*/ 120 h 248"/>
                <a:gd name="T78" fmla="*/ 57 w 181"/>
                <a:gd name="T79" fmla="*/ 125 h 248"/>
                <a:gd name="T80" fmla="*/ 43 w 181"/>
                <a:gd name="T81" fmla="*/ 130 h 248"/>
                <a:gd name="T82" fmla="*/ 21 w 181"/>
                <a:gd name="T83" fmla="*/ 130 h 248"/>
                <a:gd name="T84" fmla="*/ 6 w 181"/>
                <a:gd name="T85" fmla="*/ 123 h 248"/>
                <a:gd name="T86" fmla="*/ 2 w 181"/>
                <a:gd name="T87" fmla="*/ 114 h 248"/>
                <a:gd name="T88" fmla="*/ 0 w 181"/>
                <a:gd name="T89" fmla="*/ 104 h 248"/>
                <a:gd name="T90" fmla="*/ 1 w 181"/>
                <a:gd name="T91" fmla="*/ 100 h 248"/>
                <a:gd name="T92" fmla="*/ 4 w 181"/>
                <a:gd name="T93" fmla="*/ 97 h 248"/>
                <a:gd name="T94" fmla="*/ 8 w 181"/>
                <a:gd name="T95" fmla="*/ 102 h 248"/>
                <a:gd name="T96" fmla="*/ 12 w 181"/>
                <a:gd name="T97" fmla="*/ 106 h 248"/>
                <a:gd name="T98" fmla="*/ 17 w 181"/>
                <a:gd name="T99" fmla="*/ 107 h 248"/>
                <a:gd name="T100" fmla="*/ 36 w 181"/>
                <a:gd name="T101" fmla="*/ 102 h 248"/>
                <a:gd name="T102" fmla="*/ 70 w 181"/>
                <a:gd name="T103" fmla="*/ 90 h 248"/>
                <a:gd name="T104" fmla="*/ 89 w 181"/>
                <a:gd name="T105" fmla="*/ 81 h 248"/>
                <a:gd name="T106" fmla="*/ 90 w 181"/>
                <a:gd name="T107" fmla="*/ 70 h 248"/>
                <a:gd name="T108" fmla="*/ 90 w 181"/>
                <a:gd name="T109" fmla="*/ 24 h 248"/>
                <a:gd name="T110" fmla="*/ 89 w 181"/>
                <a:gd name="T111" fmla="*/ 16 h 248"/>
                <a:gd name="T112" fmla="*/ 87 w 181"/>
                <a:gd name="T113" fmla="*/ 10 h 248"/>
                <a:gd name="T114" fmla="*/ 84 w 181"/>
                <a:gd name="T115" fmla="*/ 3 h 248"/>
                <a:gd name="T116" fmla="*/ 82 w 181"/>
                <a:gd name="T117" fmla="*/ 3 h 248"/>
                <a:gd name="T118" fmla="*/ 82 w 181"/>
                <a:gd name="T119" fmla="*/ 1 h 248"/>
                <a:gd name="T120" fmla="*/ 83 w 181"/>
                <a:gd name="T121" fmla="*/ 0 h 248"/>
                <a:gd name="T122" fmla="*/ 83 w 181"/>
                <a:gd name="T123" fmla="*/ 1 h 248"/>
                <a:gd name="T124" fmla="*/ 82 w 181"/>
                <a:gd name="T125" fmla="*/ 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" h="248">
                  <a:moveTo>
                    <a:pt x="84" y="3"/>
                  </a:moveTo>
                  <a:cubicBezTo>
                    <a:pt x="84" y="2"/>
                    <a:pt x="86" y="3"/>
                    <a:pt x="90" y="6"/>
                  </a:cubicBezTo>
                  <a:cubicBezTo>
                    <a:pt x="91" y="6"/>
                    <a:pt x="92" y="7"/>
                    <a:pt x="92" y="8"/>
                  </a:cubicBezTo>
                  <a:cubicBezTo>
                    <a:pt x="100" y="14"/>
                    <a:pt x="104" y="20"/>
                    <a:pt x="106" y="23"/>
                  </a:cubicBezTo>
                  <a:cubicBezTo>
                    <a:pt x="107" y="25"/>
                    <a:pt x="107" y="34"/>
                    <a:pt x="107" y="52"/>
                  </a:cubicBezTo>
                  <a:cubicBezTo>
                    <a:pt x="106" y="78"/>
                    <a:pt x="106" y="78"/>
                    <a:pt x="106" y="78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6" y="76"/>
                    <a:pt x="119" y="76"/>
                    <a:pt x="120" y="76"/>
                  </a:cubicBezTo>
                  <a:cubicBezTo>
                    <a:pt x="123" y="76"/>
                    <a:pt x="126" y="75"/>
                    <a:pt x="131" y="75"/>
                  </a:cubicBezTo>
                  <a:cubicBezTo>
                    <a:pt x="136" y="74"/>
                    <a:pt x="139" y="73"/>
                    <a:pt x="140" y="73"/>
                  </a:cubicBezTo>
                  <a:cubicBezTo>
                    <a:pt x="141" y="72"/>
                    <a:pt x="140" y="71"/>
                    <a:pt x="138" y="70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34" y="69"/>
                    <a:pt x="132" y="68"/>
                    <a:pt x="131" y="68"/>
                  </a:cubicBezTo>
                  <a:cubicBezTo>
                    <a:pt x="130" y="68"/>
                    <a:pt x="129" y="68"/>
                    <a:pt x="130" y="67"/>
                  </a:cubicBezTo>
                  <a:cubicBezTo>
                    <a:pt x="130" y="66"/>
                    <a:pt x="132" y="66"/>
                    <a:pt x="136" y="66"/>
                  </a:cubicBezTo>
                  <a:cubicBezTo>
                    <a:pt x="139" y="66"/>
                    <a:pt x="141" y="66"/>
                    <a:pt x="142" y="67"/>
                  </a:cubicBezTo>
                  <a:cubicBezTo>
                    <a:pt x="142" y="68"/>
                    <a:pt x="144" y="69"/>
                    <a:pt x="149" y="69"/>
                  </a:cubicBezTo>
                  <a:cubicBezTo>
                    <a:pt x="153" y="70"/>
                    <a:pt x="155" y="71"/>
                    <a:pt x="156" y="72"/>
                  </a:cubicBezTo>
                  <a:cubicBezTo>
                    <a:pt x="158" y="73"/>
                    <a:pt x="160" y="75"/>
                    <a:pt x="164" y="77"/>
                  </a:cubicBezTo>
                  <a:cubicBezTo>
                    <a:pt x="167" y="79"/>
                    <a:pt x="169" y="79"/>
                    <a:pt x="170" y="79"/>
                  </a:cubicBezTo>
                  <a:cubicBezTo>
                    <a:pt x="171" y="79"/>
                    <a:pt x="173" y="81"/>
                    <a:pt x="177" y="84"/>
                  </a:cubicBezTo>
                  <a:cubicBezTo>
                    <a:pt x="180" y="88"/>
                    <a:pt x="181" y="90"/>
                    <a:pt x="181" y="91"/>
                  </a:cubicBezTo>
                  <a:cubicBezTo>
                    <a:pt x="181" y="93"/>
                    <a:pt x="180" y="95"/>
                    <a:pt x="177" y="97"/>
                  </a:cubicBezTo>
                  <a:cubicBezTo>
                    <a:pt x="174" y="99"/>
                    <a:pt x="171" y="100"/>
                    <a:pt x="168" y="100"/>
                  </a:cubicBezTo>
                  <a:cubicBezTo>
                    <a:pt x="142" y="100"/>
                    <a:pt x="126" y="101"/>
                    <a:pt x="118" y="103"/>
                  </a:cubicBezTo>
                  <a:cubicBezTo>
                    <a:pt x="112" y="105"/>
                    <a:pt x="109" y="106"/>
                    <a:pt x="109" y="106"/>
                  </a:cubicBezTo>
                  <a:cubicBezTo>
                    <a:pt x="108" y="107"/>
                    <a:pt x="108" y="115"/>
                    <a:pt x="107" y="129"/>
                  </a:cubicBezTo>
                  <a:cubicBezTo>
                    <a:pt x="106" y="173"/>
                    <a:pt x="105" y="196"/>
                    <a:pt x="104" y="197"/>
                  </a:cubicBezTo>
                  <a:cubicBezTo>
                    <a:pt x="104" y="198"/>
                    <a:pt x="103" y="201"/>
                    <a:pt x="103" y="206"/>
                  </a:cubicBezTo>
                  <a:cubicBezTo>
                    <a:pt x="102" y="214"/>
                    <a:pt x="101" y="218"/>
                    <a:pt x="101" y="220"/>
                  </a:cubicBezTo>
                  <a:cubicBezTo>
                    <a:pt x="100" y="221"/>
                    <a:pt x="100" y="224"/>
                    <a:pt x="100" y="230"/>
                  </a:cubicBezTo>
                  <a:cubicBezTo>
                    <a:pt x="99" y="235"/>
                    <a:pt x="99" y="238"/>
                    <a:pt x="98" y="239"/>
                  </a:cubicBezTo>
                  <a:cubicBezTo>
                    <a:pt x="98" y="239"/>
                    <a:pt x="97" y="241"/>
                    <a:pt x="96" y="244"/>
                  </a:cubicBezTo>
                  <a:cubicBezTo>
                    <a:pt x="96" y="246"/>
                    <a:pt x="95" y="248"/>
                    <a:pt x="94" y="248"/>
                  </a:cubicBezTo>
                  <a:cubicBezTo>
                    <a:pt x="93" y="248"/>
                    <a:pt x="92" y="246"/>
                    <a:pt x="92" y="241"/>
                  </a:cubicBezTo>
                  <a:cubicBezTo>
                    <a:pt x="92" y="237"/>
                    <a:pt x="92" y="229"/>
                    <a:pt x="92" y="218"/>
                  </a:cubicBezTo>
                  <a:cubicBezTo>
                    <a:pt x="91" y="196"/>
                    <a:pt x="91" y="162"/>
                    <a:pt x="90" y="115"/>
                  </a:cubicBezTo>
                  <a:cubicBezTo>
                    <a:pt x="90" y="113"/>
                    <a:pt x="87" y="113"/>
                    <a:pt x="81" y="116"/>
                  </a:cubicBezTo>
                  <a:cubicBezTo>
                    <a:pt x="78" y="117"/>
                    <a:pt x="75" y="119"/>
                    <a:pt x="72" y="120"/>
                  </a:cubicBezTo>
                  <a:cubicBezTo>
                    <a:pt x="70" y="121"/>
                    <a:pt x="65" y="123"/>
                    <a:pt x="57" y="125"/>
                  </a:cubicBezTo>
                  <a:cubicBezTo>
                    <a:pt x="50" y="128"/>
                    <a:pt x="45" y="129"/>
                    <a:pt x="43" y="130"/>
                  </a:cubicBezTo>
                  <a:cubicBezTo>
                    <a:pt x="36" y="131"/>
                    <a:pt x="29" y="131"/>
                    <a:pt x="21" y="130"/>
                  </a:cubicBezTo>
                  <a:cubicBezTo>
                    <a:pt x="14" y="128"/>
                    <a:pt x="9" y="126"/>
                    <a:pt x="6" y="123"/>
                  </a:cubicBezTo>
                  <a:cubicBezTo>
                    <a:pt x="5" y="122"/>
                    <a:pt x="4" y="119"/>
                    <a:pt x="2" y="114"/>
                  </a:cubicBezTo>
                  <a:cubicBezTo>
                    <a:pt x="0" y="109"/>
                    <a:pt x="0" y="106"/>
                    <a:pt x="0" y="104"/>
                  </a:cubicBezTo>
                  <a:cubicBezTo>
                    <a:pt x="0" y="103"/>
                    <a:pt x="0" y="101"/>
                    <a:pt x="1" y="100"/>
                  </a:cubicBezTo>
                  <a:cubicBezTo>
                    <a:pt x="2" y="98"/>
                    <a:pt x="3" y="97"/>
                    <a:pt x="4" y="97"/>
                  </a:cubicBezTo>
                  <a:cubicBezTo>
                    <a:pt x="4" y="97"/>
                    <a:pt x="6" y="99"/>
                    <a:pt x="8" y="102"/>
                  </a:cubicBezTo>
                  <a:cubicBezTo>
                    <a:pt x="10" y="104"/>
                    <a:pt x="11" y="105"/>
                    <a:pt x="12" y="106"/>
                  </a:cubicBezTo>
                  <a:cubicBezTo>
                    <a:pt x="13" y="106"/>
                    <a:pt x="14" y="107"/>
                    <a:pt x="17" y="107"/>
                  </a:cubicBezTo>
                  <a:cubicBezTo>
                    <a:pt x="22" y="107"/>
                    <a:pt x="29" y="105"/>
                    <a:pt x="36" y="102"/>
                  </a:cubicBezTo>
                  <a:cubicBezTo>
                    <a:pt x="39" y="101"/>
                    <a:pt x="50" y="97"/>
                    <a:pt x="70" y="90"/>
                  </a:cubicBezTo>
                  <a:cubicBezTo>
                    <a:pt x="82" y="85"/>
                    <a:pt x="89" y="83"/>
                    <a:pt x="89" y="81"/>
                  </a:cubicBezTo>
                  <a:cubicBezTo>
                    <a:pt x="90" y="80"/>
                    <a:pt x="90" y="77"/>
                    <a:pt x="90" y="70"/>
                  </a:cubicBezTo>
                  <a:cubicBezTo>
                    <a:pt x="89" y="59"/>
                    <a:pt x="89" y="43"/>
                    <a:pt x="90" y="24"/>
                  </a:cubicBezTo>
                  <a:cubicBezTo>
                    <a:pt x="90" y="20"/>
                    <a:pt x="90" y="18"/>
                    <a:pt x="89" y="16"/>
                  </a:cubicBezTo>
                  <a:cubicBezTo>
                    <a:pt x="89" y="14"/>
                    <a:pt x="88" y="12"/>
                    <a:pt x="87" y="10"/>
                  </a:cubicBezTo>
                  <a:cubicBezTo>
                    <a:pt x="85" y="6"/>
                    <a:pt x="84" y="4"/>
                    <a:pt x="84" y="3"/>
                  </a:cubicBezTo>
                  <a:close/>
                  <a:moveTo>
                    <a:pt x="82" y="3"/>
                  </a:moveTo>
                  <a:cubicBezTo>
                    <a:pt x="82" y="3"/>
                    <a:pt x="82" y="2"/>
                    <a:pt x="82" y="1"/>
                  </a:cubicBezTo>
                  <a:cubicBezTo>
                    <a:pt x="82" y="1"/>
                    <a:pt x="82" y="0"/>
                    <a:pt x="83" y="0"/>
                  </a:cubicBezTo>
                  <a:cubicBezTo>
                    <a:pt x="84" y="0"/>
                    <a:pt x="84" y="1"/>
                    <a:pt x="83" y="1"/>
                  </a:cubicBezTo>
                  <a:cubicBezTo>
                    <a:pt x="83" y="2"/>
                    <a:pt x="83" y="3"/>
                    <a:pt x="8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14"/>
            <p:cNvSpPr>
              <a:spLocks noEditPoints="1"/>
            </p:cNvSpPr>
            <p:nvPr/>
          </p:nvSpPr>
          <p:spPr bwMode="auto">
            <a:xfrm>
              <a:off x="3933" y="2264"/>
              <a:ext cx="349" cy="512"/>
            </a:xfrm>
            <a:custGeom>
              <a:avLst/>
              <a:gdLst>
                <a:gd name="T0" fmla="*/ 127 w 146"/>
                <a:gd name="T1" fmla="*/ 9 h 216"/>
                <a:gd name="T2" fmla="*/ 138 w 146"/>
                <a:gd name="T3" fmla="*/ 34 h 216"/>
                <a:gd name="T4" fmla="*/ 130 w 146"/>
                <a:gd name="T5" fmla="*/ 66 h 216"/>
                <a:gd name="T6" fmla="*/ 118 w 146"/>
                <a:gd name="T7" fmla="*/ 86 h 216"/>
                <a:gd name="T8" fmla="*/ 87 w 146"/>
                <a:gd name="T9" fmla="*/ 118 h 216"/>
                <a:gd name="T10" fmla="*/ 109 w 146"/>
                <a:gd name="T11" fmla="*/ 131 h 216"/>
                <a:gd name="T12" fmla="*/ 112 w 146"/>
                <a:gd name="T13" fmla="*/ 155 h 216"/>
                <a:gd name="T14" fmla="*/ 89 w 146"/>
                <a:gd name="T15" fmla="*/ 164 h 216"/>
                <a:gd name="T16" fmla="*/ 86 w 146"/>
                <a:gd name="T17" fmla="*/ 182 h 216"/>
                <a:gd name="T18" fmla="*/ 109 w 146"/>
                <a:gd name="T19" fmla="*/ 177 h 216"/>
                <a:gd name="T20" fmla="*/ 146 w 146"/>
                <a:gd name="T21" fmla="*/ 196 h 216"/>
                <a:gd name="T22" fmla="*/ 112 w 146"/>
                <a:gd name="T23" fmla="*/ 203 h 216"/>
                <a:gd name="T24" fmla="*/ 74 w 146"/>
                <a:gd name="T25" fmla="*/ 207 h 216"/>
                <a:gd name="T26" fmla="*/ 65 w 146"/>
                <a:gd name="T27" fmla="*/ 200 h 216"/>
                <a:gd name="T28" fmla="*/ 1 w 146"/>
                <a:gd name="T29" fmla="*/ 212 h 216"/>
                <a:gd name="T30" fmla="*/ 19 w 146"/>
                <a:gd name="T31" fmla="*/ 186 h 216"/>
                <a:gd name="T32" fmla="*/ 42 w 146"/>
                <a:gd name="T33" fmla="*/ 172 h 216"/>
                <a:gd name="T34" fmla="*/ 47 w 146"/>
                <a:gd name="T35" fmla="*/ 162 h 216"/>
                <a:gd name="T36" fmla="*/ 18 w 146"/>
                <a:gd name="T37" fmla="*/ 155 h 216"/>
                <a:gd name="T38" fmla="*/ 43 w 146"/>
                <a:gd name="T39" fmla="*/ 138 h 216"/>
                <a:gd name="T40" fmla="*/ 66 w 146"/>
                <a:gd name="T41" fmla="*/ 121 h 216"/>
                <a:gd name="T42" fmla="*/ 44 w 146"/>
                <a:gd name="T43" fmla="*/ 125 h 216"/>
                <a:gd name="T44" fmla="*/ 39 w 146"/>
                <a:gd name="T45" fmla="*/ 112 h 216"/>
                <a:gd name="T46" fmla="*/ 18 w 146"/>
                <a:gd name="T47" fmla="*/ 94 h 216"/>
                <a:gd name="T48" fmla="*/ 6 w 146"/>
                <a:gd name="T49" fmla="*/ 58 h 216"/>
                <a:gd name="T50" fmla="*/ 17 w 146"/>
                <a:gd name="T51" fmla="*/ 23 h 216"/>
                <a:gd name="T52" fmla="*/ 32 w 146"/>
                <a:gd name="T53" fmla="*/ 8 h 216"/>
                <a:gd name="T54" fmla="*/ 64 w 146"/>
                <a:gd name="T55" fmla="*/ 16 h 216"/>
                <a:gd name="T56" fmla="*/ 67 w 146"/>
                <a:gd name="T57" fmla="*/ 26 h 216"/>
                <a:gd name="T58" fmla="*/ 33 w 146"/>
                <a:gd name="T59" fmla="*/ 58 h 216"/>
                <a:gd name="T60" fmla="*/ 60 w 146"/>
                <a:gd name="T61" fmla="*/ 50 h 216"/>
                <a:gd name="T62" fmla="*/ 70 w 146"/>
                <a:gd name="T63" fmla="*/ 27 h 216"/>
                <a:gd name="T64" fmla="*/ 35 w 146"/>
                <a:gd name="T65" fmla="*/ 77 h 216"/>
                <a:gd name="T66" fmla="*/ 56 w 146"/>
                <a:gd name="T67" fmla="*/ 92 h 216"/>
                <a:gd name="T68" fmla="*/ 51 w 146"/>
                <a:gd name="T69" fmla="*/ 74 h 216"/>
                <a:gd name="T70" fmla="*/ 46 w 146"/>
                <a:gd name="T71" fmla="*/ 183 h 216"/>
                <a:gd name="T72" fmla="*/ 46 w 146"/>
                <a:gd name="T73" fmla="*/ 187 h 216"/>
                <a:gd name="T74" fmla="*/ 57 w 146"/>
                <a:gd name="T75" fmla="*/ 181 h 216"/>
                <a:gd name="T76" fmla="*/ 48 w 146"/>
                <a:gd name="T77" fmla="*/ 146 h 216"/>
                <a:gd name="T78" fmla="*/ 62 w 146"/>
                <a:gd name="T79" fmla="*/ 161 h 216"/>
                <a:gd name="T80" fmla="*/ 70 w 146"/>
                <a:gd name="T81" fmla="*/ 65 h 216"/>
                <a:gd name="T82" fmla="*/ 66 w 146"/>
                <a:gd name="T83" fmla="*/ 69 h 216"/>
                <a:gd name="T84" fmla="*/ 66 w 146"/>
                <a:gd name="T85" fmla="*/ 98 h 216"/>
                <a:gd name="T86" fmla="*/ 67 w 146"/>
                <a:gd name="T87" fmla="*/ 100 h 216"/>
                <a:gd name="T88" fmla="*/ 80 w 146"/>
                <a:gd name="T89" fmla="*/ 20 h 216"/>
                <a:gd name="T90" fmla="*/ 87 w 146"/>
                <a:gd name="T91" fmla="*/ 42 h 216"/>
                <a:gd name="T92" fmla="*/ 95 w 146"/>
                <a:gd name="T93" fmla="*/ 65 h 216"/>
                <a:gd name="T94" fmla="*/ 109 w 146"/>
                <a:gd name="T95" fmla="*/ 54 h 216"/>
                <a:gd name="T96" fmla="*/ 119 w 146"/>
                <a:gd name="T97" fmla="*/ 28 h 216"/>
                <a:gd name="T98" fmla="*/ 84 w 146"/>
                <a:gd name="T99" fmla="*/ 58 h 216"/>
                <a:gd name="T100" fmla="*/ 101 w 146"/>
                <a:gd name="T101" fmla="*/ 140 h 216"/>
                <a:gd name="T102" fmla="*/ 85 w 146"/>
                <a:gd name="T103" fmla="*/ 145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6" h="216">
                  <a:moveTo>
                    <a:pt x="89" y="6"/>
                  </a:moveTo>
                  <a:cubicBezTo>
                    <a:pt x="102" y="1"/>
                    <a:pt x="111" y="0"/>
                    <a:pt x="115" y="3"/>
                  </a:cubicBezTo>
                  <a:cubicBezTo>
                    <a:pt x="118" y="4"/>
                    <a:pt x="119" y="5"/>
                    <a:pt x="120" y="5"/>
                  </a:cubicBezTo>
                  <a:cubicBezTo>
                    <a:pt x="121" y="5"/>
                    <a:pt x="123" y="6"/>
                    <a:pt x="127" y="9"/>
                  </a:cubicBezTo>
                  <a:cubicBezTo>
                    <a:pt x="130" y="11"/>
                    <a:pt x="132" y="13"/>
                    <a:pt x="132" y="14"/>
                  </a:cubicBezTo>
                  <a:cubicBezTo>
                    <a:pt x="132" y="15"/>
                    <a:pt x="132" y="15"/>
                    <a:pt x="133" y="15"/>
                  </a:cubicBezTo>
                  <a:cubicBezTo>
                    <a:pt x="133" y="15"/>
                    <a:pt x="134" y="17"/>
                    <a:pt x="136" y="20"/>
                  </a:cubicBezTo>
                  <a:cubicBezTo>
                    <a:pt x="137" y="23"/>
                    <a:pt x="138" y="28"/>
                    <a:pt x="138" y="34"/>
                  </a:cubicBezTo>
                  <a:cubicBezTo>
                    <a:pt x="138" y="40"/>
                    <a:pt x="137" y="45"/>
                    <a:pt x="136" y="48"/>
                  </a:cubicBezTo>
                  <a:cubicBezTo>
                    <a:pt x="135" y="50"/>
                    <a:pt x="134" y="52"/>
                    <a:pt x="134" y="53"/>
                  </a:cubicBezTo>
                  <a:cubicBezTo>
                    <a:pt x="134" y="54"/>
                    <a:pt x="133" y="57"/>
                    <a:pt x="132" y="60"/>
                  </a:cubicBezTo>
                  <a:cubicBezTo>
                    <a:pt x="130" y="63"/>
                    <a:pt x="130" y="65"/>
                    <a:pt x="130" y="66"/>
                  </a:cubicBezTo>
                  <a:cubicBezTo>
                    <a:pt x="130" y="68"/>
                    <a:pt x="129" y="69"/>
                    <a:pt x="129" y="69"/>
                  </a:cubicBezTo>
                  <a:cubicBezTo>
                    <a:pt x="128" y="69"/>
                    <a:pt x="127" y="70"/>
                    <a:pt x="126" y="73"/>
                  </a:cubicBezTo>
                  <a:cubicBezTo>
                    <a:pt x="125" y="76"/>
                    <a:pt x="124" y="78"/>
                    <a:pt x="123" y="79"/>
                  </a:cubicBezTo>
                  <a:cubicBezTo>
                    <a:pt x="122" y="79"/>
                    <a:pt x="120" y="82"/>
                    <a:pt x="118" y="86"/>
                  </a:cubicBezTo>
                  <a:cubicBezTo>
                    <a:pt x="114" y="93"/>
                    <a:pt x="109" y="100"/>
                    <a:pt x="101" y="108"/>
                  </a:cubicBezTo>
                  <a:cubicBezTo>
                    <a:pt x="98" y="111"/>
                    <a:pt x="96" y="114"/>
                    <a:pt x="95" y="115"/>
                  </a:cubicBezTo>
                  <a:cubicBezTo>
                    <a:pt x="93" y="117"/>
                    <a:pt x="92" y="118"/>
                    <a:pt x="89" y="117"/>
                  </a:cubicBezTo>
                  <a:cubicBezTo>
                    <a:pt x="88" y="117"/>
                    <a:pt x="87" y="117"/>
                    <a:pt x="87" y="118"/>
                  </a:cubicBezTo>
                  <a:cubicBezTo>
                    <a:pt x="86" y="118"/>
                    <a:pt x="86" y="119"/>
                    <a:pt x="86" y="122"/>
                  </a:cubicBezTo>
                  <a:cubicBezTo>
                    <a:pt x="86" y="128"/>
                    <a:pt x="86" y="128"/>
                    <a:pt x="86" y="128"/>
                  </a:cubicBezTo>
                  <a:cubicBezTo>
                    <a:pt x="95" y="128"/>
                    <a:pt x="95" y="128"/>
                    <a:pt x="95" y="128"/>
                  </a:cubicBezTo>
                  <a:cubicBezTo>
                    <a:pt x="100" y="129"/>
                    <a:pt x="105" y="130"/>
                    <a:pt x="109" y="131"/>
                  </a:cubicBezTo>
                  <a:cubicBezTo>
                    <a:pt x="113" y="132"/>
                    <a:pt x="116" y="134"/>
                    <a:pt x="118" y="135"/>
                  </a:cubicBezTo>
                  <a:cubicBezTo>
                    <a:pt x="119" y="136"/>
                    <a:pt x="120" y="138"/>
                    <a:pt x="120" y="141"/>
                  </a:cubicBezTo>
                  <a:cubicBezTo>
                    <a:pt x="121" y="143"/>
                    <a:pt x="120" y="146"/>
                    <a:pt x="118" y="149"/>
                  </a:cubicBezTo>
                  <a:cubicBezTo>
                    <a:pt x="116" y="151"/>
                    <a:pt x="114" y="153"/>
                    <a:pt x="112" y="155"/>
                  </a:cubicBezTo>
                  <a:cubicBezTo>
                    <a:pt x="109" y="157"/>
                    <a:pt x="107" y="157"/>
                    <a:pt x="105" y="158"/>
                  </a:cubicBezTo>
                  <a:cubicBezTo>
                    <a:pt x="103" y="158"/>
                    <a:pt x="102" y="158"/>
                    <a:pt x="100" y="159"/>
                  </a:cubicBezTo>
                  <a:cubicBezTo>
                    <a:pt x="99" y="160"/>
                    <a:pt x="97" y="161"/>
                    <a:pt x="96" y="161"/>
                  </a:cubicBezTo>
                  <a:cubicBezTo>
                    <a:pt x="95" y="161"/>
                    <a:pt x="93" y="162"/>
                    <a:pt x="89" y="164"/>
                  </a:cubicBezTo>
                  <a:cubicBezTo>
                    <a:pt x="83" y="167"/>
                    <a:pt x="83" y="167"/>
                    <a:pt x="83" y="167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82"/>
                    <a:pt x="83" y="182"/>
                    <a:pt x="83" y="182"/>
                  </a:cubicBezTo>
                  <a:cubicBezTo>
                    <a:pt x="86" y="182"/>
                    <a:pt x="86" y="182"/>
                    <a:pt x="86" y="182"/>
                  </a:cubicBezTo>
                  <a:cubicBezTo>
                    <a:pt x="89" y="182"/>
                    <a:pt x="91" y="182"/>
                    <a:pt x="91" y="182"/>
                  </a:cubicBezTo>
                  <a:cubicBezTo>
                    <a:pt x="92" y="182"/>
                    <a:pt x="94" y="182"/>
                    <a:pt x="97" y="182"/>
                  </a:cubicBezTo>
                  <a:cubicBezTo>
                    <a:pt x="101" y="181"/>
                    <a:pt x="103" y="181"/>
                    <a:pt x="106" y="179"/>
                  </a:cubicBezTo>
                  <a:cubicBezTo>
                    <a:pt x="107" y="178"/>
                    <a:pt x="108" y="178"/>
                    <a:pt x="109" y="177"/>
                  </a:cubicBezTo>
                  <a:cubicBezTo>
                    <a:pt x="109" y="177"/>
                    <a:pt x="111" y="178"/>
                    <a:pt x="112" y="179"/>
                  </a:cubicBezTo>
                  <a:cubicBezTo>
                    <a:pt x="115" y="180"/>
                    <a:pt x="120" y="182"/>
                    <a:pt x="127" y="183"/>
                  </a:cubicBezTo>
                  <a:cubicBezTo>
                    <a:pt x="134" y="185"/>
                    <a:pt x="139" y="187"/>
                    <a:pt x="142" y="189"/>
                  </a:cubicBezTo>
                  <a:cubicBezTo>
                    <a:pt x="144" y="191"/>
                    <a:pt x="146" y="193"/>
                    <a:pt x="146" y="196"/>
                  </a:cubicBezTo>
                  <a:cubicBezTo>
                    <a:pt x="146" y="199"/>
                    <a:pt x="145" y="201"/>
                    <a:pt x="144" y="203"/>
                  </a:cubicBezTo>
                  <a:cubicBezTo>
                    <a:pt x="142" y="204"/>
                    <a:pt x="141" y="205"/>
                    <a:pt x="140" y="205"/>
                  </a:cubicBezTo>
                  <a:cubicBezTo>
                    <a:pt x="138" y="205"/>
                    <a:pt x="134" y="205"/>
                    <a:pt x="127" y="205"/>
                  </a:cubicBezTo>
                  <a:cubicBezTo>
                    <a:pt x="118" y="204"/>
                    <a:pt x="113" y="203"/>
                    <a:pt x="112" y="203"/>
                  </a:cubicBezTo>
                  <a:cubicBezTo>
                    <a:pt x="111" y="202"/>
                    <a:pt x="106" y="202"/>
                    <a:pt x="97" y="202"/>
                  </a:cubicBezTo>
                  <a:cubicBezTo>
                    <a:pt x="91" y="203"/>
                    <a:pt x="87" y="203"/>
                    <a:pt x="85" y="203"/>
                  </a:cubicBezTo>
                  <a:cubicBezTo>
                    <a:pt x="82" y="204"/>
                    <a:pt x="81" y="204"/>
                    <a:pt x="79" y="206"/>
                  </a:cubicBezTo>
                  <a:cubicBezTo>
                    <a:pt x="76" y="207"/>
                    <a:pt x="75" y="207"/>
                    <a:pt x="74" y="207"/>
                  </a:cubicBezTo>
                  <a:cubicBezTo>
                    <a:pt x="73" y="206"/>
                    <a:pt x="72" y="205"/>
                    <a:pt x="70" y="205"/>
                  </a:cubicBezTo>
                  <a:cubicBezTo>
                    <a:pt x="69" y="205"/>
                    <a:pt x="68" y="205"/>
                    <a:pt x="68" y="205"/>
                  </a:cubicBezTo>
                  <a:cubicBezTo>
                    <a:pt x="68" y="204"/>
                    <a:pt x="68" y="204"/>
                    <a:pt x="68" y="203"/>
                  </a:cubicBezTo>
                  <a:cubicBezTo>
                    <a:pt x="69" y="201"/>
                    <a:pt x="68" y="200"/>
                    <a:pt x="65" y="200"/>
                  </a:cubicBezTo>
                  <a:cubicBezTo>
                    <a:pt x="63" y="200"/>
                    <a:pt x="59" y="201"/>
                    <a:pt x="54" y="202"/>
                  </a:cubicBezTo>
                  <a:cubicBezTo>
                    <a:pt x="47" y="204"/>
                    <a:pt x="43" y="206"/>
                    <a:pt x="42" y="206"/>
                  </a:cubicBezTo>
                  <a:cubicBezTo>
                    <a:pt x="40" y="206"/>
                    <a:pt x="37" y="207"/>
                    <a:pt x="32" y="209"/>
                  </a:cubicBezTo>
                  <a:cubicBezTo>
                    <a:pt x="13" y="215"/>
                    <a:pt x="3" y="216"/>
                    <a:pt x="1" y="212"/>
                  </a:cubicBezTo>
                  <a:cubicBezTo>
                    <a:pt x="1" y="210"/>
                    <a:pt x="0" y="208"/>
                    <a:pt x="1" y="203"/>
                  </a:cubicBezTo>
                  <a:cubicBezTo>
                    <a:pt x="1" y="198"/>
                    <a:pt x="2" y="195"/>
                    <a:pt x="3" y="194"/>
                  </a:cubicBezTo>
                  <a:cubicBezTo>
                    <a:pt x="3" y="192"/>
                    <a:pt x="5" y="191"/>
                    <a:pt x="8" y="191"/>
                  </a:cubicBezTo>
                  <a:cubicBezTo>
                    <a:pt x="11" y="190"/>
                    <a:pt x="14" y="189"/>
                    <a:pt x="19" y="186"/>
                  </a:cubicBezTo>
                  <a:cubicBezTo>
                    <a:pt x="23" y="183"/>
                    <a:pt x="27" y="181"/>
                    <a:pt x="30" y="180"/>
                  </a:cubicBezTo>
                  <a:cubicBezTo>
                    <a:pt x="33" y="178"/>
                    <a:pt x="35" y="177"/>
                    <a:pt x="35" y="176"/>
                  </a:cubicBezTo>
                  <a:cubicBezTo>
                    <a:pt x="35" y="176"/>
                    <a:pt x="35" y="175"/>
                    <a:pt x="36" y="175"/>
                  </a:cubicBezTo>
                  <a:cubicBezTo>
                    <a:pt x="37" y="175"/>
                    <a:pt x="39" y="174"/>
                    <a:pt x="42" y="172"/>
                  </a:cubicBezTo>
                  <a:cubicBezTo>
                    <a:pt x="46" y="170"/>
                    <a:pt x="48" y="169"/>
                    <a:pt x="48" y="169"/>
                  </a:cubicBezTo>
                  <a:cubicBezTo>
                    <a:pt x="49" y="169"/>
                    <a:pt x="49" y="168"/>
                    <a:pt x="49" y="167"/>
                  </a:cubicBezTo>
                  <a:cubicBezTo>
                    <a:pt x="49" y="165"/>
                    <a:pt x="49" y="165"/>
                    <a:pt x="48" y="165"/>
                  </a:cubicBezTo>
                  <a:cubicBezTo>
                    <a:pt x="48" y="165"/>
                    <a:pt x="47" y="164"/>
                    <a:pt x="47" y="162"/>
                  </a:cubicBezTo>
                  <a:cubicBezTo>
                    <a:pt x="47" y="161"/>
                    <a:pt x="45" y="159"/>
                    <a:pt x="41" y="157"/>
                  </a:cubicBezTo>
                  <a:cubicBezTo>
                    <a:pt x="37" y="155"/>
                    <a:pt x="34" y="154"/>
                    <a:pt x="32" y="154"/>
                  </a:cubicBezTo>
                  <a:cubicBezTo>
                    <a:pt x="30" y="154"/>
                    <a:pt x="27" y="155"/>
                    <a:pt x="25" y="156"/>
                  </a:cubicBezTo>
                  <a:cubicBezTo>
                    <a:pt x="21" y="158"/>
                    <a:pt x="19" y="158"/>
                    <a:pt x="18" y="155"/>
                  </a:cubicBezTo>
                  <a:cubicBezTo>
                    <a:pt x="16" y="153"/>
                    <a:pt x="17" y="151"/>
                    <a:pt x="20" y="148"/>
                  </a:cubicBezTo>
                  <a:cubicBezTo>
                    <a:pt x="21" y="146"/>
                    <a:pt x="23" y="145"/>
                    <a:pt x="25" y="144"/>
                  </a:cubicBezTo>
                  <a:cubicBezTo>
                    <a:pt x="28" y="143"/>
                    <a:pt x="30" y="142"/>
                    <a:pt x="32" y="142"/>
                  </a:cubicBezTo>
                  <a:cubicBezTo>
                    <a:pt x="33" y="142"/>
                    <a:pt x="36" y="141"/>
                    <a:pt x="43" y="138"/>
                  </a:cubicBezTo>
                  <a:cubicBezTo>
                    <a:pt x="45" y="137"/>
                    <a:pt x="49" y="136"/>
                    <a:pt x="55" y="134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6" y="123"/>
                    <a:pt x="66" y="122"/>
                    <a:pt x="66" y="121"/>
                  </a:cubicBezTo>
                  <a:cubicBezTo>
                    <a:pt x="65" y="121"/>
                    <a:pt x="65" y="120"/>
                    <a:pt x="64" y="120"/>
                  </a:cubicBezTo>
                  <a:cubicBezTo>
                    <a:pt x="63" y="120"/>
                    <a:pt x="61" y="121"/>
                    <a:pt x="60" y="122"/>
                  </a:cubicBezTo>
                  <a:cubicBezTo>
                    <a:pt x="58" y="123"/>
                    <a:pt x="55" y="124"/>
                    <a:pt x="51" y="125"/>
                  </a:cubicBezTo>
                  <a:cubicBezTo>
                    <a:pt x="47" y="125"/>
                    <a:pt x="45" y="125"/>
                    <a:pt x="44" y="125"/>
                  </a:cubicBezTo>
                  <a:cubicBezTo>
                    <a:pt x="44" y="125"/>
                    <a:pt x="43" y="124"/>
                    <a:pt x="42" y="122"/>
                  </a:cubicBezTo>
                  <a:cubicBezTo>
                    <a:pt x="40" y="120"/>
                    <a:pt x="39" y="119"/>
                    <a:pt x="39" y="118"/>
                  </a:cubicBezTo>
                  <a:cubicBezTo>
                    <a:pt x="40" y="117"/>
                    <a:pt x="40" y="116"/>
                    <a:pt x="40" y="114"/>
                  </a:cubicBezTo>
                  <a:cubicBezTo>
                    <a:pt x="40" y="113"/>
                    <a:pt x="39" y="112"/>
                    <a:pt x="39" y="112"/>
                  </a:cubicBezTo>
                  <a:cubicBezTo>
                    <a:pt x="39" y="111"/>
                    <a:pt x="38" y="111"/>
                    <a:pt x="38" y="111"/>
                  </a:cubicBezTo>
                  <a:cubicBezTo>
                    <a:pt x="36" y="112"/>
                    <a:pt x="34" y="111"/>
                    <a:pt x="31" y="110"/>
                  </a:cubicBezTo>
                  <a:cubicBezTo>
                    <a:pt x="28" y="109"/>
                    <a:pt x="26" y="107"/>
                    <a:pt x="24" y="105"/>
                  </a:cubicBezTo>
                  <a:cubicBezTo>
                    <a:pt x="21" y="102"/>
                    <a:pt x="19" y="98"/>
                    <a:pt x="18" y="94"/>
                  </a:cubicBezTo>
                  <a:cubicBezTo>
                    <a:pt x="17" y="90"/>
                    <a:pt x="17" y="87"/>
                    <a:pt x="16" y="86"/>
                  </a:cubicBezTo>
                  <a:cubicBezTo>
                    <a:pt x="15" y="84"/>
                    <a:pt x="14" y="81"/>
                    <a:pt x="13" y="75"/>
                  </a:cubicBezTo>
                  <a:cubicBezTo>
                    <a:pt x="12" y="70"/>
                    <a:pt x="10" y="66"/>
                    <a:pt x="9" y="63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11" y="54"/>
                    <a:pt x="12" y="52"/>
                    <a:pt x="12" y="51"/>
                  </a:cubicBezTo>
                  <a:cubicBezTo>
                    <a:pt x="12" y="49"/>
                    <a:pt x="13" y="46"/>
                    <a:pt x="13" y="41"/>
                  </a:cubicBezTo>
                  <a:cubicBezTo>
                    <a:pt x="14" y="34"/>
                    <a:pt x="15" y="28"/>
                    <a:pt x="17" y="23"/>
                  </a:cubicBezTo>
                  <a:cubicBezTo>
                    <a:pt x="18" y="19"/>
                    <a:pt x="19" y="15"/>
                    <a:pt x="19" y="13"/>
                  </a:cubicBezTo>
                  <a:cubicBezTo>
                    <a:pt x="19" y="11"/>
                    <a:pt x="21" y="8"/>
                    <a:pt x="23" y="6"/>
                  </a:cubicBezTo>
                  <a:cubicBezTo>
                    <a:pt x="26" y="3"/>
                    <a:pt x="28" y="2"/>
                    <a:pt x="30" y="3"/>
                  </a:cubicBezTo>
                  <a:cubicBezTo>
                    <a:pt x="32" y="3"/>
                    <a:pt x="33" y="5"/>
                    <a:pt x="32" y="8"/>
                  </a:cubicBezTo>
                  <a:cubicBezTo>
                    <a:pt x="32" y="10"/>
                    <a:pt x="32" y="15"/>
                    <a:pt x="32" y="22"/>
                  </a:cubicBezTo>
                  <a:cubicBezTo>
                    <a:pt x="33" y="29"/>
                    <a:pt x="33" y="33"/>
                    <a:pt x="34" y="33"/>
                  </a:cubicBezTo>
                  <a:cubicBezTo>
                    <a:pt x="35" y="33"/>
                    <a:pt x="37" y="31"/>
                    <a:pt x="41" y="29"/>
                  </a:cubicBezTo>
                  <a:cubicBezTo>
                    <a:pt x="47" y="25"/>
                    <a:pt x="54" y="21"/>
                    <a:pt x="64" y="16"/>
                  </a:cubicBezTo>
                  <a:cubicBezTo>
                    <a:pt x="74" y="11"/>
                    <a:pt x="82" y="8"/>
                    <a:pt x="89" y="6"/>
                  </a:cubicBezTo>
                  <a:close/>
                  <a:moveTo>
                    <a:pt x="70" y="27"/>
                  </a:moveTo>
                  <a:cubicBezTo>
                    <a:pt x="70" y="25"/>
                    <a:pt x="70" y="25"/>
                    <a:pt x="70" y="25"/>
                  </a:cubicBezTo>
                  <a:cubicBezTo>
                    <a:pt x="69" y="25"/>
                    <a:pt x="68" y="25"/>
                    <a:pt x="67" y="26"/>
                  </a:cubicBezTo>
                  <a:cubicBezTo>
                    <a:pt x="58" y="31"/>
                    <a:pt x="50" y="37"/>
                    <a:pt x="42" y="45"/>
                  </a:cubicBezTo>
                  <a:cubicBezTo>
                    <a:pt x="37" y="50"/>
                    <a:pt x="34" y="53"/>
                    <a:pt x="34" y="53"/>
                  </a:cubicBezTo>
                  <a:cubicBezTo>
                    <a:pt x="33" y="53"/>
                    <a:pt x="33" y="54"/>
                    <a:pt x="32" y="56"/>
                  </a:cubicBezTo>
                  <a:cubicBezTo>
                    <a:pt x="32" y="57"/>
                    <a:pt x="32" y="58"/>
                    <a:pt x="33" y="58"/>
                  </a:cubicBezTo>
                  <a:cubicBezTo>
                    <a:pt x="33" y="58"/>
                    <a:pt x="34" y="58"/>
                    <a:pt x="36" y="58"/>
                  </a:cubicBezTo>
                  <a:cubicBezTo>
                    <a:pt x="39" y="58"/>
                    <a:pt x="41" y="57"/>
                    <a:pt x="42" y="56"/>
                  </a:cubicBezTo>
                  <a:cubicBezTo>
                    <a:pt x="42" y="56"/>
                    <a:pt x="45" y="55"/>
                    <a:pt x="50" y="53"/>
                  </a:cubicBezTo>
                  <a:cubicBezTo>
                    <a:pt x="55" y="51"/>
                    <a:pt x="58" y="50"/>
                    <a:pt x="60" y="50"/>
                  </a:cubicBezTo>
                  <a:cubicBezTo>
                    <a:pt x="60" y="49"/>
                    <a:pt x="62" y="49"/>
                    <a:pt x="65" y="48"/>
                  </a:cubicBezTo>
                  <a:cubicBezTo>
                    <a:pt x="68" y="47"/>
                    <a:pt x="69" y="46"/>
                    <a:pt x="70" y="46"/>
                  </a:cubicBezTo>
                  <a:cubicBezTo>
                    <a:pt x="70" y="45"/>
                    <a:pt x="71" y="42"/>
                    <a:pt x="70" y="37"/>
                  </a:cubicBezTo>
                  <a:cubicBezTo>
                    <a:pt x="70" y="31"/>
                    <a:pt x="70" y="28"/>
                    <a:pt x="70" y="27"/>
                  </a:cubicBezTo>
                  <a:close/>
                  <a:moveTo>
                    <a:pt x="45" y="70"/>
                  </a:moveTo>
                  <a:cubicBezTo>
                    <a:pt x="44" y="69"/>
                    <a:pt x="42" y="68"/>
                    <a:pt x="40" y="68"/>
                  </a:cubicBezTo>
                  <a:cubicBezTo>
                    <a:pt x="38" y="68"/>
                    <a:pt x="36" y="68"/>
                    <a:pt x="35" y="69"/>
                  </a:cubicBezTo>
                  <a:cubicBezTo>
                    <a:pt x="34" y="70"/>
                    <a:pt x="34" y="72"/>
                    <a:pt x="35" y="77"/>
                  </a:cubicBezTo>
                  <a:cubicBezTo>
                    <a:pt x="36" y="82"/>
                    <a:pt x="38" y="87"/>
                    <a:pt x="40" y="92"/>
                  </a:cubicBezTo>
                  <a:cubicBezTo>
                    <a:pt x="44" y="100"/>
                    <a:pt x="44" y="100"/>
                    <a:pt x="44" y="100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50" y="97"/>
                    <a:pt x="53" y="95"/>
                    <a:pt x="56" y="92"/>
                  </a:cubicBezTo>
                  <a:cubicBezTo>
                    <a:pt x="59" y="89"/>
                    <a:pt x="61" y="87"/>
                    <a:pt x="62" y="87"/>
                  </a:cubicBezTo>
                  <a:cubicBezTo>
                    <a:pt x="63" y="86"/>
                    <a:pt x="64" y="85"/>
                    <a:pt x="63" y="85"/>
                  </a:cubicBezTo>
                  <a:cubicBezTo>
                    <a:pt x="63" y="84"/>
                    <a:pt x="62" y="83"/>
                    <a:pt x="60" y="81"/>
                  </a:cubicBezTo>
                  <a:cubicBezTo>
                    <a:pt x="56" y="77"/>
                    <a:pt x="53" y="75"/>
                    <a:pt x="51" y="74"/>
                  </a:cubicBezTo>
                  <a:cubicBezTo>
                    <a:pt x="49" y="72"/>
                    <a:pt x="47" y="71"/>
                    <a:pt x="45" y="70"/>
                  </a:cubicBezTo>
                  <a:close/>
                  <a:moveTo>
                    <a:pt x="57" y="181"/>
                  </a:moveTo>
                  <a:cubicBezTo>
                    <a:pt x="56" y="180"/>
                    <a:pt x="54" y="180"/>
                    <a:pt x="52" y="180"/>
                  </a:cubicBezTo>
                  <a:cubicBezTo>
                    <a:pt x="50" y="180"/>
                    <a:pt x="48" y="181"/>
                    <a:pt x="46" y="183"/>
                  </a:cubicBezTo>
                  <a:cubicBezTo>
                    <a:pt x="45" y="184"/>
                    <a:pt x="43" y="185"/>
                    <a:pt x="41" y="186"/>
                  </a:cubicBezTo>
                  <a:cubicBezTo>
                    <a:pt x="38" y="186"/>
                    <a:pt x="37" y="187"/>
                    <a:pt x="37" y="188"/>
                  </a:cubicBezTo>
                  <a:cubicBezTo>
                    <a:pt x="37" y="189"/>
                    <a:pt x="38" y="189"/>
                    <a:pt x="39" y="188"/>
                  </a:cubicBezTo>
                  <a:cubicBezTo>
                    <a:pt x="40" y="188"/>
                    <a:pt x="43" y="188"/>
                    <a:pt x="46" y="187"/>
                  </a:cubicBezTo>
                  <a:cubicBezTo>
                    <a:pt x="52" y="185"/>
                    <a:pt x="52" y="185"/>
                    <a:pt x="52" y="185"/>
                  </a:cubicBezTo>
                  <a:cubicBezTo>
                    <a:pt x="54" y="185"/>
                    <a:pt x="55" y="184"/>
                    <a:pt x="56" y="184"/>
                  </a:cubicBezTo>
                  <a:cubicBezTo>
                    <a:pt x="57" y="183"/>
                    <a:pt x="58" y="183"/>
                    <a:pt x="58" y="182"/>
                  </a:cubicBezTo>
                  <a:cubicBezTo>
                    <a:pt x="58" y="182"/>
                    <a:pt x="57" y="182"/>
                    <a:pt x="57" y="181"/>
                  </a:cubicBezTo>
                  <a:close/>
                  <a:moveTo>
                    <a:pt x="64" y="146"/>
                  </a:moveTo>
                  <a:cubicBezTo>
                    <a:pt x="64" y="144"/>
                    <a:pt x="63" y="143"/>
                    <a:pt x="63" y="143"/>
                  </a:cubicBezTo>
                  <a:cubicBezTo>
                    <a:pt x="62" y="142"/>
                    <a:pt x="59" y="143"/>
                    <a:pt x="56" y="144"/>
                  </a:cubicBezTo>
                  <a:cubicBezTo>
                    <a:pt x="54" y="144"/>
                    <a:pt x="51" y="145"/>
                    <a:pt x="48" y="146"/>
                  </a:cubicBezTo>
                  <a:cubicBezTo>
                    <a:pt x="45" y="147"/>
                    <a:pt x="44" y="147"/>
                    <a:pt x="44" y="148"/>
                  </a:cubicBezTo>
                  <a:cubicBezTo>
                    <a:pt x="44" y="149"/>
                    <a:pt x="46" y="150"/>
                    <a:pt x="49" y="152"/>
                  </a:cubicBezTo>
                  <a:cubicBezTo>
                    <a:pt x="53" y="153"/>
                    <a:pt x="56" y="155"/>
                    <a:pt x="58" y="158"/>
                  </a:cubicBezTo>
                  <a:cubicBezTo>
                    <a:pt x="60" y="160"/>
                    <a:pt x="62" y="161"/>
                    <a:pt x="62" y="161"/>
                  </a:cubicBezTo>
                  <a:cubicBezTo>
                    <a:pt x="62" y="161"/>
                    <a:pt x="63" y="159"/>
                    <a:pt x="63" y="156"/>
                  </a:cubicBezTo>
                  <a:cubicBezTo>
                    <a:pt x="64" y="152"/>
                    <a:pt x="64" y="151"/>
                    <a:pt x="64" y="150"/>
                  </a:cubicBezTo>
                  <a:cubicBezTo>
                    <a:pt x="64" y="149"/>
                    <a:pt x="64" y="148"/>
                    <a:pt x="64" y="146"/>
                  </a:cubicBezTo>
                  <a:close/>
                  <a:moveTo>
                    <a:pt x="70" y="65"/>
                  </a:moveTo>
                  <a:cubicBezTo>
                    <a:pt x="70" y="62"/>
                    <a:pt x="70" y="60"/>
                    <a:pt x="70" y="59"/>
                  </a:cubicBezTo>
                  <a:cubicBezTo>
                    <a:pt x="69" y="59"/>
                    <a:pt x="66" y="59"/>
                    <a:pt x="61" y="61"/>
                  </a:cubicBezTo>
                  <a:cubicBezTo>
                    <a:pt x="56" y="62"/>
                    <a:pt x="53" y="63"/>
                    <a:pt x="52" y="64"/>
                  </a:cubicBezTo>
                  <a:cubicBezTo>
                    <a:pt x="52" y="65"/>
                    <a:pt x="56" y="67"/>
                    <a:pt x="66" y="69"/>
                  </a:cubicBezTo>
                  <a:cubicBezTo>
                    <a:pt x="68" y="70"/>
                    <a:pt x="69" y="70"/>
                    <a:pt x="69" y="69"/>
                  </a:cubicBezTo>
                  <a:cubicBezTo>
                    <a:pt x="69" y="69"/>
                    <a:pt x="70" y="68"/>
                    <a:pt x="70" y="65"/>
                  </a:cubicBezTo>
                  <a:close/>
                  <a:moveTo>
                    <a:pt x="67" y="100"/>
                  </a:moveTo>
                  <a:cubicBezTo>
                    <a:pt x="67" y="98"/>
                    <a:pt x="67" y="98"/>
                    <a:pt x="66" y="98"/>
                  </a:cubicBezTo>
                  <a:cubicBezTo>
                    <a:pt x="65" y="98"/>
                    <a:pt x="64" y="100"/>
                    <a:pt x="61" y="103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62" y="104"/>
                    <a:pt x="63" y="103"/>
                    <a:pt x="65" y="102"/>
                  </a:cubicBezTo>
                  <a:cubicBezTo>
                    <a:pt x="66" y="101"/>
                    <a:pt x="67" y="100"/>
                    <a:pt x="67" y="100"/>
                  </a:cubicBezTo>
                  <a:close/>
                  <a:moveTo>
                    <a:pt x="119" y="13"/>
                  </a:moveTo>
                  <a:cubicBezTo>
                    <a:pt x="118" y="12"/>
                    <a:pt x="113" y="11"/>
                    <a:pt x="105" y="12"/>
                  </a:cubicBezTo>
                  <a:cubicBezTo>
                    <a:pt x="97" y="13"/>
                    <a:pt x="90" y="15"/>
                    <a:pt x="84" y="18"/>
                  </a:cubicBezTo>
                  <a:cubicBezTo>
                    <a:pt x="81" y="19"/>
                    <a:pt x="80" y="20"/>
                    <a:pt x="80" y="20"/>
                  </a:cubicBezTo>
                  <a:cubicBezTo>
                    <a:pt x="80" y="21"/>
                    <a:pt x="80" y="22"/>
                    <a:pt x="81" y="24"/>
                  </a:cubicBezTo>
                  <a:cubicBezTo>
                    <a:pt x="82" y="26"/>
                    <a:pt x="83" y="30"/>
                    <a:pt x="83" y="35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92" y="42"/>
                    <a:pt x="96" y="43"/>
                    <a:pt x="100" y="45"/>
                  </a:cubicBezTo>
                  <a:cubicBezTo>
                    <a:pt x="104" y="47"/>
                    <a:pt x="106" y="49"/>
                    <a:pt x="106" y="51"/>
                  </a:cubicBezTo>
                  <a:cubicBezTo>
                    <a:pt x="106" y="52"/>
                    <a:pt x="106" y="53"/>
                    <a:pt x="104" y="55"/>
                  </a:cubicBezTo>
                  <a:cubicBezTo>
                    <a:pt x="103" y="56"/>
                    <a:pt x="100" y="60"/>
                    <a:pt x="95" y="65"/>
                  </a:cubicBezTo>
                  <a:cubicBezTo>
                    <a:pt x="90" y="71"/>
                    <a:pt x="87" y="74"/>
                    <a:pt x="87" y="76"/>
                  </a:cubicBezTo>
                  <a:cubicBezTo>
                    <a:pt x="87" y="78"/>
                    <a:pt x="88" y="79"/>
                    <a:pt x="88" y="80"/>
                  </a:cubicBezTo>
                  <a:cubicBezTo>
                    <a:pt x="89" y="80"/>
                    <a:pt x="92" y="77"/>
                    <a:pt x="97" y="72"/>
                  </a:cubicBezTo>
                  <a:cubicBezTo>
                    <a:pt x="102" y="65"/>
                    <a:pt x="106" y="59"/>
                    <a:pt x="109" y="54"/>
                  </a:cubicBezTo>
                  <a:cubicBezTo>
                    <a:pt x="110" y="52"/>
                    <a:pt x="110" y="51"/>
                    <a:pt x="111" y="50"/>
                  </a:cubicBezTo>
                  <a:cubicBezTo>
                    <a:pt x="112" y="50"/>
                    <a:pt x="113" y="48"/>
                    <a:pt x="114" y="47"/>
                  </a:cubicBezTo>
                  <a:cubicBezTo>
                    <a:pt x="115" y="46"/>
                    <a:pt x="115" y="44"/>
                    <a:pt x="116" y="40"/>
                  </a:cubicBezTo>
                  <a:cubicBezTo>
                    <a:pt x="116" y="36"/>
                    <a:pt x="117" y="32"/>
                    <a:pt x="119" y="28"/>
                  </a:cubicBezTo>
                  <a:cubicBezTo>
                    <a:pt x="122" y="22"/>
                    <a:pt x="122" y="17"/>
                    <a:pt x="119" y="13"/>
                  </a:cubicBezTo>
                  <a:close/>
                  <a:moveTo>
                    <a:pt x="93" y="52"/>
                  </a:moveTo>
                  <a:cubicBezTo>
                    <a:pt x="92" y="51"/>
                    <a:pt x="90" y="51"/>
                    <a:pt x="86" y="53"/>
                  </a:cubicBezTo>
                  <a:cubicBezTo>
                    <a:pt x="85" y="54"/>
                    <a:pt x="84" y="55"/>
                    <a:pt x="84" y="58"/>
                  </a:cubicBezTo>
                  <a:cubicBezTo>
                    <a:pt x="84" y="61"/>
                    <a:pt x="84" y="63"/>
                    <a:pt x="85" y="63"/>
                  </a:cubicBezTo>
                  <a:cubicBezTo>
                    <a:pt x="86" y="63"/>
                    <a:pt x="88" y="62"/>
                    <a:pt x="90" y="59"/>
                  </a:cubicBezTo>
                  <a:cubicBezTo>
                    <a:pt x="93" y="55"/>
                    <a:pt x="94" y="53"/>
                    <a:pt x="93" y="52"/>
                  </a:cubicBezTo>
                  <a:close/>
                  <a:moveTo>
                    <a:pt x="101" y="140"/>
                  </a:moveTo>
                  <a:cubicBezTo>
                    <a:pt x="101" y="139"/>
                    <a:pt x="100" y="138"/>
                    <a:pt x="98" y="138"/>
                  </a:cubicBezTo>
                  <a:cubicBezTo>
                    <a:pt x="95" y="138"/>
                    <a:pt x="92" y="138"/>
                    <a:pt x="89" y="138"/>
                  </a:cubicBezTo>
                  <a:cubicBezTo>
                    <a:pt x="87" y="139"/>
                    <a:pt x="86" y="139"/>
                    <a:pt x="86" y="140"/>
                  </a:cubicBezTo>
                  <a:cubicBezTo>
                    <a:pt x="85" y="140"/>
                    <a:pt x="85" y="142"/>
                    <a:pt x="85" y="145"/>
                  </a:cubicBezTo>
                  <a:cubicBezTo>
                    <a:pt x="85" y="151"/>
                    <a:pt x="85" y="151"/>
                    <a:pt x="85" y="151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9" y="143"/>
                    <a:pt x="101" y="141"/>
                    <a:pt x="101" y="1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15"/>
            <p:cNvSpPr>
              <a:spLocks noEditPoints="1"/>
            </p:cNvSpPr>
            <p:nvPr/>
          </p:nvSpPr>
          <p:spPr bwMode="auto">
            <a:xfrm>
              <a:off x="3842" y="2833"/>
              <a:ext cx="527" cy="488"/>
            </a:xfrm>
            <a:custGeom>
              <a:avLst/>
              <a:gdLst>
                <a:gd name="T0" fmla="*/ 68 w 220"/>
                <a:gd name="T1" fmla="*/ 15 h 206"/>
                <a:gd name="T2" fmla="*/ 75 w 220"/>
                <a:gd name="T3" fmla="*/ 60 h 206"/>
                <a:gd name="T4" fmla="*/ 73 w 220"/>
                <a:gd name="T5" fmla="*/ 76 h 206"/>
                <a:gd name="T6" fmla="*/ 65 w 220"/>
                <a:gd name="T7" fmla="*/ 124 h 206"/>
                <a:gd name="T8" fmla="*/ 108 w 220"/>
                <a:gd name="T9" fmla="*/ 70 h 206"/>
                <a:gd name="T10" fmla="*/ 131 w 220"/>
                <a:gd name="T11" fmla="*/ 68 h 206"/>
                <a:gd name="T12" fmla="*/ 136 w 220"/>
                <a:gd name="T13" fmla="*/ 135 h 206"/>
                <a:gd name="T14" fmla="*/ 113 w 220"/>
                <a:gd name="T15" fmla="*/ 163 h 206"/>
                <a:gd name="T16" fmla="*/ 101 w 220"/>
                <a:gd name="T17" fmla="*/ 143 h 206"/>
                <a:gd name="T18" fmla="*/ 98 w 220"/>
                <a:gd name="T19" fmla="*/ 98 h 206"/>
                <a:gd name="T20" fmla="*/ 115 w 220"/>
                <a:gd name="T21" fmla="*/ 107 h 206"/>
                <a:gd name="T22" fmla="*/ 120 w 220"/>
                <a:gd name="T23" fmla="*/ 71 h 206"/>
                <a:gd name="T24" fmla="*/ 102 w 220"/>
                <a:gd name="T25" fmla="*/ 81 h 206"/>
                <a:gd name="T26" fmla="*/ 86 w 220"/>
                <a:gd name="T27" fmla="*/ 123 h 206"/>
                <a:gd name="T28" fmla="*/ 72 w 220"/>
                <a:gd name="T29" fmla="*/ 141 h 206"/>
                <a:gd name="T30" fmla="*/ 70 w 220"/>
                <a:gd name="T31" fmla="*/ 188 h 206"/>
                <a:gd name="T32" fmla="*/ 58 w 220"/>
                <a:gd name="T33" fmla="*/ 204 h 206"/>
                <a:gd name="T34" fmla="*/ 43 w 220"/>
                <a:gd name="T35" fmla="*/ 163 h 206"/>
                <a:gd name="T36" fmla="*/ 52 w 220"/>
                <a:gd name="T37" fmla="*/ 175 h 206"/>
                <a:gd name="T38" fmla="*/ 48 w 220"/>
                <a:gd name="T39" fmla="*/ 134 h 206"/>
                <a:gd name="T40" fmla="*/ 10 w 220"/>
                <a:gd name="T41" fmla="*/ 159 h 206"/>
                <a:gd name="T42" fmla="*/ 1 w 220"/>
                <a:gd name="T43" fmla="*/ 136 h 206"/>
                <a:gd name="T44" fmla="*/ 16 w 220"/>
                <a:gd name="T45" fmla="*/ 123 h 206"/>
                <a:gd name="T46" fmla="*/ 50 w 220"/>
                <a:gd name="T47" fmla="*/ 87 h 206"/>
                <a:gd name="T48" fmla="*/ 17 w 220"/>
                <a:gd name="T49" fmla="*/ 67 h 206"/>
                <a:gd name="T50" fmla="*/ 39 w 220"/>
                <a:gd name="T51" fmla="*/ 63 h 206"/>
                <a:gd name="T52" fmla="*/ 52 w 220"/>
                <a:gd name="T53" fmla="*/ 46 h 206"/>
                <a:gd name="T54" fmla="*/ 51 w 220"/>
                <a:gd name="T55" fmla="*/ 40 h 206"/>
                <a:gd name="T56" fmla="*/ 4 w 220"/>
                <a:gd name="T57" fmla="*/ 131 h 206"/>
                <a:gd name="T58" fmla="*/ 51 w 220"/>
                <a:gd name="T59" fmla="*/ 115 h 206"/>
                <a:gd name="T60" fmla="*/ 42 w 220"/>
                <a:gd name="T61" fmla="*/ 118 h 206"/>
                <a:gd name="T62" fmla="*/ 47 w 220"/>
                <a:gd name="T63" fmla="*/ 125 h 206"/>
                <a:gd name="T64" fmla="*/ 52 w 220"/>
                <a:gd name="T65" fmla="*/ 32 h 206"/>
                <a:gd name="T66" fmla="*/ 97 w 220"/>
                <a:gd name="T67" fmla="*/ 114 h 206"/>
                <a:gd name="T68" fmla="*/ 121 w 220"/>
                <a:gd name="T69" fmla="*/ 102 h 206"/>
                <a:gd name="T70" fmla="*/ 114 w 220"/>
                <a:gd name="T71" fmla="*/ 115 h 206"/>
                <a:gd name="T72" fmla="*/ 111 w 220"/>
                <a:gd name="T73" fmla="*/ 134 h 206"/>
                <a:gd name="T74" fmla="*/ 175 w 220"/>
                <a:gd name="T75" fmla="*/ 23 h 206"/>
                <a:gd name="T76" fmla="*/ 180 w 220"/>
                <a:gd name="T77" fmla="*/ 39 h 206"/>
                <a:gd name="T78" fmla="*/ 173 w 220"/>
                <a:gd name="T79" fmla="*/ 81 h 206"/>
                <a:gd name="T80" fmla="*/ 189 w 220"/>
                <a:gd name="T81" fmla="*/ 63 h 206"/>
                <a:gd name="T82" fmla="*/ 195 w 220"/>
                <a:gd name="T83" fmla="*/ 88 h 206"/>
                <a:gd name="T84" fmla="*/ 194 w 220"/>
                <a:gd name="T85" fmla="*/ 104 h 206"/>
                <a:gd name="T86" fmla="*/ 205 w 220"/>
                <a:gd name="T87" fmla="*/ 128 h 206"/>
                <a:gd name="T88" fmla="*/ 220 w 220"/>
                <a:gd name="T89" fmla="*/ 156 h 206"/>
                <a:gd name="T90" fmla="*/ 206 w 220"/>
                <a:gd name="T91" fmla="*/ 174 h 206"/>
                <a:gd name="T92" fmla="*/ 153 w 220"/>
                <a:gd name="T93" fmla="*/ 150 h 206"/>
                <a:gd name="T94" fmla="*/ 152 w 220"/>
                <a:gd name="T95" fmla="*/ 115 h 206"/>
                <a:gd name="T96" fmla="*/ 158 w 220"/>
                <a:gd name="T97" fmla="*/ 68 h 206"/>
                <a:gd name="T98" fmla="*/ 160 w 220"/>
                <a:gd name="T99" fmla="*/ 33 h 206"/>
                <a:gd name="T100" fmla="*/ 161 w 220"/>
                <a:gd name="T101" fmla="*/ 29 h 206"/>
                <a:gd name="T102" fmla="*/ 173 w 220"/>
                <a:gd name="T103" fmla="*/ 120 h 206"/>
                <a:gd name="T104" fmla="*/ 170 w 220"/>
                <a:gd name="T105" fmla="*/ 153 h 206"/>
                <a:gd name="T106" fmla="*/ 188 w 220"/>
                <a:gd name="T107" fmla="*/ 146 h 206"/>
                <a:gd name="T108" fmla="*/ 186 w 220"/>
                <a:gd name="T109" fmla="*/ 10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0" h="206">
                  <a:moveTo>
                    <a:pt x="55" y="4"/>
                  </a:moveTo>
                  <a:cubicBezTo>
                    <a:pt x="57" y="2"/>
                    <a:pt x="58" y="1"/>
                    <a:pt x="59" y="0"/>
                  </a:cubicBezTo>
                  <a:cubicBezTo>
                    <a:pt x="60" y="0"/>
                    <a:pt x="61" y="0"/>
                    <a:pt x="64" y="1"/>
                  </a:cubicBezTo>
                  <a:cubicBezTo>
                    <a:pt x="65" y="2"/>
                    <a:pt x="66" y="3"/>
                    <a:pt x="67" y="4"/>
                  </a:cubicBezTo>
                  <a:cubicBezTo>
                    <a:pt x="67" y="6"/>
                    <a:pt x="67" y="9"/>
                    <a:pt x="68" y="15"/>
                  </a:cubicBezTo>
                  <a:cubicBezTo>
                    <a:pt x="68" y="22"/>
                    <a:pt x="68" y="26"/>
                    <a:pt x="69" y="28"/>
                  </a:cubicBezTo>
                  <a:cubicBezTo>
                    <a:pt x="70" y="31"/>
                    <a:pt x="70" y="34"/>
                    <a:pt x="70" y="38"/>
                  </a:cubicBezTo>
                  <a:cubicBezTo>
                    <a:pt x="71" y="49"/>
                    <a:pt x="72" y="54"/>
                    <a:pt x="73" y="54"/>
                  </a:cubicBezTo>
                  <a:cubicBezTo>
                    <a:pt x="74" y="54"/>
                    <a:pt x="74" y="55"/>
                    <a:pt x="74" y="56"/>
                  </a:cubicBezTo>
                  <a:cubicBezTo>
                    <a:pt x="74" y="57"/>
                    <a:pt x="74" y="59"/>
                    <a:pt x="75" y="60"/>
                  </a:cubicBezTo>
                  <a:cubicBezTo>
                    <a:pt x="76" y="61"/>
                    <a:pt x="77" y="62"/>
                    <a:pt x="78" y="62"/>
                  </a:cubicBezTo>
                  <a:cubicBezTo>
                    <a:pt x="79" y="62"/>
                    <a:pt x="79" y="63"/>
                    <a:pt x="80" y="64"/>
                  </a:cubicBezTo>
                  <a:cubicBezTo>
                    <a:pt x="81" y="65"/>
                    <a:pt x="82" y="67"/>
                    <a:pt x="82" y="68"/>
                  </a:cubicBezTo>
                  <a:cubicBezTo>
                    <a:pt x="83" y="69"/>
                    <a:pt x="82" y="71"/>
                    <a:pt x="80" y="73"/>
                  </a:cubicBezTo>
                  <a:cubicBezTo>
                    <a:pt x="78" y="74"/>
                    <a:pt x="76" y="75"/>
                    <a:pt x="73" y="76"/>
                  </a:cubicBezTo>
                  <a:cubicBezTo>
                    <a:pt x="72" y="76"/>
                    <a:pt x="72" y="76"/>
                    <a:pt x="71" y="76"/>
                  </a:cubicBezTo>
                  <a:cubicBezTo>
                    <a:pt x="69" y="76"/>
                    <a:pt x="67" y="78"/>
                    <a:pt x="67" y="79"/>
                  </a:cubicBezTo>
                  <a:cubicBezTo>
                    <a:pt x="66" y="81"/>
                    <a:pt x="66" y="87"/>
                    <a:pt x="66" y="97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5" y="124"/>
                    <a:pt x="65" y="124"/>
                    <a:pt x="65" y="124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70" y="120"/>
                    <a:pt x="75" y="115"/>
                    <a:pt x="81" y="106"/>
                  </a:cubicBezTo>
                  <a:cubicBezTo>
                    <a:pt x="88" y="98"/>
                    <a:pt x="93" y="91"/>
                    <a:pt x="97" y="85"/>
                  </a:cubicBezTo>
                  <a:cubicBezTo>
                    <a:pt x="99" y="82"/>
                    <a:pt x="102" y="79"/>
                    <a:pt x="104" y="76"/>
                  </a:cubicBezTo>
                  <a:cubicBezTo>
                    <a:pt x="107" y="73"/>
                    <a:pt x="108" y="71"/>
                    <a:pt x="108" y="70"/>
                  </a:cubicBezTo>
                  <a:cubicBezTo>
                    <a:pt x="108" y="70"/>
                    <a:pt x="109" y="69"/>
                    <a:pt x="109" y="69"/>
                  </a:cubicBezTo>
                  <a:cubicBezTo>
                    <a:pt x="109" y="69"/>
                    <a:pt x="110" y="68"/>
                    <a:pt x="110" y="67"/>
                  </a:cubicBezTo>
                  <a:cubicBezTo>
                    <a:pt x="111" y="65"/>
                    <a:pt x="113" y="64"/>
                    <a:pt x="115" y="64"/>
                  </a:cubicBezTo>
                  <a:cubicBezTo>
                    <a:pt x="117" y="63"/>
                    <a:pt x="120" y="63"/>
                    <a:pt x="123" y="64"/>
                  </a:cubicBezTo>
                  <a:cubicBezTo>
                    <a:pt x="126" y="64"/>
                    <a:pt x="129" y="66"/>
                    <a:pt x="131" y="68"/>
                  </a:cubicBezTo>
                  <a:cubicBezTo>
                    <a:pt x="133" y="71"/>
                    <a:pt x="135" y="74"/>
                    <a:pt x="135" y="76"/>
                  </a:cubicBezTo>
                  <a:cubicBezTo>
                    <a:pt x="136" y="78"/>
                    <a:pt x="136" y="84"/>
                    <a:pt x="137" y="92"/>
                  </a:cubicBezTo>
                  <a:cubicBezTo>
                    <a:pt x="138" y="100"/>
                    <a:pt x="138" y="106"/>
                    <a:pt x="138" y="109"/>
                  </a:cubicBezTo>
                  <a:cubicBezTo>
                    <a:pt x="138" y="113"/>
                    <a:pt x="138" y="118"/>
                    <a:pt x="137" y="124"/>
                  </a:cubicBezTo>
                  <a:cubicBezTo>
                    <a:pt x="137" y="129"/>
                    <a:pt x="136" y="133"/>
                    <a:pt x="136" y="135"/>
                  </a:cubicBezTo>
                  <a:cubicBezTo>
                    <a:pt x="135" y="138"/>
                    <a:pt x="133" y="142"/>
                    <a:pt x="132" y="148"/>
                  </a:cubicBezTo>
                  <a:cubicBezTo>
                    <a:pt x="131" y="152"/>
                    <a:pt x="130" y="154"/>
                    <a:pt x="129" y="156"/>
                  </a:cubicBezTo>
                  <a:cubicBezTo>
                    <a:pt x="128" y="157"/>
                    <a:pt x="127" y="158"/>
                    <a:pt x="126" y="159"/>
                  </a:cubicBezTo>
                  <a:cubicBezTo>
                    <a:pt x="123" y="160"/>
                    <a:pt x="121" y="161"/>
                    <a:pt x="118" y="162"/>
                  </a:cubicBezTo>
                  <a:cubicBezTo>
                    <a:pt x="115" y="163"/>
                    <a:pt x="114" y="164"/>
                    <a:pt x="113" y="163"/>
                  </a:cubicBezTo>
                  <a:cubicBezTo>
                    <a:pt x="113" y="163"/>
                    <a:pt x="112" y="163"/>
                    <a:pt x="111" y="163"/>
                  </a:cubicBezTo>
                  <a:cubicBezTo>
                    <a:pt x="110" y="164"/>
                    <a:pt x="110" y="163"/>
                    <a:pt x="109" y="162"/>
                  </a:cubicBezTo>
                  <a:cubicBezTo>
                    <a:pt x="108" y="160"/>
                    <a:pt x="107" y="156"/>
                    <a:pt x="105" y="152"/>
                  </a:cubicBezTo>
                  <a:cubicBezTo>
                    <a:pt x="103" y="147"/>
                    <a:pt x="102" y="144"/>
                    <a:pt x="102" y="144"/>
                  </a:cubicBezTo>
                  <a:cubicBezTo>
                    <a:pt x="102" y="143"/>
                    <a:pt x="101" y="143"/>
                    <a:pt x="101" y="143"/>
                  </a:cubicBezTo>
                  <a:cubicBezTo>
                    <a:pt x="100" y="143"/>
                    <a:pt x="100" y="142"/>
                    <a:pt x="99" y="140"/>
                  </a:cubicBezTo>
                  <a:cubicBezTo>
                    <a:pt x="99" y="138"/>
                    <a:pt x="98" y="137"/>
                    <a:pt x="98" y="137"/>
                  </a:cubicBezTo>
                  <a:cubicBezTo>
                    <a:pt x="97" y="136"/>
                    <a:pt x="96" y="130"/>
                    <a:pt x="96" y="119"/>
                  </a:cubicBezTo>
                  <a:cubicBezTo>
                    <a:pt x="96" y="108"/>
                    <a:pt x="96" y="102"/>
                    <a:pt x="97" y="100"/>
                  </a:cubicBezTo>
                  <a:cubicBezTo>
                    <a:pt x="97" y="99"/>
                    <a:pt x="98" y="98"/>
                    <a:pt x="98" y="98"/>
                  </a:cubicBezTo>
                  <a:cubicBezTo>
                    <a:pt x="99" y="97"/>
                    <a:pt x="100" y="97"/>
                    <a:pt x="102" y="97"/>
                  </a:cubicBezTo>
                  <a:cubicBezTo>
                    <a:pt x="104" y="97"/>
                    <a:pt x="106" y="98"/>
                    <a:pt x="108" y="99"/>
                  </a:cubicBezTo>
                  <a:cubicBezTo>
                    <a:pt x="109" y="100"/>
                    <a:pt x="111" y="101"/>
                    <a:pt x="112" y="104"/>
                  </a:cubicBezTo>
                  <a:cubicBezTo>
                    <a:pt x="112" y="105"/>
                    <a:pt x="113" y="106"/>
                    <a:pt x="113" y="107"/>
                  </a:cubicBezTo>
                  <a:cubicBezTo>
                    <a:pt x="114" y="107"/>
                    <a:pt x="114" y="107"/>
                    <a:pt x="115" y="107"/>
                  </a:cubicBezTo>
                  <a:cubicBezTo>
                    <a:pt x="115" y="106"/>
                    <a:pt x="116" y="106"/>
                    <a:pt x="117" y="105"/>
                  </a:cubicBezTo>
                  <a:cubicBezTo>
                    <a:pt x="117" y="104"/>
                    <a:pt x="118" y="102"/>
                    <a:pt x="119" y="100"/>
                  </a:cubicBezTo>
                  <a:cubicBezTo>
                    <a:pt x="121" y="96"/>
                    <a:pt x="122" y="93"/>
                    <a:pt x="122" y="91"/>
                  </a:cubicBezTo>
                  <a:cubicBezTo>
                    <a:pt x="122" y="88"/>
                    <a:pt x="121" y="83"/>
                    <a:pt x="121" y="75"/>
                  </a:cubicBezTo>
                  <a:cubicBezTo>
                    <a:pt x="120" y="71"/>
                    <a:pt x="120" y="71"/>
                    <a:pt x="120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4" y="72"/>
                    <a:pt x="113" y="71"/>
                    <a:pt x="113" y="71"/>
                  </a:cubicBezTo>
                  <a:cubicBezTo>
                    <a:pt x="112" y="70"/>
                    <a:pt x="112" y="70"/>
                    <a:pt x="112" y="71"/>
                  </a:cubicBezTo>
                  <a:cubicBezTo>
                    <a:pt x="112" y="72"/>
                    <a:pt x="111" y="72"/>
                    <a:pt x="110" y="73"/>
                  </a:cubicBezTo>
                  <a:cubicBezTo>
                    <a:pt x="108" y="73"/>
                    <a:pt x="106" y="76"/>
                    <a:pt x="102" y="81"/>
                  </a:cubicBezTo>
                  <a:cubicBezTo>
                    <a:pt x="98" y="86"/>
                    <a:pt x="96" y="89"/>
                    <a:pt x="96" y="91"/>
                  </a:cubicBezTo>
                  <a:cubicBezTo>
                    <a:pt x="95" y="95"/>
                    <a:pt x="93" y="99"/>
                    <a:pt x="91" y="104"/>
                  </a:cubicBezTo>
                  <a:cubicBezTo>
                    <a:pt x="90" y="107"/>
                    <a:pt x="89" y="109"/>
                    <a:pt x="89" y="110"/>
                  </a:cubicBezTo>
                  <a:cubicBezTo>
                    <a:pt x="90" y="111"/>
                    <a:pt x="89" y="112"/>
                    <a:pt x="88" y="114"/>
                  </a:cubicBezTo>
                  <a:cubicBezTo>
                    <a:pt x="88" y="116"/>
                    <a:pt x="87" y="119"/>
                    <a:pt x="86" y="123"/>
                  </a:cubicBezTo>
                  <a:cubicBezTo>
                    <a:pt x="85" y="127"/>
                    <a:pt x="85" y="129"/>
                    <a:pt x="85" y="130"/>
                  </a:cubicBezTo>
                  <a:cubicBezTo>
                    <a:pt x="86" y="130"/>
                    <a:pt x="85" y="131"/>
                    <a:pt x="84" y="132"/>
                  </a:cubicBezTo>
                  <a:cubicBezTo>
                    <a:pt x="84" y="133"/>
                    <a:pt x="83" y="134"/>
                    <a:pt x="83" y="135"/>
                  </a:cubicBezTo>
                  <a:cubicBezTo>
                    <a:pt x="83" y="137"/>
                    <a:pt x="82" y="139"/>
                    <a:pt x="80" y="140"/>
                  </a:cubicBezTo>
                  <a:cubicBezTo>
                    <a:pt x="78" y="141"/>
                    <a:pt x="75" y="141"/>
                    <a:pt x="72" y="141"/>
                  </a:cubicBezTo>
                  <a:cubicBezTo>
                    <a:pt x="67" y="141"/>
                    <a:pt x="67" y="141"/>
                    <a:pt x="67" y="141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7" y="147"/>
                    <a:pt x="67" y="152"/>
                    <a:pt x="68" y="159"/>
                  </a:cubicBezTo>
                  <a:cubicBezTo>
                    <a:pt x="68" y="166"/>
                    <a:pt x="68" y="170"/>
                    <a:pt x="69" y="171"/>
                  </a:cubicBezTo>
                  <a:cubicBezTo>
                    <a:pt x="69" y="172"/>
                    <a:pt x="70" y="178"/>
                    <a:pt x="70" y="188"/>
                  </a:cubicBezTo>
                  <a:cubicBezTo>
                    <a:pt x="70" y="194"/>
                    <a:pt x="70" y="197"/>
                    <a:pt x="70" y="199"/>
                  </a:cubicBezTo>
                  <a:cubicBezTo>
                    <a:pt x="70" y="200"/>
                    <a:pt x="69" y="201"/>
                    <a:pt x="68" y="203"/>
                  </a:cubicBezTo>
                  <a:cubicBezTo>
                    <a:pt x="67" y="204"/>
                    <a:pt x="66" y="205"/>
                    <a:pt x="66" y="206"/>
                  </a:cubicBezTo>
                  <a:cubicBezTo>
                    <a:pt x="65" y="206"/>
                    <a:pt x="64" y="206"/>
                    <a:pt x="62" y="206"/>
                  </a:cubicBezTo>
                  <a:cubicBezTo>
                    <a:pt x="60" y="205"/>
                    <a:pt x="58" y="205"/>
                    <a:pt x="58" y="204"/>
                  </a:cubicBezTo>
                  <a:cubicBezTo>
                    <a:pt x="57" y="204"/>
                    <a:pt x="56" y="201"/>
                    <a:pt x="53" y="196"/>
                  </a:cubicBezTo>
                  <a:cubicBezTo>
                    <a:pt x="51" y="191"/>
                    <a:pt x="48" y="187"/>
                    <a:pt x="46" y="185"/>
                  </a:cubicBezTo>
                  <a:cubicBezTo>
                    <a:pt x="42" y="180"/>
                    <a:pt x="40" y="173"/>
                    <a:pt x="41" y="166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43" y="163"/>
                    <a:pt x="43" y="163"/>
                    <a:pt x="43" y="163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5" y="167"/>
                    <a:pt x="45" y="167"/>
                    <a:pt x="45" y="167"/>
                  </a:cubicBezTo>
                  <a:cubicBezTo>
                    <a:pt x="46" y="167"/>
                    <a:pt x="46" y="168"/>
                    <a:pt x="46" y="168"/>
                  </a:cubicBezTo>
                  <a:cubicBezTo>
                    <a:pt x="49" y="174"/>
                    <a:pt x="50" y="176"/>
                    <a:pt x="52" y="175"/>
                  </a:cubicBezTo>
                  <a:cubicBezTo>
                    <a:pt x="52" y="174"/>
                    <a:pt x="52" y="170"/>
                    <a:pt x="52" y="162"/>
                  </a:cubicBezTo>
                  <a:cubicBezTo>
                    <a:pt x="52" y="154"/>
                    <a:pt x="52" y="148"/>
                    <a:pt x="51" y="145"/>
                  </a:cubicBezTo>
                  <a:cubicBezTo>
                    <a:pt x="51" y="144"/>
                    <a:pt x="51" y="142"/>
                    <a:pt x="52" y="141"/>
                  </a:cubicBezTo>
                  <a:cubicBezTo>
                    <a:pt x="52" y="139"/>
                    <a:pt x="52" y="137"/>
                    <a:pt x="50" y="136"/>
                  </a:cubicBezTo>
                  <a:cubicBezTo>
                    <a:pt x="50" y="135"/>
                    <a:pt x="49" y="134"/>
                    <a:pt x="48" y="134"/>
                  </a:cubicBezTo>
                  <a:cubicBezTo>
                    <a:pt x="47" y="134"/>
                    <a:pt x="45" y="134"/>
                    <a:pt x="41" y="134"/>
                  </a:cubicBezTo>
                  <a:cubicBezTo>
                    <a:pt x="37" y="134"/>
                    <a:pt x="34" y="135"/>
                    <a:pt x="33" y="136"/>
                  </a:cubicBezTo>
                  <a:cubicBezTo>
                    <a:pt x="31" y="137"/>
                    <a:pt x="29" y="139"/>
                    <a:pt x="28" y="142"/>
                  </a:cubicBezTo>
                  <a:cubicBezTo>
                    <a:pt x="27" y="144"/>
                    <a:pt x="25" y="146"/>
                    <a:pt x="23" y="148"/>
                  </a:cubicBezTo>
                  <a:cubicBezTo>
                    <a:pt x="20" y="151"/>
                    <a:pt x="16" y="154"/>
                    <a:pt x="10" y="159"/>
                  </a:cubicBezTo>
                  <a:cubicBezTo>
                    <a:pt x="8" y="160"/>
                    <a:pt x="6" y="159"/>
                    <a:pt x="5" y="155"/>
                  </a:cubicBezTo>
                  <a:cubicBezTo>
                    <a:pt x="4" y="153"/>
                    <a:pt x="3" y="152"/>
                    <a:pt x="2" y="152"/>
                  </a:cubicBezTo>
                  <a:cubicBezTo>
                    <a:pt x="2" y="152"/>
                    <a:pt x="1" y="150"/>
                    <a:pt x="2" y="148"/>
                  </a:cubicBezTo>
                  <a:cubicBezTo>
                    <a:pt x="2" y="145"/>
                    <a:pt x="2" y="143"/>
                    <a:pt x="1" y="141"/>
                  </a:cubicBezTo>
                  <a:cubicBezTo>
                    <a:pt x="0" y="139"/>
                    <a:pt x="0" y="137"/>
                    <a:pt x="1" y="136"/>
                  </a:cubicBezTo>
                  <a:cubicBezTo>
                    <a:pt x="1" y="135"/>
                    <a:pt x="1" y="135"/>
                    <a:pt x="2" y="135"/>
                  </a:cubicBezTo>
                  <a:cubicBezTo>
                    <a:pt x="5" y="137"/>
                    <a:pt x="8" y="135"/>
                    <a:pt x="13" y="130"/>
                  </a:cubicBezTo>
                  <a:cubicBezTo>
                    <a:pt x="17" y="127"/>
                    <a:pt x="18" y="125"/>
                    <a:pt x="18" y="124"/>
                  </a:cubicBezTo>
                  <a:cubicBezTo>
                    <a:pt x="18" y="124"/>
                    <a:pt x="18" y="123"/>
                    <a:pt x="17" y="124"/>
                  </a:cubicBezTo>
                  <a:cubicBezTo>
                    <a:pt x="17" y="124"/>
                    <a:pt x="16" y="124"/>
                    <a:pt x="16" y="123"/>
                  </a:cubicBezTo>
                  <a:cubicBezTo>
                    <a:pt x="16" y="123"/>
                    <a:pt x="16" y="122"/>
                    <a:pt x="17" y="122"/>
                  </a:cubicBezTo>
                  <a:cubicBezTo>
                    <a:pt x="18" y="122"/>
                    <a:pt x="20" y="120"/>
                    <a:pt x="24" y="115"/>
                  </a:cubicBezTo>
                  <a:cubicBezTo>
                    <a:pt x="39" y="99"/>
                    <a:pt x="47" y="91"/>
                    <a:pt x="49" y="91"/>
                  </a:cubicBezTo>
                  <a:cubicBezTo>
                    <a:pt x="51" y="91"/>
                    <a:pt x="52" y="91"/>
                    <a:pt x="52" y="89"/>
                  </a:cubicBezTo>
                  <a:cubicBezTo>
                    <a:pt x="52" y="88"/>
                    <a:pt x="51" y="87"/>
                    <a:pt x="50" y="87"/>
                  </a:cubicBezTo>
                  <a:cubicBezTo>
                    <a:pt x="49" y="87"/>
                    <a:pt x="48" y="87"/>
                    <a:pt x="45" y="89"/>
                  </a:cubicBezTo>
                  <a:cubicBezTo>
                    <a:pt x="39" y="90"/>
                    <a:pt x="34" y="91"/>
                    <a:pt x="29" y="89"/>
                  </a:cubicBezTo>
                  <a:cubicBezTo>
                    <a:pt x="25" y="89"/>
                    <a:pt x="21" y="86"/>
                    <a:pt x="18" y="82"/>
                  </a:cubicBezTo>
                  <a:cubicBezTo>
                    <a:pt x="14" y="78"/>
                    <a:pt x="12" y="75"/>
                    <a:pt x="13" y="72"/>
                  </a:cubicBezTo>
                  <a:cubicBezTo>
                    <a:pt x="13" y="71"/>
                    <a:pt x="15" y="70"/>
                    <a:pt x="17" y="67"/>
                  </a:cubicBezTo>
                  <a:cubicBezTo>
                    <a:pt x="18" y="65"/>
                    <a:pt x="20" y="64"/>
                    <a:pt x="20" y="64"/>
                  </a:cubicBezTo>
                  <a:cubicBezTo>
                    <a:pt x="21" y="64"/>
                    <a:pt x="21" y="65"/>
                    <a:pt x="21" y="66"/>
                  </a:cubicBezTo>
                  <a:cubicBezTo>
                    <a:pt x="21" y="67"/>
                    <a:pt x="21" y="68"/>
                    <a:pt x="22" y="69"/>
                  </a:cubicBezTo>
                  <a:cubicBezTo>
                    <a:pt x="23" y="69"/>
                    <a:pt x="26" y="69"/>
                    <a:pt x="30" y="67"/>
                  </a:cubicBezTo>
                  <a:cubicBezTo>
                    <a:pt x="34" y="66"/>
                    <a:pt x="37" y="65"/>
                    <a:pt x="39" y="63"/>
                  </a:cubicBezTo>
                  <a:cubicBezTo>
                    <a:pt x="41" y="62"/>
                    <a:pt x="42" y="61"/>
                    <a:pt x="43" y="61"/>
                  </a:cubicBezTo>
                  <a:cubicBezTo>
                    <a:pt x="43" y="61"/>
                    <a:pt x="45" y="60"/>
                    <a:pt x="48" y="58"/>
                  </a:cubicBezTo>
                  <a:cubicBezTo>
                    <a:pt x="49" y="57"/>
                    <a:pt x="50" y="56"/>
                    <a:pt x="51" y="55"/>
                  </a:cubicBezTo>
                  <a:cubicBezTo>
                    <a:pt x="51" y="54"/>
                    <a:pt x="52" y="53"/>
                    <a:pt x="52" y="52"/>
                  </a:cubicBezTo>
                  <a:cubicBezTo>
                    <a:pt x="52" y="49"/>
                    <a:pt x="52" y="47"/>
                    <a:pt x="52" y="46"/>
                  </a:cubicBezTo>
                  <a:cubicBezTo>
                    <a:pt x="53" y="45"/>
                    <a:pt x="53" y="43"/>
                    <a:pt x="52" y="41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2" y="39"/>
                    <a:pt x="52" y="40"/>
                    <a:pt x="51" y="40"/>
                  </a:cubicBezTo>
                  <a:cubicBezTo>
                    <a:pt x="51" y="41"/>
                    <a:pt x="51" y="42"/>
                    <a:pt x="51" y="41"/>
                  </a:cubicBezTo>
                  <a:cubicBezTo>
                    <a:pt x="51" y="41"/>
                    <a:pt x="51" y="41"/>
                    <a:pt x="51" y="40"/>
                  </a:cubicBezTo>
                  <a:cubicBezTo>
                    <a:pt x="52" y="37"/>
                    <a:pt x="52" y="31"/>
                    <a:pt x="52" y="24"/>
                  </a:cubicBezTo>
                  <a:cubicBezTo>
                    <a:pt x="53" y="17"/>
                    <a:pt x="53" y="12"/>
                    <a:pt x="52" y="11"/>
                  </a:cubicBezTo>
                  <a:cubicBezTo>
                    <a:pt x="52" y="9"/>
                    <a:pt x="53" y="7"/>
                    <a:pt x="55" y="4"/>
                  </a:cubicBezTo>
                  <a:close/>
                  <a:moveTo>
                    <a:pt x="3" y="132"/>
                  </a:moveTo>
                  <a:cubicBezTo>
                    <a:pt x="3" y="131"/>
                    <a:pt x="4" y="131"/>
                    <a:pt x="4" y="131"/>
                  </a:cubicBezTo>
                  <a:cubicBezTo>
                    <a:pt x="5" y="131"/>
                    <a:pt x="5" y="132"/>
                    <a:pt x="5" y="133"/>
                  </a:cubicBezTo>
                  <a:cubicBezTo>
                    <a:pt x="5" y="134"/>
                    <a:pt x="5" y="135"/>
                    <a:pt x="4" y="135"/>
                  </a:cubicBezTo>
                  <a:cubicBezTo>
                    <a:pt x="4" y="135"/>
                    <a:pt x="3" y="135"/>
                    <a:pt x="3" y="134"/>
                  </a:cubicBezTo>
                  <a:cubicBezTo>
                    <a:pt x="3" y="133"/>
                    <a:pt x="3" y="133"/>
                    <a:pt x="3" y="132"/>
                  </a:cubicBezTo>
                  <a:close/>
                  <a:moveTo>
                    <a:pt x="51" y="115"/>
                  </a:moveTo>
                  <a:cubicBezTo>
                    <a:pt x="51" y="108"/>
                    <a:pt x="51" y="105"/>
                    <a:pt x="50" y="104"/>
                  </a:cubicBezTo>
                  <a:cubicBezTo>
                    <a:pt x="50" y="104"/>
                    <a:pt x="49" y="105"/>
                    <a:pt x="48" y="107"/>
                  </a:cubicBezTo>
                  <a:cubicBezTo>
                    <a:pt x="47" y="109"/>
                    <a:pt x="45" y="111"/>
                    <a:pt x="44" y="113"/>
                  </a:cubicBezTo>
                  <a:cubicBezTo>
                    <a:pt x="43" y="115"/>
                    <a:pt x="43" y="117"/>
                    <a:pt x="43" y="117"/>
                  </a:cubicBezTo>
                  <a:cubicBezTo>
                    <a:pt x="43" y="118"/>
                    <a:pt x="43" y="118"/>
                    <a:pt x="42" y="118"/>
                  </a:cubicBezTo>
                  <a:cubicBezTo>
                    <a:pt x="42" y="118"/>
                    <a:pt x="41" y="119"/>
                    <a:pt x="41" y="120"/>
                  </a:cubicBezTo>
                  <a:cubicBezTo>
                    <a:pt x="41" y="121"/>
                    <a:pt x="41" y="122"/>
                    <a:pt x="40" y="122"/>
                  </a:cubicBezTo>
                  <a:cubicBezTo>
                    <a:pt x="39" y="123"/>
                    <a:pt x="39" y="124"/>
                    <a:pt x="39" y="124"/>
                  </a:cubicBezTo>
                  <a:cubicBezTo>
                    <a:pt x="39" y="124"/>
                    <a:pt x="39" y="124"/>
                    <a:pt x="41" y="124"/>
                  </a:cubicBezTo>
                  <a:cubicBezTo>
                    <a:pt x="42" y="125"/>
                    <a:pt x="44" y="125"/>
                    <a:pt x="47" y="125"/>
                  </a:cubicBezTo>
                  <a:cubicBezTo>
                    <a:pt x="51" y="125"/>
                    <a:pt x="51" y="125"/>
                    <a:pt x="51" y="125"/>
                  </a:cubicBezTo>
                  <a:lnTo>
                    <a:pt x="51" y="115"/>
                  </a:lnTo>
                  <a:close/>
                  <a:moveTo>
                    <a:pt x="53" y="34"/>
                  </a:moveTo>
                  <a:cubicBezTo>
                    <a:pt x="53" y="33"/>
                    <a:pt x="53" y="33"/>
                    <a:pt x="53" y="32"/>
                  </a:cubicBezTo>
                  <a:cubicBezTo>
                    <a:pt x="53" y="31"/>
                    <a:pt x="53" y="31"/>
                    <a:pt x="52" y="32"/>
                  </a:cubicBezTo>
                  <a:cubicBezTo>
                    <a:pt x="53" y="33"/>
                    <a:pt x="53" y="34"/>
                    <a:pt x="53" y="34"/>
                  </a:cubicBezTo>
                  <a:close/>
                  <a:moveTo>
                    <a:pt x="99" y="108"/>
                  </a:moveTo>
                  <a:cubicBezTo>
                    <a:pt x="100" y="105"/>
                    <a:pt x="100" y="103"/>
                    <a:pt x="99" y="103"/>
                  </a:cubicBezTo>
                  <a:cubicBezTo>
                    <a:pt x="98" y="103"/>
                    <a:pt x="98" y="105"/>
                    <a:pt x="97" y="108"/>
                  </a:cubicBezTo>
                  <a:cubicBezTo>
                    <a:pt x="97" y="112"/>
                    <a:pt x="97" y="114"/>
                    <a:pt x="97" y="114"/>
                  </a:cubicBezTo>
                  <a:cubicBezTo>
                    <a:pt x="98" y="115"/>
                    <a:pt x="98" y="115"/>
                    <a:pt x="99" y="113"/>
                  </a:cubicBezTo>
                  <a:cubicBezTo>
                    <a:pt x="99" y="112"/>
                    <a:pt x="99" y="110"/>
                    <a:pt x="99" y="108"/>
                  </a:cubicBezTo>
                  <a:close/>
                  <a:moveTo>
                    <a:pt x="121" y="106"/>
                  </a:moveTo>
                  <a:cubicBezTo>
                    <a:pt x="121" y="104"/>
                    <a:pt x="121" y="104"/>
                    <a:pt x="121" y="104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0" y="103"/>
                    <a:pt x="119" y="104"/>
                  </a:cubicBezTo>
                  <a:cubicBezTo>
                    <a:pt x="118" y="105"/>
                    <a:pt x="117" y="106"/>
                    <a:pt x="117" y="107"/>
                  </a:cubicBezTo>
                  <a:cubicBezTo>
                    <a:pt x="117" y="107"/>
                    <a:pt x="117" y="108"/>
                    <a:pt x="116" y="111"/>
                  </a:cubicBezTo>
                  <a:cubicBezTo>
                    <a:pt x="114" y="113"/>
                    <a:pt x="114" y="115"/>
                    <a:pt x="114" y="115"/>
                  </a:cubicBezTo>
                  <a:cubicBezTo>
                    <a:pt x="115" y="115"/>
                    <a:pt x="114" y="117"/>
                    <a:pt x="113" y="119"/>
                  </a:cubicBezTo>
                  <a:cubicBezTo>
                    <a:pt x="112" y="121"/>
                    <a:pt x="112" y="123"/>
                    <a:pt x="112" y="125"/>
                  </a:cubicBezTo>
                  <a:cubicBezTo>
                    <a:pt x="112" y="126"/>
                    <a:pt x="111" y="127"/>
                    <a:pt x="111" y="129"/>
                  </a:cubicBezTo>
                  <a:cubicBezTo>
                    <a:pt x="108" y="134"/>
                    <a:pt x="107" y="137"/>
                    <a:pt x="108" y="138"/>
                  </a:cubicBezTo>
                  <a:cubicBezTo>
                    <a:pt x="108" y="138"/>
                    <a:pt x="109" y="137"/>
                    <a:pt x="111" y="134"/>
                  </a:cubicBezTo>
                  <a:cubicBezTo>
                    <a:pt x="113" y="132"/>
                    <a:pt x="115" y="128"/>
                    <a:pt x="117" y="124"/>
                  </a:cubicBezTo>
                  <a:cubicBezTo>
                    <a:pt x="118" y="120"/>
                    <a:pt x="119" y="117"/>
                    <a:pt x="120" y="115"/>
                  </a:cubicBezTo>
                  <a:cubicBezTo>
                    <a:pt x="120" y="112"/>
                    <a:pt x="120" y="109"/>
                    <a:pt x="121" y="106"/>
                  </a:cubicBezTo>
                  <a:close/>
                  <a:moveTo>
                    <a:pt x="167" y="23"/>
                  </a:moveTo>
                  <a:cubicBezTo>
                    <a:pt x="171" y="23"/>
                    <a:pt x="174" y="22"/>
                    <a:pt x="175" y="23"/>
                  </a:cubicBezTo>
                  <a:cubicBezTo>
                    <a:pt x="177" y="23"/>
                    <a:pt x="178" y="24"/>
                    <a:pt x="179" y="25"/>
                  </a:cubicBezTo>
                  <a:cubicBezTo>
                    <a:pt x="179" y="26"/>
                    <a:pt x="180" y="27"/>
                    <a:pt x="180" y="27"/>
                  </a:cubicBezTo>
                  <a:cubicBezTo>
                    <a:pt x="181" y="27"/>
                    <a:pt x="182" y="28"/>
                    <a:pt x="182" y="30"/>
                  </a:cubicBezTo>
                  <a:cubicBezTo>
                    <a:pt x="182" y="32"/>
                    <a:pt x="182" y="34"/>
                    <a:pt x="181" y="35"/>
                  </a:cubicBezTo>
                  <a:cubicBezTo>
                    <a:pt x="181" y="36"/>
                    <a:pt x="180" y="38"/>
                    <a:pt x="180" y="39"/>
                  </a:cubicBezTo>
                  <a:cubicBezTo>
                    <a:pt x="179" y="41"/>
                    <a:pt x="179" y="43"/>
                    <a:pt x="178" y="46"/>
                  </a:cubicBezTo>
                  <a:cubicBezTo>
                    <a:pt x="178" y="49"/>
                    <a:pt x="177" y="51"/>
                    <a:pt x="177" y="52"/>
                  </a:cubicBezTo>
                  <a:cubicBezTo>
                    <a:pt x="176" y="53"/>
                    <a:pt x="176" y="55"/>
                    <a:pt x="175" y="59"/>
                  </a:cubicBezTo>
                  <a:cubicBezTo>
                    <a:pt x="174" y="63"/>
                    <a:pt x="174" y="66"/>
                    <a:pt x="173" y="69"/>
                  </a:cubicBezTo>
                  <a:cubicBezTo>
                    <a:pt x="173" y="72"/>
                    <a:pt x="173" y="76"/>
                    <a:pt x="173" y="81"/>
                  </a:cubicBezTo>
                  <a:cubicBezTo>
                    <a:pt x="172" y="86"/>
                    <a:pt x="172" y="88"/>
                    <a:pt x="173" y="88"/>
                  </a:cubicBezTo>
                  <a:cubicBezTo>
                    <a:pt x="173" y="88"/>
                    <a:pt x="174" y="88"/>
                    <a:pt x="174" y="87"/>
                  </a:cubicBezTo>
                  <a:cubicBezTo>
                    <a:pt x="179" y="82"/>
                    <a:pt x="182" y="78"/>
                    <a:pt x="185" y="73"/>
                  </a:cubicBezTo>
                  <a:cubicBezTo>
                    <a:pt x="188" y="69"/>
                    <a:pt x="189" y="66"/>
                    <a:pt x="188" y="64"/>
                  </a:cubicBezTo>
                  <a:cubicBezTo>
                    <a:pt x="188" y="63"/>
                    <a:pt x="188" y="63"/>
                    <a:pt x="189" y="63"/>
                  </a:cubicBezTo>
                  <a:cubicBezTo>
                    <a:pt x="189" y="62"/>
                    <a:pt x="190" y="62"/>
                    <a:pt x="192" y="63"/>
                  </a:cubicBezTo>
                  <a:cubicBezTo>
                    <a:pt x="194" y="63"/>
                    <a:pt x="197" y="64"/>
                    <a:pt x="199" y="65"/>
                  </a:cubicBezTo>
                  <a:cubicBezTo>
                    <a:pt x="202" y="67"/>
                    <a:pt x="203" y="69"/>
                    <a:pt x="203" y="71"/>
                  </a:cubicBezTo>
                  <a:cubicBezTo>
                    <a:pt x="204" y="73"/>
                    <a:pt x="203" y="75"/>
                    <a:pt x="202" y="77"/>
                  </a:cubicBezTo>
                  <a:cubicBezTo>
                    <a:pt x="201" y="80"/>
                    <a:pt x="199" y="83"/>
                    <a:pt x="195" y="88"/>
                  </a:cubicBezTo>
                  <a:cubicBezTo>
                    <a:pt x="193" y="91"/>
                    <a:pt x="192" y="93"/>
                    <a:pt x="191" y="94"/>
                  </a:cubicBezTo>
                  <a:cubicBezTo>
                    <a:pt x="191" y="95"/>
                    <a:pt x="191" y="96"/>
                    <a:pt x="191" y="97"/>
                  </a:cubicBezTo>
                  <a:cubicBezTo>
                    <a:pt x="192" y="98"/>
                    <a:pt x="192" y="99"/>
                    <a:pt x="193" y="99"/>
                  </a:cubicBezTo>
                  <a:cubicBezTo>
                    <a:pt x="193" y="99"/>
                    <a:pt x="193" y="100"/>
                    <a:pt x="193" y="101"/>
                  </a:cubicBezTo>
                  <a:cubicBezTo>
                    <a:pt x="193" y="103"/>
                    <a:pt x="194" y="104"/>
                    <a:pt x="194" y="104"/>
                  </a:cubicBezTo>
                  <a:cubicBezTo>
                    <a:pt x="195" y="104"/>
                    <a:pt x="196" y="106"/>
                    <a:pt x="197" y="108"/>
                  </a:cubicBezTo>
                  <a:cubicBezTo>
                    <a:pt x="198" y="111"/>
                    <a:pt x="199" y="113"/>
                    <a:pt x="199" y="114"/>
                  </a:cubicBezTo>
                  <a:cubicBezTo>
                    <a:pt x="199" y="116"/>
                    <a:pt x="199" y="117"/>
                    <a:pt x="200" y="117"/>
                  </a:cubicBezTo>
                  <a:cubicBezTo>
                    <a:pt x="201" y="118"/>
                    <a:pt x="202" y="119"/>
                    <a:pt x="202" y="121"/>
                  </a:cubicBezTo>
                  <a:cubicBezTo>
                    <a:pt x="203" y="123"/>
                    <a:pt x="204" y="125"/>
                    <a:pt x="205" y="128"/>
                  </a:cubicBezTo>
                  <a:cubicBezTo>
                    <a:pt x="207" y="130"/>
                    <a:pt x="208" y="131"/>
                    <a:pt x="209" y="133"/>
                  </a:cubicBezTo>
                  <a:cubicBezTo>
                    <a:pt x="210" y="134"/>
                    <a:pt x="212" y="136"/>
                    <a:pt x="213" y="138"/>
                  </a:cubicBezTo>
                  <a:cubicBezTo>
                    <a:pt x="215" y="140"/>
                    <a:pt x="216" y="143"/>
                    <a:pt x="217" y="146"/>
                  </a:cubicBezTo>
                  <a:cubicBezTo>
                    <a:pt x="218" y="149"/>
                    <a:pt x="218" y="150"/>
                    <a:pt x="219" y="151"/>
                  </a:cubicBezTo>
                  <a:cubicBezTo>
                    <a:pt x="219" y="152"/>
                    <a:pt x="220" y="154"/>
                    <a:pt x="220" y="156"/>
                  </a:cubicBezTo>
                  <a:cubicBezTo>
                    <a:pt x="220" y="158"/>
                    <a:pt x="220" y="160"/>
                    <a:pt x="219" y="160"/>
                  </a:cubicBezTo>
                  <a:cubicBezTo>
                    <a:pt x="218" y="162"/>
                    <a:pt x="217" y="163"/>
                    <a:pt x="215" y="164"/>
                  </a:cubicBezTo>
                  <a:cubicBezTo>
                    <a:pt x="213" y="165"/>
                    <a:pt x="212" y="166"/>
                    <a:pt x="212" y="167"/>
                  </a:cubicBezTo>
                  <a:cubicBezTo>
                    <a:pt x="212" y="168"/>
                    <a:pt x="211" y="169"/>
                    <a:pt x="210" y="170"/>
                  </a:cubicBezTo>
                  <a:cubicBezTo>
                    <a:pt x="209" y="172"/>
                    <a:pt x="207" y="173"/>
                    <a:pt x="206" y="174"/>
                  </a:cubicBezTo>
                  <a:cubicBezTo>
                    <a:pt x="199" y="177"/>
                    <a:pt x="192" y="179"/>
                    <a:pt x="185" y="179"/>
                  </a:cubicBezTo>
                  <a:cubicBezTo>
                    <a:pt x="180" y="179"/>
                    <a:pt x="177" y="178"/>
                    <a:pt x="176" y="178"/>
                  </a:cubicBezTo>
                  <a:cubicBezTo>
                    <a:pt x="176" y="177"/>
                    <a:pt x="175" y="177"/>
                    <a:pt x="173" y="177"/>
                  </a:cubicBezTo>
                  <a:cubicBezTo>
                    <a:pt x="170" y="177"/>
                    <a:pt x="166" y="174"/>
                    <a:pt x="162" y="169"/>
                  </a:cubicBezTo>
                  <a:cubicBezTo>
                    <a:pt x="158" y="164"/>
                    <a:pt x="155" y="157"/>
                    <a:pt x="153" y="150"/>
                  </a:cubicBezTo>
                  <a:cubicBezTo>
                    <a:pt x="152" y="147"/>
                    <a:pt x="152" y="144"/>
                    <a:pt x="152" y="140"/>
                  </a:cubicBezTo>
                  <a:cubicBezTo>
                    <a:pt x="151" y="136"/>
                    <a:pt x="152" y="134"/>
                    <a:pt x="152" y="133"/>
                  </a:cubicBezTo>
                  <a:cubicBezTo>
                    <a:pt x="153" y="132"/>
                    <a:pt x="152" y="132"/>
                    <a:pt x="152" y="131"/>
                  </a:cubicBezTo>
                  <a:cubicBezTo>
                    <a:pt x="151" y="130"/>
                    <a:pt x="151" y="128"/>
                    <a:pt x="152" y="126"/>
                  </a:cubicBezTo>
                  <a:cubicBezTo>
                    <a:pt x="152" y="124"/>
                    <a:pt x="152" y="121"/>
                    <a:pt x="152" y="115"/>
                  </a:cubicBezTo>
                  <a:cubicBezTo>
                    <a:pt x="152" y="110"/>
                    <a:pt x="152" y="107"/>
                    <a:pt x="151" y="106"/>
                  </a:cubicBezTo>
                  <a:cubicBezTo>
                    <a:pt x="151" y="106"/>
                    <a:pt x="151" y="105"/>
                    <a:pt x="152" y="103"/>
                  </a:cubicBezTo>
                  <a:cubicBezTo>
                    <a:pt x="153" y="102"/>
                    <a:pt x="154" y="98"/>
                    <a:pt x="155" y="92"/>
                  </a:cubicBezTo>
                  <a:cubicBezTo>
                    <a:pt x="155" y="87"/>
                    <a:pt x="156" y="83"/>
                    <a:pt x="157" y="80"/>
                  </a:cubicBezTo>
                  <a:cubicBezTo>
                    <a:pt x="157" y="78"/>
                    <a:pt x="158" y="74"/>
                    <a:pt x="158" y="68"/>
                  </a:cubicBezTo>
                  <a:cubicBezTo>
                    <a:pt x="158" y="63"/>
                    <a:pt x="159" y="57"/>
                    <a:pt x="160" y="51"/>
                  </a:cubicBezTo>
                  <a:cubicBezTo>
                    <a:pt x="161" y="42"/>
                    <a:pt x="162" y="37"/>
                    <a:pt x="162" y="36"/>
                  </a:cubicBezTo>
                  <a:cubicBezTo>
                    <a:pt x="162" y="34"/>
                    <a:pt x="162" y="33"/>
                    <a:pt x="161" y="32"/>
                  </a:cubicBezTo>
                  <a:cubicBezTo>
                    <a:pt x="161" y="32"/>
                    <a:pt x="160" y="31"/>
                    <a:pt x="160" y="31"/>
                  </a:cubicBezTo>
                  <a:cubicBezTo>
                    <a:pt x="160" y="31"/>
                    <a:pt x="160" y="32"/>
                    <a:pt x="160" y="33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0" y="33"/>
                    <a:pt x="160" y="33"/>
                    <a:pt x="159" y="34"/>
                  </a:cubicBezTo>
                  <a:cubicBezTo>
                    <a:pt x="159" y="31"/>
                    <a:pt x="159" y="31"/>
                    <a:pt x="159" y="31"/>
                  </a:cubicBezTo>
                  <a:cubicBezTo>
                    <a:pt x="160" y="31"/>
                    <a:pt x="160" y="30"/>
                    <a:pt x="161" y="29"/>
                  </a:cubicBezTo>
                  <a:cubicBezTo>
                    <a:pt x="162" y="27"/>
                    <a:pt x="163" y="25"/>
                    <a:pt x="163" y="25"/>
                  </a:cubicBezTo>
                  <a:cubicBezTo>
                    <a:pt x="164" y="24"/>
                    <a:pt x="165" y="23"/>
                    <a:pt x="167" y="23"/>
                  </a:cubicBezTo>
                  <a:close/>
                  <a:moveTo>
                    <a:pt x="188" y="119"/>
                  </a:moveTo>
                  <a:cubicBezTo>
                    <a:pt x="187" y="119"/>
                    <a:pt x="185" y="119"/>
                    <a:pt x="180" y="119"/>
                  </a:cubicBezTo>
                  <a:cubicBezTo>
                    <a:pt x="176" y="119"/>
                    <a:pt x="174" y="119"/>
                    <a:pt x="173" y="120"/>
                  </a:cubicBezTo>
                  <a:cubicBezTo>
                    <a:pt x="173" y="120"/>
                    <a:pt x="172" y="121"/>
                    <a:pt x="171" y="121"/>
                  </a:cubicBezTo>
                  <a:cubicBezTo>
                    <a:pt x="170" y="121"/>
                    <a:pt x="170" y="122"/>
                    <a:pt x="169" y="126"/>
                  </a:cubicBezTo>
                  <a:cubicBezTo>
                    <a:pt x="169" y="129"/>
                    <a:pt x="169" y="131"/>
                    <a:pt x="169" y="132"/>
                  </a:cubicBezTo>
                  <a:cubicBezTo>
                    <a:pt x="169" y="133"/>
                    <a:pt x="170" y="136"/>
                    <a:pt x="170" y="142"/>
                  </a:cubicBezTo>
                  <a:cubicBezTo>
                    <a:pt x="170" y="147"/>
                    <a:pt x="170" y="151"/>
                    <a:pt x="170" y="153"/>
                  </a:cubicBezTo>
                  <a:cubicBezTo>
                    <a:pt x="170" y="154"/>
                    <a:pt x="170" y="155"/>
                    <a:pt x="171" y="155"/>
                  </a:cubicBezTo>
                  <a:cubicBezTo>
                    <a:pt x="171" y="155"/>
                    <a:pt x="172" y="155"/>
                    <a:pt x="173" y="155"/>
                  </a:cubicBezTo>
                  <a:cubicBezTo>
                    <a:pt x="175" y="154"/>
                    <a:pt x="177" y="154"/>
                    <a:pt x="179" y="154"/>
                  </a:cubicBezTo>
                  <a:cubicBezTo>
                    <a:pt x="184" y="153"/>
                    <a:pt x="186" y="152"/>
                    <a:pt x="186" y="150"/>
                  </a:cubicBezTo>
                  <a:cubicBezTo>
                    <a:pt x="186" y="149"/>
                    <a:pt x="187" y="147"/>
                    <a:pt x="188" y="146"/>
                  </a:cubicBezTo>
                  <a:cubicBezTo>
                    <a:pt x="189" y="144"/>
                    <a:pt x="189" y="139"/>
                    <a:pt x="189" y="132"/>
                  </a:cubicBezTo>
                  <a:cubicBezTo>
                    <a:pt x="190" y="124"/>
                    <a:pt x="189" y="120"/>
                    <a:pt x="188" y="119"/>
                  </a:cubicBezTo>
                  <a:close/>
                  <a:moveTo>
                    <a:pt x="188" y="101"/>
                  </a:moveTo>
                  <a:cubicBezTo>
                    <a:pt x="188" y="99"/>
                    <a:pt x="188" y="98"/>
                    <a:pt x="188" y="98"/>
                  </a:cubicBezTo>
                  <a:cubicBezTo>
                    <a:pt x="187" y="98"/>
                    <a:pt x="187" y="99"/>
                    <a:pt x="186" y="100"/>
                  </a:cubicBezTo>
                  <a:cubicBezTo>
                    <a:pt x="184" y="102"/>
                    <a:pt x="184" y="103"/>
                    <a:pt x="186" y="103"/>
                  </a:cubicBezTo>
                  <a:cubicBezTo>
                    <a:pt x="187" y="103"/>
                    <a:pt x="188" y="102"/>
                    <a:pt x="188" y="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16"/>
            <p:cNvSpPr>
              <a:spLocks noEditPoints="1"/>
            </p:cNvSpPr>
            <p:nvPr/>
          </p:nvSpPr>
          <p:spPr bwMode="auto">
            <a:xfrm>
              <a:off x="3859" y="3356"/>
              <a:ext cx="490" cy="519"/>
            </a:xfrm>
            <a:custGeom>
              <a:avLst/>
              <a:gdLst>
                <a:gd name="T0" fmla="*/ 133 w 205"/>
                <a:gd name="T1" fmla="*/ 7 h 219"/>
                <a:gd name="T2" fmla="*/ 144 w 205"/>
                <a:gd name="T3" fmla="*/ 46 h 219"/>
                <a:gd name="T4" fmla="*/ 107 w 205"/>
                <a:gd name="T5" fmla="*/ 66 h 219"/>
                <a:gd name="T6" fmla="*/ 102 w 205"/>
                <a:gd name="T7" fmla="*/ 71 h 219"/>
                <a:gd name="T8" fmla="*/ 114 w 205"/>
                <a:gd name="T9" fmla="*/ 79 h 219"/>
                <a:gd name="T10" fmla="*/ 111 w 205"/>
                <a:gd name="T11" fmla="*/ 93 h 219"/>
                <a:gd name="T12" fmla="*/ 63 w 205"/>
                <a:gd name="T13" fmla="*/ 151 h 219"/>
                <a:gd name="T14" fmla="*/ 68 w 205"/>
                <a:gd name="T15" fmla="*/ 171 h 219"/>
                <a:gd name="T16" fmla="*/ 70 w 205"/>
                <a:gd name="T17" fmla="*/ 179 h 219"/>
                <a:gd name="T18" fmla="*/ 61 w 205"/>
                <a:gd name="T19" fmla="*/ 219 h 219"/>
                <a:gd name="T20" fmla="*/ 52 w 205"/>
                <a:gd name="T21" fmla="*/ 209 h 219"/>
                <a:gd name="T22" fmla="*/ 53 w 205"/>
                <a:gd name="T23" fmla="*/ 180 h 219"/>
                <a:gd name="T24" fmla="*/ 52 w 205"/>
                <a:gd name="T25" fmla="*/ 162 h 219"/>
                <a:gd name="T26" fmla="*/ 17 w 205"/>
                <a:gd name="T27" fmla="*/ 206 h 219"/>
                <a:gd name="T28" fmla="*/ 5 w 205"/>
                <a:gd name="T29" fmla="*/ 208 h 219"/>
                <a:gd name="T30" fmla="*/ 0 w 205"/>
                <a:gd name="T31" fmla="*/ 185 h 219"/>
                <a:gd name="T32" fmla="*/ 18 w 205"/>
                <a:gd name="T33" fmla="*/ 165 h 219"/>
                <a:gd name="T34" fmla="*/ 34 w 205"/>
                <a:gd name="T35" fmla="*/ 148 h 219"/>
                <a:gd name="T36" fmla="*/ 72 w 205"/>
                <a:gd name="T37" fmla="*/ 101 h 219"/>
                <a:gd name="T38" fmla="*/ 48 w 205"/>
                <a:gd name="T39" fmla="*/ 111 h 219"/>
                <a:gd name="T40" fmla="*/ 49 w 205"/>
                <a:gd name="T41" fmla="*/ 84 h 219"/>
                <a:gd name="T42" fmla="*/ 72 w 205"/>
                <a:gd name="T43" fmla="*/ 66 h 219"/>
                <a:gd name="T44" fmla="*/ 65 w 205"/>
                <a:gd name="T45" fmla="*/ 37 h 219"/>
                <a:gd name="T46" fmla="*/ 60 w 205"/>
                <a:gd name="T47" fmla="*/ 15 h 219"/>
                <a:gd name="T48" fmla="*/ 84 w 205"/>
                <a:gd name="T49" fmla="*/ 18 h 219"/>
                <a:gd name="T50" fmla="*/ 107 w 205"/>
                <a:gd name="T51" fmla="*/ 3 h 219"/>
                <a:gd name="T52" fmla="*/ 178 w 205"/>
                <a:gd name="T53" fmla="*/ 103 h 219"/>
                <a:gd name="T54" fmla="*/ 185 w 205"/>
                <a:gd name="T55" fmla="*/ 117 h 219"/>
                <a:gd name="T56" fmla="*/ 193 w 205"/>
                <a:gd name="T57" fmla="*/ 161 h 219"/>
                <a:gd name="T58" fmla="*/ 203 w 205"/>
                <a:gd name="T59" fmla="*/ 192 h 219"/>
                <a:gd name="T60" fmla="*/ 197 w 205"/>
                <a:gd name="T61" fmla="*/ 206 h 219"/>
                <a:gd name="T62" fmla="*/ 139 w 205"/>
                <a:gd name="T63" fmla="*/ 217 h 219"/>
                <a:gd name="T64" fmla="*/ 114 w 205"/>
                <a:gd name="T65" fmla="*/ 189 h 219"/>
                <a:gd name="T66" fmla="*/ 102 w 205"/>
                <a:gd name="T67" fmla="*/ 180 h 219"/>
                <a:gd name="T68" fmla="*/ 88 w 205"/>
                <a:gd name="T69" fmla="*/ 163 h 219"/>
                <a:gd name="T70" fmla="*/ 89 w 205"/>
                <a:gd name="T71" fmla="*/ 150 h 219"/>
                <a:gd name="T72" fmla="*/ 94 w 205"/>
                <a:gd name="T73" fmla="*/ 149 h 219"/>
                <a:gd name="T74" fmla="*/ 93 w 205"/>
                <a:gd name="T75" fmla="*/ 156 h 219"/>
                <a:gd name="T76" fmla="*/ 106 w 205"/>
                <a:gd name="T77" fmla="*/ 143 h 219"/>
                <a:gd name="T78" fmla="*/ 109 w 205"/>
                <a:gd name="T79" fmla="*/ 113 h 219"/>
                <a:gd name="T80" fmla="*/ 109 w 205"/>
                <a:gd name="T81" fmla="*/ 105 h 219"/>
                <a:gd name="T82" fmla="*/ 120 w 205"/>
                <a:gd name="T83" fmla="*/ 121 h 219"/>
                <a:gd name="T84" fmla="*/ 130 w 205"/>
                <a:gd name="T85" fmla="*/ 121 h 219"/>
                <a:gd name="T86" fmla="*/ 133 w 205"/>
                <a:gd name="T87" fmla="*/ 113 h 219"/>
                <a:gd name="T88" fmla="*/ 142 w 205"/>
                <a:gd name="T89" fmla="*/ 101 h 219"/>
                <a:gd name="T90" fmla="*/ 154 w 205"/>
                <a:gd name="T91" fmla="*/ 106 h 219"/>
                <a:gd name="T92" fmla="*/ 150 w 205"/>
                <a:gd name="T93" fmla="*/ 129 h 219"/>
                <a:gd name="T94" fmla="*/ 123 w 205"/>
                <a:gd name="T95" fmla="*/ 164 h 219"/>
                <a:gd name="T96" fmla="*/ 130 w 205"/>
                <a:gd name="T97" fmla="*/ 195 h 219"/>
                <a:gd name="T98" fmla="*/ 162 w 205"/>
                <a:gd name="T99" fmla="*/ 191 h 219"/>
                <a:gd name="T100" fmla="*/ 169 w 205"/>
                <a:gd name="T101" fmla="*/ 185 h 219"/>
                <a:gd name="T102" fmla="*/ 172 w 205"/>
                <a:gd name="T103" fmla="*/ 160 h 219"/>
                <a:gd name="T104" fmla="*/ 177 w 205"/>
                <a:gd name="T105" fmla="*/ 115 h 219"/>
                <a:gd name="T106" fmla="*/ 114 w 205"/>
                <a:gd name="T107" fmla="*/ 9 h 219"/>
                <a:gd name="T108" fmla="*/ 92 w 205"/>
                <a:gd name="T109" fmla="*/ 25 h 219"/>
                <a:gd name="T110" fmla="*/ 90 w 205"/>
                <a:gd name="T111" fmla="*/ 40 h 219"/>
                <a:gd name="T112" fmla="*/ 109 w 205"/>
                <a:gd name="T113" fmla="*/ 35 h 219"/>
                <a:gd name="T114" fmla="*/ 127 w 205"/>
                <a:gd name="T115" fmla="*/ 1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5" h="219">
                  <a:moveTo>
                    <a:pt x="107" y="3"/>
                  </a:moveTo>
                  <a:cubicBezTo>
                    <a:pt x="117" y="0"/>
                    <a:pt x="125" y="2"/>
                    <a:pt x="133" y="7"/>
                  </a:cubicBezTo>
                  <a:cubicBezTo>
                    <a:pt x="147" y="17"/>
                    <a:pt x="152" y="28"/>
                    <a:pt x="148" y="39"/>
                  </a:cubicBezTo>
                  <a:cubicBezTo>
                    <a:pt x="147" y="42"/>
                    <a:pt x="146" y="45"/>
                    <a:pt x="144" y="46"/>
                  </a:cubicBezTo>
                  <a:cubicBezTo>
                    <a:pt x="142" y="48"/>
                    <a:pt x="135" y="51"/>
                    <a:pt x="126" y="56"/>
                  </a:cubicBezTo>
                  <a:cubicBezTo>
                    <a:pt x="120" y="59"/>
                    <a:pt x="114" y="62"/>
                    <a:pt x="107" y="66"/>
                  </a:cubicBezTo>
                  <a:cubicBezTo>
                    <a:pt x="105" y="67"/>
                    <a:pt x="103" y="68"/>
                    <a:pt x="102" y="69"/>
                  </a:cubicBezTo>
                  <a:cubicBezTo>
                    <a:pt x="102" y="70"/>
                    <a:pt x="101" y="70"/>
                    <a:pt x="102" y="71"/>
                  </a:cubicBezTo>
                  <a:cubicBezTo>
                    <a:pt x="102" y="72"/>
                    <a:pt x="104" y="73"/>
                    <a:pt x="106" y="73"/>
                  </a:cubicBezTo>
                  <a:cubicBezTo>
                    <a:pt x="108" y="75"/>
                    <a:pt x="111" y="76"/>
                    <a:pt x="114" y="79"/>
                  </a:cubicBezTo>
                  <a:cubicBezTo>
                    <a:pt x="117" y="81"/>
                    <a:pt x="118" y="83"/>
                    <a:pt x="118" y="84"/>
                  </a:cubicBezTo>
                  <a:cubicBezTo>
                    <a:pt x="118" y="86"/>
                    <a:pt x="116" y="89"/>
                    <a:pt x="111" y="93"/>
                  </a:cubicBezTo>
                  <a:cubicBezTo>
                    <a:pt x="100" y="102"/>
                    <a:pt x="90" y="114"/>
                    <a:pt x="78" y="127"/>
                  </a:cubicBezTo>
                  <a:cubicBezTo>
                    <a:pt x="67" y="141"/>
                    <a:pt x="62" y="148"/>
                    <a:pt x="63" y="151"/>
                  </a:cubicBezTo>
                  <a:cubicBezTo>
                    <a:pt x="63" y="153"/>
                    <a:pt x="64" y="156"/>
                    <a:pt x="66" y="160"/>
                  </a:cubicBezTo>
                  <a:cubicBezTo>
                    <a:pt x="67" y="164"/>
                    <a:pt x="68" y="167"/>
                    <a:pt x="68" y="171"/>
                  </a:cubicBezTo>
                  <a:cubicBezTo>
                    <a:pt x="68" y="175"/>
                    <a:pt x="69" y="177"/>
                    <a:pt x="70" y="177"/>
                  </a:cubicBezTo>
                  <a:cubicBezTo>
                    <a:pt x="71" y="177"/>
                    <a:pt x="71" y="178"/>
                    <a:pt x="70" y="179"/>
                  </a:cubicBezTo>
                  <a:cubicBezTo>
                    <a:pt x="70" y="181"/>
                    <a:pt x="69" y="186"/>
                    <a:pt x="68" y="195"/>
                  </a:cubicBezTo>
                  <a:cubicBezTo>
                    <a:pt x="66" y="211"/>
                    <a:pt x="64" y="219"/>
                    <a:pt x="61" y="219"/>
                  </a:cubicBezTo>
                  <a:cubicBezTo>
                    <a:pt x="59" y="219"/>
                    <a:pt x="58" y="218"/>
                    <a:pt x="57" y="217"/>
                  </a:cubicBezTo>
                  <a:cubicBezTo>
                    <a:pt x="55" y="216"/>
                    <a:pt x="54" y="213"/>
                    <a:pt x="52" y="209"/>
                  </a:cubicBezTo>
                  <a:cubicBezTo>
                    <a:pt x="51" y="205"/>
                    <a:pt x="50" y="201"/>
                    <a:pt x="50" y="198"/>
                  </a:cubicBezTo>
                  <a:cubicBezTo>
                    <a:pt x="50" y="195"/>
                    <a:pt x="51" y="189"/>
                    <a:pt x="53" y="180"/>
                  </a:cubicBezTo>
                  <a:cubicBezTo>
                    <a:pt x="56" y="167"/>
                    <a:pt x="56" y="161"/>
                    <a:pt x="53" y="162"/>
                  </a:cubicBezTo>
                  <a:cubicBezTo>
                    <a:pt x="53" y="162"/>
                    <a:pt x="53" y="162"/>
                    <a:pt x="52" y="162"/>
                  </a:cubicBezTo>
                  <a:cubicBezTo>
                    <a:pt x="51" y="163"/>
                    <a:pt x="45" y="171"/>
                    <a:pt x="34" y="184"/>
                  </a:cubicBezTo>
                  <a:cubicBezTo>
                    <a:pt x="24" y="197"/>
                    <a:pt x="18" y="204"/>
                    <a:pt x="17" y="206"/>
                  </a:cubicBezTo>
                  <a:cubicBezTo>
                    <a:pt x="16" y="208"/>
                    <a:pt x="14" y="209"/>
                    <a:pt x="13" y="210"/>
                  </a:cubicBezTo>
                  <a:cubicBezTo>
                    <a:pt x="9" y="211"/>
                    <a:pt x="7" y="210"/>
                    <a:pt x="5" y="208"/>
                  </a:cubicBezTo>
                  <a:cubicBezTo>
                    <a:pt x="3" y="205"/>
                    <a:pt x="2" y="200"/>
                    <a:pt x="1" y="192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15" y="169"/>
                    <a:pt x="18" y="166"/>
                    <a:pt x="18" y="165"/>
                  </a:cubicBezTo>
                  <a:cubicBezTo>
                    <a:pt x="18" y="164"/>
                    <a:pt x="19" y="163"/>
                    <a:pt x="22" y="160"/>
                  </a:cubicBezTo>
                  <a:cubicBezTo>
                    <a:pt x="26" y="158"/>
                    <a:pt x="29" y="154"/>
                    <a:pt x="34" y="148"/>
                  </a:cubicBezTo>
                  <a:cubicBezTo>
                    <a:pt x="52" y="126"/>
                    <a:pt x="63" y="113"/>
                    <a:pt x="67" y="108"/>
                  </a:cubicBezTo>
                  <a:cubicBezTo>
                    <a:pt x="71" y="103"/>
                    <a:pt x="72" y="101"/>
                    <a:pt x="72" y="101"/>
                  </a:cubicBezTo>
                  <a:cubicBezTo>
                    <a:pt x="71" y="100"/>
                    <a:pt x="68" y="102"/>
                    <a:pt x="61" y="105"/>
                  </a:cubicBezTo>
                  <a:cubicBezTo>
                    <a:pt x="54" y="109"/>
                    <a:pt x="49" y="111"/>
                    <a:pt x="48" y="111"/>
                  </a:cubicBezTo>
                  <a:cubicBezTo>
                    <a:pt x="44" y="111"/>
                    <a:pt x="42" y="107"/>
                    <a:pt x="42" y="99"/>
                  </a:cubicBezTo>
                  <a:cubicBezTo>
                    <a:pt x="42" y="91"/>
                    <a:pt x="44" y="86"/>
                    <a:pt x="49" y="84"/>
                  </a:cubicBezTo>
                  <a:cubicBezTo>
                    <a:pt x="52" y="83"/>
                    <a:pt x="56" y="80"/>
                    <a:pt x="62" y="76"/>
                  </a:cubicBezTo>
                  <a:cubicBezTo>
                    <a:pt x="68" y="71"/>
                    <a:pt x="71" y="68"/>
                    <a:pt x="72" y="66"/>
                  </a:cubicBezTo>
                  <a:cubicBezTo>
                    <a:pt x="72" y="65"/>
                    <a:pt x="71" y="60"/>
                    <a:pt x="69" y="53"/>
                  </a:cubicBezTo>
                  <a:cubicBezTo>
                    <a:pt x="66" y="46"/>
                    <a:pt x="65" y="40"/>
                    <a:pt x="65" y="37"/>
                  </a:cubicBezTo>
                  <a:cubicBezTo>
                    <a:pt x="65" y="33"/>
                    <a:pt x="64" y="30"/>
                    <a:pt x="63" y="28"/>
                  </a:cubicBezTo>
                  <a:cubicBezTo>
                    <a:pt x="58" y="22"/>
                    <a:pt x="57" y="17"/>
                    <a:pt x="60" y="15"/>
                  </a:cubicBezTo>
                  <a:cubicBezTo>
                    <a:pt x="64" y="12"/>
                    <a:pt x="69" y="13"/>
                    <a:pt x="76" y="17"/>
                  </a:cubicBezTo>
                  <a:cubicBezTo>
                    <a:pt x="80" y="19"/>
                    <a:pt x="83" y="19"/>
                    <a:pt x="84" y="18"/>
                  </a:cubicBezTo>
                  <a:cubicBezTo>
                    <a:pt x="86" y="17"/>
                    <a:pt x="89" y="15"/>
                    <a:pt x="94" y="10"/>
                  </a:cubicBezTo>
                  <a:cubicBezTo>
                    <a:pt x="100" y="6"/>
                    <a:pt x="104" y="3"/>
                    <a:pt x="107" y="3"/>
                  </a:cubicBezTo>
                  <a:close/>
                  <a:moveTo>
                    <a:pt x="177" y="115"/>
                  </a:moveTo>
                  <a:cubicBezTo>
                    <a:pt x="177" y="110"/>
                    <a:pt x="177" y="106"/>
                    <a:pt x="178" y="103"/>
                  </a:cubicBezTo>
                  <a:cubicBezTo>
                    <a:pt x="179" y="100"/>
                    <a:pt x="179" y="99"/>
                    <a:pt x="180" y="99"/>
                  </a:cubicBezTo>
                  <a:cubicBezTo>
                    <a:pt x="182" y="99"/>
                    <a:pt x="184" y="105"/>
                    <a:pt x="185" y="117"/>
                  </a:cubicBezTo>
                  <a:cubicBezTo>
                    <a:pt x="185" y="124"/>
                    <a:pt x="186" y="133"/>
                    <a:pt x="188" y="142"/>
                  </a:cubicBezTo>
                  <a:cubicBezTo>
                    <a:pt x="190" y="151"/>
                    <a:pt x="191" y="158"/>
                    <a:pt x="193" y="161"/>
                  </a:cubicBezTo>
                  <a:cubicBezTo>
                    <a:pt x="197" y="169"/>
                    <a:pt x="200" y="176"/>
                    <a:pt x="201" y="182"/>
                  </a:cubicBezTo>
                  <a:cubicBezTo>
                    <a:pt x="201" y="187"/>
                    <a:pt x="202" y="190"/>
                    <a:pt x="203" y="192"/>
                  </a:cubicBezTo>
                  <a:cubicBezTo>
                    <a:pt x="204" y="194"/>
                    <a:pt x="205" y="196"/>
                    <a:pt x="203" y="199"/>
                  </a:cubicBezTo>
                  <a:cubicBezTo>
                    <a:pt x="202" y="202"/>
                    <a:pt x="200" y="204"/>
                    <a:pt x="197" y="206"/>
                  </a:cubicBezTo>
                  <a:cubicBezTo>
                    <a:pt x="188" y="211"/>
                    <a:pt x="177" y="215"/>
                    <a:pt x="166" y="217"/>
                  </a:cubicBezTo>
                  <a:cubicBezTo>
                    <a:pt x="155" y="219"/>
                    <a:pt x="146" y="219"/>
                    <a:pt x="139" y="217"/>
                  </a:cubicBezTo>
                  <a:cubicBezTo>
                    <a:pt x="134" y="215"/>
                    <a:pt x="129" y="212"/>
                    <a:pt x="125" y="207"/>
                  </a:cubicBezTo>
                  <a:cubicBezTo>
                    <a:pt x="120" y="202"/>
                    <a:pt x="117" y="196"/>
                    <a:pt x="114" y="189"/>
                  </a:cubicBezTo>
                  <a:cubicBezTo>
                    <a:pt x="111" y="183"/>
                    <a:pt x="109" y="179"/>
                    <a:pt x="107" y="179"/>
                  </a:cubicBezTo>
                  <a:cubicBezTo>
                    <a:pt x="106" y="178"/>
                    <a:pt x="104" y="179"/>
                    <a:pt x="102" y="180"/>
                  </a:cubicBezTo>
                  <a:cubicBezTo>
                    <a:pt x="99" y="182"/>
                    <a:pt x="97" y="182"/>
                    <a:pt x="96" y="182"/>
                  </a:cubicBezTo>
                  <a:cubicBezTo>
                    <a:pt x="92" y="181"/>
                    <a:pt x="90" y="174"/>
                    <a:pt x="88" y="163"/>
                  </a:cubicBezTo>
                  <a:cubicBezTo>
                    <a:pt x="87" y="158"/>
                    <a:pt x="87" y="155"/>
                    <a:pt x="87" y="154"/>
                  </a:cubicBezTo>
                  <a:cubicBezTo>
                    <a:pt x="87" y="152"/>
                    <a:pt x="88" y="151"/>
                    <a:pt x="89" y="150"/>
                  </a:cubicBezTo>
                  <a:cubicBezTo>
                    <a:pt x="90" y="149"/>
                    <a:pt x="91" y="148"/>
                    <a:pt x="91" y="148"/>
                  </a:cubicBezTo>
                  <a:cubicBezTo>
                    <a:pt x="92" y="148"/>
                    <a:pt x="92" y="148"/>
                    <a:pt x="94" y="149"/>
                  </a:cubicBezTo>
                  <a:cubicBezTo>
                    <a:pt x="95" y="151"/>
                    <a:pt x="95" y="152"/>
                    <a:pt x="94" y="154"/>
                  </a:cubicBezTo>
                  <a:cubicBezTo>
                    <a:pt x="93" y="155"/>
                    <a:pt x="92" y="156"/>
                    <a:pt x="93" y="156"/>
                  </a:cubicBezTo>
                  <a:cubicBezTo>
                    <a:pt x="94" y="156"/>
                    <a:pt x="96" y="155"/>
                    <a:pt x="99" y="152"/>
                  </a:cubicBezTo>
                  <a:cubicBezTo>
                    <a:pt x="102" y="149"/>
                    <a:pt x="105" y="146"/>
                    <a:pt x="106" y="143"/>
                  </a:cubicBezTo>
                  <a:cubicBezTo>
                    <a:pt x="108" y="139"/>
                    <a:pt x="109" y="134"/>
                    <a:pt x="110" y="127"/>
                  </a:cubicBezTo>
                  <a:cubicBezTo>
                    <a:pt x="111" y="119"/>
                    <a:pt x="110" y="114"/>
                    <a:pt x="109" y="113"/>
                  </a:cubicBezTo>
                  <a:cubicBezTo>
                    <a:pt x="107" y="112"/>
                    <a:pt x="106" y="110"/>
                    <a:pt x="107" y="108"/>
                  </a:cubicBezTo>
                  <a:cubicBezTo>
                    <a:pt x="107" y="106"/>
                    <a:pt x="108" y="105"/>
                    <a:pt x="109" y="105"/>
                  </a:cubicBezTo>
                  <a:cubicBezTo>
                    <a:pt x="111" y="105"/>
                    <a:pt x="113" y="106"/>
                    <a:pt x="115" y="109"/>
                  </a:cubicBezTo>
                  <a:cubicBezTo>
                    <a:pt x="117" y="112"/>
                    <a:pt x="119" y="116"/>
                    <a:pt x="120" y="121"/>
                  </a:cubicBezTo>
                  <a:cubicBezTo>
                    <a:pt x="121" y="125"/>
                    <a:pt x="122" y="127"/>
                    <a:pt x="123" y="127"/>
                  </a:cubicBezTo>
                  <a:cubicBezTo>
                    <a:pt x="124" y="127"/>
                    <a:pt x="126" y="125"/>
                    <a:pt x="130" y="121"/>
                  </a:cubicBezTo>
                  <a:cubicBezTo>
                    <a:pt x="133" y="117"/>
                    <a:pt x="135" y="115"/>
                    <a:pt x="135" y="114"/>
                  </a:cubicBezTo>
                  <a:cubicBezTo>
                    <a:pt x="135" y="113"/>
                    <a:pt x="135" y="113"/>
                    <a:pt x="133" y="113"/>
                  </a:cubicBezTo>
                  <a:cubicBezTo>
                    <a:pt x="132" y="113"/>
                    <a:pt x="132" y="113"/>
                    <a:pt x="133" y="112"/>
                  </a:cubicBezTo>
                  <a:cubicBezTo>
                    <a:pt x="135" y="108"/>
                    <a:pt x="138" y="105"/>
                    <a:pt x="142" y="101"/>
                  </a:cubicBezTo>
                  <a:cubicBezTo>
                    <a:pt x="143" y="100"/>
                    <a:pt x="145" y="100"/>
                    <a:pt x="147" y="101"/>
                  </a:cubicBezTo>
                  <a:cubicBezTo>
                    <a:pt x="150" y="102"/>
                    <a:pt x="152" y="104"/>
                    <a:pt x="154" y="106"/>
                  </a:cubicBezTo>
                  <a:cubicBezTo>
                    <a:pt x="158" y="110"/>
                    <a:pt x="158" y="116"/>
                    <a:pt x="153" y="122"/>
                  </a:cubicBezTo>
                  <a:cubicBezTo>
                    <a:pt x="151" y="126"/>
                    <a:pt x="150" y="128"/>
                    <a:pt x="150" y="129"/>
                  </a:cubicBezTo>
                  <a:cubicBezTo>
                    <a:pt x="150" y="130"/>
                    <a:pt x="146" y="136"/>
                    <a:pt x="137" y="146"/>
                  </a:cubicBezTo>
                  <a:cubicBezTo>
                    <a:pt x="129" y="156"/>
                    <a:pt x="124" y="162"/>
                    <a:pt x="123" y="164"/>
                  </a:cubicBezTo>
                  <a:cubicBezTo>
                    <a:pt x="121" y="168"/>
                    <a:pt x="121" y="173"/>
                    <a:pt x="123" y="180"/>
                  </a:cubicBezTo>
                  <a:cubicBezTo>
                    <a:pt x="125" y="187"/>
                    <a:pt x="127" y="192"/>
                    <a:pt x="130" y="195"/>
                  </a:cubicBezTo>
                  <a:cubicBezTo>
                    <a:pt x="132" y="196"/>
                    <a:pt x="136" y="196"/>
                    <a:pt x="144" y="195"/>
                  </a:cubicBezTo>
                  <a:cubicBezTo>
                    <a:pt x="151" y="194"/>
                    <a:pt x="157" y="193"/>
                    <a:pt x="162" y="191"/>
                  </a:cubicBezTo>
                  <a:cubicBezTo>
                    <a:pt x="162" y="190"/>
                    <a:pt x="162" y="190"/>
                    <a:pt x="163" y="190"/>
                  </a:cubicBezTo>
                  <a:cubicBezTo>
                    <a:pt x="166" y="189"/>
                    <a:pt x="168" y="187"/>
                    <a:pt x="169" y="185"/>
                  </a:cubicBezTo>
                  <a:cubicBezTo>
                    <a:pt x="169" y="182"/>
                    <a:pt x="170" y="175"/>
                    <a:pt x="172" y="162"/>
                  </a:cubicBezTo>
                  <a:cubicBezTo>
                    <a:pt x="172" y="162"/>
                    <a:pt x="172" y="161"/>
                    <a:pt x="172" y="160"/>
                  </a:cubicBezTo>
                  <a:cubicBezTo>
                    <a:pt x="174" y="148"/>
                    <a:pt x="175" y="138"/>
                    <a:pt x="176" y="131"/>
                  </a:cubicBezTo>
                  <a:cubicBezTo>
                    <a:pt x="177" y="125"/>
                    <a:pt x="177" y="119"/>
                    <a:pt x="177" y="115"/>
                  </a:cubicBezTo>
                  <a:close/>
                  <a:moveTo>
                    <a:pt x="123" y="11"/>
                  </a:moveTo>
                  <a:cubicBezTo>
                    <a:pt x="120" y="9"/>
                    <a:pt x="117" y="9"/>
                    <a:pt x="114" y="9"/>
                  </a:cubicBezTo>
                  <a:cubicBezTo>
                    <a:pt x="111" y="9"/>
                    <a:pt x="108" y="10"/>
                    <a:pt x="103" y="14"/>
                  </a:cubicBezTo>
                  <a:cubicBezTo>
                    <a:pt x="98" y="17"/>
                    <a:pt x="95" y="21"/>
                    <a:pt x="92" y="25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91" y="46"/>
                    <a:pt x="92" y="49"/>
                    <a:pt x="94" y="49"/>
                  </a:cubicBezTo>
                  <a:cubicBezTo>
                    <a:pt x="95" y="49"/>
                    <a:pt x="100" y="44"/>
                    <a:pt x="109" y="35"/>
                  </a:cubicBezTo>
                  <a:cubicBezTo>
                    <a:pt x="118" y="26"/>
                    <a:pt x="123" y="21"/>
                    <a:pt x="124" y="18"/>
                  </a:cubicBezTo>
                  <a:cubicBezTo>
                    <a:pt x="127" y="13"/>
                    <a:pt x="127" y="13"/>
                    <a:pt x="127" y="13"/>
                  </a:cubicBezTo>
                  <a:lnTo>
                    <a:pt x="12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43" name="图片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50706">
            <a:off x="5907580" y="1469009"/>
            <a:ext cx="622382" cy="524444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>
            <a:off x="6093246" y="2111873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总体目标完成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45" name="文本框 6"/>
          <p:cNvSpPr txBox="1"/>
          <p:nvPr/>
        </p:nvSpPr>
        <p:spPr>
          <a:xfrm>
            <a:off x="6941824" y="1611984"/>
            <a:ext cx="3652923" cy="1522123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。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您的内容打在这里，或者通过复制您的文本后，在此框中选择粘贴，并选择只保留文字。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图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50706">
            <a:off x="9881739" y="3695032"/>
            <a:ext cx="622382" cy="524444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10067405" y="4337896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实际目标完成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48" name="文本框 6"/>
          <p:cNvSpPr txBox="1"/>
          <p:nvPr/>
        </p:nvSpPr>
        <p:spPr>
          <a:xfrm>
            <a:off x="6087460" y="3957254"/>
            <a:ext cx="3652923" cy="1522123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。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您的内容打在这里，或者通过复制您的文本后，在此框中选择粘贴，并选择只保留文字。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图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87" y="2373041"/>
            <a:ext cx="4620208" cy="277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785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0">
        <p15:prstTrans prst="wind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1" presetID="2" presetClass="entr" presetSubtype="1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43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44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47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48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51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52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6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66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6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0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7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44" grpId="0"/>
          <p:bldP spid="45" grpId="0"/>
          <p:bldP spid="47" grpId="0"/>
          <p:bldP spid="4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1" presetID="2" presetClass="entr" presetSubtype="1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6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0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7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44" grpId="0"/>
          <p:bldP spid="45" grpId="0"/>
          <p:bldP spid="47" grpId="0"/>
          <p:bldP spid="4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7092" y="368447"/>
            <a:ext cx="584649" cy="27133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443186" y="514770"/>
            <a:ext cx="430887" cy="2648245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bg1"/>
                </a:solidFill>
                <a:latin typeface="+mn-ea"/>
              </a:rPr>
              <a:t>可长可短的标题</a:t>
            </a:r>
            <a:endParaRPr lang="zh-CN" altLang="en-US" sz="1600" b="1" spc="3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0328" y="2040761"/>
            <a:ext cx="831951" cy="7010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12" y="-162165"/>
            <a:ext cx="5398465" cy="2609905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1266948" y="2040761"/>
            <a:ext cx="2333169" cy="233316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1545991" y="2336291"/>
            <a:ext cx="2333169" cy="2333169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74" y="4169192"/>
            <a:ext cx="2455313" cy="1946388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3452784" y="4782086"/>
            <a:ext cx="980590" cy="98059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4745603" y="2875950"/>
            <a:ext cx="1045970" cy="104597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4150842" y="2957020"/>
            <a:ext cx="1498106" cy="1498106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3581913" y="4863282"/>
            <a:ext cx="1137858" cy="1137858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0706">
            <a:off x="6401475" y="1301534"/>
            <a:ext cx="622382" cy="524444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6587141" y="1944398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重点工作完成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42" name="文本框 6"/>
          <p:cNvSpPr txBox="1"/>
          <p:nvPr/>
        </p:nvSpPr>
        <p:spPr>
          <a:xfrm>
            <a:off x="7244842" y="1318326"/>
            <a:ext cx="3652923" cy="1844689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或者通过复制您的文本后，在此框中选择粘贴，并选择只保留文字。您的内容打在这里，或者通过复制您的文本后，在此框中选择粘贴，并选择只保留文字。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图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上述图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0706">
            <a:off x="6401475" y="3818474"/>
            <a:ext cx="622382" cy="524444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>
            <a:off x="6587141" y="4461338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重点工作完成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45" name="文本框 6"/>
          <p:cNvSpPr txBox="1"/>
          <p:nvPr/>
        </p:nvSpPr>
        <p:spPr>
          <a:xfrm>
            <a:off x="7244842" y="3835266"/>
            <a:ext cx="3652923" cy="1844689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或者通过复制您的文本后，在此框中选择粘贴，并选择只保留文字。您的内容打在这里，或者通过复制您的文本后，在此框中选择粘贴，并选择只保留文字。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图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上述图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940881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ripple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1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3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9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1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4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47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9" dur="2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52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53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5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5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66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67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3500"/>
                                </p:stCondLst>
                                <p:childTnLst>
                                  <p:par>
                                    <p:cTn id="6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4000"/>
                                </p:stCondLst>
                                <p:childTnLst>
                                  <p:par>
                                    <p:cTn id="7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3" grpId="0" animBg="1"/>
          <p:bldP spid="34" grpId="0" animBg="1"/>
          <p:bldP spid="36" grpId="0" animBg="1"/>
          <p:bldP spid="37" grpId="0" animBg="1"/>
          <p:bldP spid="38" grpId="0" animBg="1"/>
          <p:bldP spid="39" grpId="0" animBg="1"/>
          <p:bldP spid="41" grpId="0"/>
          <p:bldP spid="42" grpId="0"/>
          <p:bldP spid="44" grpId="0"/>
          <p:bldP spid="4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1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3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9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1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4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47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9" dur="2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5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5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3500"/>
                                </p:stCondLst>
                                <p:childTnLst>
                                  <p:par>
                                    <p:cTn id="6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4000"/>
                                </p:stCondLst>
                                <p:childTnLst>
                                  <p:par>
                                    <p:cTn id="7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3" grpId="0" animBg="1"/>
          <p:bldP spid="34" grpId="0" animBg="1"/>
          <p:bldP spid="36" grpId="0" animBg="1"/>
          <p:bldP spid="37" grpId="0" animBg="1"/>
          <p:bldP spid="38" grpId="0" animBg="1"/>
          <p:bldP spid="39" grpId="0" animBg="1"/>
          <p:bldP spid="41" grpId="0"/>
          <p:bldP spid="42" grpId="0"/>
          <p:bldP spid="44" grpId="0"/>
          <p:bldP spid="45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7092" y="368447"/>
            <a:ext cx="584649" cy="27133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443186" y="514770"/>
            <a:ext cx="430887" cy="2648245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bg1"/>
                </a:solidFill>
                <a:latin typeface="+mn-ea"/>
              </a:rPr>
              <a:t>可长可短的标题</a:t>
            </a:r>
            <a:endParaRPr lang="zh-CN" altLang="en-US" sz="1600" b="1" spc="3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0328" y="2040761"/>
            <a:ext cx="831951" cy="70103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405735" y="1585094"/>
            <a:ext cx="4868459" cy="5272906"/>
            <a:chOff x="3668724" y="1507724"/>
            <a:chExt cx="4868459" cy="527290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15" b="12071"/>
            <a:stretch/>
          </p:blipFill>
          <p:spPr>
            <a:xfrm>
              <a:off x="4684848" y="1507724"/>
              <a:ext cx="3852335" cy="527290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04" t="49103" r="84632" b="25987"/>
            <a:stretch/>
          </p:blipFill>
          <p:spPr>
            <a:xfrm>
              <a:off x="3784838" y="4756223"/>
              <a:ext cx="1065321" cy="1493797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04" t="49103" r="84632" b="25987"/>
            <a:stretch/>
          </p:blipFill>
          <p:spPr>
            <a:xfrm>
              <a:off x="3668724" y="5158181"/>
              <a:ext cx="1065321" cy="1493797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476" y="1954366"/>
            <a:ext cx="1008841" cy="850089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383897" y="150921"/>
            <a:ext cx="1838003" cy="154877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7846" flipH="1">
            <a:off x="3905941" y="4977187"/>
            <a:ext cx="1106666" cy="932521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6651188" y="1402515"/>
            <a:ext cx="335802" cy="1210899"/>
            <a:chOff x="4180105" y="2695575"/>
            <a:chExt cx="741363" cy="2673350"/>
          </a:xfrm>
        </p:grpSpPr>
        <p:sp>
          <p:nvSpPr>
            <p:cNvPr id="31" name="Freeform 6"/>
            <p:cNvSpPr>
              <a:spLocks noEditPoints="1"/>
            </p:cNvSpPr>
            <p:nvPr/>
          </p:nvSpPr>
          <p:spPr bwMode="auto">
            <a:xfrm>
              <a:off x="4262655" y="2695575"/>
              <a:ext cx="587375" cy="504825"/>
            </a:xfrm>
            <a:custGeom>
              <a:avLst/>
              <a:gdLst>
                <a:gd name="T0" fmla="*/ 12 w 154"/>
                <a:gd name="T1" fmla="*/ 103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2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8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5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4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2 h 134"/>
                <a:gd name="T58" fmla="*/ 81 w 154"/>
                <a:gd name="T59" fmla="*/ 87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1 h 134"/>
                <a:gd name="T66" fmla="*/ 36 w 154"/>
                <a:gd name="T67" fmla="*/ 112 h 134"/>
                <a:gd name="T68" fmla="*/ 91 w 154"/>
                <a:gd name="T69" fmla="*/ 0 h 134"/>
                <a:gd name="T70" fmla="*/ 118 w 154"/>
                <a:gd name="T71" fmla="*/ 20 h 134"/>
                <a:gd name="T72" fmla="*/ 117 w 154"/>
                <a:gd name="T73" fmla="*/ 34 h 134"/>
                <a:gd name="T74" fmla="*/ 88 w 154"/>
                <a:gd name="T75" fmla="*/ 39 h 134"/>
                <a:gd name="T76" fmla="*/ 58 w 154"/>
                <a:gd name="T77" fmla="*/ 42 h 134"/>
                <a:gd name="T78" fmla="*/ 40 w 154"/>
                <a:gd name="T79" fmla="*/ 3 h 134"/>
                <a:gd name="T80" fmla="*/ 54 w 154"/>
                <a:gd name="T81" fmla="*/ 11 h 134"/>
                <a:gd name="T82" fmla="*/ 58 w 154"/>
                <a:gd name="T83" fmla="*/ 16 h 134"/>
                <a:gd name="T84" fmla="*/ 91 w 154"/>
                <a:gd name="T85" fmla="*/ 7 h 134"/>
                <a:gd name="T86" fmla="*/ 46 w 154"/>
                <a:gd name="T87" fmla="*/ 108 h 134"/>
                <a:gd name="T88" fmla="*/ 52 w 154"/>
                <a:gd name="T89" fmla="*/ 108 h 134"/>
                <a:gd name="T90" fmla="*/ 52 w 154"/>
                <a:gd name="T91" fmla="*/ 108 h 134"/>
                <a:gd name="T92" fmla="*/ 67 w 154"/>
                <a:gd name="T93" fmla="*/ 105 h 134"/>
                <a:gd name="T94" fmla="*/ 68 w 154"/>
                <a:gd name="T95" fmla="*/ 58 h 134"/>
                <a:gd name="T96" fmla="*/ 71 w 154"/>
                <a:gd name="T97" fmla="*/ 57 h 134"/>
                <a:gd name="T98" fmla="*/ 75 w 154"/>
                <a:gd name="T99" fmla="*/ 103 h 134"/>
                <a:gd name="T100" fmla="*/ 77 w 154"/>
                <a:gd name="T101" fmla="*/ 103 h 134"/>
                <a:gd name="T102" fmla="*/ 95 w 154"/>
                <a:gd name="T103" fmla="*/ 10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7"/>
                  </a:moveTo>
                  <a:cubicBezTo>
                    <a:pt x="17" y="96"/>
                    <a:pt x="18" y="95"/>
                    <a:pt x="18" y="96"/>
                  </a:cubicBezTo>
                  <a:cubicBezTo>
                    <a:pt x="18" y="96"/>
                    <a:pt x="17" y="98"/>
                    <a:pt x="15" y="99"/>
                  </a:cubicBezTo>
                  <a:cubicBezTo>
                    <a:pt x="13" y="101"/>
                    <a:pt x="12" y="103"/>
                    <a:pt x="12" y="103"/>
                  </a:cubicBezTo>
                  <a:cubicBezTo>
                    <a:pt x="12" y="104"/>
                    <a:pt x="12" y="105"/>
                    <a:pt x="11" y="106"/>
                  </a:cubicBezTo>
                  <a:cubicBezTo>
                    <a:pt x="10" y="108"/>
                    <a:pt x="9" y="109"/>
                    <a:pt x="9" y="111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4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6"/>
                  </a:cubicBezTo>
                  <a:cubicBezTo>
                    <a:pt x="16" y="117"/>
                    <a:pt x="17" y="118"/>
                    <a:pt x="19" y="117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6"/>
                    <a:pt x="20" y="116"/>
                    <a:pt x="20" y="116"/>
                  </a:cubicBezTo>
                  <a:cubicBezTo>
                    <a:pt x="19" y="115"/>
                    <a:pt x="19" y="115"/>
                    <a:pt x="21" y="114"/>
                  </a:cubicBezTo>
                  <a:cubicBezTo>
                    <a:pt x="22" y="114"/>
                    <a:pt x="23" y="114"/>
                    <a:pt x="26" y="113"/>
                  </a:cubicBezTo>
                  <a:cubicBezTo>
                    <a:pt x="28" y="113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4"/>
                    <a:pt x="35" y="114"/>
                  </a:cubicBezTo>
                  <a:cubicBezTo>
                    <a:pt x="39" y="113"/>
                    <a:pt x="40" y="112"/>
                    <a:pt x="41" y="113"/>
                  </a:cubicBezTo>
                  <a:cubicBezTo>
                    <a:pt x="42" y="113"/>
                    <a:pt x="42" y="113"/>
                    <a:pt x="43" y="112"/>
                  </a:cubicBezTo>
                  <a:cubicBezTo>
                    <a:pt x="44" y="111"/>
                    <a:pt x="49" y="111"/>
                    <a:pt x="57" y="110"/>
                  </a:cubicBezTo>
                  <a:cubicBezTo>
                    <a:pt x="60" y="109"/>
                    <a:pt x="62" y="109"/>
                    <a:pt x="63" y="108"/>
                  </a:cubicBezTo>
                  <a:cubicBezTo>
                    <a:pt x="64" y="108"/>
                    <a:pt x="64" y="107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09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8"/>
                    <a:pt x="77" y="108"/>
                  </a:cubicBezTo>
                  <a:cubicBezTo>
                    <a:pt x="78" y="108"/>
                    <a:pt x="79" y="108"/>
                    <a:pt x="79" y="107"/>
                  </a:cubicBezTo>
                  <a:cubicBezTo>
                    <a:pt x="79" y="107"/>
                    <a:pt x="80" y="106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6"/>
                    <a:pt x="82" y="107"/>
                  </a:cubicBezTo>
                  <a:cubicBezTo>
                    <a:pt x="82" y="107"/>
                    <a:pt x="83" y="107"/>
                    <a:pt x="84" y="107"/>
                  </a:cubicBezTo>
                  <a:cubicBezTo>
                    <a:pt x="86" y="106"/>
                    <a:pt x="95" y="105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1"/>
                    <a:pt x="122" y="101"/>
                    <a:pt x="121" y="100"/>
                  </a:cubicBezTo>
                  <a:cubicBezTo>
                    <a:pt x="120" y="99"/>
                    <a:pt x="120" y="99"/>
                    <a:pt x="120" y="98"/>
                  </a:cubicBezTo>
                  <a:cubicBezTo>
                    <a:pt x="121" y="98"/>
                    <a:pt x="122" y="99"/>
                    <a:pt x="124" y="100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3"/>
                    <a:pt x="131" y="104"/>
                  </a:cubicBezTo>
                  <a:cubicBezTo>
                    <a:pt x="132" y="105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6"/>
                  </a:cubicBezTo>
                  <a:cubicBezTo>
                    <a:pt x="150" y="117"/>
                    <a:pt x="150" y="118"/>
                    <a:pt x="151" y="118"/>
                  </a:cubicBezTo>
                  <a:cubicBezTo>
                    <a:pt x="152" y="118"/>
                    <a:pt x="153" y="118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5"/>
                    <a:pt x="152" y="127"/>
                    <a:pt x="151" y="128"/>
                  </a:cubicBezTo>
                  <a:cubicBezTo>
                    <a:pt x="150" y="129"/>
                    <a:pt x="148" y="129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6"/>
                    <a:pt x="129" y="125"/>
                  </a:cubicBezTo>
                  <a:cubicBezTo>
                    <a:pt x="128" y="124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6"/>
                    <a:pt x="44" y="128"/>
                    <a:pt x="38" y="130"/>
                  </a:cubicBezTo>
                  <a:cubicBezTo>
                    <a:pt x="22" y="134"/>
                    <a:pt x="12" y="133"/>
                    <a:pt x="6" y="128"/>
                  </a:cubicBezTo>
                  <a:cubicBezTo>
                    <a:pt x="4" y="126"/>
                    <a:pt x="3" y="123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8"/>
                    <a:pt x="1" y="107"/>
                    <a:pt x="2" y="106"/>
                  </a:cubicBezTo>
                  <a:cubicBezTo>
                    <a:pt x="2" y="104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5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0"/>
                    <a:pt x="14" y="99"/>
                    <a:pt x="15" y="97"/>
                  </a:cubicBezTo>
                  <a:close/>
                  <a:moveTo>
                    <a:pt x="16" y="116"/>
                  </a:moveTo>
                  <a:cubicBezTo>
                    <a:pt x="16" y="115"/>
                    <a:pt x="16" y="115"/>
                    <a:pt x="16" y="115"/>
                  </a:cubicBezTo>
                  <a:cubicBezTo>
                    <a:pt x="16" y="115"/>
                    <a:pt x="17" y="115"/>
                    <a:pt x="17" y="115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0"/>
                    <a:pt x="27" y="90"/>
                    <a:pt x="27" y="91"/>
                  </a:cubicBezTo>
                  <a:cubicBezTo>
                    <a:pt x="27" y="91"/>
                    <a:pt x="26" y="92"/>
                    <a:pt x="24" y="93"/>
                  </a:cubicBezTo>
                  <a:cubicBezTo>
                    <a:pt x="21" y="94"/>
                    <a:pt x="21" y="94"/>
                    <a:pt x="21" y="94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4"/>
                    <a:pt x="28" y="114"/>
                  </a:cubicBezTo>
                  <a:cubicBezTo>
                    <a:pt x="28" y="114"/>
                    <a:pt x="28" y="114"/>
                    <a:pt x="27" y="114"/>
                  </a:cubicBezTo>
                  <a:cubicBezTo>
                    <a:pt x="25" y="114"/>
                    <a:pt x="25" y="114"/>
                    <a:pt x="24" y="115"/>
                  </a:cubicBezTo>
                  <a:cubicBezTo>
                    <a:pt x="24" y="116"/>
                    <a:pt x="24" y="116"/>
                    <a:pt x="25" y="116"/>
                  </a:cubicBezTo>
                  <a:cubicBezTo>
                    <a:pt x="26" y="116"/>
                    <a:pt x="26" y="115"/>
                    <a:pt x="27" y="115"/>
                  </a:cubicBezTo>
                  <a:close/>
                  <a:moveTo>
                    <a:pt x="44" y="55"/>
                  </a:moveTo>
                  <a:cubicBezTo>
                    <a:pt x="44" y="55"/>
                    <a:pt x="44" y="55"/>
                    <a:pt x="44" y="54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5" y="55"/>
                    <a:pt x="45" y="56"/>
                    <a:pt x="44" y="58"/>
                  </a:cubicBezTo>
                  <a:cubicBezTo>
                    <a:pt x="43" y="60"/>
                    <a:pt x="43" y="61"/>
                    <a:pt x="43" y="61"/>
                  </a:cubicBezTo>
                  <a:cubicBezTo>
                    <a:pt x="44" y="62"/>
                    <a:pt x="44" y="62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59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1"/>
                    <a:pt x="60" y="61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3"/>
                    <a:pt x="57" y="64"/>
                    <a:pt x="57" y="65"/>
                  </a:cubicBezTo>
                  <a:cubicBezTo>
                    <a:pt x="58" y="66"/>
                    <a:pt x="59" y="67"/>
                    <a:pt x="59" y="67"/>
                  </a:cubicBezTo>
                  <a:cubicBezTo>
                    <a:pt x="60" y="67"/>
                    <a:pt x="61" y="66"/>
                    <a:pt x="64" y="66"/>
                  </a:cubicBezTo>
                  <a:cubicBezTo>
                    <a:pt x="67" y="64"/>
                    <a:pt x="69" y="64"/>
                    <a:pt x="70" y="63"/>
                  </a:cubicBezTo>
                  <a:cubicBezTo>
                    <a:pt x="72" y="63"/>
                    <a:pt x="73" y="62"/>
                    <a:pt x="74" y="62"/>
                  </a:cubicBezTo>
                  <a:cubicBezTo>
                    <a:pt x="75" y="62"/>
                    <a:pt x="76" y="61"/>
                    <a:pt x="77" y="60"/>
                  </a:cubicBezTo>
                  <a:cubicBezTo>
                    <a:pt x="79" y="58"/>
                    <a:pt x="80" y="57"/>
                    <a:pt x="80" y="57"/>
                  </a:cubicBezTo>
                  <a:cubicBezTo>
                    <a:pt x="80" y="56"/>
                    <a:pt x="79" y="56"/>
                    <a:pt x="77" y="56"/>
                  </a:cubicBezTo>
                  <a:cubicBezTo>
                    <a:pt x="76" y="56"/>
                    <a:pt x="75" y="57"/>
                    <a:pt x="75" y="56"/>
                  </a:cubicBezTo>
                  <a:cubicBezTo>
                    <a:pt x="75" y="56"/>
                    <a:pt x="76" y="56"/>
                    <a:pt x="76" y="56"/>
                  </a:cubicBezTo>
                  <a:cubicBezTo>
                    <a:pt x="78" y="54"/>
                    <a:pt x="82" y="55"/>
                    <a:pt x="86" y="58"/>
                  </a:cubicBezTo>
                  <a:cubicBezTo>
                    <a:pt x="89" y="61"/>
                    <a:pt x="92" y="62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6"/>
                    <a:pt x="99" y="67"/>
                  </a:cubicBezTo>
                  <a:cubicBezTo>
                    <a:pt x="101" y="68"/>
                    <a:pt x="103" y="69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0"/>
                    <a:pt x="104" y="81"/>
                    <a:pt x="102" y="82"/>
                  </a:cubicBezTo>
                  <a:cubicBezTo>
                    <a:pt x="99" y="84"/>
                    <a:pt x="97" y="85"/>
                    <a:pt x="96" y="84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6"/>
                    <a:pt x="83" y="87"/>
                  </a:cubicBezTo>
                  <a:cubicBezTo>
                    <a:pt x="83" y="88"/>
                    <a:pt x="82" y="88"/>
                    <a:pt x="81" y="87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0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0"/>
                    <a:pt x="52" y="90"/>
                  </a:cubicBezTo>
                  <a:cubicBezTo>
                    <a:pt x="51" y="90"/>
                    <a:pt x="49" y="89"/>
                    <a:pt x="47" y="87"/>
                  </a:cubicBezTo>
                  <a:cubicBezTo>
                    <a:pt x="44" y="86"/>
                    <a:pt x="42" y="84"/>
                    <a:pt x="41" y="81"/>
                  </a:cubicBezTo>
                  <a:cubicBezTo>
                    <a:pt x="40" y="79"/>
                    <a:pt x="39" y="75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59"/>
                    <a:pt x="40" y="59"/>
                  </a:cubicBezTo>
                  <a:cubicBezTo>
                    <a:pt x="43" y="56"/>
                    <a:pt x="44" y="55"/>
                    <a:pt x="44" y="55"/>
                  </a:cubicBezTo>
                  <a:close/>
                  <a:moveTo>
                    <a:pt x="36" y="111"/>
                  </a:moveTo>
                  <a:cubicBezTo>
                    <a:pt x="37" y="111"/>
                    <a:pt x="38" y="110"/>
                    <a:pt x="39" y="110"/>
                  </a:cubicBezTo>
                  <a:cubicBezTo>
                    <a:pt x="40" y="110"/>
                    <a:pt x="41" y="110"/>
                    <a:pt x="41" y="110"/>
                  </a:cubicBezTo>
                  <a:cubicBezTo>
                    <a:pt x="41" y="111"/>
                    <a:pt x="40" y="111"/>
                    <a:pt x="39" y="111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lnTo>
                    <a:pt x="36" y="111"/>
                  </a:lnTo>
                  <a:close/>
                  <a:moveTo>
                    <a:pt x="89" y="1"/>
                  </a:moveTo>
                  <a:cubicBezTo>
                    <a:pt x="89" y="0"/>
                    <a:pt x="89" y="0"/>
                    <a:pt x="91" y="0"/>
                  </a:cubicBezTo>
                  <a:cubicBezTo>
                    <a:pt x="93" y="0"/>
                    <a:pt x="96" y="2"/>
                    <a:pt x="99" y="5"/>
                  </a:cubicBezTo>
                  <a:cubicBezTo>
                    <a:pt x="103" y="9"/>
                    <a:pt x="107" y="12"/>
                    <a:pt x="111" y="14"/>
                  </a:cubicBezTo>
                  <a:cubicBezTo>
                    <a:pt x="114" y="15"/>
                    <a:pt x="115" y="16"/>
                    <a:pt x="115" y="17"/>
                  </a:cubicBezTo>
                  <a:cubicBezTo>
                    <a:pt x="115" y="17"/>
                    <a:pt x="116" y="18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8"/>
                    <a:pt x="121" y="30"/>
                  </a:cubicBezTo>
                  <a:cubicBezTo>
                    <a:pt x="120" y="31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4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39"/>
                  </a:cubicBezTo>
                  <a:cubicBezTo>
                    <a:pt x="87" y="40"/>
                    <a:pt x="84" y="40"/>
                    <a:pt x="81" y="42"/>
                  </a:cubicBezTo>
                  <a:cubicBezTo>
                    <a:pt x="78" y="43"/>
                    <a:pt x="74" y="43"/>
                    <a:pt x="69" y="44"/>
                  </a:cubicBezTo>
                  <a:cubicBezTo>
                    <a:pt x="63" y="44"/>
                    <a:pt x="61" y="44"/>
                    <a:pt x="60" y="43"/>
                  </a:cubicBezTo>
                  <a:cubicBezTo>
                    <a:pt x="60" y="43"/>
                    <a:pt x="59" y="42"/>
                    <a:pt x="58" y="42"/>
                  </a:cubicBezTo>
                  <a:cubicBezTo>
                    <a:pt x="56" y="42"/>
                    <a:pt x="53" y="40"/>
                    <a:pt x="50" y="36"/>
                  </a:cubicBezTo>
                  <a:cubicBezTo>
                    <a:pt x="47" y="32"/>
                    <a:pt x="44" y="27"/>
                    <a:pt x="43" y="23"/>
                  </a:cubicBezTo>
                  <a:cubicBezTo>
                    <a:pt x="42" y="18"/>
                    <a:pt x="41" y="14"/>
                    <a:pt x="40" y="10"/>
                  </a:cubicBezTo>
                  <a:cubicBezTo>
                    <a:pt x="40" y="5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7"/>
                  </a:cubicBezTo>
                  <a:cubicBezTo>
                    <a:pt x="49" y="9"/>
                    <a:pt x="50" y="11"/>
                    <a:pt x="50" y="11"/>
                  </a:cubicBezTo>
                  <a:cubicBezTo>
                    <a:pt x="51" y="11"/>
                    <a:pt x="52" y="11"/>
                    <a:pt x="54" y="11"/>
                  </a:cubicBezTo>
                  <a:cubicBezTo>
                    <a:pt x="57" y="11"/>
                    <a:pt x="58" y="10"/>
                    <a:pt x="58" y="11"/>
                  </a:cubicBezTo>
                  <a:cubicBezTo>
                    <a:pt x="58" y="11"/>
                    <a:pt x="57" y="11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0"/>
                  </a:cubicBezTo>
                  <a:cubicBezTo>
                    <a:pt x="84" y="9"/>
                    <a:pt x="86" y="9"/>
                    <a:pt x="87" y="9"/>
                  </a:cubicBezTo>
                  <a:cubicBezTo>
                    <a:pt x="88" y="9"/>
                    <a:pt x="89" y="9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09"/>
                  </a:moveTo>
                  <a:cubicBezTo>
                    <a:pt x="44" y="109"/>
                    <a:pt x="45" y="108"/>
                    <a:pt x="46" y="108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09"/>
                  </a:cubicBezTo>
                  <a:cubicBezTo>
                    <a:pt x="44" y="110"/>
                    <a:pt x="43" y="110"/>
                    <a:pt x="43" y="109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6"/>
                    <a:pt x="55" y="107"/>
                  </a:cubicBezTo>
                  <a:cubicBezTo>
                    <a:pt x="55" y="107"/>
                    <a:pt x="55" y="107"/>
                    <a:pt x="54" y="107"/>
                  </a:cubicBezTo>
                  <a:cubicBezTo>
                    <a:pt x="53" y="108"/>
                    <a:pt x="53" y="108"/>
                    <a:pt x="52" y="108"/>
                  </a:cubicBezTo>
                  <a:cubicBezTo>
                    <a:pt x="51" y="108"/>
                    <a:pt x="51" y="108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6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5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8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8"/>
                    <a:pt x="71" y="58"/>
                    <a:pt x="71" y="57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7"/>
                    <a:pt x="74" y="58"/>
                    <a:pt x="72" y="58"/>
                  </a:cubicBezTo>
                  <a:close/>
                  <a:moveTo>
                    <a:pt x="75" y="103"/>
                  </a:moveTo>
                  <a:cubicBezTo>
                    <a:pt x="75" y="103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6" y="104"/>
                    <a:pt x="76" y="104"/>
                    <a:pt x="75" y="103"/>
                  </a:cubicBezTo>
                  <a:close/>
                  <a:moveTo>
                    <a:pt x="94" y="102"/>
                  </a:moveTo>
                  <a:cubicBezTo>
                    <a:pt x="93" y="101"/>
                    <a:pt x="93" y="101"/>
                    <a:pt x="94" y="101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1"/>
                    <a:pt x="96" y="101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7"/>
            <p:cNvSpPr>
              <a:spLocks noEditPoints="1"/>
            </p:cNvSpPr>
            <p:nvPr/>
          </p:nvSpPr>
          <p:spPr bwMode="auto">
            <a:xfrm>
              <a:off x="4354730" y="3263900"/>
              <a:ext cx="392113" cy="701675"/>
            </a:xfrm>
            <a:custGeom>
              <a:avLst/>
              <a:gdLst>
                <a:gd name="T0" fmla="*/ 68 w 103"/>
                <a:gd name="T1" fmla="*/ 6 h 186"/>
                <a:gd name="T2" fmla="*/ 70 w 103"/>
                <a:gd name="T3" fmla="*/ 27 h 186"/>
                <a:gd name="T4" fmla="*/ 75 w 103"/>
                <a:gd name="T5" fmla="*/ 43 h 186"/>
                <a:gd name="T6" fmla="*/ 89 w 103"/>
                <a:gd name="T7" fmla="*/ 49 h 186"/>
                <a:gd name="T8" fmla="*/ 100 w 103"/>
                <a:gd name="T9" fmla="*/ 57 h 186"/>
                <a:gd name="T10" fmla="*/ 89 w 103"/>
                <a:gd name="T11" fmla="*/ 61 h 186"/>
                <a:gd name="T12" fmla="*/ 69 w 103"/>
                <a:gd name="T13" fmla="*/ 83 h 186"/>
                <a:gd name="T14" fmla="*/ 74 w 103"/>
                <a:gd name="T15" fmla="*/ 101 h 186"/>
                <a:gd name="T16" fmla="*/ 94 w 103"/>
                <a:gd name="T17" fmla="*/ 109 h 186"/>
                <a:gd name="T18" fmla="*/ 90 w 103"/>
                <a:gd name="T19" fmla="*/ 128 h 186"/>
                <a:gd name="T20" fmla="*/ 72 w 103"/>
                <a:gd name="T21" fmla="*/ 148 h 186"/>
                <a:gd name="T22" fmla="*/ 68 w 103"/>
                <a:gd name="T23" fmla="*/ 155 h 186"/>
                <a:gd name="T24" fmla="*/ 77 w 103"/>
                <a:gd name="T25" fmla="*/ 158 h 186"/>
                <a:gd name="T26" fmla="*/ 94 w 103"/>
                <a:gd name="T27" fmla="*/ 162 h 186"/>
                <a:gd name="T28" fmla="*/ 100 w 103"/>
                <a:gd name="T29" fmla="*/ 165 h 186"/>
                <a:gd name="T30" fmla="*/ 101 w 103"/>
                <a:gd name="T31" fmla="*/ 175 h 186"/>
                <a:gd name="T32" fmla="*/ 82 w 103"/>
                <a:gd name="T33" fmla="*/ 178 h 186"/>
                <a:gd name="T34" fmla="*/ 46 w 103"/>
                <a:gd name="T35" fmla="*/ 180 h 186"/>
                <a:gd name="T36" fmla="*/ 24 w 103"/>
                <a:gd name="T37" fmla="*/ 184 h 186"/>
                <a:gd name="T38" fmla="*/ 16 w 103"/>
                <a:gd name="T39" fmla="*/ 186 h 186"/>
                <a:gd name="T40" fmla="*/ 12 w 103"/>
                <a:gd name="T41" fmla="*/ 180 h 186"/>
                <a:gd name="T42" fmla="*/ 11 w 103"/>
                <a:gd name="T43" fmla="*/ 164 h 186"/>
                <a:gd name="T44" fmla="*/ 37 w 103"/>
                <a:gd name="T45" fmla="*/ 149 h 186"/>
                <a:gd name="T46" fmla="*/ 37 w 103"/>
                <a:gd name="T47" fmla="*/ 145 h 186"/>
                <a:gd name="T48" fmla="*/ 20 w 103"/>
                <a:gd name="T49" fmla="*/ 136 h 186"/>
                <a:gd name="T50" fmla="*/ 14 w 103"/>
                <a:gd name="T51" fmla="*/ 130 h 186"/>
                <a:gd name="T52" fmla="*/ 24 w 103"/>
                <a:gd name="T53" fmla="*/ 122 h 186"/>
                <a:gd name="T54" fmla="*/ 49 w 103"/>
                <a:gd name="T55" fmla="*/ 108 h 186"/>
                <a:gd name="T56" fmla="*/ 56 w 103"/>
                <a:gd name="T57" fmla="*/ 89 h 186"/>
                <a:gd name="T58" fmla="*/ 58 w 103"/>
                <a:gd name="T59" fmla="*/ 70 h 186"/>
                <a:gd name="T60" fmla="*/ 54 w 103"/>
                <a:gd name="T61" fmla="*/ 69 h 186"/>
                <a:gd name="T62" fmla="*/ 40 w 103"/>
                <a:gd name="T63" fmla="*/ 77 h 186"/>
                <a:gd name="T64" fmla="*/ 34 w 103"/>
                <a:gd name="T65" fmla="*/ 80 h 186"/>
                <a:gd name="T66" fmla="*/ 28 w 103"/>
                <a:gd name="T67" fmla="*/ 85 h 186"/>
                <a:gd name="T68" fmla="*/ 24 w 103"/>
                <a:gd name="T69" fmla="*/ 89 h 186"/>
                <a:gd name="T70" fmla="*/ 18 w 103"/>
                <a:gd name="T71" fmla="*/ 106 h 186"/>
                <a:gd name="T72" fmla="*/ 13 w 103"/>
                <a:gd name="T73" fmla="*/ 109 h 186"/>
                <a:gd name="T74" fmla="*/ 5 w 103"/>
                <a:gd name="T75" fmla="*/ 100 h 186"/>
                <a:gd name="T76" fmla="*/ 2 w 103"/>
                <a:gd name="T77" fmla="*/ 80 h 186"/>
                <a:gd name="T78" fmla="*/ 11 w 103"/>
                <a:gd name="T79" fmla="*/ 65 h 186"/>
                <a:gd name="T80" fmla="*/ 15 w 103"/>
                <a:gd name="T81" fmla="*/ 57 h 186"/>
                <a:gd name="T82" fmla="*/ 27 w 103"/>
                <a:gd name="T83" fmla="*/ 39 h 186"/>
                <a:gd name="T84" fmla="*/ 34 w 103"/>
                <a:gd name="T85" fmla="*/ 43 h 186"/>
                <a:gd name="T86" fmla="*/ 34 w 103"/>
                <a:gd name="T87" fmla="*/ 56 h 186"/>
                <a:gd name="T88" fmla="*/ 33 w 103"/>
                <a:gd name="T89" fmla="*/ 62 h 186"/>
                <a:gd name="T90" fmla="*/ 53 w 103"/>
                <a:gd name="T91" fmla="*/ 55 h 186"/>
                <a:gd name="T92" fmla="*/ 60 w 103"/>
                <a:gd name="T93" fmla="*/ 52 h 186"/>
                <a:gd name="T94" fmla="*/ 61 w 103"/>
                <a:gd name="T95" fmla="*/ 11 h 186"/>
                <a:gd name="T96" fmla="*/ 54 w 103"/>
                <a:gd name="T97" fmla="*/ 117 h 186"/>
                <a:gd name="T98" fmla="*/ 53 w 103"/>
                <a:gd name="T99" fmla="*/ 114 h 186"/>
                <a:gd name="T100" fmla="*/ 31 w 103"/>
                <a:gd name="T101" fmla="*/ 123 h 186"/>
                <a:gd name="T102" fmla="*/ 27 w 103"/>
                <a:gd name="T103" fmla="*/ 131 h 186"/>
                <a:gd name="T104" fmla="*/ 43 w 103"/>
                <a:gd name="T105" fmla="*/ 136 h 186"/>
                <a:gd name="T106" fmla="*/ 53 w 103"/>
                <a:gd name="T107" fmla="*/ 128 h 186"/>
                <a:gd name="T108" fmla="*/ 77 w 103"/>
                <a:gd name="T109" fmla="*/ 111 h 186"/>
                <a:gd name="T110" fmla="*/ 74 w 103"/>
                <a:gd name="T111" fmla="*/ 109 h 186"/>
                <a:gd name="T112" fmla="*/ 69 w 103"/>
                <a:gd name="T113" fmla="*/ 117 h 186"/>
                <a:gd name="T114" fmla="*/ 72 w 103"/>
                <a:gd name="T115" fmla="*/ 121 h 186"/>
                <a:gd name="T116" fmla="*/ 77 w 103"/>
                <a:gd name="T117" fmla="*/ 1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3" h="186">
                  <a:moveTo>
                    <a:pt x="64" y="3"/>
                  </a:moveTo>
                  <a:cubicBezTo>
                    <a:pt x="66" y="0"/>
                    <a:pt x="67" y="1"/>
                    <a:pt x="68" y="6"/>
                  </a:cubicBezTo>
                  <a:cubicBezTo>
                    <a:pt x="68" y="9"/>
                    <a:pt x="68" y="11"/>
                    <a:pt x="69" y="13"/>
                  </a:cubicBezTo>
                  <a:cubicBezTo>
                    <a:pt x="70" y="14"/>
                    <a:pt x="70" y="19"/>
                    <a:pt x="70" y="27"/>
                  </a:cubicBezTo>
                  <a:cubicBezTo>
                    <a:pt x="70" y="36"/>
                    <a:pt x="71" y="40"/>
                    <a:pt x="71" y="41"/>
                  </a:cubicBezTo>
                  <a:cubicBezTo>
                    <a:pt x="71" y="42"/>
                    <a:pt x="73" y="43"/>
                    <a:pt x="75" y="43"/>
                  </a:cubicBezTo>
                  <a:cubicBezTo>
                    <a:pt x="78" y="44"/>
                    <a:pt x="80" y="45"/>
                    <a:pt x="83" y="47"/>
                  </a:cubicBezTo>
                  <a:cubicBezTo>
                    <a:pt x="86" y="48"/>
                    <a:pt x="88" y="49"/>
                    <a:pt x="89" y="49"/>
                  </a:cubicBezTo>
                  <a:cubicBezTo>
                    <a:pt x="91" y="49"/>
                    <a:pt x="93" y="50"/>
                    <a:pt x="96" y="52"/>
                  </a:cubicBezTo>
                  <a:cubicBezTo>
                    <a:pt x="99" y="54"/>
                    <a:pt x="100" y="55"/>
                    <a:pt x="100" y="57"/>
                  </a:cubicBezTo>
                  <a:cubicBezTo>
                    <a:pt x="101" y="58"/>
                    <a:pt x="100" y="59"/>
                    <a:pt x="100" y="59"/>
                  </a:cubicBezTo>
                  <a:cubicBezTo>
                    <a:pt x="99" y="60"/>
                    <a:pt x="96" y="60"/>
                    <a:pt x="89" y="61"/>
                  </a:cubicBezTo>
                  <a:cubicBezTo>
                    <a:pt x="78" y="61"/>
                    <a:pt x="72" y="62"/>
                    <a:pt x="70" y="64"/>
                  </a:cubicBezTo>
                  <a:cubicBezTo>
                    <a:pt x="70" y="64"/>
                    <a:pt x="69" y="71"/>
                    <a:pt x="69" y="83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81" y="101"/>
                    <a:pt x="86" y="102"/>
                    <a:pt x="90" y="105"/>
                  </a:cubicBezTo>
                  <a:cubicBezTo>
                    <a:pt x="91" y="105"/>
                    <a:pt x="93" y="107"/>
                    <a:pt x="94" y="109"/>
                  </a:cubicBezTo>
                  <a:cubicBezTo>
                    <a:pt x="96" y="114"/>
                    <a:pt x="96" y="118"/>
                    <a:pt x="93" y="122"/>
                  </a:cubicBezTo>
                  <a:cubicBezTo>
                    <a:pt x="92" y="124"/>
                    <a:pt x="91" y="126"/>
                    <a:pt x="90" y="128"/>
                  </a:cubicBezTo>
                  <a:cubicBezTo>
                    <a:pt x="89" y="130"/>
                    <a:pt x="85" y="133"/>
                    <a:pt x="80" y="139"/>
                  </a:cubicBezTo>
                  <a:cubicBezTo>
                    <a:pt x="75" y="145"/>
                    <a:pt x="72" y="148"/>
                    <a:pt x="72" y="148"/>
                  </a:cubicBezTo>
                  <a:cubicBezTo>
                    <a:pt x="71" y="148"/>
                    <a:pt x="70" y="149"/>
                    <a:pt x="69" y="150"/>
                  </a:cubicBezTo>
                  <a:cubicBezTo>
                    <a:pt x="68" y="152"/>
                    <a:pt x="68" y="153"/>
                    <a:pt x="68" y="155"/>
                  </a:cubicBezTo>
                  <a:cubicBezTo>
                    <a:pt x="69" y="156"/>
                    <a:pt x="69" y="156"/>
                    <a:pt x="70" y="157"/>
                  </a:cubicBezTo>
                  <a:cubicBezTo>
                    <a:pt x="71" y="157"/>
                    <a:pt x="73" y="158"/>
                    <a:pt x="77" y="158"/>
                  </a:cubicBezTo>
                  <a:cubicBezTo>
                    <a:pt x="82" y="160"/>
                    <a:pt x="87" y="160"/>
                    <a:pt x="89" y="161"/>
                  </a:cubicBezTo>
                  <a:cubicBezTo>
                    <a:pt x="92" y="161"/>
                    <a:pt x="94" y="161"/>
                    <a:pt x="94" y="162"/>
                  </a:cubicBezTo>
                  <a:cubicBezTo>
                    <a:pt x="95" y="162"/>
                    <a:pt x="95" y="163"/>
                    <a:pt x="96" y="163"/>
                  </a:cubicBezTo>
                  <a:cubicBezTo>
                    <a:pt x="98" y="163"/>
                    <a:pt x="99" y="163"/>
                    <a:pt x="100" y="165"/>
                  </a:cubicBezTo>
                  <a:cubicBezTo>
                    <a:pt x="101" y="166"/>
                    <a:pt x="102" y="167"/>
                    <a:pt x="102" y="169"/>
                  </a:cubicBezTo>
                  <a:cubicBezTo>
                    <a:pt x="103" y="171"/>
                    <a:pt x="102" y="173"/>
                    <a:pt x="101" y="175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82" y="178"/>
                    <a:pt x="82" y="178"/>
                    <a:pt x="82" y="178"/>
                  </a:cubicBezTo>
                  <a:cubicBezTo>
                    <a:pt x="72" y="178"/>
                    <a:pt x="64" y="178"/>
                    <a:pt x="60" y="178"/>
                  </a:cubicBezTo>
                  <a:cubicBezTo>
                    <a:pt x="56" y="178"/>
                    <a:pt x="51" y="179"/>
                    <a:pt x="46" y="180"/>
                  </a:cubicBezTo>
                  <a:cubicBezTo>
                    <a:pt x="41" y="181"/>
                    <a:pt x="38" y="182"/>
                    <a:pt x="37" y="182"/>
                  </a:cubicBezTo>
                  <a:cubicBezTo>
                    <a:pt x="37" y="182"/>
                    <a:pt x="32" y="183"/>
                    <a:pt x="24" y="184"/>
                  </a:cubicBezTo>
                  <a:cubicBezTo>
                    <a:pt x="21" y="184"/>
                    <a:pt x="19" y="185"/>
                    <a:pt x="18" y="185"/>
                  </a:cubicBezTo>
                  <a:cubicBezTo>
                    <a:pt x="17" y="186"/>
                    <a:pt x="16" y="186"/>
                    <a:pt x="16" y="186"/>
                  </a:cubicBezTo>
                  <a:cubicBezTo>
                    <a:pt x="16" y="186"/>
                    <a:pt x="15" y="185"/>
                    <a:pt x="14" y="184"/>
                  </a:cubicBezTo>
                  <a:cubicBezTo>
                    <a:pt x="13" y="182"/>
                    <a:pt x="12" y="181"/>
                    <a:pt x="12" y="180"/>
                  </a:cubicBezTo>
                  <a:cubicBezTo>
                    <a:pt x="11" y="179"/>
                    <a:pt x="11" y="176"/>
                    <a:pt x="11" y="173"/>
                  </a:cubicBezTo>
                  <a:cubicBezTo>
                    <a:pt x="11" y="168"/>
                    <a:pt x="11" y="165"/>
                    <a:pt x="11" y="164"/>
                  </a:cubicBezTo>
                  <a:cubicBezTo>
                    <a:pt x="12" y="162"/>
                    <a:pt x="14" y="161"/>
                    <a:pt x="18" y="160"/>
                  </a:cubicBezTo>
                  <a:cubicBezTo>
                    <a:pt x="24" y="158"/>
                    <a:pt x="30" y="154"/>
                    <a:pt x="37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7" y="145"/>
                    <a:pt x="37" y="145"/>
                    <a:pt x="37" y="145"/>
                  </a:cubicBezTo>
                  <a:cubicBezTo>
                    <a:pt x="35" y="143"/>
                    <a:pt x="32" y="141"/>
                    <a:pt x="29" y="139"/>
                  </a:cubicBezTo>
                  <a:cubicBezTo>
                    <a:pt x="25" y="137"/>
                    <a:pt x="22" y="136"/>
                    <a:pt x="20" y="136"/>
                  </a:cubicBezTo>
                  <a:cubicBezTo>
                    <a:pt x="17" y="135"/>
                    <a:pt x="15" y="135"/>
                    <a:pt x="15" y="134"/>
                  </a:cubicBezTo>
                  <a:cubicBezTo>
                    <a:pt x="14" y="133"/>
                    <a:pt x="14" y="131"/>
                    <a:pt x="14" y="130"/>
                  </a:cubicBezTo>
                  <a:cubicBezTo>
                    <a:pt x="15" y="128"/>
                    <a:pt x="16" y="127"/>
                    <a:pt x="18" y="126"/>
                  </a:cubicBezTo>
                  <a:cubicBezTo>
                    <a:pt x="21" y="125"/>
                    <a:pt x="23" y="123"/>
                    <a:pt x="24" y="122"/>
                  </a:cubicBezTo>
                  <a:cubicBezTo>
                    <a:pt x="26" y="120"/>
                    <a:pt x="30" y="118"/>
                    <a:pt x="35" y="115"/>
                  </a:cubicBezTo>
                  <a:cubicBezTo>
                    <a:pt x="40" y="112"/>
                    <a:pt x="45" y="110"/>
                    <a:pt x="49" y="108"/>
                  </a:cubicBezTo>
                  <a:cubicBezTo>
                    <a:pt x="53" y="107"/>
                    <a:pt x="55" y="106"/>
                    <a:pt x="55" y="105"/>
                  </a:cubicBezTo>
                  <a:cubicBezTo>
                    <a:pt x="55" y="104"/>
                    <a:pt x="56" y="98"/>
                    <a:pt x="56" y="89"/>
                  </a:cubicBezTo>
                  <a:cubicBezTo>
                    <a:pt x="57" y="79"/>
                    <a:pt x="58" y="74"/>
                    <a:pt x="58" y="72"/>
                  </a:cubicBezTo>
                  <a:cubicBezTo>
                    <a:pt x="58" y="71"/>
                    <a:pt x="58" y="70"/>
                    <a:pt x="58" y="70"/>
                  </a:cubicBezTo>
                  <a:cubicBezTo>
                    <a:pt x="58" y="69"/>
                    <a:pt x="58" y="69"/>
                    <a:pt x="57" y="69"/>
                  </a:cubicBezTo>
                  <a:cubicBezTo>
                    <a:pt x="56" y="69"/>
                    <a:pt x="56" y="69"/>
                    <a:pt x="54" y="69"/>
                  </a:cubicBezTo>
                  <a:cubicBezTo>
                    <a:pt x="53" y="70"/>
                    <a:pt x="52" y="70"/>
                    <a:pt x="50" y="71"/>
                  </a:cubicBezTo>
                  <a:cubicBezTo>
                    <a:pt x="45" y="74"/>
                    <a:pt x="41" y="76"/>
                    <a:pt x="40" y="77"/>
                  </a:cubicBezTo>
                  <a:cubicBezTo>
                    <a:pt x="38" y="78"/>
                    <a:pt x="37" y="79"/>
                    <a:pt x="36" y="79"/>
                  </a:cubicBezTo>
                  <a:cubicBezTo>
                    <a:pt x="35" y="79"/>
                    <a:pt x="34" y="79"/>
                    <a:pt x="34" y="80"/>
                  </a:cubicBezTo>
                  <a:cubicBezTo>
                    <a:pt x="34" y="80"/>
                    <a:pt x="33" y="81"/>
                    <a:pt x="31" y="82"/>
                  </a:cubicBezTo>
                  <a:cubicBezTo>
                    <a:pt x="29" y="84"/>
                    <a:pt x="28" y="85"/>
                    <a:pt x="28" y="85"/>
                  </a:cubicBezTo>
                  <a:cubicBezTo>
                    <a:pt x="28" y="85"/>
                    <a:pt x="27" y="86"/>
                    <a:pt x="26" y="87"/>
                  </a:cubicBezTo>
                  <a:cubicBezTo>
                    <a:pt x="24" y="87"/>
                    <a:pt x="24" y="88"/>
                    <a:pt x="24" y="89"/>
                  </a:cubicBezTo>
                  <a:cubicBezTo>
                    <a:pt x="24" y="90"/>
                    <a:pt x="23" y="93"/>
                    <a:pt x="21" y="97"/>
                  </a:cubicBezTo>
                  <a:cubicBezTo>
                    <a:pt x="20" y="102"/>
                    <a:pt x="19" y="105"/>
                    <a:pt x="18" y="106"/>
                  </a:cubicBezTo>
                  <a:cubicBezTo>
                    <a:pt x="17" y="107"/>
                    <a:pt x="16" y="108"/>
                    <a:pt x="16" y="109"/>
                  </a:cubicBezTo>
                  <a:cubicBezTo>
                    <a:pt x="15" y="109"/>
                    <a:pt x="14" y="109"/>
                    <a:pt x="13" y="109"/>
                  </a:cubicBezTo>
                  <a:cubicBezTo>
                    <a:pt x="11" y="109"/>
                    <a:pt x="9" y="109"/>
                    <a:pt x="8" y="108"/>
                  </a:cubicBezTo>
                  <a:cubicBezTo>
                    <a:pt x="7" y="106"/>
                    <a:pt x="6" y="104"/>
                    <a:pt x="5" y="100"/>
                  </a:cubicBezTo>
                  <a:cubicBezTo>
                    <a:pt x="4" y="96"/>
                    <a:pt x="3" y="93"/>
                    <a:pt x="3" y="89"/>
                  </a:cubicBezTo>
                  <a:cubicBezTo>
                    <a:pt x="3" y="84"/>
                    <a:pt x="3" y="81"/>
                    <a:pt x="2" y="80"/>
                  </a:cubicBezTo>
                  <a:cubicBezTo>
                    <a:pt x="0" y="77"/>
                    <a:pt x="1" y="74"/>
                    <a:pt x="5" y="71"/>
                  </a:cubicBezTo>
                  <a:cubicBezTo>
                    <a:pt x="6" y="70"/>
                    <a:pt x="8" y="68"/>
                    <a:pt x="11" y="65"/>
                  </a:cubicBezTo>
                  <a:cubicBezTo>
                    <a:pt x="13" y="61"/>
                    <a:pt x="15" y="59"/>
                    <a:pt x="15" y="58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6" y="57"/>
                    <a:pt x="16" y="55"/>
                    <a:pt x="17" y="51"/>
                  </a:cubicBezTo>
                  <a:cubicBezTo>
                    <a:pt x="19" y="44"/>
                    <a:pt x="22" y="40"/>
                    <a:pt x="27" y="39"/>
                  </a:cubicBezTo>
                  <a:cubicBezTo>
                    <a:pt x="29" y="39"/>
                    <a:pt x="31" y="39"/>
                    <a:pt x="33" y="40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4"/>
                    <a:pt x="35" y="46"/>
                    <a:pt x="35" y="49"/>
                  </a:cubicBezTo>
                  <a:cubicBezTo>
                    <a:pt x="35" y="53"/>
                    <a:pt x="34" y="55"/>
                    <a:pt x="34" y="56"/>
                  </a:cubicBezTo>
                  <a:cubicBezTo>
                    <a:pt x="33" y="57"/>
                    <a:pt x="33" y="58"/>
                    <a:pt x="33" y="59"/>
                  </a:cubicBezTo>
                  <a:cubicBezTo>
                    <a:pt x="33" y="60"/>
                    <a:pt x="33" y="61"/>
                    <a:pt x="33" y="62"/>
                  </a:cubicBezTo>
                  <a:cubicBezTo>
                    <a:pt x="34" y="62"/>
                    <a:pt x="36" y="61"/>
                    <a:pt x="41" y="60"/>
                  </a:cubicBezTo>
                  <a:cubicBezTo>
                    <a:pt x="45" y="58"/>
                    <a:pt x="49" y="56"/>
                    <a:pt x="53" y="55"/>
                  </a:cubicBezTo>
                  <a:cubicBezTo>
                    <a:pt x="56" y="53"/>
                    <a:pt x="57" y="53"/>
                    <a:pt x="58" y="53"/>
                  </a:cubicBezTo>
                  <a:cubicBezTo>
                    <a:pt x="59" y="53"/>
                    <a:pt x="60" y="52"/>
                    <a:pt x="60" y="52"/>
                  </a:cubicBezTo>
                  <a:cubicBezTo>
                    <a:pt x="60" y="52"/>
                    <a:pt x="60" y="47"/>
                    <a:pt x="61" y="40"/>
                  </a:cubicBezTo>
                  <a:cubicBezTo>
                    <a:pt x="62" y="23"/>
                    <a:pt x="62" y="13"/>
                    <a:pt x="61" y="11"/>
                  </a:cubicBezTo>
                  <a:cubicBezTo>
                    <a:pt x="61" y="9"/>
                    <a:pt x="61" y="6"/>
                    <a:pt x="64" y="3"/>
                  </a:cubicBezTo>
                  <a:close/>
                  <a:moveTo>
                    <a:pt x="54" y="117"/>
                  </a:moveTo>
                  <a:cubicBezTo>
                    <a:pt x="54" y="116"/>
                    <a:pt x="54" y="115"/>
                    <a:pt x="54" y="115"/>
                  </a:cubicBezTo>
                  <a:cubicBezTo>
                    <a:pt x="54" y="114"/>
                    <a:pt x="54" y="114"/>
                    <a:pt x="53" y="114"/>
                  </a:cubicBezTo>
                  <a:cubicBezTo>
                    <a:pt x="51" y="114"/>
                    <a:pt x="46" y="116"/>
                    <a:pt x="38" y="120"/>
                  </a:cubicBezTo>
                  <a:cubicBezTo>
                    <a:pt x="35" y="121"/>
                    <a:pt x="33" y="122"/>
                    <a:pt x="31" y="123"/>
                  </a:cubicBezTo>
                  <a:cubicBezTo>
                    <a:pt x="28" y="124"/>
                    <a:pt x="26" y="125"/>
                    <a:pt x="25" y="128"/>
                  </a:cubicBezTo>
                  <a:cubicBezTo>
                    <a:pt x="24" y="130"/>
                    <a:pt x="25" y="131"/>
                    <a:pt x="27" y="131"/>
                  </a:cubicBezTo>
                  <a:cubicBezTo>
                    <a:pt x="29" y="132"/>
                    <a:pt x="30" y="132"/>
                    <a:pt x="31" y="133"/>
                  </a:cubicBezTo>
                  <a:cubicBezTo>
                    <a:pt x="35" y="134"/>
                    <a:pt x="39" y="136"/>
                    <a:pt x="43" y="136"/>
                  </a:cubicBezTo>
                  <a:cubicBezTo>
                    <a:pt x="47" y="137"/>
                    <a:pt x="50" y="137"/>
                    <a:pt x="51" y="136"/>
                  </a:cubicBezTo>
                  <a:cubicBezTo>
                    <a:pt x="52" y="135"/>
                    <a:pt x="52" y="132"/>
                    <a:pt x="53" y="128"/>
                  </a:cubicBezTo>
                  <a:cubicBezTo>
                    <a:pt x="53" y="123"/>
                    <a:pt x="53" y="119"/>
                    <a:pt x="54" y="117"/>
                  </a:cubicBezTo>
                  <a:close/>
                  <a:moveTo>
                    <a:pt x="77" y="111"/>
                  </a:moveTo>
                  <a:cubicBezTo>
                    <a:pt x="77" y="110"/>
                    <a:pt x="77" y="110"/>
                    <a:pt x="76" y="110"/>
                  </a:cubicBezTo>
                  <a:cubicBezTo>
                    <a:pt x="76" y="109"/>
                    <a:pt x="75" y="109"/>
                    <a:pt x="74" y="109"/>
                  </a:cubicBezTo>
                  <a:cubicBezTo>
                    <a:pt x="71" y="109"/>
                    <a:pt x="70" y="110"/>
                    <a:pt x="69" y="111"/>
                  </a:cubicBezTo>
                  <a:cubicBezTo>
                    <a:pt x="69" y="111"/>
                    <a:pt x="69" y="113"/>
                    <a:pt x="69" y="117"/>
                  </a:cubicBezTo>
                  <a:cubicBezTo>
                    <a:pt x="69" y="121"/>
                    <a:pt x="69" y="123"/>
                    <a:pt x="69" y="123"/>
                  </a:cubicBezTo>
                  <a:cubicBezTo>
                    <a:pt x="70" y="123"/>
                    <a:pt x="71" y="122"/>
                    <a:pt x="72" y="121"/>
                  </a:cubicBezTo>
                  <a:cubicBezTo>
                    <a:pt x="74" y="119"/>
                    <a:pt x="75" y="117"/>
                    <a:pt x="76" y="116"/>
                  </a:cubicBezTo>
                  <a:cubicBezTo>
                    <a:pt x="76" y="115"/>
                    <a:pt x="77" y="113"/>
                    <a:pt x="77" y="1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8"/>
            <p:cNvSpPr>
              <a:spLocks noEditPoints="1"/>
            </p:cNvSpPr>
            <p:nvPr/>
          </p:nvSpPr>
          <p:spPr bwMode="auto">
            <a:xfrm>
              <a:off x="4262655" y="4092575"/>
              <a:ext cx="587375" cy="504825"/>
            </a:xfrm>
            <a:custGeom>
              <a:avLst/>
              <a:gdLst>
                <a:gd name="T0" fmla="*/ 12 w 154"/>
                <a:gd name="T1" fmla="*/ 104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3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9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6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5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3 h 134"/>
                <a:gd name="T58" fmla="*/ 81 w 154"/>
                <a:gd name="T59" fmla="*/ 88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2 h 134"/>
                <a:gd name="T66" fmla="*/ 36 w 154"/>
                <a:gd name="T67" fmla="*/ 112 h 134"/>
                <a:gd name="T68" fmla="*/ 99 w 154"/>
                <a:gd name="T69" fmla="*/ 6 h 134"/>
                <a:gd name="T70" fmla="*/ 121 w 154"/>
                <a:gd name="T71" fmla="*/ 25 h 134"/>
                <a:gd name="T72" fmla="*/ 115 w 154"/>
                <a:gd name="T73" fmla="*/ 35 h 134"/>
                <a:gd name="T74" fmla="*/ 81 w 154"/>
                <a:gd name="T75" fmla="*/ 42 h 134"/>
                <a:gd name="T76" fmla="*/ 50 w 154"/>
                <a:gd name="T77" fmla="*/ 36 h 134"/>
                <a:gd name="T78" fmla="*/ 43 w 154"/>
                <a:gd name="T79" fmla="*/ 3 h 134"/>
                <a:gd name="T80" fmla="*/ 58 w 154"/>
                <a:gd name="T81" fmla="*/ 11 h 134"/>
                <a:gd name="T82" fmla="*/ 81 w 154"/>
                <a:gd name="T83" fmla="*/ 11 h 134"/>
                <a:gd name="T84" fmla="*/ 90 w 154"/>
                <a:gd name="T85" fmla="*/ 2 h 134"/>
                <a:gd name="T86" fmla="*/ 48 w 154"/>
                <a:gd name="T87" fmla="*/ 109 h 134"/>
                <a:gd name="T88" fmla="*/ 55 w 154"/>
                <a:gd name="T89" fmla="*/ 107 h 134"/>
                <a:gd name="T90" fmla="*/ 65 w 154"/>
                <a:gd name="T91" fmla="*/ 106 h 134"/>
                <a:gd name="T92" fmla="*/ 65 w 154"/>
                <a:gd name="T93" fmla="*/ 106 h 134"/>
                <a:gd name="T94" fmla="*/ 69 w 154"/>
                <a:gd name="T95" fmla="*/ 59 h 134"/>
                <a:gd name="T96" fmla="*/ 72 w 154"/>
                <a:gd name="T97" fmla="*/ 57 h 134"/>
                <a:gd name="T98" fmla="*/ 76 w 154"/>
                <a:gd name="T99" fmla="*/ 103 h 134"/>
                <a:gd name="T100" fmla="*/ 75 w 154"/>
                <a:gd name="T101" fmla="*/ 104 h 134"/>
                <a:gd name="T102" fmla="*/ 96 w 154"/>
                <a:gd name="T103" fmla="*/ 10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8"/>
                  </a:moveTo>
                  <a:cubicBezTo>
                    <a:pt x="17" y="96"/>
                    <a:pt x="18" y="96"/>
                    <a:pt x="18" y="96"/>
                  </a:cubicBezTo>
                  <a:cubicBezTo>
                    <a:pt x="18" y="97"/>
                    <a:pt x="17" y="98"/>
                    <a:pt x="15" y="99"/>
                  </a:cubicBezTo>
                  <a:cubicBezTo>
                    <a:pt x="13" y="101"/>
                    <a:pt x="12" y="103"/>
                    <a:pt x="12" y="104"/>
                  </a:cubicBezTo>
                  <a:cubicBezTo>
                    <a:pt x="12" y="105"/>
                    <a:pt x="12" y="106"/>
                    <a:pt x="11" y="107"/>
                  </a:cubicBezTo>
                  <a:cubicBezTo>
                    <a:pt x="10" y="108"/>
                    <a:pt x="9" y="109"/>
                    <a:pt x="9" y="112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5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7"/>
                  </a:cubicBezTo>
                  <a:cubicBezTo>
                    <a:pt x="16" y="118"/>
                    <a:pt x="17" y="118"/>
                    <a:pt x="19" y="118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7"/>
                    <a:pt x="20" y="116"/>
                    <a:pt x="20" y="116"/>
                  </a:cubicBezTo>
                  <a:cubicBezTo>
                    <a:pt x="19" y="116"/>
                    <a:pt x="19" y="115"/>
                    <a:pt x="21" y="115"/>
                  </a:cubicBezTo>
                  <a:cubicBezTo>
                    <a:pt x="22" y="115"/>
                    <a:pt x="23" y="114"/>
                    <a:pt x="26" y="114"/>
                  </a:cubicBezTo>
                  <a:cubicBezTo>
                    <a:pt x="28" y="113"/>
                    <a:pt x="29" y="113"/>
                    <a:pt x="29" y="114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5"/>
                    <a:pt x="35" y="114"/>
                  </a:cubicBezTo>
                  <a:cubicBezTo>
                    <a:pt x="39" y="113"/>
                    <a:pt x="40" y="113"/>
                    <a:pt x="41" y="113"/>
                  </a:cubicBezTo>
                  <a:cubicBezTo>
                    <a:pt x="42" y="113"/>
                    <a:pt x="42" y="113"/>
                    <a:pt x="43" y="113"/>
                  </a:cubicBezTo>
                  <a:cubicBezTo>
                    <a:pt x="44" y="112"/>
                    <a:pt x="49" y="111"/>
                    <a:pt x="57" y="110"/>
                  </a:cubicBezTo>
                  <a:cubicBezTo>
                    <a:pt x="60" y="110"/>
                    <a:pt x="62" y="109"/>
                    <a:pt x="63" y="109"/>
                  </a:cubicBezTo>
                  <a:cubicBezTo>
                    <a:pt x="64" y="108"/>
                    <a:pt x="64" y="108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10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9"/>
                    <a:pt x="77" y="109"/>
                  </a:cubicBezTo>
                  <a:cubicBezTo>
                    <a:pt x="78" y="109"/>
                    <a:pt x="79" y="108"/>
                    <a:pt x="79" y="107"/>
                  </a:cubicBezTo>
                  <a:cubicBezTo>
                    <a:pt x="79" y="107"/>
                    <a:pt x="80" y="107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7"/>
                    <a:pt x="82" y="107"/>
                  </a:cubicBezTo>
                  <a:cubicBezTo>
                    <a:pt x="82" y="108"/>
                    <a:pt x="83" y="108"/>
                    <a:pt x="84" y="107"/>
                  </a:cubicBezTo>
                  <a:cubicBezTo>
                    <a:pt x="86" y="106"/>
                    <a:pt x="95" y="106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2"/>
                    <a:pt x="122" y="101"/>
                    <a:pt x="121" y="100"/>
                  </a:cubicBezTo>
                  <a:cubicBezTo>
                    <a:pt x="120" y="100"/>
                    <a:pt x="120" y="99"/>
                    <a:pt x="120" y="99"/>
                  </a:cubicBezTo>
                  <a:cubicBezTo>
                    <a:pt x="121" y="98"/>
                    <a:pt x="122" y="99"/>
                    <a:pt x="124" y="101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4"/>
                    <a:pt x="131" y="105"/>
                  </a:cubicBezTo>
                  <a:cubicBezTo>
                    <a:pt x="132" y="106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7"/>
                  </a:cubicBezTo>
                  <a:cubicBezTo>
                    <a:pt x="150" y="118"/>
                    <a:pt x="150" y="118"/>
                    <a:pt x="151" y="118"/>
                  </a:cubicBezTo>
                  <a:cubicBezTo>
                    <a:pt x="152" y="118"/>
                    <a:pt x="153" y="119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6"/>
                    <a:pt x="152" y="127"/>
                    <a:pt x="151" y="128"/>
                  </a:cubicBezTo>
                  <a:cubicBezTo>
                    <a:pt x="150" y="129"/>
                    <a:pt x="148" y="130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7"/>
                    <a:pt x="129" y="126"/>
                  </a:cubicBezTo>
                  <a:cubicBezTo>
                    <a:pt x="128" y="125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7"/>
                    <a:pt x="44" y="128"/>
                    <a:pt x="38" y="130"/>
                  </a:cubicBezTo>
                  <a:cubicBezTo>
                    <a:pt x="22" y="134"/>
                    <a:pt x="12" y="134"/>
                    <a:pt x="6" y="128"/>
                  </a:cubicBezTo>
                  <a:cubicBezTo>
                    <a:pt x="4" y="126"/>
                    <a:pt x="3" y="124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9"/>
                    <a:pt x="1" y="107"/>
                    <a:pt x="2" y="106"/>
                  </a:cubicBezTo>
                  <a:cubicBezTo>
                    <a:pt x="2" y="105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1"/>
                    <a:pt x="14" y="99"/>
                    <a:pt x="15" y="98"/>
                  </a:cubicBezTo>
                  <a:close/>
                  <a:moveTo>
                    <a:pt x="16" y="116"/>
                  </a:moveTo>
                  <a:cubicBezTo>
                    <a:pt x="16" y="116"/>
                    <a:pt x="16" y="116"/>
                    <a:pt x="16" y="116"/>
                  </a:cubicBezTo>
                  <a:cubicBezTo>
                    <a:pt x="16" y="115"/>
                    <a:pt x="17" y="115"/>
                    <a:pt x="17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1"/>
                    <a:pt x="27" y="90"/>
                    <a:pt x="27" y="91"/>
                  </a:cubicBezTo>
                  <a:cubicBezTo>
                    <a:pt x="27" y="92"/>
                    <a:pt x="26" y="92"/>
                    <a:pt x="24" y="93"/>
                  </a:cubicBezTo>
                  <a:cubicBezTo>
                    <a:pt x="21" y="95"/>
                    <a:pt x="21" y="95"/>
                    <a:pt x="21" y="95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5"/>
                    <a:pt x="28" y="115"/>
                  </a:cubicBezTo>
                  <a:cubicBezTo>
                    <a:pt x="28" y="115"/>
                    <a:pt x="28" y="115"/>
                    <a:pt x="27" y="115"/>
                  </a:cubicBezTo>
                  <a:cubicBezTo>
                    <a:pt x="25" y="114"/>
                    <a:pt x="25" y="115"/>
                    <a:pt x="24" y="115"/>
                  </a:cubicBezTo>
                  <a:cubicBezTo>
                    <a:pt x="24" y="116"/>
                    <a:pt x="24" y="117"/>
                    <a:pt x="25" y="116"/>
                  </a:cubicBezTo>
                  <a:cubicBezTo>
                    <a:pt x="26" y="116"/>
                    <a:pt x="26" y="116"/>
                    <a:pt x="27" y="115"/>
                  </a:cubicBezTo>
                  <a:close/>
                  <a:moveTo>
                    <a:pt x="44" y="56"/>
                  </a:moveTo>
                  <a:cubicBezTo>
                    <a:pt x="44" y="56"/>
                    <a:pt x="44" y="55"/>
                    <a:pt x="44" y="55"/>
                  </a:cubicBezTo>
                  <a:cubicBezTo>
                    <a:pt x="45" y="54"/>
                    <a:pt x="45" y="54"/>
                    <a:pt x="45" y="55"/>
                  </a:cubicBezTo>
                  <a:cubicBezTo>
                    <a:pt x="45" y="56"/>
                    <a:pt x="45" y="57"/>
                    <a:pt x="44" y="58"/>
                  </a:cubicBezTo>
                  <a:cubicBezTo>
                    <a:pt x="43" y="60"/>
                    <a:pt x="43" y="61"/>
                    <a:pt x="43" y="62"/>
                  </a:cubicBezTo>
                  <a:cubicBezTo>
                    <a:pt x="44" y="62"/>
                    <a:pt x="44" y="63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60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2"/>
                    <a:pt x="60" y="62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4"/>
                    <a:pt x="57" y="64"/>
                    <a:pt x="57" y="66"/>
                  </a:cubicBezTo>
                  <a:cubicBezTo>
                    <a:pt x="58" y="67"/>
                    <a:pt x="59" y="67"/>
                    <a:pt x="59" y="67"/>
                  </a:cubicBezTo>
                  <a:cubicBezTo>
                    <a:pt x="60" y="67"/>
                    <a:pt x="61" y="67"/>
                    <a:pt x="64" y="66"/>
                  </a:cubicBezTo>
                  <a:cubicBezTo>
                    <a:pt x="67" y="65"/>
                    <a:pt x="69" y="64"/>
                    <a:pt x="70" y="63"/>
                  </a:cubicBezTo>
                  <a:cubicBezTo>
                    <a:pt x="72" y="63"/>
                    <a:pt x="73" y="63"/>
                    <a:pt x="74" y="63"/>
                  </a:cubicBezTo>
                  <a:cubicBezTo>
                    <a:pt x="75" y="63"/>
                    <a:pt x="76" y="62"/>
                    <a:pt x="77" y="60"/>
                  </a:cubicBezTo>
                  <a:cubicBezTo>
                    <a:pt x="79" y="59"/>
                    <a:pt x="80" y="58"/>
                    <a:pt x="80" y="57"/>
                  </a:cubicBezTo>
                  <a:cubicBezTo>
                    <a:pt x="80" y="56"/>
                    <a:pt x="79" y="56"/>
                    <a:pt x="77" y="57"/>
                  </a:cubicBezTo>
                  <a:cubicBezTo>
                    <a:pt x="76" y="57"/>
                    <a:pt x="75" y="57"/>
                    <a:pt x="75" y="57"/>
                  </a:cubicBezTo>
                  <a:cubicBezTo>
                    <a:pt x="75" y="57"/>
                    <a:pt x="76" y="56"/>
                    <a:pt x="76" y="56"/>
                  </a:cubicBezTo>
                  <a:cubicBezTo>
                    <a:pt x="78" y="54"/>
                    <a:pt x="82" y="55"/>
                    <a:pt x="86" y="59"/>
                  </a:cubicBezTo>
                  <a:cubicBezTo>
                    <a:pt x="89" y="61"/>
                    <a:pt x="92" y="63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7"/>
                    <a:pt x="99" y="67"/>
                  </a:cubicBezTo>
                  <a:cubicBezTo>
                    <a:pt x="101" y="68"/>
                    <a:pt x="103" y="70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1"/>
                    <a:pt x="104" y="81"/>
                    <a:pt x="102" y="83"/>
                  </a:cubicBezTo>
                  <a:cubicBezTo>
                    <a:pt x="99" y="84"/>
                    <a:pt x="97" y="85"/>
                    <a:pt x="96" y="85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7"/>
                    <a:pt x="83" y="87"/>
                  </a:cubicBezTo>
                  <a:cubicBezTo>
                    <a:pt x="83" y="88"/>
                    <a:pt x="82" y="88"/>
                    <a:pt x="81" y="88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1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1"/>
                    <a:pt x="52" y="90"/>
                  </a:cubicBezTo>
                  <a:cubicBezTo>
                    <a:pt x="51" y="90"/>
                    <a:pt x="49" y="89"/>
                    <a:pt x="47" y="88"/>
                  </a:cubicBezTo>
                  <a:cubicBezTo>
                    <a:pt x="44" y="86"/>
                    <a:pt x="42" y="84"/>
                    <a:pt x="41" y="82"/>
                  </a:cubicBezTo>
                  <a:cubicBezTo>
                    <a:pt x="40" y="79"/>
                    <a:pt x="39" y="76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60"/>
                    <a:pt x="40" y="59"/>
                  </a:cubicBezTo>
                  <a:cubicBezTo>
                    <a:pt x="43" y="57"/>
                    <a:pt x="44" y="56"/>
                    <a:pt x="44" y="56"/>
                  </a:cubicBezTo>
                  <a:close/>
                  <a:moveTo>
                    <a:pt x="36" y="112"/>
                  </a:moveTo>
                  <a:cubicBezTo>
                    <a:pt x="37" y="111"/>
                    <a:pt x="38" y="111"/>
                    <a:pt x="39" y="111"/>
                  </a:cubicBezTo>
                  <a:cubicBezTo>
                    <a:pt x="40" y="111"/>
                    <a:pt x="41" y="111"/>
                    <a:pt x="41" y="111"/>
                  </a:cubicBezTo>
                  <a:cubicBezTo>
                    <a:pt x="41" y="111"/>
                    <a:pt x="40" y="111"/>
                    <a:pt x="39" y="112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close/>
                  <a:moveTo>
                    <a:pt x="89" y="1"/>
                  </a:moveTo>
                  <a:cubicBezTo>
                    <a:pt x="89" y="1"/>
                    <a:pt x="89" y="0"/>
                    <a:pt x="91" y="0"/>
                  </a:cubicBezTo>
                  <a:cubicBezTo>
                    <a:pt x="93" y="0"/>
                    <a:pt x="96" y="2"/>
                    <a:pt x="99" y="6"/>
                  </a:cubicBezTo>
                  <a:cubicBezTo>
                    <a:pt x="103" y="9"/>
                    <a:pt x="107" y="12"/>
                    <a:pt x="111" y="15"/>
                  </a:cubicBezTo>
                  <a:cubicBezTo>
                    <a:pt x="114" y="16"/>
                    <a:pt x="115" y="17"/>
                    <a:pt x="115" y="17"/>
                  </a:cubicBezTo>
                  <a:cubicBezTo>
                    <a:pt x="115" y="18"/>
                    <a:pt x="116" y="19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9"/>
                    <a:pt x="121" y="30"/>
                  </a:cubicBezTo>
                  <a:cubicBezTo>
                    <a:pt x="120" y="32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5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40"/>
                  </a:cubicBezTo>
                  <a:cubicBezTo>
                    <a:pt x="87" y="40"/>
                    <a:pt x="84" y="41"/>
                    <a:pt x="81" y="42"/>
                  </a:cubicBezTo>
                  <a:cubicBezTo>
                    <a:pt x="78" y="43"/>
                    <a:pt x="74" y="44"/>
                    <a:pt x="69" y="44"/>
                  </a:cubicBezTo>
                  <a:cubicBezTo>
                    <a:pt x="63" y="45"/>
                    <a:pt x="61" y="44"/>
                    <a:pt x="60" y="44"/>
                  </a:cubicBezTo>
                  <a:cubicBezTo>
                    <a:pt x="60" y="43"/>
                    <a:pt x="59" y="43"/>
                    <a:pt x="58" y="43"/>
                  </a:cubicBezTo>
                  <a:cubicBezTo>
                    <a:pt x="56" y="43"/>
                    <a:pt x="53" y="41"/>
                    <a:pt x="50" y="36"/>
                  </a:cubicBezTo>
                  <a:cubicBezTo>
                    <a:pt x="47" y="32"/>
                    <a:pt x="44" y="28"/>
                    <a:pt x="43" y="23"/>
                  </a:cubicBezTo>
                  <a:cubicBezTo>
                    <a:pt x="42" y="19"/>
                    <a:pt x="41" y="14"/>
                    <a:pt x="40" y="10"/>
                  </a:cubicBezTo>
                  <a:cubicBezTo>
                    <a:pt x="40" y="6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8"/>
                  </a:cubicBezTo>
                  <a:cubicBezTo>
                    <a:pt x="49" y="10"/>
                    <a:pt x="50" y="11"/>
                    <a:pt x="50" y="11"/>
                  </a:cubicBezTo>
                  <a:cubicBezTo>
                    <a:pt x="51" y="12"/>
                    <a:pt x="52" y="12"/>
                    <a:pt x="54" y="11"/>
                  </a:cubicBezTo>
                  <a:cubicBezTo>
                    <a:pt x="57" y="11"/>
                    <a:pt x="58" y="11"/>
                    <a:pt x="58" y="11"/>
                  </a:cubicBezTo>
                  <a:cubicBezTo>
                    <a:pt x="58" y="11"/>
                    <a:pt x="57" y="12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1"/>
                  </a:cubicBezTo>
                  <a:cubicBezTo>
                    <a:pt x="84" y="10"/>
                    <a:pt x="86" y="9"/>
                    <a:pt x="87" y="10"/>
                  </a:cubicBezTo>
                  <a:cubicBezTo>
                    <a:pt x="88" y="10"/>
                    <a:pt x="89" y="10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10"/>
                  </a:moveTo>
                  <a:cubicBezTo>
                    <a:pt x="44" y="109"/>
                    <a:pt x="45" y="109"/>
                    <a:pt x="46" y="109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10"/>
                  </a:cubicBezTo>
                  <a:cubicBezTo>
                    <a:pt x="44" y="111"/>
                    <a:pt x="43" y="111"/>
                    <a:pt x="43" y="110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7"/>
                    <a:pt x="55" y="107"/>
                  </a:cubicBezTo>
                  <a:cubicBezTo>
                    <a:pt x="55" y="107"/>
                    <a:pt x="55" y="108"/>
                    <a:pt x="54" y="108"/>
                  </a:cubicBezTo>
                  <a:cubicBezTo>
                    <a:pt x="53" y="108"/>
                    <a:pt x="53" y="109"/>
                    <a:pt x="52" y="109"/>
                  </a:cubicBezTo>
                  <a:cubicBezTo>
                    <a:pt x="51" y="109"/>
                    <a:pt x="51" y="109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7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6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9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9"/>
                    <a:pt x="71" y="58"/>
                    <a:pt x="71" y="58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8"/>
                    <a:pt x="74" y="58"/>
                    <a:pt x="72" y="58"/>
                  </a:cubicBezTo>
                  <a:close/>
                  <a:moveTo>
                    <a:pt x="75" y="104"/>
                  </a:moveTo>
                  <a:cubicBezTo>
                    <a:pt x="75" y="104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4"/>
                  </a:cubicBezTo>
                  <a:cubicBezTo>
                    <a:pt x="77" y="104"/>
                    <a:pt x="77" y="104"/>
                    <a:pt x="77" y="104"/>
                  </a:cubicBezTo>
                  <a:cubicBezTo>
                    <a:pt x="76" y="104"/>
                    <a:pt x="76" y="104"/>
                    <a:pt x="75" y="104"/>
                  </a:cubicBezTo>
                  <a:close/>
                  <a:moveTo>
                    <a:pt x="94" y="102"/>
                  </a:moveTo>
                  <a:cubicBezTo>
                    <a:pt x="93" y="102"/>
                    <a:pt x="93" y="102"/>
                    <a:pt x="94" y="102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2"/>
                    <a:pt x="96" y="102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9"/>
            <p:cNvSpPr>
              <a:spLocks noEditPoints="1"/>
            </p:cNvSpPr>
            <p:nvPr/>
          </p:nvSpPr>
          <p:spPr bwMode="auto">
            <a:xfrm>
              <a:off x="4180105" y="4835525"/>
              <a:ext cx="741363" cy="533400"/>
            </a:xfrm>
            <a:custGeom>
              <a:avLst/>
              <a:gdLst>
                <a:gd name="T0" fmla="*/ 73 w 195"/>
                <a:gd name="T1" fmla="*/ 0 h 142"/>
                <a:gd name="T2" fmla="*/ 73 w 195"/>
                <a:gd name="T3" fmla="*/ 8 h 142"/>
                <a:gd name="T4" fmla="*/ 102 w 195"/>
                <a:gd name="T5" fmla="*/ 29 h 142"/>
                <a:gd name="T6" fmla="*/ 132 w 195"/>
                <a:gd name="T7" fmla="*/ 24 h 142"/>
                <a:gd name="T8" fmla="*/ 121 w 195"/>
                <a:gd name="T9" fmla="*/ 13 h 142"/>
                <a:gd name="T10" fmla="*/ 128 w 195"/>
                <a:gd name="T11" fmla="*/ 13 h 142"/>
                <a:gd name="T12" fmla="*/ 129 w 195"/>
                <a:gd name="T13" fmla="*/ 8 h 142"/>
                <a:gd name="T14" fmla="*/ 124 w 195"/>
                <a:gd name="T15" fmla="*/ 8 h 142"/>
                <a:gd name="T16" fmla="*/ 136 w 195"/>
                <a:gd name="T17" fmla="*/ 8 h 142"/>
                <a:gd name="T18" fmla="*/ 150 w 195"/>
                <a:gd name="T19" fmla="*/ 14 h 142"/>
                <a:gd name="T20" fmla="*/ 175 w 195"/>
                <a:gd name="T21" fmla="*/ 20 h 142"/>
                <a:gd name="T22" fmla="*/ 188 w 195"/>
                <a:gd name="T23" fmla="*/ 28 h 142"/>
                <a:gd name="T24" fmla="*/ 195 w 195"/>
                <a:gd name="T25" fmla="*/ 39 h 142"/>
                <a:gd name="T26" fmla="*/ 190 w 195"/>
                <a:gd name="T27" fmla="*/ 44 h 142"/>
                <a:gd name="T28" fmla="*/ 151 w 195"/>
                <a:gd name="T29" fmla="*/ 43 h 142"/>
                <a:gd name="T30" fmla="*/ 135 w 195"/>
                <a:gd name="T31" fmla="*/ 57 h 142"/>
                <a:gd name="T32" fmla="*/ 121 w 195"/>
                <a:gd name="T33" fmla="*/ 78 h 142"/>
                <a:gd name="T34" fmla="*/ 117 w 195"/>
                <a:gd name="T35" fmla="*/ 89 h 142"/>
                <a:gd name="T36" fmla="*/ 90 w 195"/>
                <a:gd name="T37" fmla="*/ 100 h 142"/>
                <a:gd name="T38" fmla="*/ 77 w 195"/>
                <a:gd name="T39" fmla="*/ 69 h 142"/>
                <a:gd name="T40" fmla="*/ 75 w 195"/>
                <a:gd name="T41" fmla="*/ 61 h 142"/>
                <a:gd name="T42" fmla="*/ 58 w 195"/>
                <a:gd name="T43" fmla="*/ 68 h 142"/>
                <a:gd name="T44" fmla="*/ 69 w 195"/>
                <a:gd name="T45" fmla="*/ 117 h 142"/>
                <a:gd name="T46" fmla="*/ 93 w 195"/>
                <a:gd name="T47" fmla="*/ 119 h 142"/>
                <a:gd name="T48" fmla="*/ 113 w 195"/>
                <a:gd name="T49" fmla="*/ 114 h 142"/>
                <a:gd name="T50" fmla="*/ 126 w 195"/>
                <a:gd name="T51" fmla="*/ 107 h 142"/>
                <a:gd name="T52" fmla="*/ 158 w 195"/>
                <a:gd name="T53" fmla="*/ 118 h 142"/>
                <a:gd name="T54" fmla="*/ 150 w 195"/>
                <a:gd name="T55" fmla="*/ 131 h 142"/>
                <a:gd name="T56" fmla="*/ 116 w 195"/>
                <a:gd name="T57" fmla="*/ 138 h 142"/>
                <a:gd name="T58" fmla="*/ 65 w 195"/>
                <a:gd name="T59" fmla="*/ 135 h 142"/>
                <a:gd name="T60" fmla="*/ 51 w 195"/>
                <a:gd name="T61" fmla="*/ 85 h 142"/>
                <a:gd name="T62" fmla="*/ 42 w 195"/>
                <a:gd name="T63" fmla="*/ 71 h 142"/>
                <a:gd name="T64" fmla="*/ 22 w 195"/>
                <a:gd name="T65" fmla="*/ 78 h 142"/>
                <a:gd name="T66" fmla="*/ 0 w 195"/>
                <a:gd name="T67" fmla="*/ 74 h 142"/>
                <a:gd name="T68" fmla="*/ 1 w 195"/>
                <a:gd name="T69" fmla="*/ 52 h 142"/>
                <a:gd name="T70" fmla="*/ 15 w 195"/>
                <a:gd name="T71" fmla="*/ 51 h 142"/>
                <a:gd name="T72" fmla="*/ 27 w 195"/>
                <a:gd name="T73" fmla="*/ 52 h 142"/>
                <a:gd name="T74" fmla="*/ 33 w 195"/>
                <a:gd name="T75" fmla="*/ 48 h 142"/>
                <a:gd name="T76" fmla="*/ 46 w 195"/>
                <a:gd name="T77" fmla="*/ 45 h 142"/>
                <a:gd name="T78" fmla="*/ 48 w 195"/>
                <a:gd name="T79" fmla="*/ 31 h 142"/>
                <a:gd name="T80" fmla="*/ 55 w 195"/>
                <a:gd name="T81" fmla="*/ 43 h 142"/>
                <a:gd name="T82" fmla="*/ 67 w 195"/>
                <a:gd name="T83" fmla="*/ 39 h 142"/>
                <a:gd name="T84" fmla="*/ 71 w 195"/>
                <a:gd name="T85" fmla="*/ 19 h 142"/>
                <a:gd name="T86" fmla="*/ 122 w 195"/>
                <a:gd name="T87" fmla="*/ 48 h 142"/>
                <a:gd name="T88" fmla="*/ 97 w 195"/>
                <a:gd name="T89" fmla="*/ 54 h 142"/>
                <a:gd name="T90" fmla="*/ 101 w 195"/>
                <a:gd name="T91" fmla="*/ 68 h 142"/>
                <a:gd name="T92" fmla="*/ 112 w 195"/>
                <a:gd name="T93" fmla="*/ 9 h 142"/>
                <a:gd name="T94" fmla="*/ 113 w 195"/>
                <a:gd name="T95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5" h="142">
                  <a:moveTo>
                    <a:pt x="67" y="5"/>
                  </a:moveTo>
                  <a:cubicBezTo>
                    <a:pt x="67" y="2"/>
                    <a:pt x="67" y="1"/>
                    <a:pt x="68" y="0"/>
                  </a:cubicBezTo>
                  <a:cubicBezTo>
                    <a:pt x="68" y="0"/>
                    <a:pt x="69" y="0"/>
                    <a:pt x="71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0"/>
                    <a:pt x="73" y="0"/>
                    <a:pt x="72" y="1"/>
                  </a:cubicBezTo>
                  <a:cubicBezTo>
                    <a:pt x="71" y="1"/>
                    <a:pt x="71" y="2"/>
                    <a:pt x="71" y="2"/>
                  </a:cubicBezTo>
                  <a:cubicBezTo>
                    <a:pt x="71" y="3"/>
                    <a:pt x="71" y="4"/>
                    <a:pt x="71" y="5"/>
                  </a:cubicBezTo>
                  <a:cubicBezTo>
                    <a:pt x="72" y="7"/>
                    <a:pt x="73" y="8"/>
                    <a:pt x="73" y="8"/>
                  </a:cubicBezTo>
                  <a:cubicBezTo>
                    <a:pt x="74" y="9"/>
                    <a:pt x="76" y="15"/>
                    <a:pt x="79" y="25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5" y="34"/>
                    <a:pt x="85" y="34"/>
                    <a:pt x="85" y="34"/>
                  </a:cubicBezTo>
                  <a:cubicBezTo>
                    <a:pt x="88" y="33"/>
                    <a:pt x="94" y="32"/>
                    <a:pt x="102" y="29"/>
                  </a:cubicBezTo>
                  <a:cubicBezTo>
                    <a:pt x="102" y="29"/>
                    <a:pt x="104" y="28"/>
                    <a:pt x="106" y="28"/>
                  </a:cubicBezTo>
                  <a:cubicBezTo>
                    <a:pt x="108" y="28"/>
                    <a:pt x="112" y="28"/>
                    <a:pt x="117" y="27"/>
                  </a:cubicBezTo>
                  <a:cubicBezTo>
                    <a:pt x="123" y="26"/>
                    <a:pt x="127" y="25"/>
                    <a:pt x="128" y="25"/>
                  </a:cubicBezTo>
                  <a:cubicBezTo>
                    <a:pt x="130" y="25"/>
                    <a:pt x="132" y="25"/>
                    <a:pt x="132" y="24"/>
                  </a:cubicBezTo>
                  <a:cubicBezTo>
                    <a:pt x="133" y="23"/>
                    <a:pt x="133" y="23"/>
                    <a:pt x="133" y="22"/>
                  </a:cubicBezTo>
                  <a:cubicBezTo>
                    <a:pt x="133" y="22"/>
                    <a:pt x="133" y="22"/>
                    <a:pt x="132" y="21"/>
                  </a:cubicBezTo>
                  <a:cubicBezTo>
                    <a:pt x="130" y="20"/>
                    <a:pt x="129" y="19"/>
                    <a:pt x="127" y="17"/>
                  </a:cubicBezTo>
                  <a:cubicBezTo>
                    <a:pt x="125" y="15"/>
                    <a:pt x="123" y="14"/>
                    <a:pt x="121" y="13"/>
                  </a:cubicBezTo>
                  <a:cubicBezTo>
                    <a:pt x="119" y="12"/>
                    <a:pt x="118" y="11"/>
                    <a:pt x="118" y="11"/>
                  </a:cubicBezTo>
                  <a:cubicBezTo>
                    <a:pt x="118" y="10"/>
                    <a:pt x="118" y="10"/>
                    <a:pt x="119" y="10"/>
                  </a:cubicBezTo>
                  <a:cubicBezTo>
                    <a:pt x="120" y="10"/>
                    <a:pt x="120" y="10"/>
                    <a:pt x="121" y="11"/>
                  </a:cubicBezTo>
                  <a:cubicBezTo>
                    <a:pt x="121" y="11"/>
                    <a:pt x="123" y="12"/>
                    <a:pt x="128" y="13"/>
                  </a:cubicBezTo>
                  <a:cubicBezTo>
                    <a:pt x="132" y="14"/>
                    <a:pt x="134" y="14"/>
                    <a:pt x="134" y="14"/>
                  </a:cubicBezTo>
                  <a:cubicBezTo>
                    <a:pt x="135" y="13"/>
                    <a:pt x="135" y="12"/>
                    <a:pt x="134" y="11"/>
                  </a:cubicBezTo>
                  <a:cubicBezTo>
                    <a:pt x="133" y="10"/>
                    <a:pt x="132" y="10"/>
                    <a:pt x="131" y="9"/>
                  </a:cubicBezTo>
                  <a:cubicBezTo>
                    <a:pt x="130" y="9"/>
                    <a:pt x="129" y="8"/>
                    <a:pt x="129" y="8"/>
                  </a:cubicBezTo>
                  <a:cubicBezTo>
                    <a:pt x="128" y="8"/>
                    <a:pt x="128" y="7"/>
                    <a:pt x="128" y="7"/>
                  </a:cubicBezTo>
                  <a:cubicBezTo>
                    <a:pt x="129" y="7"/>
                    <a:pt x="128" y="7"/>
                    <a:pt x="128" y="7"/>
                  </a:cubicBezTo>
                  <a:cubicBezTo>
                    <a:pt x="128" y="7"/>
                    <a:pt x="127" y="7"/>
                    <a:pt x="127" y="7"/>
                  </a:cubicBezTo>
                  <a:cubicBezTo>
                    <a:pt x="125" y="8"/>
                    <a:pt x="124" y="8"/>
                    <a:pt x="124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4" y="7"/>
                    <a:pt x="125" y="7"/>
                  </a:cubicBezTo>
                  <a:cubicBezTo>
                    <a:pt x="126" y="5"/>
                    <a:pt x="128" y="4"/>
                    <a:pt x="130" y="4"/>
                  </a:cubicBezTo>
                  <a:cubicBezTo>
                    <a:pt x="132" y="5"/>
                    <a:pt x="134" y="6"/>
                    <a:pt x="136" y="8"/>
                  </a:cubicBezTo>
                  <a:cubicBezTo>
                    <a:pt x="137" y="9"/>
                    <a:pt x="138" y="10"/>
                    <a:pt x="139" y="10"/>
                  </a:cubicBezTo>
                  <a:cubicBezTo>
                    <a:pt x="139" y="9"/>
                    <a:pt x="140" y="10"/>
                    <a:pt x="141" y="12"/>
                  </a:cubicBezTo>
                  <a:cubicBezTo>
                    <a:pt x="141" y="13"/>
                    <a:pt x="142" y="14"/>
                    <a:pt x="143" y="14"/>
                  </a:cubicBezTo>
                  <a:cubicBezTo>
                    <a:pt x="144" y="14"/>
                    <a:pt x="146" y="14"/>
                    <a:pt x="150" y="14"/>
                  </a:cubicBezTo>
                  <a:cubicBezTo>
                    <a:pt x="156" y="14"/>
                    <a:pt x="160" y="13"/>
                    <a:pt x="162" y="13"/>
                  </a:cubicBezTo>
                  <a:cubicBezTo>
                    <a:pt x="164" y="12"/>
                    <a:pt x="165" y="12"/>
                    <a:pt x="165" y="12"/>
                  </a:cubicBezTo>
                  <a:cubicBezTo>
                    <a:pt x="166" y="12"/>
                    <a:pt x="166" y="12"/>
                    <a:pt x="166" y="13"/>
                  </a:cubicBezTo>
                  <a:cubicBezTo>
                    <a:pt x="166" y="14"/>
                    <a:pt x="169" y="16"/>
                    <a:pt x="175" y="20"/>
                  </a:cubicBezTo>
                  <a:cubicBezTo>
                    <a:pt x="182" y="24"/>
                    <a:pt x="185" y="26"/>
                    <a:pt x="186" y="26"/>
                  </a:cubicBezTo>
                  <a:cubicBezTo>
                    <a:pt x="187" y="26"/>
                    <a:pt x="187" y="26"/>
                    <a:pt x="187" y="26"/>
                  </a:cubicBezTo>
                  <a:cubicBezTo>
                    <a:pt x="187" y="26"/>
                    <a:pt x="187" y="27"/>
                    <a:pt x="187" y="27"/>
                  </a:cubicBezTo>
                  <a:cubicBezTo>
                    <a:pt x="187" y="28"/>
                    <a:pt x="188" y="28"/>
                    <a:pt x="188" y="28"/>
                  </a:cubicBezTo>
                  <a:cubicBezTo>
                    <a:pt x="189" y="28"/>
                    <a:pt x="190" y="29"/>
                    <a:pt x="192" y="30"/>
                  </a:cubicBezTo>
                  <a:cubicBezTo>
                    <a:pt x="193" y="32"/>
                    <a:pt x="194" y="32"/>
                    <a:pt x="195" y="32"/>
                  </a:cubicBezTo>
                  <a:cubicBezTo>
                    <a:pt x="195" y="32"/>
                    <a:pt x="195" y="33"/>
                    <a:pt x="195" y="34"/>
                  </a:cubicBezTo>
                  <a:cubicBezTo>
                    <a:pt x="195" y="36"/>
                    <a:pt x="195" y="37"/>
                    <a:pt x="195" y="39"/>
                  </a:cubicBezTo>
                  <a:cubicBezTo>
                    <a:pt x="195" y="40"/>
                    <a:pt x="195" y="41"/>
                    <a:pt x="194" y="42"/>
                  </a:cubicBezTo>
                  <a:cubicBezTo>
                    <a:pt x="194" y="42"/>
                    <a:pt x="193" y="43"/>
                    <a:pt x="192" y="43"/>
                  </a:cubicBezTo>
                  <a:cubicBezTo>
                    <a:pt x="191" y="43"/>
                    <a:pt x="191" y="43"/>
                    <a:pt x="191" y="44"/>
                  </a:cubicBezTo>
                  <a:cubicBezTo>
                    <a:pt x="191" y="45"/>
                    <a:pt x="190" y="45"/>
                    <a:pt x="190" y="44"/>
                  </a:cubicBezTo>
                  <a:cubicBezTo>
                    <a:pt x="189" y="44"/>
                    <a:pt x="186" y="43"/>
                    <a:pt x="180" y="43"/>
                  </a:cubicBezTo>
                  <a:cubicBezTo>
                    <a:pt x="174" y="43"/>
                    <a:pt x="171" y="43"/>
                    <a:pt x="171" y="43"/>
                  </a:cubicBezTo>
                  <a:cubicBezTo>
                    <a:pt x="170" y="42"/>
                    <a:pt x="169" y="42"/>
                    <a:pt x="166" y="42"/>
                  </a:cubicBezTo>
                  <a:cubicBezTo>
                    <a:pt x="163" y="43"/>
                    <a:pt x="158" y="43"/>
                    <a:pt x="151" y="43"/>
                  </a:cubicBezTo>
                  <a:cubicBezTo>
                    <a:pt x="147" y="43"/>
                    <a:pt x="144" y="43"/>
                    <a:pt x="143" y="43"/>
                  </a:cubicBezTo>
                  <a:cubicBezTo>
                    <a:pt x="142" y="43"/>
                    <a:pt x="141" y="44"/>
                    <a:pt x="141" y="44"/>
                  </a:cubicBezTo>
                  <a:cubicBezTo>
                    <a:pt x="139" y="50"/>
                    <a:pt x="138" y="53"/>
                    <a:pt x="136" y="54"/>
                  </a:cubicBezTo>
                  <a:cubicBezTo>
                    <a:pt x="135" y="55"/>
                    <a:pt x="135" y="56"/>
                    <a:pt x="135" y="57"/>
                  </a:cubicBezTo>
                  <a:cubicBezTo>
                    <a:pt x="135" y="57"/>
                    <a:pt x="134" y="59"/>
                    <a:pt x="133" y="60"/>
                  </a:cubicBezTo>
                  <a:cubicBezTo>
                    <a:pt x="132" y="61"/>
                    <a:pt x="130" y="63"/>
                    <a:pt x="129" y="65"/>
                  </a:cubicBezTo>
                  <a:cubicBezTo>
                    <a:pt x="128" y="67"/>
                    <a:pt x="127" y="70"/>
                    <a:pt x="125" y="72"/>
                  </a:cubicBezTo>
                  <a:cubicBezTo>
                    <a:pt x="122" y="74"/>
                    <a:pt x="121" y="76"/>
                    <a:pt x="121" y="78"/>
                  </a:cubicBezTo>
                  <a:cubicBezTo>
                    <a:pt x="120" y="79"/>
                    <a:pt x="121" y="80"/>
                    <a:pt x="121" y="81"/>
                  </a:cubicBezTo>
                  <a:cubicBezTo>
                    <a:pt x="122" y="82"/>
                    <a:pt x="122" y="83"/>
                    <a:pt x="122" y="84"/>
                  </a:cubicBezTo>
                  <a:cubicBezTo>
                    <a:pt x="122" y="84"/>
                    <a:pt x="121" y="85"/>
                    <a:pt x="120" y="86"/>
                  </a:cubicBezTo>
                  <a:cubicBezTo>
                    <a:pt x="119" y="88"/>
                    <a:pt x="117" y="89"/>
                    <a:pt x="117" y="89"/>
                  </a:cubicBezTo>
                  <a:cubicBezTo>
                    <a:pt x="116" y="89"/>
                    <a:pt x="114" y="90"/>
                    <a:pt x="111" y="92"/>
                  </a:cubicBezTo>
                  <a:cubicBezTo>
                    <a:pt x="107" y="93"/>
                    <a:pt x="105" y="94"/>
                    <a:pt x="105" y="95"/>
                  </a:cubicBezTo>
                  <a:cubicBezTo>
                    <a:pt x="101" y="99"/>
                    <a:pt x="98" y="101"/>
                    <a:pt x="95" y="101"/>
                  </a:cubicBezTo>
                  <a:cubicBezTo>
                    <a:pt x="93" y="101"/>
                    <a:pt x="91" y="101"/>
                    <a:pt x="90" y="100"/>
                  </a:cubicBezTo>
                  <a:cubicBezTo>
                    <a:pt x="89" y="99"/>
                    <a:pt x="88" y="97"/>
                    <a:pt x="88" y="96"/>
                  </a:cubicBezTo>
                  <a:cubicBezTo>
                    <a:pt x="88" y="95"/>
                    <a:pt x="87" y="92"/>
                    <a:pt x="84" y="88"/>
                  </a:cubicBezTo>
                  <a:cubicBezTo>
                    <a:pt x="83" y="85"/>
                    <a:pt x="81" y="82"/>
                    <a:pt x="79" y="78"/>
                  </a:cubicBezTo>
                  <a:cubicBezTo>
                    <a:pt x="78" y="74"/>
                    <a:pt x="77" y="71"/>
                    <a:pt x="77" y="69"/>
                  </a:cubicBezTo>
                  <a:cubicBezTo>
                    <a:pt x="77" y="68"/>
                    <a:pt x="77" y="68"/>
                    <a:pt x="76" y="67"/>
                  </a:cubicBezTo>
                  <a:cubicBezTo>
                    <a:pt x="75" y="67"/>
                    <a:pt x="75" y="66"/>
                    <a:pt x="76" y="66"/>
                  </a:cubicBezTo>
                  <a:cubicBezTo>
                    <a:pt x="76" y="65"/>
                    <a:pt x="77" y="64"/>
                    <a:pt x="76" y="63"/>
                  </a:cubicBezTo>
                  <a:cubicBezTo>
                    <a:pt x="76" y="61"/>
                    <a:pt x="76" y="61"/>
                    <a:pt x="75" y="61"/>
                  </a:cubicBezTo>
                  <a:cubicBezTo>
                    <a:pt x="75" y="61"/>
                    <a:pt x="72" y="61"/>
                    <a:pt x="68" y="62"/>
                  </a:cubicBezTo>
                  <a:cubicBezTo>
                    <a:pt x="63" y="64"/>
                    <a:pt x="61" y="64"/>
                    <a:pt x="59" y="64"/>
                  </a:cubicBezTo>
                  <a:cubicBezTo>
                    <a:pt x="59" y="65"/>
                    <a:pt x="58" y="65"/>
                    <a:pt x="58" y="65"/>
                  </a:cubicBezTo>
                  <a:cubicBezTo>
                    <a:pt x="58" y="66"/>
                    <a:pt x="58" y="67"/>
                    <a:pt x="58" y="68"/>
                  </a:cubicBezTo>
                  <a:cubicBezTo>
                    <a:pt x="58" y="73"/>
                    <a:pt x="59" y="81"/>
                    <a:pt x="62" y="92"/>
                  </a:cubicBezTo>
                  <a:cubicBezTo>
                    <a:pt x="64" y="99"/>
                    <a:pt x="65" y="103"/>
                    <a:pt x="65" y="104"/>
                  </a:cubicBezTo>
                  <a:cubicBezTo>
                    <a:pt x="65" y="105"/>
                    <a:pt x="66" y="107"/>
                    <a:pt x="66" y="110"/>
                  </a:cubicBezTo>
                  <a:cubicBezTo>
                    <a:pt x="67" y="113"/>
                    <a:pt x="68" y="115"/>
                    <a:pt x="69" y="117"/>
                  </a:cubicBezTo>
                  <a:cubicBezTo>
                    <a:pt x="70" y="119"/>
                    <a:pt x="72" y="120"/>
                    <a:pt x="74" y="121"/>
                  </a:cubicBezTo>
                  <a:cubicBezTo>
                    <a:pt x="76" y="121"/>
                    <a:pt x="78" y="121"/>
                    <a:pt x="78" y="121"/>
                  </a:cubicBezTo>
                  <a:cubicBezTo>
                    <a:pt x="79" y="121"/>
                    <a:pt x="80" y="121"/>
                    <a:pt x="82" y="121"/>
                  </a:cubicBezTo>
                  <a:cubicBezTo>
                    <a:pt x="87" y="120"/>
                    <a:pt x="90" y="119"/>
                    <a:pt x="93" y="119"/>
                  </a:cubicBezTo>
                  <a:cubicBezTo>
                    <a:pt x="94" y="118"/>
                    <a:pt x="96" y="118"/>
                    <a:pt x="97" y="118"/>
                  </a:cubicBezTo>
                  <a:cubicBezTo>
                    <a:pt x="98" y="118"/>
                    <a:pt x="99" y="118"/>
                    <a:pt x="99" y="118"/>
                  </a:cubicBezTo>
                  <a:cubicBezTo>
                    <a:pt x="99" y="117"/>
                    <a:pt x="100" y="117"/>
                    <a:pt x="103" y="116"/>
                  </a:cubicBezTo>
                  <a:cubicBezTo>
                    <a:pt x="106" y="116"/>
                    <a:pt x="110" y="115"/>
                    <a:pt x="113" y="114"/>
                  </a:cubicBezTo>
                  <a:cubicBezTo>
                    <a:pt x="117" y="113"/>
                    <a:pt x="120" y="112"/>
                    <a:pt x="122" y="112"/>
                  </a:cubicBezTo>
                  <a:cubicBezTo>
                    <a:pt x="123" y="112"/>
                    <a:pt x="123" y="112"/>
                    <a:pt x="124" y="111"/>
                  </a:cubicBezTo>
                  <a:cubicBezTo>
                    <a:pt x="124" y="111"/>
                    <a:pt x="124" y="111"/>
                    <a:pt x="124" y="110"/>
                  </a:cubicBezTo>
                  <a:cubicBezTo>
                    <a:pt x="124" y="109"/>
                    <a:pt x="124" y="108"/>
                    <a:pt x="126" y="107"/>
                  </a:cubicBezTo>
                  <a:cubicBezTo>
                    <a:pt x="127" y="106"/>
                    <a:pt x="129" y="106"/>
                    <a:pt x="130" y="107"/>
                  </a:cubicBezTo>
                  <a:cubicBezTo>
                    <a:pt x="132" y="108"/>
                    <a:pt x="134" y="109"/>
                    <a:pt x="135" y="109"/>
                  </a:cubicBezTo>
                  <a:cubicBezTo>
                    <a:pt x="142" y="110"/>
                    <a:pt x="147" y="112"/>
                    <a:pt x="150" y="113"/>
                  </a:cubicBezTo>
                  <a:cubicBezTo>
                    <a:pt x="154" y="114"/>
                    <a:pt x="156" y="116"/>
                    <a:pt x="158" y="118"/>
                  </a:cubicBezTo>
                  <a:cubicBezTo>
                    <a:pt x="159" y="119"/>
                    <a:pt x="160" y="121"/>
                    <a:pt x="160" y="124"/>
                  </a:cubicBezTo>
                  <a:cubicBezTo>
                    <a:pt x="160" y="126"/>
                    <a:pt x="160" y="127"/>
                    <a:pt x="159" y="128"/>
                  </a:cubicBezTo>
                  <a:cubicBezTo>
                    <a:pt x="158" y="128"/>
                    <a:pt x="158" y="129"/>
                    <a:pt x="157" y="130"/>
                  </a:cubicBezTo>
                  <a:cubicBezTo>
                    <a:pt x="157" y="131"/>
                    <a:pt x="155" y="131"/>
                    <a:pt x="150" y="131"/>
                  </a:cubicBezTo>
                  <a:cubicBezTo>
                    <a:pt x="146" y="131"/>
                    <a:pt x="141" y="131"/>
                    <a:pt x="137" y="133"/>
                  </a:cubicBezTo>
                  <a:cubicBezTo>
                    <a:pt x="132" y="134"/>
                    <a:pt x="129" y="134"/>
                    <a:pt x="128" y="135"/>
                  </a:cubicBezTo>
                  <a:cubicBezTo>
                    <a:pt x="126" y="135"/>
                    <a:pt x="125" y="135"/>
                    <a:pt x="123" y="136"/>
                  </a:cubicBezTo>
                  <a:cubicBezTo>
                    <a:pt x="121" y="137"/>
                    <a:pt x="118" y="137"/>
                    <a:pt x="116" y="138"/>
                  </a:cubicBezTo>
                  <a:cubicBezTo>
                    <a:pt x="113" y="138"/>
                    <a:pt x="109" y="139"/>
                    <a:pt x="104" y="140"/>
                  </a:cubicBezTo>
                  <a:cubicBezTo>
                    <a:pt x="97" y="142"/>
                    <a:pt x="89" y="142"/>
                    <a:pt x="81" y="142"/>
                  </a:cubicBezTo>
                  <a:cubicBezTo>
                    <a:pt x="78" y="142"/>
                    <a:pt x="75" y="141"/>
                    <a:pt x="72" y="140"/>
                  </a:cubicBezTo>
                  <a:cubicBezTo>
                    <a:pt x="69" y="138"/>
                    <a:pt x="67" y="137"/>
                    <a:pt x="65" y="135"/>
                  </a:cubicBezTo>
                  <a:cubicBezTo>
                    <a:pt x="63" y="133"/>
                    <a:pt x="62" y="131"/>
                    <a:pt x="61" y="128"/>
                  </a:cubicBezTo>
                  <a:cubicBezTo>
                    <a:pt x="60" y="125"/>
                    <a:pt x="59" y="123"/>
                    <a:pt x="58" y="121"/>
                  </a:cubicBezTo>
                  <a:cubicBezTo>
                    <a:pt x="56" y="117"/>
                    <a:pt x="54" y="109"/>
                    <a:pt x="53" y="97"/>
                  </a:cubicBezTo>
                  <a:cubicBezTo>
                    <a:pt x="52" y="91"/>
                    <a:pt x="51" y="87"/>
                    <a:pt x="51" y="85"/>
                  </a:cubicBezTo>
                  <a:cubicBezTo>
                    <a:pt x="50" y="83"/>
                    <a:pt x="50" y="80"/>
                    <a:pt x="49" y="76"/>
                  </a:cubicBezTo>
                  <a:cubicBezTo>
                    <a:pt x="49" y="72"/>
                    <a:pt x="49" y="69"/>
                    <a:pt x="48" y="69"/>
                  </a:cubicBezTo>
                  <a:cubicBezTo>
                    <a:pt x="47" y="69"/>
                    <a:pt x="46" y="69"/>
                    <a:pt x="45" y="70"/>
                  </a:cubicBezTo>
                  <a:cubicBezTo>
                    <a:pt x="44" y="71"/>
                    <a:pt x="43" y="71"/>
                    <a:pt x="42" y="71"/>
                  </a:cubicBezTo>
                  <a:cubicBezTo>
                    <a:pt x="41" y="71"/>
                    <a:pt x="39" y="72"/>
                    <a:pt x="37" y="73"/>
                  </a:cubicBezTo>
                  <a:cubicBezTo>
                    <a:pt x="35" y="74"/>
                    <a:pt x="34" y="75"/>
                    <a:pt x="33" y="74"/>
                  </a:cubicBezTo>
                  <a:cubicBezTo>
                    <a:pt x="33" y="74"/>
                    <a:pt x="31" y="74"/>
                    <a:pt x="28" y="75"/>
                  </a:cubicBezTo>
                  <a:cubicBezTo>
                    <a:pt x="25" y="76"/>
                    <a:pt x="23" y="77"/>
                    <a:pt x="22" y="78"/>
                  </a:cubicBezTo>
                  <a:cubicBezTo>
                    <a:pt x="22" y="78"/>
                    <a:pt x="20" y="79"/>
                    <a:pt x="17" y="81"/>
                  </a:cubicBezTo>
                  <a:cubicBezTo>
                    <a:pt x="13" y="83"/>
                    <a:pt x="11" y="84"/>
                    <a:pt x="11" y="84"/>
                  </a:cubicBezTo>
                  <a:cubicBezTo>
                    <a:pt x="10" y="84"/>
                    <a:pt x="9" y="83"/>
                    <a:pt x="6" y="82"/>
                  </a:cubicBezTo>
                  <a:cubicBezTo>
                    <a:pt x="2" y="80"/>
                    <a:pt x="0" y="77"/>
                    <a:pt x="0" y="74"/>
                  </a:cubicBezTo>
                  <a:cubicBezTo>
                    <a:pt x="0" y="72"/>
                    <a:pt x="0" y="70"/>
                    <a:pt x="0" y="65"/>
                  </a:cubicBezTo>
                  <a:cubicBezTo>
                    <a:pt x="1" y="61"/>
                    <a:pt x="1" y="59"/>
                    <a:pt x="2" y="58"/>
                  </a:cubicBezTo>
                  <a:cubicBezTo>
                    <a:pt x="2" y="57"/>
                    <a:pt x="2" y="56"/>
                    <a:pt x="2" y="54"/>
                  </a:cubicBezTo>
                  <a:cubicBezTo>
                    <a:pt x="1" y="53"/>
                    <a:pt x="1" y="53"/>
                    <a:pt x="1" y="52"/>
                  </a:cubicBezTo>
                  <a:cubicBezTo>
                    <a:pt x="1" y="52"/>
                    <a:pt x="2" y="51"/>
                    <a:pt x="3" y="50"/>
                  </a:cubicBezTo>
                  <a:cubicBezTo>
                    <a:pt x="4" y="49"/>
                    <a:pt x="6" y="48"/>
                    <a:pt x="9" y="48"/>
                  </a:cubicBezTo>
                  <a:cubicBezTo>
                    <a:pt x="12" y="47"/>
                    <a:pt x="14" y="47"/>
                    <a:pt x="15" y="48"/>
                  </a:cubicBezTo>
                  <a:cubicBezTo>
                    <a:pt x="16" y="49"/>
                    <a:pt x="16" y="50"/>
                    <a:pt x="15" y="51"/>
                  </a:cubicBezTo>
                  <a:cubicBezTo>
                    <a:pt x="14" y="52"/>
                    <a:pt x="15" y="53"/>
                    <a:pt x="17" y="53"/>
                  </a:cubicBezTo>
                  <a:cubicBezTo>
                    <a:pt x="18" y="53"/>
                    <a:pt x="20" y="53"/>
                    <a:pt x="22" y="52"/>
                  </a:cubicBezTo>
                  <a:cubicBezTo>
                    <a:pt x="24" y="51"/>
                    <a:pt x="25" y="51"/>
                    <a:pt x="26" y="51"/>
                  </a:cubicBezTo>
                  <a:cubicBezTo>
                    <a:pt x="26" y="51"/>
                    <a:pt x="27" y="51"/>
                    <a:pt x="27" y="52"/>
                  </a:cubicBezTo>
                  <a:cubicBezTo>
                    <a:pt x="28" y="53"/>
                    <a:pt x="28" y="53"/>
                    <a:pt x="29" y="53"/>
                  </a:cubicBezTo>
                  <a:cubicBezTo>
                    <a:pt x="29" y="53"/>
                    <a:pt x="29" y="52"/>
                    <a:pt x="30" y="51"/>
                  </a:cubicBezTo>
                  <a:cubicBezTo>
                    <a:pt x="32" y="50"/>
                    <a:pt x="32" y="49"/>
                    <a:pt x="31" y="49"/>
                  </a:cubicBezTo>
                  <a:cubicBezTo>
                    <a:pt x="32" y="49"/>
                    <a:pt x="32" y="48"/>
                    <a:pt x="33" y="48"/>
                  </a:cubicBezTo>
                  <a:cubicBezTo>
                    <a:pt x="34" y="48"/>
                    <a:pt x="36" y="48"/>
                    <a:pt x="37" y="48"/>
                  </a:cubicBezTo>
                  <a:cubicBezTo>
                    <a:pt x="39" y="47"/>
                    <a:pt x="40" y="47"/>
                    <a:pt x="40" y="47"/>
                  </a:cubicBezTo>
                  <a:cubicBezTo>
                    <a:pt x="41" y="48"/>
                    <a:pt x="42" y="48"/>
                    <a:pt x="44" y="47"/>
                  </a:cubicBezTo>
                  <a:cubicBezTo>
                    <a:pt x="45" y="47"/>
                    <a:pt x="46" y="46"/>
                    <a:pt x="46" y="45"/>
                  </a:cubicBezTo>
                  <a:cubicBezTo>
                    <a:pt x="46" y="45"/>
                    <a:pt x="46" y="43"/>
                    <a:pt x="46" y="41"/>
                  </a:cubicBezTo>
                  <a:cubicBezTo>
                    <a:pt x="46" y="38"/>
                    <a:pt x="46" y="37"/>
                    <a:pt x="45" y="36"/>
                  </a:cubicBezTo>
                  <a:cubicBezTo>
                    <a:pt x="45" y="35"/>
                    <a:pt x="45" y="34"/>
                    <a:pt x="46" y="33"/>
                  </a:cubicBezTo>
                  <a:cubicBezTo>
                    <a:pt x="46" y="32"/>
                    <a:pt x="47" y="31"/>
                    <a:pt x="48" y="31"/>
                  </a:cubicBezTo>
                  <a:cubicBezTo>
                    <a:pt x="49" y="31"/>
                    <a:pt x="49" y="32"/>
                    <a:pt x="49" y="33"/>
                  </a:cubicBezTo>
                  <a:cubicBezTo>
                    <a:pt x="49" y="34"/>
                    <a:pt x="49" y="34"/>
                    <a:pt x="50" y="34"/>
                  </a:cubicBezTo>
                  <a:cubicBezTo>
                    <a:pt x="50" y="34"/>
                    <a:pt x="51" y="36"/>
                    <a:pt x="52" y="38"/>
                  </a:cubicBezTo>
                  <a:cubicBezTo>
                    <a:pt x="54" y="41"/>
                    <a:pt x="55" y="43"/>
                    <a:pt x="55" y="43"/>
                  </a:cubicBezTo>
                  <a:cubicBezTo>
                    <a:pt x="55" y="43"/>
                    <a:pt x="56" y="42"/>
                    <a:pt x="57" y="41"/>
                  </a:cubicBezTo>
                  <a:cubicBezTo>
                    <a:pt x="59" y="40"/>
                    <a:pt x="60" y="40"/>
                    <a:pt x="60" y="40"/>
                  </a:cubicBezTo>
                  <a:cubicBezTo>
                    <a:pt x="60" y="41"/>
                    <a:pt x="61" y="41"/>
                    <a:pt x="63" y="40"/>
                  </a:cubicBezTo>
                  <a:cubicBezTo>
                    <a:pt x="64" y="40"/>
                    <a:pt x="66" y="39"/>
                    <a:pt x="67" y="39"/>
                  </a:cubicBezTo>
                  <a:cubicBezTo>
                    <a:pt x="68" y="39"/>
                    <a:pt x="69" y="39"/>
                    <a:pt x="71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3" y="26"/>
                    <a:pt x="72" y="22"/>
                    <a:pt x="71" y="19"/>
                  </a:cubicBezTo>
                  <a:cubicBezTo>
                    <a:pt x="70" y="15"/>
                    <a:pt x="69" y="13"/>
                    <a:pt x="69" y="12"/>
                  </a:cubicBezTo>
                  <a:cubicBezTo>
                    <a:pt x="69" y="12"/>
                    <a:pt x="69" y="11"/>
                    <a:pt x="68" y="11"/>
                  </a:cubicBezTo>
                  <a:cubicBezTo>
                    <a:pt x="67" y="10"/>
                    <a:pt x="67" y="8"/>
                    <a:pt x="67" y="5"/>
                  </a:cubicBezTo>
                  <a:close/>
                  <a:moveTo>
                    <a:pt x="122" y="48"/>
                  </a:moveTo>
                  <a:cubicBezTo>
                    <a:pt x="122" y="47"/>
                    <a:pt x="122" y="47"/>
                    <a:pt x="122" y="47"/>
                  </a:cubicBezTo>
                  <a:cubicBezTo>
                    <a:pt x="122" y="47"/>
                    <a:pt x="122" y="47"/>
                    <a:pt x="121" y="47"/>
                  </a:cubicBezTo>
                  <a:cubicBezTo>
                    <a:pt x="119" y="47"/>
                    <a:pt x="113" y="48"/>
                    <a:pt x="102" y="51"/>
                  </a:cubicBezTo>
                  <a:cubicBezTo>
                    <a:pt x="100" y="52"/>
                    <a:pt x="98" y="53"/>
                    <a:pt x="97" y="54"/>
                  </a:cubicBezTo>
                  <a:cubicBezTo>
                    <a:pt x="97" y="55"/>
                    <a:pt x="95" y="58"/>
                    <a:pt x="94" y="62"/>
                  </a:cubicBezTo>
                  <a:cubicBezTo>
                    <a:pt x="92" y="65"/>
                    <a:pt x="92" y="67"/>
                    <a:pt x="93" y="68"/>
                  </a:cubicBezTo>
                  <a:cubicBezTo>
                    <a:pt x="93" y="68"/>
                    <a:pt x="95" y="68"/>
                    <a:pt x="97" y="68"/>
                  </a:cubicBezTo>
                  <a:cubicBezTo>
                    <a:pt x="99" y="68"/>
                    <a:pt x="100" y="68"/>
                    <a:pt x="101" y="68"/>
                  </a:cubicBezTo>
                  <a:cubicBezTo>
                    <a:pt x="101" y="68"/>
                    <a:pt x="102" y="68"/>
                    <a:pt x="102" y="69"/>
                  </a:cubicBezTo>
                  <a:cubicBezTo>
                    <a:pt x="102" y="70"/>
                    <a:pt x="104" y="68"/>
                    <a:pt x="109" y="63"/>
                  </a:cubicBezTo>
                  <a:cubicBezTo>
                    <a:pt x="115" y="56"/>
                    <a:pt x="120" y="51"/>
                    <a:pt x="122" y="48"/>
                  </a:cubicBezTo>
                  <a:close/>
                  <a:moveTo>
                    <a:pt x="112" y="9"/>
                  </a:moveTo>
                  <a:cubicBezTo>
                    <a:pt x="112" y="8"/>
                    <a:pt x="112" y="8"/>
                    <a:pt x="114" y="9"/>
                  </a:cubicBezTo>
                  <a:cubicBezTo>
                    <a:pt x="114" y="9"/>
                    <a:pt x="115" y="9"/>
                    <a:pt x="115" y="10"/>
                  </a:cubicBezTo>
                  <a:cubicBezTo>
                    <a:pt x="115" y="10"/>
                    <a:pt x="115" y="10"/>
                    <a:pt x="115" y="10"/>
                  </a:cubicBezTo>
                  <a:cubicBezTo>
                    <a:pt x="114" y="11"/>
                    <a:pt x="114" y="11"/>
                    <a:pt x="113" y="10"/>
                  </a:cubicBezTo>
                  <a:cubicBezTo>
                    <a:pt x="112" y="10"/>
                    <a:pt x="112" y="10"/>
                    <a:pt x="11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5" name="Group 12"/>
          <p:cNvGrpSpPr>
            <a:grpSpLocks noChangeAspect="1"/>
          </p:cNvGrpSpPr>
          <p:nvPr/>
        </p:nvGrpSpPr>
        <p:grpSpPr bwMode="auto">
          <a:xfrm>
            <a:off x="7108813" y="1836279"/>
            <a:ext cx="378945" cy="1592721"/>
            <a:chOff x="3842" y="1660"/>
            <a:chExt cx="527" cy="2215"/>
          </a:xfrm>
        </p:grpSpPr>
        <p:sp>
          <p:nvSpPr>
            <p:cNvPr id="36" name="Freeform 13"/>
            <p:cNvSpPr>
              <a:spLocks noEditPoints="1"/>
            </p:cNvSpPr>
            <p:nvPr/>
          </p:nvSpPr>
          <p:spPr bwMode="auto">
            <a:xfrm>
              <a:off x="3885" y="1660"/>
              <a:ext cx="433" cy="587"/>
            </a:xfrm>
            <a:custGeom>
              <a:avLst/>
              <a:gdLst>
                <a:gd name="T0" fmla="*/ 84 w 181"/>
                <a:gd name="T1" fmla="*/ 3 h 248"/>
                <a:gd name="T2" fmla="*/ 90 w 181"/>
                <a:gd name="T3" fmla="*/ 6 h 248"/>
                <a:gd name="T4" fmla="*/ 92 w 181"/>
                <a:gd name="T5" fmla="*/ 8 h 248"/>
                <a:gd name="T6" fmla="*/ 106 w 181"/>
                <a:gd name="T7" fmla="*/ 23 h 248"/>
                <a:gd name="T8" fmla="*/ 107 w 181"/>
                <a:gd name="T9" fmla="*/ 52 h 248"/>
                <a:gd name="T10" fmla="*/ 106 w 181"/>
                <a:gd name="T11" fmla="*/ 78 h 248"/>
                <a:gd name="T12" fmla="*/ 112 w 181"/>
                <a:gd name="T13" fmla="*/ 77 h 248"/>
                <a:gd name="T14" fmla="*/ 120 w 181"/>
                <a:gd name="T15" fmla="*/ 76 h 248"/>
                <a:gd name="T16" fmla="*/ 131 w 181"/>
                <a:gd name="T17" fmla="*/ 75 h 248"/>
                <a:gd name="T18" fmla="*/ 140 w 181"/>
                <a:gd name="T19" fmla="*/ 73 h 248"/>
                <a:gd name="T20" fmla="*/ 138 w 181"/>
                <a:gd name="T21" fmla="*/ 70 h 248"/>
                <a:gd name="T22" fmla="*/ 137 w 181"/>
                <a:gd name="T23" fmla="*/ 70 h 248"/>
                <a:gd name="T24" fmla="*/ 131 w 181"/>
                <a:gd name="T25" fmla="*/ 68 h 248"/>
                <a:gd name="T26" fmla="*/ 130 w 181"/>
                <a:gd name="T27" fmla="*/ 67 h 248"/>
                <a:gd name="T28" fmla="*/ 136 w 181"/>
                <a:gd name="T29" fmla="*/ 66 h 248"/>
                <a:gd name="T30" fmla="*/ 142 w 181"/>
                <a:gd name="T31" fmla="*/ 67 h 248"/>
                <a:gd name="T32" fmla="*/ 149 w 181"/>
                <a:gd name="T33" fmla="*/ 69 h 248"/>
                <a:gd name="T34" fmla="*/ 156 w 181"/>
                <a:gd name="T35" fmla="*/ 72 h 248"/>
                <a:gd name="T36" fmla="*/ 164 w 181"/>
                <a:gd name="T37" fmla="*/ 77 h 248"/>
                <a:gd name="T38" fmla="*/ 170 w 181"/>
                <a:gd name="T39" fmla="*/ 79 h 248"/>
                <a:gd name="T40" fmla="*/ 177 w 181"/>
                <a:gd name="T41" fmla="*/ 84 h 248"/>
                <a:gd name="T42" fmla="*/ 181 w 181"/>
                <a:gd name="T43" fmla="*/ 91 h 248"/>
                <a:gd name="T44" fmla="*/ 177 w 181"/>
                <a:gd name="T45" fmla="*/ 97 h 248"/>
                <a:gd name="T46" fmla="*/ 168 w 181"/>
                <a:gd name="T47" fmla="*/ 100 h 248"/>
                <a:gd name="T48" fmla="*/ 118 w 181"/>
                <a:gd name="T49" fmla="*/ 103 h 248"/>
                <a:gd name="T50" fmla="*/ 109 w 181"/>
                <a:gd name="T51" fmla="*/ 106 h 248"/>
                <a:gd name="T52" fmla="*/ 107 w 181"/>
                <a:gd name="T53" fmla="*/ 129 h 248"/>
                <a:gd name="T54" fmla="*/ 104 w 181"/>
                <a:gd name="T55" fmla="*/ 197 h 248"/>
                <a:gd name="T56" fmla="*/ 103 w 181"/>
                <a:gd name="T57" fmla="*/ 206 h 248"/>
                <a:gd name="T58" fmla="*/ 101 w 181"/>
                <a:gd name="T59" fmla="*/ 220 h 248"/>
                <a:gd name="T60" fmla="*/ 100 w 181"/>
                <a:gd name="T61" fmla="*/ 230 h 248"/>
                <a:gd name="T62" fmla="*/ 98 w 181"/>
                <a:gd name="T63" fmla="*/ 239 h 248"/>
                <a:gd name="T64" fmla="*/ 96 w 181"/>
                <a:gd name="T65" fmla="*/ 244 h 248"/>
                <a:gd name="T66" fmla="*/ 94 w 181"/>
                <a:gd name="T67" fmla="*/ 248 h 248"/>
                <a:gd name="T68" fmla="*/ 92 w 181"/>
                <a:gd name="T69" fmla="*/ 241 h 248"/>
                <a:gd name="T70" fmla="*/ 92 w 181"/>
                <a:gd name="T71" fmla="*/ 218 h 248"/>
                <a:gd name="T72" fmla="*/ 90 w 181"/>
                <a:gd name="T73" fmla="*/ 115 h 248"/>
                <a:gd name="T74" fmla="*/ 81 w 181"/>
                <a:gd name="T75" fmla="*/ 116 h 248"/>
                <a:gd name="T76" fmla="*/ 72 w 181"/>
                <a:gd name="T77" fmla="*/ 120 h 248"/>
                <a:gd name="T78" fmla="*/ 57 w 181"/>
                <a:gd name="T79" fmla="*/ 125 h 248"/>
                <a:gd name="T80" fmla="*/ 43 w 181"/>
                <a:gd name="T81" fmla="*/ 130 h 248"/>
                <a:gd name="T82" fmla="*/ 21 w 181"/>
                <a:gd name="T83" fmla="*/ 130 h 248"/>
                <a:gd name="T84" fmla="*/ 6 w 181"/>
                <a:gd name="T85" fmla="*/ 123 h 248"/>
                <a:gd name="T86" fmla="*/ 2 w 181"/>
                <a:gd name="T87" fmla="*/ 114 h 248"/>
                <a:gd name="T88" fmla="*/ 0 w 181"/>
                <a:gd name="T89" fmla="*/ 104 h 248"/>
                <a:gd name="T90" fmla="*/ 1 w 181"/>
                <a:gd name="T91" fmla="*/ 100 h 248"/>
                <a:gd name="T92" fmla="*/ 4 w 181"/>
                <a:gd name="T93" fmla="*/ 97 h 248"/>
                <a:gd name="T94" fmla="*/ 8 w 181"/>
                <a:gd name="T95" fmla="*/ 102 h 248"/>
                <a:gd name="T96" fmla="*/ 12 w 181"/>
                <a:gd name="T97" fmla="*/ 106 h 248"/>
                <a:gd name="T98" fmla="*/ 17 w 181"/>
                <a:gd name="T99" fmla="*/ 107 h 248"/>
                <a:gd name="T100" fmla="*/ 36 w 181"/>
                <a:gd name="T101" fmla="*/ 102 h 248"/>
                <a:gd name="T102" fmla="*/ 70 w 181"/>
                <a:gd name="T103" fmla="*/ 90 h 248"/>
                <a:gd name="T104" fmla="*/ 89 w 181"/>
                <a:gd name="T105" fmla="*/ 81 h 248"/>
                <a:gd name="T106" fmla="*/ 90 w 181"/>
                <a:gd name="T107" fmla="*/ 70 h 248"/>
                <a:gd name="T108" fmla="*/ 90 w 181"/>
                <a:gd name="T109" fmla="*/ 24 h 248"/>
                <a:gd name="T110" fmla="*/ 89 w 181"/>
                <a:gd name="T111" fmla="*/ 16 h 248"/>
                <a:gd name="T112" fmla="*/ 87 w 181"/>
                <a:gd name="T113" fmla="*/ 10 h 248"/>
                <a:gd name="T114" fmla="*/ 84 w 181"/>
                <a:gd name="T115" fmla="*/ 3 h 248"/>
                <a:gd name="T116" fmla="*/ 82 w 181"/>
                <a:gd name="T117" fmla="*/ 3 h 248"/>
                <a:gd name="T118" fmla="*/ 82 w 181"/>
                <a:gd name="T119" fmla="*/ 1 h 248"/>
                <a:gd name="T120" fmla="*/ 83 w 181"/>
                <a:gd name="T121" fmla="*/ 0 h 248"/>
                <a:gd name="T122" fmla="*/ 83 w 181"/>
                <a:gd name="T123" fmla="*/ 1 h 248"/>
                <a:gd name="T124" fmla="*/ 82 w 181"/>
                <a:gd name="T125" fmla="*/ 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" h="248">
                  <a:moveTo>
                    <a:pt x="84" y="3"/>
                  </a:moveTo>
                  <a:cubicBezTo>
                    <a:pt x="84" y="2"/>
                    <a:pt x="86" y="3"/>
                    <a:pt x="90" y="6"/>
                  </a:cubicBezTo>
                  <a:cubicBezTo>
                    <a:pt x="91" y="6"/>
                    <a:pt x="92" y="7"/>
                    <a:pt x="92" y="8"/>
                  </a:cubicBezTo>
                  <a:cubicBezTo>
                    <a:pt x="100" y="14"/>
                    <a:pt x="104" y="20"/>
                    <a:pt x="106" y="23"/>
                  </a:cubicBezTo>
                  <a:cubicBezTo>
                    <a:pt x="107" y="25"/>
                    <a:pt x="107" y="34"/>
                    <a:pt x="107" y="52"/>
                  </a:cubicBezTo>
                  <a:cubicBezTo>
                    <a:pt x="106" y="78"/>
                    <a:pt x="106" y="78"/>
                    <a:pt x="106" y="78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6" y="76"/>
                    <a:pt x="119" y="76"/>
                    <a:pt x="120" y="76"/>
                  </a:cubicBezTo>
                  <a:cubicBezTo>
                    <a:pt x="123" y="76"/>
                    <a:pt x="126" y="75"/>
                    <a:pt x="131" y="75"/>
                  </a:cubicBezTo>
                  <a:cubicBezTo>
                    <a:pt x="136" y="74"/>
                    <a:pt x="139" y="73"/>
                    <a:pt x="140" y="73"/>
                  </a:cubicBezTo>
                  <a:cubicBezTo>
                    <a:pt x="141" y="72"/>
                    <a:pt x="140" y="71"/>
                    <a:pt x="138" y="70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34" y="69"/>
                    <a:pt x="132" y="68"/>
                    <a:pt x="131" y="68"/>
                  </a:cubicBezTo>
                  <a:cubicBezTo>
                    <a:pt x="130" y="68"/>
                    <a:pt x="129" y="68"/>
                    <a:pt x="130" y="67"/>
                  </a:cubicBezTo>
                  <a:cubicBezTo>
                    <a:pt x="130" y="66"/>
                    <a:pt x="132" y="66"/>
                    <a:pt x="136" y="66"/>
                  </a:cubicBezTo>
                  <a:cubicBezTo>
                    <a:pt x="139" y="66"/>
                    <a:pt x="141" y="66"/>
                    <a:pt x="142" y="67"/>
                  </a:cubicBezTo>
                  <a:cubicBezTo>
                    <a:pt x="142" y="68"/>
                    <a:pt x="144" y="69"/>
                    <a:pt x="149" y="69"/>
                  </a:cubicBezTo>
                  <a:cubicBezTo>
                    <a:pt x="153" y="70"/>
                    <a:pt x="155" y="71"/>
                    <a:pt x="156" y="72"/>
                  </a:cubicBezTo>
                  <a:cubicBezTo>
                    <a:pt x="158" y="73"/>
                    <a:pt x="160" y="75"/>
                    <a:pt x="164" y="77"/>
                  </a:cubicBezTo>
                  <a:cubicBezTo>
                    <a:pt x="167" y="79"/>
                    <a:pt x="169" y="79"/>
                    <a:pt x="170" y="79"/>
                  </a:cubicBezTo>
                  <a:cubicBezTo>
                    <a:pt x="171" y="79"/>
                    <a:pt x="173" y="81"/>
                    <a:pt x="177" y="84"/>
                  </a:cubicBezTo>
                  <a:cubicBezTo>
                    <a:pt x="180" y="88"/>
                    <a:pt x="181" y="90"/>
                    <a:pt x="181" y="91"/>
                  </a:cubicBezTo>
                  <a:cubicBezTo>
                    <a:pt x="181" y="93"/>
                    <a:pt x="180" y="95"/>
                    <a:pt x="177" y="97"/>
                  </a:cubicBezTo>
                  <a:cubicBezTo>
                    <a:pt x="174" y="99"/>
                    <a:pt x="171" y="100"/>
                    <a:pt x="168" y="100"/>
                  </a:cubicBezTo>
                  <a:cubicBezTo>
                    <a:pt x="142" y="100"/>
                    <a:pt x="126" y="101"/>
                    <a:pt x="118" y="103"/>
                  </a:cubicBezTo>
                  <a:cubicBezTo>
                    <a:pt x="112" y="105"/>
                    <a:pt x="109" y="106"/>
                    <a:pt x="109" y="106"/>
                  </a:cubicBezTo>
                  <a:cubicBezTo>
                    <a:pt x="108" y="107"/>
                    <a:pt x="108" y="115"/>
                    <a:pt x="107" y="129"/>
                  </a:cubicBezTo>
                  <a:cubicBezTo>
                    <a:pt x="106" y="173"/>
                    <a:pt x="105" y="196"/>
                    <a:pt x="104" y="197"/>
                  </a:cubicBezTo>
                  <a:cubicBezTo>
                    <a:pt x="104" y="198"/>
                    <a:pt x="103" y="201"/>
                    <a:pt x="103" y="206"/>
                  </a:cubicBezTo>
                  <a:cubicBezTo>
                    <a:pt x="102" y="214"/>
                    <a:pt x="101" y="218"/>
                    <a:pt x="101" y="220"/>
                  </a:cubicBezTo>
                  <a:cubicBezTo>
                    <a:pt x="100" y="221"/>
                    <a:pt x="100" y="224"/>
                    <a:pt x="100" y="230"/>
                  </a:cubicBezTo>
                  <a:cubicBezTo>
                    <a:pt x="99" y="235"/>
                    <a:pt x="99" y="238"/>
                    <a:pt x="98" y="239"/>
                  </a:cubicBezTo>
                  <a:cubicBezTo>
                    <a:pt x="98" y="239"/>
                    <a:pt x="97" y="241"/>
                    <a:pt x="96" y="244"/>
                  </a:cubicBezTo>
                  <a:cubicBezTo>
                    <a:pt x="96" y="246"/>
                    <a:pt x="95" y="248"/>
                    <a:pt x="94" y="248"/>
                  </a:cubicBezTo>
                  <a:cubicBezTo>
                    <a:pt x="93" y="248"/>
                    <a:pt x="92" y="246"/>
                    <a:pt x="92" y="241"/>
                  </a:cubicBezTo>
                  <a:cubicBezTo>
                    <a:pt x="92" y="237"/>
                    <a:pt x="92" y="229"/>
                    <a:pt x="92" y="218"/>
                  </a:cubicBezTo>
                  <a:cubicBezTo>
                    <a:pt x="91" y="196"/>
                    <a:pt x="91" y="162"/>
                    <a:pt x="90" y="115"/>
                  </a:cubicBezTo>
                  <a:cubicBezTo>
                    <a:pt x="90" y="113"/>
                    <a:pt x="87" y="113"/>
                    <a:pt x="81" y="116"/>
                  </a:cubicBezTo>
                  <a:cubicBezTo>
                    <a:pt x="78" y="117"/>
                    <a:pt x="75" y="119"/>
                    <a:pt x="72" y="120"/>
                  </a:cubicBezTo>
                  <a:cubicBezTo>
                    <a:pt x="70" y="121"/>
                    <a:pt x="65" y="123"/>
                    <a:pt x="57" y="125"/>
                  </a:cubicBezTo>
                  <a:cubicBezTo>
                    <a:pt x="50" y="128"/>
                    <a:pt x="45" y="129"/>
                    <a:pt x="43" y="130"/>
                  </a:cubicBezTo>
                  <a:cubicBezTo>
                    <a:pt x="36" y="131"/>
                    <a:pt x="29" y="131"/>
                    <a:pt x="21" y="130"/>
                  </a:cubicBezTo>
                  <a:cubicBezTo>
                    <a:pt x="14" y="128"/>
                    <a:pt x="9" y="126"/>
                    <a:pt x="6" y="123"/>
                  </a:cubicBezTo>
                  <a:cubicBezTo>
                    <a:pt x="5" y="122"/>
                    <a:pt x="4" y="119"/>
                    <a:pt x="2" y="114"/>
                  </a:cubicBezTo>
                  <a:cubicBezTo>
                    <a:pt x="0" y="109"/>
                    <a:pt x="0" y="106"/>
                    <a:pt x="0" y="104"/>
                  </a:cubicBezTo>
                  <a:cubicBezTo>
                    <a:pt x="0" y="103"/>
                    <a:pt x="0" y="101"/>
                    <a:pt x="1" y="100"/>
                  </a:cubicBezTo>
                  <a:cubicBezTo>
                    <a:pt x="2" y="98"/>
                    <a:pt x="3" y="97"/>
                    <a:pt x="4" y="97"/>
                  </a:cubicBezTo>
                  <a:cubicBezTo>
                    <a:pt x="4" y="97"/>
                    <a:pt x="6" y="99"/>
                    <a:pt x="8" y="102"/>
                  </a:cubicBezTo>
                  <a:cubicBezTo>
                    <a:pt x="10" y="104"/>
                    <a:pt x="11" y="105"/>
                    <a:pt x="12" y="106"/>
                  </a:cubicBezTo>
                  <a:cubicBezTo>
                    <a:pt x="13" y="106"/>
                    <a:pt x="14" y="107"/>
                    <a:pt x="17" y="107"/>
                  </a:cubicBezTo>
                  <a:cubicBezTo>
                    <a:pt x="22" y="107"/>
                    <a:pt x="29" y="105"/>
                    <a:pt x="36" y="102"/>
                  </a:cubicBezTo>
                  <a:cubicBezTo>
                    <a:pt x="39" y="101"/>
                    <a:pt x="50" y="97"/>
                    <a:pt x="70" y="90"/>
                  </a:cubicBezTo>
                  <a:cubicBezTo>
                    <a:pt x="82" y="85"/>
                    <a:pt x="89" y="83"/>
                    <a:pt x="89" y="81"/>
                  </a:cubicBezTo>
                  <a:cubicBezTo>
                    <a:pt x="90" y="80"/>
                    <a:pt x="90" y="77"/>
                    <a:pt x="90" y="70"/>
                  </a:cubicBezTo>
                  <a:cubicBezTo>
                    <a:pt x="89" y="59"/>
                    <a:pt x="89" y="43"/>
                    <a:pt x="90" y="24"/>
                  </a:cubicBezTo>
                  <a:cubicBezTo>
                    <a:pt x="90" y="20"/>
                    <a:pt x="90" y="18"/>
                    <a:pt x="89" y="16"/>
                  </a:cubicBezTo>
                  <a:cubicBezTo>
                    <a:pt x="89" y="14"/>
                    <a:pt x="88" y="12"/>
                    <a:pt x="87" y="10"/>
                  </a:cubicBezTo>
                  <a:cubicBezTo>
                    <a:pt x="85" y="6"/>
                    <a:pt x="84" y="4"/>
                    <a:pt x="84" y="3"/>
                  </a:cubicBezTo>
                  <a:close/>
                  <a:moveTo>
                    <a:pt x="82" y="3"/>
                  </a:moveTo>
                  <a:cubicBezTo>
                    <a:pt x="82" y="3"/>
                    <a:pt x="82" y="2"/>
                    <a:pt x="82" y="1"/>
                  </a:cubicBezTo>
                  <a:cubicBezTo>
                    <a:pt x="82" y="1"/>
                    <a:pt x="82" y="0"/>
                    <a:pt x="83" y="0"/>
                  </a:cubicBezTo>
                  <a:cubicBezTo>
                    <a:pt x="84" y="0"/>
                    <a:pt x="84" y="1"/>
                    <a:pt x="83" y="1"/>
                  </a:cubicBezTo>
                  <a:cubicBezTo>
                    <a:pt x="83" y="2"/>
                    <a:pt x="83" y="3"/>
                    <a:pt x="8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14"/>
            <p:cNvSpPr>
              <a:spLocks noEditPoints="1"/>
            </p:cNvSpPr>
            <p:nvPr/>
          </p:nvSpPr>
          <p:spPr bwMode="auto">
            <a:xfrm>
              <a:off x="3933" y="2264"/>
              <a:ext cx="349" cy="512"/>
            </a:xfrm>
            <a:custGeom>
              <a:avLst/>
              <a:gdLst>
                <a:gd name="T0" fmla="*/ 127 w 146"/>
                <a:gd name="T1" fmla="*/ 9 h 216"/>
                <a:gd name="T2" fmla="*/ 138 w 146"/>
                <a:gd name="T3" fmla="*/ 34 h 216"/>
                <a:gd name="T4" fmla="*/ 130 w 146"/>
                <a:gd name="T5" fmla="*/ 66 h 216"/>
                <a:gd name="T6" fmla="*/ 118 w 146"/>
                <a:gd name="T7" fmla="*/ 86 h 216"/>
                <a:gd name="T8" fmla="*/ 87 w 146"/>
                <a:gd name="T9" fmla="*/ 118 h 216"/>
                <a:gd name="T10" fmla="*/ 109 w 146"/>
                <a:gd name="T11" fmla="*/ 131 h 216"/>
                <a:gd name="T12" fmla="*/ 112 w 146"/>
                <a:gd name="T13" fmla="*/ 155 h 216"/>
                <a:gd name="T14" fmla="*/ 89 w 146"/>
                <a:gd name="T15" fmla="*/ 164 h 216"/>
                <a:gd name="T16" fmla="*/ 86 w 146"/>
                <a:gd name="T17" fmla="*/ 182 h 216"/>
                <a:gd name="T18" fmla="*/ 109 w 146"/>
                <a:gd name="T19" fmla="*/ 177 h 216"/>
                <a:gd name="T20" fmla="*/ 146 w 146"/>
                <a:gd name="T21" fmla="*/ 196 h 216"/>
                <a:gd name="T22" fmla="*/ 112 w 146"/>
                <a:gd name="T23" fmla="*/ 203 h 216"/>
                <a:gd name="T24" fmla="*/ 74 w 146"/>
                <a:gd name="T25" fmla="*/ 207 h 216"/>
                <a:gd name="T26" fmla="*/ 65 w 146"/>
                <a:gd name="T27" fmla="*/ 200 h 216"/>
                <a:gd name="T28" fmla="*/ 1 w 146"/>
                <a:gd name="T29" fmla="*/ 212 h 216"/>
                <a:gd name="T30" fmla="*/ 19 w 146"/>
                <a:gd name="T31" fmla="*/ 186 h 216"/>
                <a:gd name="T32" fmla="*/ 42 w 146"/>
                <a:gd name="T33" fmla="*/ 172 h 216"/>
                <a:gd name="T34" fmla="*/ 47 w 146"/>
                <a:gd name="T35" fmla="*/ 162 h 216"/>
                <a:gd name="T36" fmla="*/ 18 w 146"/>
                <a:gd name="T37" fmla="*/ 155 h 216"/>
                <a:gd name="T38" fmla="*/ 43 w 146"/>
                <a:gd name="T39" fmla="*/ 138 h 216"/>
                <a:gd name="T40" fmla="*/ 66 w 146"/>
                <a:gd name="T41" fmla="*/ 121 h 216"/>
                <a:gd name="T42" fmla="*/ 44 w 146"/>
                <a:gd name="T43" fmla="*/ 125 h 216"/>
                <a:gd name="T44" fmla="*/ 39 w 146"/>
                <a:gd name="T45" fmla="*/ 112 h 216"/>
                <a:gd name="T46" fmla="*/ 18 w 146"/>
                <a:gd name="T47" fmla="*/ 94 h 216"/>
                <a:gd name="T48" fmla="*/ 6 w 146"/>
                <a:gd name="T49" fmla="*/ 58 h 216"/>
                <a:gd name="T50" fmla="*/ 17 w 146"/>
                <a:gd name="T51" fmla="*/ 23 h 216"/>
                <a:gd name="T52" fmla="*/ 32 w 146"/>
                <a:gd name="T53" fmla="*/ 8 h 216"/>
                <a:gd name="T54" fmla="*/ 64 w 146"/>
                <a:gd name="T55" fmla="*/ 16 h 216"/>
                <a:gd name="T56" fmla="*/ 67 w 146"/>
                <a:gd name="T57" fmla="*/ 26 h 216"/>
                <a:gd name="T58" fmla="*/ 33 w 146"/>
                <a:gd name="T59" fmla="*/ 58 h 216"/>
                <a:gd name="T60" fmla="*/ 60 w 146"/>
                <a:gd name="T61" fmla="*/ 50 h 216"/>
                <a:gd name="T62" fmla="*/ 70 w 146"/>
                <a:gd name="T63" fmla="*/ 27 h 216"/>
                <a:gd name="T64" fmla="*/ 35 w 146"/>
                <a:gd name="T65" fmla="*/ 77 h 216"/>
                <a:gd name="T66" fmla="*/ 56 w 146"/>
                <a:gd name="T67" fmla="*/ 92 h 216"/>
                <a:gd name="T68" fmla="*/ 51 w 146"/>
                <a:gd name="T69" fmla="*/ 74 h 216"/>
                <a:gd name="T70" fmla="*/ 46 w 146"/>
                <a:gd name="T71" fmla="*/ 183 h 216"/>
                <a:gd name="T72" fmla="*/ 46 w 146"/>
                <a:gd name="T73" fmla="*/ 187 h 216"/>
                <a:gd name="T74" fmla="*/ 57 w 146"/>
                <a:gd name="T75" fmla="*/ 181 h 216"/>
                <a:gd name="T76" fmla="*/ 48 w 146"/>
                <a:gd name="T77" fmla="*/ 146 h 216"/>
                <a:gd name="T78" fmla="*/ 62 w 146"/>
                <a:gd name="T79" fmla="*/ 161 h 216"/>
                <a:gd name="T80" fmla="*/ 70 w 146"/>
                <a:gd name="T81" fmla="*/ 65 h 216"/>
                <a:gd name="T82" fmla="*/ 66 w 146"/>
                <a:gd name="T83" fmla="*/ 69 h 216"/>
                <a:gd name="T84" fmla="*/ 66 w 146"/>
                <a:gd name="T85" fmla="*/ 98 h 216"/>
                <a:gd name="T86" fmla="*/ 67 w 146"/>
                <a:gd name="T87" fmla="*/ 100 h 216"/>
                <a:gd name="T88" fmla="*/ 80 w 146"/>
                <a:gd name="T89" fmla="*/ 20 h 216"/>
                <a:gd name="T90" fmla="*/ 87 w 146"/>
                <a:gd name="T91" fmla="*/ 42 h 216"/>
                <a:gd name="T92" fmla="*/ 95 w 146"/>
                <a:gd name="T93" fmla="*/ 65 h 216"/>
                <a:gd name="T94" fmla="*/ 109 w 146"/>
                <a:gd name="T95" fmla="*/ 54 h 216"/>
                <a:gd name="T96" fmla="*/ 119 w 146"/>
                <a:gd name="T97" fmla="*/ 28 h 216"/>
                <a:gd name="T98" fmla="*/ 84 w 146"/>
                <a:gd name="T99" fmla="*/ 58 h 216"/>
                <a:gd name="T100" fmla="*/ 101 w 146"/>
                <a:gd name="T101" fmla="*/ 140 h 216"/>
                <a:gd name="T102" fmla="*/ 85 w 146"/>
                <a:gd name="T103" fmla="*/ 145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6" h="216">
                  <a:moveTo>
                    <a:pt x="89" y="6"/>
                  </a:moveTo>
                  <a:cubicBezTo>
                    <a:pt x="102" y="1"/>
                    <a:pt x="111" y="0"/>
                    <a:pt x="115" y="3"/>
                  </a:cubicBezTo>
                  <a:cubicBezTo>
                    <a:pt x="118" y="4"/>
                    <a:pt x="119" y="5"/>
                    <a:pt x="120" y="5"/>
                  </a:cubicBezTo>
                  <a:cubicBezTo>
                    <a:pt x="121" y="5"/>
                    <a:pt x="123" y="6"/>
                    <a:pt x="127" y="9"/>
                  </a:cubicBezTo>
                  <a:cubicBezTo>
                    <a:pt x="130" y="11"/>
                    <a:pt x="132" y="13"/>
                    <a:pt x="132" y="14"/>
                  </a:cubicBezTo>
                  <a:cubicBezTo>
                    <a:pt x="132" y="15"/>
                    <a:pt x="132" y="15"/>
                    <a:pt x="133" y="15"/>
                  </a:cubicBezTo>
                  <a:cubicBezTo>
                    <a:pt x="133" y="15"/>
                    <a:pt x="134" y="17"/>
                    <a:pt x="136" y="20"/>
                  </a:cubicBezTo>
                  <a:cubicBezTo>
                    <a:pt x="137" y="23"/>
                    <a:pt x="138" y="28"/>
                    <a:pt x="138" y="34"/>
                  </a:cubicBezTo>
                  <a:cubicBezTo>
                    <a:pt x="138" y="40"/>
                    <a:pt x="137" y="45"/>
                    <a:pt x="136" y="48"/>
                  </a:cubicBezTo>
                  <a:cubicBezTo>
                    <a:pt x="135" y="50"/>
                    <a:pt x="134" y="52"/>
                    <a:pt x="134" y="53"/>
                  </a:cubicBezTo>
                  <a:cubicBezTo>
                    <a:pt x="134" y="54"/>
                    <a:pt x="133" y="57"/>
                    <a:pt x="132" y="60"/>
                  </a:cubicBezTo>
                  <a:cubicBezTo>
                    <a:pt x="130" y="63"/>
                    <a:pt x="130" y="65"/>
                    <a:pt x="130" y="66"/>
                  </a:cubicBezTo>
                  <a:cubicBezTo>
                    <a:pt x="130" y="68"/>
                    <a:pt x="129" y="69"/>
                    <a:pt x="129" y="69"/>
                  </a:cubicBezTo>
                  <a:cubicBezTo>
                    <a:pt x="128" y="69"/>
                    <a:pt x="127" y="70"/>
                    <a:pt x="126" y="73"/>
                  </a:cubicBezTo>
                  <a:cubicBezTo>
                    <a:pt x="125" y="76"/>
                    <a:pt x="124" y="78"/>
                    <a:pt x="123" y="79"/>
                  </a:cubicBezTo>
                  <a:cubicBezTo>
                    <a:pt x="122" y="79"/>
                    <a:pt x="120" y="82"/>
                    <a:pt x="118" y="86"/>
                  </a:cubicBezTo>
                  <a:cubicBezTo>
                    <a:pt x="114" y="93"/>
                    <a:pt x="109" y="100"/>
                    <a:pt x="101" y="108"/>
                  </a:cubicBezTo>
                  <a:cubicBezTo>
                    <a:pt x="98" y="111"/>
                    <a:pt x="96" y="114"/>
                    <a:pt x="95" y="115"/>
                  </a:cubicBezTo>
                  <a:cubicBezTo>
                    <a:pt x="93" y="117"/>
                    <a:pt x="92" y="118"/>
                    <a:pt x="89" y="117"/>
                  </a:cubicBezTo>
                  <a:cubicBezTo>
                    <a:pt x="88" y="117"/>
                    <a:pt x="87" y="117"/>
                    <a:pt x="87" y="118"/>
                  </a:cubicBezTo>
                  <a:cubicBezTo>
                    <a:pt x="86" y="118"/>
                    <a:pt x="86" y="119"/>
                    <a:pt x="86" y="122"/>
                  </a:cubicBezTo>
                  <a:cubicBezTo>
                    <a:pt x="86" y="128"/>
                    <a:pt x="86" y="128"/>
                    <a:pt x="86" y="128"/>
                  </a:cubicBezTo>
                  <a:cubicBezTo>
                    <a:pt x="95" y="128"/>
                    <a:pt x="95" y="128"/>
                    <a:pt x="95" y="128"/>
                  </a:cubicBezTo>
                  <a:cubicBezTo>
                    <a:pt x="100" y="129"/>
                    <a:pt x="105" y="130"/>
                    <a:pt x="109" y="131"/>
                  </a:cubicBezTo>
                  <a:cubicBezTo>
                    <a:pt x="113" y="132"/>
                    <a:pt x="116" y="134"/>
                    <a:pt x="118" y="135"/>
                  </a:cubicBezTo>
                  <a:cubicBezTo>
                    <a:pt x="119" y="136"/>
                    <a:pt x="120" y="138"/>
                    <a:pt x="120" y="141"/>
                  </a:cubicBezTo>
                  <a:cubicBezTo>
                    <a:pt x="121" y="143"/>
                    <a:pt x="120" y="146"/>
                    <a:pt x="118" y="149"/>
                  </a:cubicBezTo>
                  <a:cubicBezTo>
                    <a:pt x="116" y="151"/>
                    <a:pt x="114" y="153"/>
                    <a:pt x="112" y="155"/>
                  </a:cubicBezTo>
                  <a:cubicBezTo>
                    <a:pt x="109" y="157"/>
                    <a:pt x="107" y="157"/>
                    <a:pt x="105" y="158"/>
                  </a:cubicBezTo>
                  <a:cubicBezTo>
                    <a:pt x="103" y="158"/>
                    <a:pt x="102" y="158"/>
                    <a:pt x="100" y="159"/>
                  </a:cubicBezTo>
                  <a:cubicBezTo>
                    <a:pt x="99" y="160"/>
                    <a:pt x="97" y="161"/>
                    <a:pt x="96" y="161"/>
                  </a:cubicBezTo>
                  <a:cubicBezTo>
                    <a:pt x="95" y="161"/>
                    <a:pt x="93" y="162"/>
                    <a:pt x="89" y="164"/>
                  </a:cubicBezTo>
                  <a:cubicBezTo>
                    <a:pt x="83" y="167"/>
                    <a:pt x="83" y="167"/>
                    <a:pt x="83" y="167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82"/>
                    <a:pt x="83" y="182"/>
                    <a:pt x="83" y="182"/>
                  </a:cubicBezTo>
                  <a:cubicBezTo>
                    <a:pt x="86" y="182"/>
                    <a:pt x="86" y="182"/>
                    <a:pt x="86" y="182"/>
                  </a:cubicBezTo>
                  <a:cubicBezTo>
                    <a:pt x="89" y="182"/>
                    <a:pt x="91" y="182"/>
                    <a:pt x="91" y="182"/>
                  </a:cubicBezTo>
                  <a:cubicBezTo>
                    <a:pt x="92" y="182"/>
                    <a:pt x="94" y="182"/>
                    <a:pt x="97" y="182"/>
                  </a:cubicBezTo>
                  <a:cubicBezTo>
                    <a:pt x="101" y="181"/>
                    <a:pt x="103" y="181"/>
                    <a:pt x="106" y="179"/>
                  </a:cubicBezTo>
                  <a:cubicBezTo>
                    <a:pt x="107" y="178"/>
                    <a:pt x="108" y="178"/>
                    <a:pt x="109" y="177"/>
                  </a:cubicBezTo>
                  <a:cubicBezTo>
                    <a:pt x="109" y="177"/>
                    <a:pt x="111" y="178"/>
                    <a:pt x="112" y="179"/>
                  </a:cubicBezTo>
                  <a:cubicBezTo>
                    <a:pt x="115" y="180"/>
                    <a:pt x="120" y="182"/>
                    <a:pt x="127" y="183"/>
                  </a:cubicBezTo>
                  <a:cubicBezTo>
                    <a:pt x="134" y="185"/>
                    <a:pt x="139" y="187"/>
                    <a:pt x="142" y="189"/>
                  </a:cubicBezTo>
                  <a:cubicBezTo>
                    <a:pt x="144" y="191"/>
                    <a:pt x="146" y="193"/>
                    <a:pt x="146" y="196"/>
                  </a:cubicBezTo>
                  <a:cubicBezTo>
                    <a:pt x="146" y="199"/>
                    <a:pt x="145" y="201"/>
                    <a:pt x="144" y="203"/>
                  </a:cubicBezTo>
                  <a:cubicBezTo>
                    <a:pt x="142" y="204"/>
                    <a:pt x="141" y="205"/>
                    <a:pt x="140" y="205"/>
                  </a:cubicBezTo>
                  <a:cubicBezTo>
                    <a:pt x="138" y="205"/>
                    <a:pt x="134" y="205"/>
                    <a:pt x="127" y="205"/>
                  </a:cubicBezTo>
                  <a:cubicBezTo>
                    <a:pt x="118" y="204"/>
                    <a:pt x="113" y="203"/>
                    <a:pt x="112" y="203"/>
                  </a:cubicBezTo>
                  <a:cubicBezTo>
                    <a:pt x="111" y="202"/>
                    <a:pt x="106" y="202"/>
                    <a:pt x="97" y="202"/>
                  </a:cubicBezTo>
                  <a:cubicBezTo>
                    <a:pt x="91" y="203"/>
                    <a:pt x="87" y="203"/>
                    <a:pt x="85" y="203"/>
                  </a:cubicBezTo>
                  <a:cubicBezTo>
                    <a:pt x="82" y="204"/>
                    <a:pt x="81" y="204"/>
                    <a:pt x="79" y="206"/>
                  </a:cubicBezTo>
                  <a:cubicBezTo>
                    <a:pt x="76" y="207"/>
                    <a:pt x="75" y="207"/>
                    <a:pt x="74" y="207"/>
                  </a:cubicBezTo>
                  <a:cubicBezTo>
                    <a:pt x="73" y="206"/>
                    <a:pt x="72" y="205"/>
                    <a:pt x="70" y="205"/>
                  </a:cubicBezTo>
                  <a:cubicBezTo>
                    <a:pt x="69" y="205"/>
                    <a:pt x="68" y="205"/>
                    <a:pt x="68" y="205"/>
                  </a:cubicBezTo>
                  <a:cubicBezTo>
                    <a:pt x="68" y="204"/>
                    <a:pt x="68" y="204"/>
                    <a:pt x="68" y="203"/>
                  </a:cubicBezTo>
                  <a:cubicBezTo>
                    <a:pt x="69" y="201"/>
                    <a:pt x="68" y="200"/>
                    <a:pt x="65" y="200"/>
                  </a:cubicBezTo>
                  <a:cubicBezTo>
                    <a:pt x="63" y="200"/>
                    <a:pt x="59" y="201"/>
                    <a:pt x="54" y="202"/>
                  </a:cubicBezTo>
                  <a:cubicBezTo>
                    <a:pt x="47" y="204"/>
                    <a:pt x="43" y="206"/>
                    <a:pt x="42" y="206"/>
                  </a:cubicBezTo>
                  <a:cubicBezTo>
                    <a:pt x="40" y="206"/>
                    <a:pt x="37" y="207"/>
                    <a:pt x="32" y="209"/>
                  </a:cubicBezTo>
                  <a:cubicBezTo>
                    <a:pt x="13" y="215"/>
                    <a:pt x="3" y="216"/>
                    <a:pt x="1" y="212"/>
                  </a:cubicBezTo>
                  <a:cubicBezTo>
                    <a:pt x="1" y="210"/>
                    <a:pt x="0" y="208"/>
                    <a:pt x="1" y="203"/>
                  </a:cubicBezTo>
                  <a:cubicBezTo>
                    <a:pt x="1" y="198"/>
                    <a:pt x="2" y="195"/>
                    <a:pt x="3" y="194"/>
                  </a:cubicBezTo>
                  <a:cubicBezTo>
                    <a:pt x="3" y="192"/>
                    <a:pt x="5" y="191"/>
                    <a:pt x="8" y="191"/>
                  </a:cubicBezTo>
                  <a:cubicBezTo>
                    <a:pt x="11" y="190"/>
                    <a:pt x="14" y="189"/>
                    <a:pt x="19" y="186"/>
                  </a:cubicBezTo>
                  <a:cubicBezTo>
                    <a:pt x="23" y="183"/>
                    <a:pt x="27" y="181"/>
                    <a:pt x="30" y="180"/>
                  </a:cubicBezTo>
                  <a:cubicBezTo>
                    <a:pt x="33" y="178"/>
                    <a:pt x="35" y="177"/>
                    <a:pt x="35" y="176"/>
                  </a:cubicBezTo>
                  <a:cubicBezTo>
                    <a:pt x="35" y="176"/>
                    <a:pt x="35" y="175"/>
                    <a:pt x="36" y="175"/>
                  </a:cubicBezTo>
                  <a:cubicBezTo>
                    <a:pt x="37" y="175"/>
                    <a:pt x="39" y="174"/>
                    <a:pt x="42" y="172"/>
                  </a:cubicBezTo>
                  <a:cubicBezTo>
                    <a:pt x="46" y="170"/>
                    <a:pt x="48" y="169"/>
                    <a:pt x="48" y="169"/>
                  </a:cubicBezTo>
                  <a:cubicBezTo>
                    <a:pt x="49" y="169"/>
                    <a:pt x="49" y="168"/>
                    <a:pt x="49" y="167"/>
                  </a:cubicBezTo>
                  <a:cubicBezTo>
                    <a:pt x="49" y="165"/>
                    <a:pt x="49" y="165"/>
                    <a:pt x="48" y="165"/>
                  </a:cubicBezTo>
                  <a:cubicBezTo>
                    <a:pt x="48" y="165"/>
                    <a:pt x="47" y="164"/>
                    <a:pt x="47" y="162"/>
                  </a:cubicBezTo>
                  <a:cubicBezTo>
                    <a:pt x="47" y="161"/>
                    <a:pt x="45" y="159"/>
                    <a:pt x="41" y="157"/>
                  </a:cubicBezTo>
                  <a:cubicBezTo>
                    <a:pt x="37" y="155"/>
                    <a:pt x="34" y="154"/>
                    <a:pt x="32" y="154"/>
                  </a:cubicBezTo>
                  <a:cubicBezTo>
                    <a:pt x="30" y="154"/>
                    <a:pt x="27" y="155"/>
                    <a:pt x="25" y="156"/>
                  </a:cubicBezTo>
                  <a:cubicBezTo>
                    <a:pt x="21" y="158"/>
                    <a:pt x="19" y="158"/>
                    <a:pt x="18" y="155"/>
                  </a:cubicBezTo>
                  <a:cubicBezTo>
                    <a:pt x="16" y="153"/>
                    <a:pt x="17" y="151"/>
                    <a:pt x="20" y="148"/>
                  </a:cubicBezTo>
                  <a:cubicBezTo>
                    <a:pt x="21" y="146"/>
                    <a:pt x="23" y="145"/>
                    <a:pt x="25" y="144"/>
                  </a:cubicBezTo>
                  <a:cubicBezTo>
                    <a:pt x="28" y="143"/>
                    <a:pt x="30" y="142"/>
                    <a:pt x="32" y="142"/>
                  </a:cubicBezTo>
                  <a:cubicBezTo>
                    <a:pt x="33" y="142"/>
                    <a:pt x="36" y="141"/>
                    <a:pt x="43" y="138"/>
                  </a:cubicBezTo>
                  <a:cubicBezTo>
                    <a:pt x="45" y="137"/>
                    <a:pt x="49" y="136"/>
                    <a:pt x="55" y="134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6" y="123"/>
                    <a:pt x="66" y="122"/>
                    <a:pt x="66" y="121"/>
                  </a:cubicBezTo>
                  <a:cubicBezTo>
                    <a:pt x="65" y="121"/>
                    <a:pt x="65" y="120"/>
                    <a:pt x="64" y="120"/>
                  </a:cubicBezTo>
                  <a:cubicBezTo>
                    <a:pt x="63" y="120"/>
                    <a:pt x="61" y="121"/>
                    <a:pt x="60" y="122"/>
                  </a:cubicBezTo>
                  <a:cubicBezTo>
                    <a:pt x="58" y="123"/>
                    <a:pt x="55" y="124"/>
                    <a:pt x="51" y="125"/>
                  </a:cubicBezTo>
                  <a:cubicBezTo>
                    <a:pt x="47" y="125"/>
                    <a:pt x="45" y="125"/>
                    <a:pt x="44" y="125"/>
                  </a:cubicBezTo>
                  <a:cubicBezTo>
                    <a:pt x="44" y="125"/>
                    <a:pt x="43" y="124"/>
                    <a:pt x="42" y="122"/>
                  </a:cubicBezTo>
                  <a:cubicBezTo>
                    <a:pt x="40" y="120"/>
                    <a:pt x="39" y="119"/>
                    <a:pt x="39" y="118"/>
                  </a:cubicBezTo>
                  <a:cubicBezTo>
                    <a:pt x="40" y="117"/>
                    <a:pt x="40" y="116"/>
                    <a:pt x="40" y="114"/>
                  </a:cubicBezTo>
                  <a:cubicBezTo>
                    <a:pt x="40" y="113"/>
                    <a:pt x="39" y="112"/>
                    <a:pt x="39" y="112"/>
                  </a:cubicBezTo>
                  <a:cubicBezTo>
                    <a:pt x="39" y="111"/>
                    <a:pt x="38" y="111"/>
                    <a:pt x="38" y="111"/>
                  </a:cubicBezTo>
                  <a:cubicBezTo>
                    <a:pt x="36" y="112"/>
                    <a:pt x="34" y="111"/>
                    <a:pt x="31" y="110"/>
                  </a:cubicBezTo>
                  <a:cubicBezTo>
                    <a:pt x="28" y="109"/>
                    <a:pt x="26" y="107"/>
                    <a:pt x="24" y="105"/>
                  </a:cubicBezTo>
                  <a:cubicBezTo>
                    <a:pt x="21" y="102"/>
                    <a:pt x="19" y="98"/>
                    <a:pt x="18" y="94"/>
                  </a:cubicBezTo>
                  <a:cubicBezTo>
                    <a:pt x="17" y="90"/>
                    <a:pt x="17" y="87"/>
                    <a:pt x="16" y="86"/>
                  </a:cubicBezTo>
                  <a:cubicBezTo>
                    <a:pt x="15" y="84"/>
                    <a:pt x="14" y="81"/>
                    <a:pt x="13" y="75"/>
                  </a:cubicBezTo>
                  <a:cubicBezTo>
                    <a:pt x="12" y="70"/>
                    <a:pt x="10" y="66"/>
                    <a:pt x="9" y="63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11" y="54"/>
                    <a:pt x="12" y="52"/>
                    <a:pt x="12" y="51"/>
                  </a:cubicBezTo>
                  <a:cubicBezTo>
                    <a:pt x="12" y="49"/>
                    <a:pt x="13" y="46"/>
                    <a:pt x="13" y="41"/>
                  </a:cubicBezTo>
                  <a:cubicBezTo>
                    <a:pt x="14" y="34"/>
                    <a:pt x="15" y="28"/>
                    <a:pt x="17" y="23"/>
                  </a:cubicBezTo>
                  <a:cubicBezTo>
                    <a:pt x="18" y="19"/>
                    <a:pt x="19" y="15"/>
                    <a:pt x="19" y="13"/>
                  </a:cubicBezTo>
                  <a:cubicBezTo>
                    <a:pt x="19" y="11"/>
                    <a:pt x="21" y="8"/>
                    <a:pt x="23" y="6"/>
                  </a:cubicBezTo>
                  <a:cubicBezTo>
                    <a:pt x="26" y="3"/>
                    <a:pt x="28" y="2"/>
                    <a:pt x="30" y="3"/>
                  </a:cubicBezTo>
                  <a:cubicBezTo>
                    <a:pt x="32" y="3"/>
                    <a:pt x="33" y="5"/>
                    <a:pt x="32" y="8"/>
                  </a:cubicBezTo>
                  <a:cubicBezTo>
                    <a:pt x="32" y="10"/>
                    <a:pt x="32" y="15"/>
                    <a:pt x="32" y="22"/>
                  </a:cubicBezTo>
                  <a:cubicBezTo>
                    <a:pt x="33" y="29"/>
                    <a:pt x="33" y="33"/>
                    <a:pt x="34" y="33"/>
                  </a:cubicBezTo>
                  <a:cubicBezTo>
                    <a:pt x="35" y="33"/>
                    <a:pt x="37" y="31"/>
                    <a:pt x="41" y="29"/>
                  </a:cubicBezTo>
                  <a:cubicBezTo>
                    <a:pt x="47" y="25"/>
                    <a:pt x="54" y="21"/>
                    <a:pt x="64" y="16"/>
                  </a:cubicBezTo>
                  <a:cubicBezTo>
                    <a:pt x="74" y="11"/>
                    <a:pt x="82" y="8"/>
                    <a:pt x="89" y="6"/>
                  </a:cubicBezTo>
                  <a:close/>
                  <a:moveTo>
                    <a:pt x="70" y="27"/>
                  </a:moveTo>
                  <a:cubicBezTo>
                    <a:pt x="70" y="25"/>
                    <a:pt x="70" y="25"/>
                    <a:pt x="70" y="25"/>
                  </a:cubicBezTo>
                  <a:cubicBezTo>
                    <a:pt x="69" y="25"/>
                    <a:pt x="68" y="25"/>
                    <a:pt x="67" y="26"/>
                  </a:cubicBezTo>
                  <a:cubicBezTo>
                    <a:pt x="58" y="31"/>
                    <a:pt x="50" y="37"/>
                    <a:pt x="42" y="45"/>
                  </a:cubicBezTo>
                  <a:cubicBezTo>
                    <a:pt x="37" y="50"/>
                    <a:pt x="34" y="53"/>
                    <a:pt x="34" y="53"/>
                  </a:cubicBezTo>
                  <a:cubicBezTo>
                    <a:pt x="33" y="53"/>
                    <a:pt x="33" y="54"/>
                    <a:pt x="32" y="56"/>
                  </a:cubicBezTo>
                  <a:cubicBezTo>
                    <a:pt x="32" y="57"/>
                    <a:pt x="32" y="58"/>
                    <a:pt x="33" y="58"/>
                  </a:cubicBezTo>
                  <a:cubicBezTo>
                    <a:pt x="33" y="58"/>
                    <a:pt x="34" y="58"/>
                    <a:pt x="36" y="58"/>
                  </a:cubicBezTo>
                  <a:cubicBezTo>
                    <a:pt x="39" y="58"/>
                    <a:pt x="41" y="57"/>
                    <a:pt x="42" y="56"/>
                  </a:cubicBezTo>
                  <a:cubicBezTo>
                    <a:pt x="42" y="56"/>
                    <a:pt x="45" y="55"/>
                    <a:pt x="50" y="53"/>
                  </a:cubicBezTo>
                  <a:cubicBezTo>
                    <a:pt x="55" y="51"/>
                    <a:pt x="58" y="50"/>
                    <a:pt x="60" y="50"/>
                  </a:cubicBezTo>
                  <a:cubicBezTo>
                    <a:pt x="60" y="49"/>
                    <a:pt x="62" y="49"/>
                    <a:pt x="65" y="48"/>
                  </a:cubicBezTo>
                  <a:cubicBezTo>
                    <a:pt x="68" y="47"/>
                    <a:pt x="69" y="46"/>
                    <a:pt x="70" y="46"/>
                  </a:cubicBezTo>
                  <a:cubicBezTo>
                    <a:pt x="70" y="45"/>
                    <a:pt x="71" y="42"/>
                    <a:pt x="70" y="37"/>
                  </a:cubicBezTo>
                  <a:cubicBezTo>
                    <a:pt x="70" y="31"/>
                    <a:pt x="70" y="28"/>
                    <a:pt x="70" y="27"/>
                  </a:cubicBezTo>
                  <a:close/>
                  <a:moveTo>
                    <a:pt x="45" y="70"/>
                  </a:moveTo>
                  <a:cubicBezTo>
                    <a:pt x="44" y="69"/>
                    <a:pt x="42" y="68"/>
                    <a:pt x="40" y="68"/>
                  </a:cubicBezTo>
                  <a:cubicBezTo>
                    <a:pt x="38" y="68"/>
                    <a:pt x="36" y="68"/>
                    <a:pt x="35" y="69"/>
                  </a:cubicBezTo>
                  <a:cubicBezTo>
                    <a:pt x="34" y="70"/>
                    <a:pt x="34" y="72"/>
                    <a:pt x="35" y="77"/>
                  </a:cubicBezTo>
                  <a:cubicBezTo>
                    <a:pt x="36" y="82"/>
                    <a:pt x="38" y="87"/>
                    <a:pt x="40" y="92"/>
                  </a:cubicBezTo>
                  <a:cubicBezTo>
                    <a:pt x="44" y="100"/>
                    <a:pt x="44" y="100"/>
                    <a:pt x="44" y="100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50" y="97"/>
                    <a:pt x="53" y="95"/>
                    <a:pt x="56" y="92"/>
                  </a:cubicBezTo>
                  <a:cubicBezTo>
                    <a:pt x="59" y="89"/>
                    <a:pt x="61" y="87"/>
                    <a:pt x="62" y="87"/>
                  </a:cubicBezTo>
                  <a:cubicBezTo>
                    <a:pt x="63" y="86"/>
                    <a:pt x="64" y="85"/>
                    <a:pt x="63" y="85"/>
                  </a:cubicBezTo>
                  <a:cubicBezTo>
                    <a:pt x="63" y="84"/>
                    <a:pt x="62" y="83"/>
                    <a:pt x="60" y="81"/>
                  </a:cubicBezTo>
                  <a:cubicBezTo>
                    <a:pt x="56" y="77"/>
                    <a:pt x="53" y="75"/>
                    <a:pt x="51" y="74"/>
                  </a:cubicBezTo>
                  <a:cubicBezTo>
                    <a:pt x="49" y="72"/>
                    <a:pt x="47" y="71"/>
                    <a:pt x="45" y="70"/>
                  </a:cubicBezTo>
                  <a:close/>
                  <a:moveTo>
                    <a:pt x="57" y="181"/>
                  </a:moveTo>
                  <a:cubicBezTo>
                    <a:pt x="56" y="180"/>
                    <a:pt x="54" y="180"/>
                    <a:pt x="52" y="180"/>
                  </a:cubicBezTo>
                  <a:cubicBezTo>
                    <a:pt x="50" y="180"/>
                    <a:pt x="48" y="181"/>
                    <a:pt x="46" y="183"/>
                  </a:cubicBezTo>
                  <a:cubicBezTo>
                    <a:pt x="45" y="184"/>
                    <a:pt x="43" y="185"/>
                    <a:pt x="41" y="186"/>
                  </a:cubicBezTo>
                  <a:cubicBezTo>
                    <a:pt x="38" y="186"/>
                    <a:pt x="37" y="187"/>
                    <a:pt x="37" y="188"/>
                  </a:cubicBezTo>
                  <a:cubicBezTo>
                    <a:pt x="37" y="189"/>
                    <a:pt x="38" y="189"/>
                    <a:pt x="39" y="188"/>
                  </a:cubicBezTo>
                  <a:cubicBezTo>
                    <a:pt x="40" y="188"/>
                    <a:pt x="43" y="188"/>
                    <a:pt x="46" y="187"/>
                  </a:cubicBezTo>
                  <a:cubicBezTo>
                    <a:pt x="52" y="185"/>
                    <a:pt x="52" y="185"/>
                    <a:pt x="52" y="185"/>
                  </a:cubicBezTo>
                  <a:cubicBezTo>
                    <a:pt x="54" y="185"/>
                    <a:pt x="55" y="184"/>
                    <a:pt x="56" y="184"/>
                  </a:cubicBezTo>
                  <a:cubicBezTo>
                    <a:pt x="57" y="183"/>
                    <a:pt x="58" y="183"/>
                    <a:pt x="58" y="182"/>
                  </a:cubicBezTo>
                  <a:cubicBezTo>
                    <a:pt x="58" y="182"/>
                    <a:pt x="57" y="182"/>
                    <a:pt x="57" y="181"/>
                  </a:cubicBezTo>
                  <a:close/>
                  <a:moveTo>
                    <a:pt x="64" y="146"/>
                  </a:moveTo>
                  <a:cubicBezTo>
                    <a:pt x="64" y="144"/>
                    <a:pt x="63" y="143"/>
                    <a:pt x="63" y="143"/>
                  </a:cubicBezTo>
                  <a:cubicBezTo>
                    <a:pt x="62" y="142"/>
                    <a:pt x="59" y="143"/>
                    <a:pt x="56" y="144"/>
                  </a:cubicBezTo>
                  <a:cubicBezTo>
                    <a:pt x="54" y="144"/>
                    <a:pt x="51" y="145"/>
                    <a:pt x="48" y="146"/>
                  </a:cubicBezTo>
                  <a:cubicBezTo>
                    <a:pt x="45" y="147"/>
                    <a:pt x="44" y="147"/>
                    <a:pt x="44" y="148"/>
                  </a:cubicBezTo>
                  <a:cubicBezTo>
                    <a:pt x="44" y="149"/>
                    <a:pt x="46" y="150"/>
                    <a:pt x="49" y="152"/>
                  </a:cubicBezTo>
                  <a:cubicBezTo>
                    <a:pt x="53" y="153"/>
                    <a:pt x="56" y="155"/>
                    <a:pt x="58" y="158"/>
                  </a:cubicBezTo>
                  <a:cubicBezTo>
                    <a:pt x="60" y="160"/>
                    <a:pt x="62" y="161"/>
                    <a:pt x="62" y="161"/>
                  </a:cubicBezTo>
                  <a:cubicBezTo>
                    <a:pt x="62" y="161"/>
                    <a:pt x="63" y="159"/>
                    <a:pt x="63" y="156"/>
                  </a:cubicBezTo>
                  <a:cubicBezTo>
                    <a:pt x="64" y="152"/>
                    <a:pt x="64" y="151"/>
                    <a:pt x="64" y="150"/>
                  </a:cubicBezTo>
                  <a:cubicBezTo>
                    <a:pt x="64" y="149"/>
                    <a:pt x="64" y="148"/>
                    <a:pt x="64" y="146"/>
                  </a:cubicBezTo>
                  <a:close/>
                  <a:moveTo>
                    <a:pt x="70" y="65"/>
                  </a:moveTo>
                  <a:cubicBezTo>
                    <a:pt x="70" y="62"/>
                    <a:pt x="70" y="60"/>
                    <a:pt x="70" y="59"/>
                  </a:cubicBezTo>
                  <a:cubicBezTo>
                    <a:pt x="69" y="59"/>
                    <a:pt x="66" y="59"/>
                    <a:pt x="61" y="61"/>
                  </a:cubicBezTo>
                  <a:cubicBezTo>
                    <a:pt x="56" y="62"/>
                    <a:pt x="53" y="63"/>
                    <a:pt x="52" y="64"/>
                  </a:cubicBezTo>
                  <a:cubicBezTo>
                    <a:pt x="52" y="65"/>
                    <a:pt x="56" y="67"/>
                    <a:pt x="66" y="69"/>
                  </a:cubicBezTo>
                  <a:cubicBezTo>
                    <a:pt x="68" y="70"/>
                    <a:pt x="69" y="70"/>
                    <a:pt x="69" y="69"/>
                  </a:cubicBezTo>
                  <a:cubicBezTo>
                    <a:pt x="69" y="69"/>
                    <a:pt x="70" y="68"/>
                    <a:pt x="70" y="65"/>
                  </a:cubicBezTo>
                  <a:close/>
                  <a:moveTo>
                    <a:pt x="67" y="100"/>
                  </a:moveTo>
                  <a:cubicBezTo>
                    <a:pt x="67" y="98"/>
                    <a:pt x="67" y="98"/>
                    <a:pt x="66" y="98"/>
                  </a:cubicBezTo>
                  <a:cubicBezTo>
                    <a:pt x="65" y="98"/>
                    <a:pt x="64" y="100"/>
                    <a:pt x="61" y="103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62" y="104"/>
                    <a:pt x="63" y="103"/>
                    <a:pt x="65" y="102"/>
                  </a:cubicBezTo>
                  <a:cubicBezTo>
                    <a:pt x="66" y="101"/>
                    <a:pt x="67" y="100"/>
                    <a:pt x="67" y="100"/>
                  </a:cubicBezTo>
                  <a:close/>
                  <a:moveTo>
                    <a:pt x="119" y="13"/>
                  </a:moveTo>
                  <a:cubicBezTo>
                    <a:pt x="118" y="12"/>
                    <a:pt x="113" y="11"/>
                    <a:pt x="105" y="12"/>
                  </a:cubicBezTo>
                  <a:cubicBezTo>
                    <a:pt x="97" y="13"/>
                    <a:pt x="90" y="15"/>
                    <a:pt x="84" y="18"/>
                  </a:cubicBezTo>
                  <a:cubicBezTo>
                    <a:pt x="81" y="19"/>
                    <a:pt x="80" y="20"/>
                    <a:pt x="80" y="20"/>
                  </a:cubicBezTo>
                  <a:cubicBezTo>
                    <a:pt x="80" y="21"/>
                    <a:pt x="80" y="22"/>
                    <a:pt x="81" y="24"/>
                  </a:cubicBezTo>
                  <a:cubicBezTo>
                    <a:pt x="82" y="26"/>
                    <a:pt x="83" y="30"/>
                    <a:pt x="83" y="35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92" y="42"/>
                    <a:pt x="96" y="43"/>
                    <a:pt x="100" y="45"/>
                  </a:cubicBezTo>
                  <a:cubicBezTo>
                    <a:pt x="104" y="47"/>
                    <a:pt x="106" y="49"/>
                    <a:pt x="106" y="51"/>
                  </a:cubicBezTo>
                  <a:cubicBezTo>
                    <a:pt x="106" y="52"/>
                    <a:pt x="106" y="53"/>
                    <a:pt x="104" y="55"/>
                  </a:cubicBezTo>
                  <a:cubicBezTo>
                    <a:pt x="103" y="56"/>
                    <a:pt x="100" y="60"/>
                    <a:pt x="95" y="65"/>
                  </a:cubicBezTo>
                  <a:cubicBezTo>
                    <a:pt x="90" y="71"/>
                    <a:pt x="87" y="74"/>
                    <a:pt x="87" y="76"/>
                  </a:cubicBezTo>
                  <a:cubicBezTo>
                    <a:pt x="87" y="78"/>
                    <a:pt x="88" y="79"/>
                    <a:pt x="88" y="80"/>
                  </a:cubicBezTo>
                  <a:cubicBezTo>
                    <a:pt x="89" y="80"/>
                    <a:pt x="92" y="77"/>
                    <a:pt x="97" y="72"/>
                  </a:cubicBezTo>
                  <a:cubicBezTo>
                    <a:pt x="102" y="65"/>
                    <a:pt x="106" y="59"/>
                    <a:pt x="109" y="54"/>
                  </a:cubicBezTo>
                  <a:cubicBezTo>
                    <a:pt x="110" y="52"/>
                    <a:pt x="110" y="51"/>
                    <a:pt x="111" y="50"/>
                  </a:cubicBezTo>
                  <a:cubicBezTo>
                    <a:pt x="112" y="50"/>
                    <a:pt x="113" y="48"/>
                    <a:pt x="114" y="47"/>
                  </a:cubicBezTo>
                  <a:cubicBezTo>
                    <a:pt x="115" y="46"/>
                    <a:pt x="115" y="44"/>
                    <a:pt x="116" y="40"/>
                  </a:cubicBezTo>
                  <a:cubicBezTo>
                    <a:pt x="116" y="36"/>
                    <a:pt x="117" y="32"/>
                    <a:pt x="119" y="28"/>
                  </a:cubicBezTo>
                  <a:cubicBezTo>
                    <a:pt x="122" y="22"/>
                    <a:pt x="122" y="17"/>
                    <a:pt x="119" y="13"/>
                  </a:cubicBezTo>
                  <a:close/>
                  <a:moveTo>
                    <a:pt x="93" y="52"/>
                  </a:moveTo>
                  <a:cubicBezTo>
                    <a:pt x="92" y="51"/>
                    <a:pt x="90" y="51"/>
                    <a:pt x="86" y="53"/>
                  </a:cubicBezTo>
                  <a:cubicBezTo>
                    <a:pt x="85" y="54"/>
                    <a:pt x="84" y="55"/>
                    <a:pt x="84" y="58"/>
                  </a:cubicBezTo>
                  <a:cubicBezTo>
                    <a:pt x="84" y="61"/>
                    <a:pt x="84" y="63"/>
                    <a:pt x="85" y="63"/>
                  </a:cubicBezTo>
                  <a:cubicBezTo>
                    <a:pt x="86" y="63"/>
                    <a:pt x="88" y="62"/>
                    <a:pt x="90" y="59"/>
                  </a:cubicBezTo>
                  <a:cubicBezTo>
                    <a:pt x="93" y="55"/>
                    <a:pt x="94" y="53"/>
                    <a:pt x="93" y="52"/>
                  </a:cubicBezTo>
                  <a:close/>
                  <a:moveTo>
                    <a:pt x="101" y="140"/>
                  </a:moveTo>
                  <a:cubicBezTo>
                    <a:pt x="101" y="139"/>
                    <a:pt x="100" y="138"/>
                    <a:pt x="98" y="138"/>
                  </a:cubicBezTo>
                  <a:cubicBezTo>
                    <a:pt x="95" y="138"/>
                    <a:pt x="92" y="138"/>
                    <a:pt x="89" y="138"/>
                  </a:cubicBezTo>
                  <a:cubicBezTo>
                    <a:pt x="87" y="139"/>
                    <a:pt x="86" y="139"/>
                    <a:pt x="86" y="140"/>
                  </a:cubicBezTo>
                  <a:cubicBezTo>
                    <a:pt x="85" y="140"/>
                    <a:pt x="85" y="142"/>
                    <a:pt x="85" y="145"/>
                  </a:cubicBezTo>
                  <a:cubicBezTo>
                    <a:pt x="85" y="151"/>
                    <a:pt x="85" y="151"/>
                    <a:pt x="85" y="151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9" y="143"/>
                    <a:pt x="101" y="141"/>
                    <a:pt x="101" y="1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15"/>
            <p:cNvSpPr>
              <a:spLocks noEditPoints="1"/>
            </p:cNvSpPr>
            <p:nvPr/>
          </p:nvSpPr>
          <p:spPr bwMode="auto">
            <a:xfrm>
              <a:off x="3842" y="2833"/>
              <a:ext cx="527" cy="488"/>
            </a:xfrm>
            <a:custGeom>
              <a:avLst/>
              <a:gdLst>
                <a:gd name="T0" fmla="*/ 68 w 220"/>
                <a:gd name="T1" fmla="*/ 15 h 206"/>
                <a:gd name="T2" fmla="*/ 75 w 220"/>
                <a:gd name="T3" fmla="*/ 60 h 206"/>
                <a:gd name="T4" fmla="*/ 73 w 220"/>
                <a:gd name="T5" fmla="*/ 76 h 206"/>
                <a:gd name="T6" fmla="*/ 65 w 220"/>
                <a:gd name="T7" fmla="*/ 124 h 206"/>
                <a:gd name="T8" fmla="*/ 108 w 220"/>
                <a:gd name="T9" fmla="*/ 70 h 206"/>
                <a:gd name="T10" fmla="*/ 131 w 220"/>
                <a:gd name="T11" fmla="*/ 68 h 206"/>
                <a:gd name="T12" fmla="*/ 136 w 220"/>
                <a:gd name="T13" fmla="*/ 135 h 206"/>
                <a:gd name="T14" fmla="*/ 113 w 220"/>
                <a:gd name="T15" fmla="*/ 163 h 206"/>
                <a:gd name="T16" fmla="*/ 101 w 220"/>
                <a:gd name="T17" fmla="*/ 143 h 206"/>
                <a:gd name="T18" fmla="*/ 98 w 220"/>
                <a:gd name="T19" fmla="*/ 98 h 206"/>
                <a:gd name="T20" fmla="*/ 115 w 220"/>
                <a:gd name="T21" fmla="*/ 107 h 206"/>
                <a:gd name="T22" fmla="*/ 120 w 220"/>
                <a:gd name="T23" fmla="*/ 71 h 206"/>
                <a:gd name="T24" fmla="*/ 102 w 220"/>
                <a:gd name="T25" fmla="*/ 81 h 206"/>
                <a:gd name="T26" fmla="*/ 86 w 220"/>
                <a:gd name="T27" fmla="*/ 123 h 206"/>
                <a:gd name="T28" fmla="*/ 72 w 220"/>
                <a:gd name="T29" fmla="*/ 141 h 206"/>
                <a:gd name="T30" fmla="*/ 70 w 220"/>
                <a:gd name="T31" fmla="*/ 188 h 206"/>
                <a:gd name="T32" fmla="*/ 58 w 220"/>
                <a:gd name="T33" fmla="*/ 204 h 206"/>
                <a:gd name="T34" fmla="*/ 43 w 220"/>
                <a:gd name="T35" fmla="*/ 163 h 206"/>
                <a:gd name="T36" fmla="*/ 52 w 220"/>
                <a:gd name="T37" fmla="*/ 175 h 206"/>
                <a:gd name="T38" fmla="*/ 48 w 220"/>
                <a:gd name="T39" fmla="*/ 134 h 206"/>
                <a:gd name="T40" fmla="*/ 10 w 220"/>
                <a:gd name="T41" fmla="*/ 159 h 206"/>
                <a:gd name="T42" fmla="*/ 1 w 220"/>
                <a:gd name="T43" fmla="*/ 136 h 206"/>
                <a:gd name="T44" fmla="*/ 16 w 220"/>
                <a:gd name="T45" fmla="*/ 123 h 206"/>
                <a:gd name="T46" fmla="*/ 50 w 220"/>
                <a:gd name="T47" fmla="*/ 87 h 206"/>
                <a:gd name="T48" fmla="*/ 17 w 220"/>
                <a:gd name="T49" fmla="*/ 67 h 206"/>
                <a:gd name="T50" fmla="*/ 39 w 220"/>
                <a:gd name="T51" fmla="*/ 63 h 206"/>
                <a:gd name="T52" fmla="*/ 52 w 220"/>
                <a:gd name="T53" fmla="*/ 46 h 206"/>
                <a:gd name="T54" fmla="*/ 51 w 220"/>
                <a:gd name="T55" fmla="*/ 40 h 206"/>
                <a:gd name="T56" fmla="*/ 4 w 220"/>
                <a:gd name="T57" fmla="*/ 131 h 206"/>
                <a:gd name="T58" fmla="*/ 51 w 220"/>
                <a:gd name="T59" fmla="*/ 115 h 206"/>
                <a:gd name="T60" fmla="*/ 42 w 220"/>
                <a:gd name="T61" fmla="*/ 118 h 206"/>
                <a:gd name="T62" fmla="*/ 47 w 220"/>
                <a:gd name="T63" fmla="*/ 125 h 206"/>
                <a:gd name="T64" fmla="*/ 52 w 220"/>
                <a:gd name="T65" fmla="*/ 32 h 206"/>
                <a:gd name="T66" fmla="*/ 97 w 220"/>
                <a:gd name="T67" fmla="*/ 114 h 206"/>
                <a:gd name="T68" fmla="*/ 121 w 220"/>
                <a:gd name="T69" fmla="*/ 102 h 206"/>
                <a:gd name="T70" fmla="*/ 114 w 220"/>
                <a:gd name="T71" fmla="*/ 115 h 206"/>
                <a:gd name="T72" fmla="*/ 111 w 220"/>
                <a:gd name="T73" fmla="*/ 134 h 206"/>
                <a:gd name="T74" fmla="*/ 175 w 220"/>
                <a:gd name="T75" fmla="*/ 23 h 206"/>
                <a:gd name="T76" fmla="*/ 180 w 220"/>
                <a:gd name="T77" fmla="*/ 39 h 206"/>
                <a:gd name="T78" fmla="*/ 173 w 220"/>
                <a:gd name="T79" fmla="*/ 81 h 206"/>
                <a:gd name="T80" fmla="*/ 189 w 220"/>
                <a:gd name="T81" fmla="*/ 63 h 206"/>
                <a:gd name="T82" fmla="*/ 195 w 220"/>
                <a:gd name="T83" fmla="*/ 88 h 206"/>
                <a:gd name="T84" fmla="*/ 194 w 220"/>
                <a:gd name="T85" fmla="*/ 104 h 206"/>
                <a:gd name="T86" fmla="*/ 205 w 220"/>
                <a:gd name="T87" fmla="*/ 128 h 206"/>
                <a:gd name="T88" fmla="*/ 220 w 220"/>
                <a:gd name="T89" fmla="*/ 156 h 206"/>
                <a:gd name="T90" fmla="*/ 206 w 220"/>
                <a:gd name="T91" fmla="*/ 174 h 206"/>
                <a:gd name="T92" fmla="*/ 153 w 220"/>
                <a:gd name="T93" fmla="*/ 150 h 206"/>
                <a:gd name="T94" fmla="*/ 152 w 220"/>
                <a:gd name="T95" fmla="*/ 115 h 206"/>
                <a:gd name="T96" fmla="*/ 158 w 220"/>
                <a:gd name="T97" fmla="*/ 68 h 206"/>
                <a:gd name="T98" fmla="*/ 160 w 220"/>
                <a:gd name="T99" fmla="*/ 33 h 206"/>
                <a:gd name="T100" fmla="*/ 161 w 220"/>
                <a:gd name="T101" fmla="*/ 29 h 206"/>
                <a:gd name="T102" fmla="*/ 173 w 220"/>
                <a:gd name="T103" fmla="*/ 120 h 206"/>
                <a:gd name="T104" fmla="*/ 170 w 220"/>
                <a:gd name="T105" fmla="*/ 153 h 206"/>
                <a:gd name="T106" fmla="*/ 188 w 220"/>
                <a:gd name="T107" fmla="*/ 146 h 206"/>
                <a:gd name="T108" fmla="*/ 186 w 220"/>
                <a:gd name="T109" fmla="*/ 10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0" h="206">
                  <a:moveTo>
                    <a:pt x="55" y="4"/>
                  </a:moveTo>
                  <a:cubicBezTo>
                    <a:pt x="57" y="2"/>
                    <a:pt x="58" y="1"/>
                    <a:pt x="59" y="0"/>
                  </a:cubicBezTo>
                  <a:cubicBezTo>
                    <a:pt x="60" y="0"/>
                    <a:pt x="61" y="0"/>
                    <a:pt x="64" y="1"/>
                  </a:cubicBezTo>
                  <a:cubicBezTo>
                    <a:pt x="65" y="2"/>
                    <a:pt x="66" y="3"/>
                    <a:pt x="67" y="4"/>
                  </a:cubicBezTo>
                  <a:cubicBezTo>
                    <a:pt x="67" y="6"/>
                    <a:pt x="67" y="9"/>
                    <a:pt x="68" y="15"/>
                  </a:cubicBezTo>
                  <a:cubicBezTo>
                    <a:pt x="68" y="22"/>
                    <a:pt x="68" y="26"/>
                    <a:pt x="69" y="28"/>
                  </a:cubicBezTo>
                  <a:cubicBezTo>
                    <a:pt x="70" y="31"/>
                    <a:pt x="70" y="34"/>
                    <a:pt x="70" y="38"/>
                  </a:cubicBezTo>
                  <a:cubicBezTo>
                    <a:pt x="71" y="49"/>
                    <a:pt x="72" y="54"/>
                    <a:pt x="73" y="54"/>
                  </a:cubicBezTo>
                  <a:cubicBezTo>
                    <a:pt x="74" y="54"/>
                    <a:pt x="74" y="55"/>
                    <a:pt x="74" y="56"/>
                  </a:cubicBezTo>
                  <a:cubicBezTo>
                    <a:pt x="74" y="57"/>
                    <a:pt x="74" y="59"/>
                    <a:pt x="75" y="60"/>
                  </a:cubicBezTo>
                  <a:cubicBezTo>
                    <a:pt x="76" y="61"/>
                    <a:pt x="77" y="62"/>
                    <a:pt x="78" y="62"/>
                  </a:cubicBezTo>
                  <a:cubicBezTo>
                    <a:pt x="79" y="62"/>
                    <a:pt x="79" y="63"/>
                    <a:pt x="80" y="64"/>
                  </a:cubicBezTo>
                  <a:cubicBezTo>
                    <a:pt x="81" y="65"/>
                    <a:pt x="82" y="67"/>
                    <a:pt x="82" y="68"/>
                  </a:cubicBezTo>
                  <a:cubicBezTo>
                    <a:pt x="83" y="69"/>
                    <a:pt x="82" y="71"/>
                    <a:pt x="80" y="73"/>
                  </a:cubicBezTo>
                  <a:cubicBezTo>
                    <a:pt x="78" y="74"/>
                    <a:pt x="76" y="75"/>
                    <a:pt x="73" y="76"/>
                  </a:cubicBezTo>
                  <a:cubicBezTo>
                    <a:pt x="72" y="76"/>
                    <a:pt x="72" y="76"/>
                    <a:pt x="71" y="76"/>
                  </a:cubicBezTo>
                  <a:cubicBezTo>
                    <a:pt x="69" y="76"/>
                    <a:pt x="67" y="78"/>
                    <a:pt x="67" y="79"/>
                  </a:cubicBezTo>
                  <a:cubicBezTo>
                    <a:pt x="66" y="81"/>
                    <a:pt x="66" y="87"/>
                    <a:pt x="66" y="97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5" y="124"/>
                    <a:pt x="65" y="124"/>
                    <a:pt x="65" y="124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70" y="120"/>
                    <a:pt x="75" y="115"/>
                    <a:pt x="81" y="106"/>
                  </a:cubicBezTo>
                  <a:cubicBezTo>
                    <a:pt x="88" y="98"/>
                    <a:pt x="93" y="91"/>
                    <a:pt x="97" y="85"/>
                  </a:cubicBezTo>
                  <a:cubicBezTo>
                    <a:pt x="99" y="82"/>
                    <a:pt x="102" y="79"/>
                    <a:pt x="104" y="76"/>
                  </a:cubicBezTo>
                  <a:cubicBezTo>
                    <a:pt x="107" y="73"/>
                    <a:pt x="108" y="71"/>
                    <a:pt x="108" y="70"/>
                  </a:cubicBezTo>
                  <a:cubicBezTo>
                    <a:pt x="108" y="70"/>
                    <a:pt x="109" y="69"/>
                    <a:pt x="109" y="69"/>
                  </a:cubicBezTo>
                  <a:cubicBezTo>
                    <a:pt x="109" y="69"/>
                    <a:pt x="110" y="68"/>
                    <a:pt x="110" y="67"/>
                  </a:cubicBezTo>
                  <a:cubicBezTo>
                    <a:pt x="111" y="65"/>
                    <a:pt x="113" y="64"/>
                    <a:pt x="115" y="64"/>
                  </a:cubicBezTo>
                  <a:cubicBezTo>
                    <a:pt x="117" y="63"/>
                    <a:pt x="120" y="63"/>
                    <a:pt x="123" y="64"/>
                  </a:cubicBezTo>
                  <a:cubicBezTo>
                    <a:pt x="126" y="64"/>
                    <a:pt x="129" y="66"/>
                    <a:pt x="131" y="68"/>
                  </a:cubicBezTo>
                  <a:cubicBezTo>
                    <a:pt x="133" y="71"/>
                    <a:pt x="135" y="74"/>
                    <a:pt x="135" y="76"/>
                  </a:cubicBezTo>
                  <a:cubicBezTo>
                    <a:pt x="136" y="78"/>
                    <a:pt x="136" y="84"/>
                    <a:pt x="137" y="92"/>
                  </a:cubicBezTo>
                  <a:cubicBezTo>
                    <a:pt x="138" y="100"/>
                    <a:pt x="138" y="106"/>
                    <a:pt x="138" y="109"/>
                  </a:cubicBezTo>
                  <a:cubicBezTo>
                    <a:pt x="138" y="113"/>
                    <a:pt x="138" y="118"/>
                    <a:pt x="137" y="124"/>
                  </a:cubicBezTo>
                  <a:cubicBezTo>
                    <a:pt x="137" y="129"/>
                    <a:pt x="136" y="133"/>
                    <a:pt x="136" y="135"/>
                  </a:cubicBezTo>
                  <a:cubicBezTo>
                    <a:pt x="135" y="138"/>
                    <a:pt x="133" y="142"/>
                    <a:pt x="132" y="148"/>
                  </a:cubicBezTo>
                  <a:cubicBezTo>
                    <a:pt x="131" y="152"/>
                    <a:pt x="130" y="154"/>
                    <a:pt x="129" y="156"/>
                  </a:cubicBezTo>
                  <a:cubicBezTo>
                    <a:pt x="128" y="157"/>
                    <a:pt x="127" y="158"/>
                    <a:pt x="126" y="159"/>
                  </a:cubicBezTo>
                  <a:cubicBezTo>
                    <a:pt x="123" y="160"/>
                    <a:pt x="121" y="161"/>
                    <a:pt x="118" y="162"/>
                  </a:cubicBezTo>
                  <a:cubicBezTo>
                    <a:pt x="115" y="163"/>
                    <a:pt x="114" y="164"/>
                    <a:pt x="113" y="163"/>
                  </a:cubicBezTo>
                  <a:cubicBezTo>
                    <a:pt x="113" y="163"/>
                    <a:pt x="112" y="163"/>
                    <a:pt x="111" y="163"/>
                  </a:cubicBezTo>
                  <a:cubicBezTo>
                    <a:pt x="110" y="164"/>
                    <a:pt x="110" y="163"/>
                    <a:pt x="109" y="162"/>
                  </a:cubicBezTo>
                  <a:cubicBezTo>
                    <a:pt x="108" y="160"/>
                    <a:pt x="107" y="156"/>
                    <a:pt x="105" y="152"/>
                  </a:cubicBezTo>
                  <a:cubicBezTo>
                    <a:pt x="103" y="147"/>
                    <a:pt x="102" y="144"/>
                    <a:pt x="102" y="144"/>
                  </a:cubicBezTo>
                  <a:cubicBezTo>
                    <a:pt x="102" y="143"/>
                    <a:pt x="101" y="143"/>
                    <a:pt x="101" y="143"/>
                  </a:cubicBezTo>
                  <a:cubicBezTo>
                    <a:pt x="100" y="143"/>
                    <a:pt x="100" y="142"/>
                    <a:pt x="99" y="140"/>
                  </a:cubicBezTo>
                  <a:cubicBezTo>
                    <a:pt x="99" y="138"/>
                    <a:pt x="98" y="137"/>
                    <a:pt x="98" y="137"/>
                  </a:cubicBezTo>
                  <a:cubicBezTo>
                    <a:pt x="97" y="136"/>
                    <a:pt x="96" y="130"/>
                    <a:pt x="96" y="119"/>
                  </a:cubicBezTo>
                  <a:cubicBezTo>
                    <a:pt x="96" y="108"/>
                    <a:pt x="96" y="102"/>
                    <a:pt x="97" y="100"/>
                  </a:cubicBezTo>
                  <a:cubicBezTo>
                    <a:pt x="97" y="99"/>
                    <a:pt x="98" y="98"/>
                    <a:pt x="98" y="98"/>
                  </a:cubicBezTo>
                  <a:cubicBezTo>
                    <a:pt x="99" y="97"/>
                    <a:pt x="100" y="97"/>
                    <a:pt x="102" y="97"/>
                  </a:cubicBezTo>
                  <a:cubicBezTo>
                    <a:pt x="104" y="97"/>
                    <a:pt x="106" y="98"/>
                    <a:pt x="108" y="99"/>
                  </a:cubicBezTo>
                  <a:cubicBezTo>
                    <a:pt x="109" y="100"/>
                    <a:pt x="111" y="101"/>
                    <a:pt x="112" y="104"/>
                  </a:cubicBezTo>
                  <a:cubicBezTo>
                    <a:pt x="112" y="105"/>
                    <a:pt x="113" y="106"/>
                    <a:pt x="113" y="107"/>
                  </a:cubicBezTo>
                  <a:cubicBezTo>
                    <a:pt x="114" y="107"/>
                    <a:pt x="114" y="107"/>
                    <a:pt x="115" y="107"/>
                  </a:cubicBezTo>
                  <a:cubicBezTo>
                    <a:pt x="115" y="106"/>
                    <a:pt x="116" y="106"/>
                    <a:pt x="117" y="105"/>
                  </a:cubicBezTo>
                  <a:cubicBezTo>
                    <a:pt x="117" y="104"/>
                    <a:pt x="118" y="102"/>
                    <a:pt x="119" y="100"/>
                  </a:cubicBezTo>
                  <a:cubicBezTo>
                    <a:pt x="121" y="96"/>
                    <a:pt x="122" y="93"/>
                    <a:pt x="122" y="91"/>
                  </a:cubicBezTo>
                  <a:cubicBezTo>
                    <a:pt x="122" y="88"/>
                    <a:pt x="121" y="83"/>
                    <a:pt x="121" y="75"/>
                  </a:cubicBezTo>
                  <a:cubicBezTo>
                    <a:pt x="120" y="71"/>
                    <a:pt x="120" y="71"/>
                    <a:pt x="120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4" y="72"/>
                    <a:pt x="113" y="71"/>
                    <a:pt x="113" y="71"/>
                  </a:cubicBezTo>
                  <a:cubicBezTo>
                    <a:pt x="112" y="70"/>
                    <a:pt x="112" y="70"/>
                    <a:pt x="112" y="71"/>
                  </a:cubicBezTo>
                  <a:cubicBezTo>
                    <a:pt x="112" y="72"/>
                    <a:pt x="111" y="72"/>
                    <a:pt x="110" y="73"/>
                  </a:cubicBezTo>
                  <a:cubicBezTo>
                    <a:pt x="108" y="73"/>
                    <a:pt x="106" y="76"/>
                    <a:pt x="102" y="81"/>
                  </a:cubicBezTo>
                  <a:cubicBezTo>
                    <a:pt x="98" y="86"/>
                    <a:pt x="96" y="89"/>
                    <a:pt x="96" y="91"/>
                  </a:cubicBezTo>
                  <a:cubicBezTo>
                    <a:pt x="95" y="95"/>
                    <a:pt x="93" y="99"/>
                    <a:pt x="91" y="104"/>
                  </a:cubicBezTo>
                  <a:cubicBezTo>
                    <a:pt x="90" y="107"/>
                    <a:pt x="89" y="109"/>
                    <a:pt x="89" y="110"/>
                  </a:cubicBezTo>
                  <a:cubicBezTo>
                    <a:pt x="90" y="111"/>
                    <a:pt x="89" y="112"/>
                    <a:pt x="88" y="114"/>
                  </a:cubicBezTo>
                  <a:cubicBezTo>
                    <a:pt x="88" y="116"/>
                    <a:pt x="87" y="119"/>
                    <a:pt x="86" y="123"/>
                  </a:cubicBezTo>
                  <a:cubicBezTo>
                    <a:pt x="85" y="127"/>
                    <a:pt x="85" y="129"/>
                    <a:pt x="85" y="130"/>
                  </a:cubicBezTo>
                  <a:cubicBezTo>
                    <a:pt x="86" y="130"/>
                    <a:pt x="85" y="131"/>
                    <a:pt x="84" y="132"/>
                  </a:cubicBezTo>
                  <a:cubicBezTo>
                    <a:pt x="84" y="133"/>
                    <a:pt x="83" y="134"/>
                    <a:pt x="83" y="135"/>
                  </a:cubicBezTo>
                  <a:cubicBezTo>
                    <a:pt x="83" y="137"/>
                    <a:pt x="82" y="139"/>
                    <a:pt x="80" y="140"/>
                  </a:cubicBezTo>
                  <a:cubicBezTo>
                    <a:pt x="78" y="141"/>
                    <a:pt x="75" y="141"/>
                    <a:pt x="72" y="141"/>
                  </a:cubicBezTo>
                  <a:cubicBezTo>
                    <a:pt x="67" y="141"/>
                    <a:pt x="67" y="141"/>
                    <a:pt x="67" y="141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7" y="147"/>
                    <a:pt x="67" y="152"/>
                    <a:pt x="68" y="159"/>
                  </a:cubicBezTo>
                  <a:cubicBezTo>
                    <a:pt x="68" y="166"/>
                    <a:pt x="68" y="170"/>
                    <a:pt x="69" y="171"/>
                  </a:cubicBezTo>
                  <a:cubicBezTo>
                    <a:pt x="69" y="172"/>
                    <a:pt x="70" y="178"/>
                    <a:pt x="70" y="188"/>
                  </a:cubicBezTo>
                  <a:cubicBezTo>
                    <a:pt x="70" y="194"/>
                    <a:pt x="70" y="197"/>
                    <a:pt x="70" y="199"/>
                  </a:cubicBezTo>
                  <a:cubicBezTo>
                    <a:pt x="70" y="200"/>
                    <a:pt x="69" y="201"/>
                    <a:pt x="68" y="203"/>
                  </a:cubicBezTo>
                  <a:cubicBezTo>
                    <a:pt x="67" y="204"/>
                    <a:pt x="66" y="205"/>
                    <a:pt x="66" y="206"/>
                  </a:cubicBezTo>
                  <a:cubicBezTo>
                    <a:pt x="65" y="206"/>
                    <a:pt x="64" y="206"/>
                    <a:pt x="62" y="206"/>
                  </a:cubicBezTo>
                  <a:cubicBezTo>
                    <a:pt x="60" y="205"/>
                    <a:pt x="58" y="205"/>
                    <a:pt x="58" y="204"/>
                  </a:cubicBezTo>
                  <a:cubicBezTo>
                    <a:pt x="57" y="204"/>
                    <a:pt x="56" y="201"/>
                    <a:pt x="53" y="196"/>
                  </a:cubicBezTo>
                  <a:cubicBezTo>
                    <a:pt x="51" y="191"/>
                    <a:pt x="48" y="187"/>
                    <a:pt x="46" y="185"/>
                  </a:cubicBezTo>
                  <a:cubicBezTo>
                    <a:pt x="42" y="180"/>
                    <a:pt x="40" y="173"/>
                    <a:pt x="41" y="166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43" y="163"/>
                    <a:pt x="43" y="163"/>
                    <a:pt x="43" y="163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5" y="167"/>
                    <a:pt x="45" y="167"/>
                    <a:pt x="45" y="167"/>
                  </a:cubicBezTo>
                  <a:cubicBezTo>
                    <a:pt x="46" y="167"/>
                    <a:pt x="46" y="168"/>
                    <a:pt x="46" y="168"/>
                  </a:cubicBezTo>
                  <a:cubicBezTo>
                    <a:pt x="49" y="174"/>
                    <a:pt x="50" y="176"/>
                    <a:pt x="52" y="175"/>
                  </a:cubicBezTo>
                  <a:cubicBezTo>
                    <a:pt x="52" y="174"/>
                    <a:pt x="52" y="170"/>
                    <a:pt x="52" y="162"/>
                  </a:cubicBezTo>
                  <a:cubicBezTo>
                    <a:pt x="52" y="154"/>
                    <a:pt x="52" y="148"/>
                    <a:pt x="51" y="145"/>
                  </a:cubicBezTo>
                  <a:cubicBezTo>
                    <a:pt x="51" y="144"/>
                    <a:pt x="51" y="142"/>
                    <a:pt x="52" y="141"/>
                  </a:cubicBezTo>
                  <a:cubicBezTo>
                    <a:pt x="52" y="139"/>
                    <a:pt x="52" y="137"/>
                    <a:pt x="50" y="136"/>
                  </a:cubicBezTo>
                  <a:cubicBezTo>
                    <a:pt x="50" y="135"/>
                    <a:pt x="49" y="134"/>
                    <a:pt x="48" y="134"/>
                  </a:cubicBezTo>
                  <a:cubicBezTo>
                    <a:pt x="47" y="134"/>
                    <a:pt x="45" y="134"/>
                    <a:pt x="41" y="134"/>
                  </a:cubicBezTo>
                  <a:cubicBezTo>
                    <a:pt x="37" y="134"/>
                    <a:pt x="34" y="135"/>
                    <a:pt x="33" y="136"/>
                  </a:cubicBezTo>
                  <a:cubicBezTo>
                    <a:pt x="31" y="137"/>
                    <a:pt x="29" y="139"/>
                    <a:pt x="28" y="142"/>
                  </a:cubicBezTo>
                  <a:cubicBezTo>
                    <a:pt x="27" y="144"/>
                    <a:pt x="25" y="146"/>
                    <a:pt x="23" y="148"/>
                  </a:cubicBezTo>
                  <a:cubicBezTo>
                    <a:pt x="20" y="151"/>
                    <a:pt x="16" y="154"/>
                    <a:pt x="10" y="159"/>
                  </a:cubicBezTo>
                  <a:cubicBezTo>
                    <a:pt x="8" y="160"/>
                    <a:pt x="6" y="159"/>
                    <a:pt x="5" y="155"/>
                  </a:cubicBezTo>
                  <a:cubicBezTo>
                    <a:pt x="4" y="153"/>
                    <a:pt x="3" y="152"/>
                    <a:pt x="2" y="152"/>
                  </a:cubicBezTo>
                  <a:cubicBezTo>
                    <a:pt x="2" y="152"/>
                    <a:pt x="1" y="150"/>
                    <a:pt x="2" y="148"/>
                  </a:cubicBezTo>
                  <a:cubicBezTo>
                    <a:pt x="2" y="145"/>
                    <a:pt x="2" y="143"/>
                    <a:pt x="1" y="141"/>
                  </a:cubicBezTo>
                  <a:cubicBezTo>
                    <a:pt x="0" y="139"/>
                    <a:pt x="0" y="137"/>
                    <a:pt x="1" y="136"/>
                  </a:cubicBezTo>
                  <a:cubicBezTo>
                    <a:pt x="1" y="135"/>
                    <a:pt x="1" y="135"/>
                    <a:pt x="2" y="135"/>
                  </a:cubicBezTo>
                  <a:cubicBezTo>
                    <a:pt x="5" y="137"/>
                    <a:pt x="8" y="135"/>
                    <a:pt x="13" y="130"/>
                  </a:cubicBezTo>
                  <a:cubicBezTo>
                    <a:pt x="17" y="127"/>
                    <a:pt x="18" y="125"/>
                    <a:pt x="18" y="124"/>
                  </a:cubicBezTo>
                  <a:cubicBezTo>
                    <a:pt x="18" y="124"/>
                    <a:pt x="18" y="123"/>
                    <a:pt x="17" y="124"/>
                  </a:cubicBezTo>
                  <a:cubicBezTo>
                    <a:pt x="17" y="124"/>
                    <a:pt x="16" y="124"/>
                    <a:pt x="16" y="123"/>
                  </a:cubicBezTo>
                  <a:cubicBezTo>
                    <a:pt x="16" y="123"/>
                    <a:pt x="16" y="122"/>
                    <a:pt x="17" y="122"/>
                  </a:cubicBezTo>
                  <a:cubicBezTo>
                    <a:pt x="18" y="122"/>
                    <a:pt x="20" y="120"/>
                    <a:pt x="24" y="115"/>
                  </a:cubicBezTo>
                  <a:cubicBezTo>
                    <a:pt x="39" y="99"/>
                    <a:pt x="47" y="91"/>
                    <a:pt x="49" y="91"/>
                  </a:cubicBezTo>
                  <a:cubicBezTo>
                    <a:pt x="51" y="91"/>
                    <a:pt x="52" y="91"/>
                    <a:pt x="52" y="89"/>
                  </a:cubicBezTo>
                  <a:cubicBezTo>
                    <a:pt x="52" y="88"/>
                    <a:pt x="51" y="87"/>
                    <a:pt x="50" y="87"/>
                  </a:cubicBezTo>
                  <a:cubicBezTo>
                    <a:pt x="49" y="87"/>
                    <a:pt x="48" y="87"/>
                    <a:pt x="45" y="89"/>
                  </a:cubicBezTo>
                  <a:cubicBezTo>
                    <a:pt x="39" y="90"/>
                    <a:pt x="34" y="91"/>
                    <a:pt x="29" y="89"/>
                  </a:cubicBezTo>
                  <a:cubicBezTo>
                    <a:pt x="25" y="89"/>
                    <a:pt x="21" y="86"/>
                    <a:pt x="18" y="82"/>
                  </a:cubicBezTo>
                  <a:cubicBezTo>
                    <a:pt x="14" y="78"/>
                    <a:pt x="12" y="75"/>
                    <a:pt x="13" y="72"/>
                  </a:cubicBezTo>
                  <a:cubicBezTo>
                    <a:pt x="13" y="71"/>
                    <a:pt x="15" y="70"/>
                    <a:pt x="17" y="67"/>
                  </a:cubicBezTo>
                  <a:cubicBezTo>
                    <a:pt x="18" y="65"/>
                    <a:pt x="20" y="64"/>
                    <a:pt x="20" y="64"/>
                  </a:cubicBezTo>
                  <a:cubicBezTo>
                    <a:pt x="21" y="64"/>
                    <a:pt x="21" y="65"/>
                    <a:pt x="21" y="66"/>
                  </a:cubicBezTo>
                  <a:cubicBezTo>
                    <a:pt x="21" y="67"/>
                    <a:pt x="21" y="68"/>
                    <a:pt x="22" y="69"/>
                  </a:cubicBezTo>
                  <a:cubicBezTo>
                    <a:pt x="23" y="69"/>
                    <a:pt x="26" y="69"/>
                    <a:pt x="30" y="67"/>
                  </a:cubicBezTo>
                  <a:cubicBezTo>
                    <a:pt x="34" y="66"/>
                    <a:pt x="37" y="65"/>
                    <a:pt x="39" y="63"/>
                  </a:cubicBezTo>
                  <a:cubicBezTo>
                    <a:pt x="41" y="62"/>
                    <a:pt x="42" y="61"/>
                    <a:pt x="43" y="61"/>
                  </a:cubicBezTo>
                  <a:cubicBezTo>
                    <a:pt x="43" y="61"/>
                    <a:pt x="45" y="60"/>
                    <a:pt x="48" y="58"/>
                  </a:cubicBezTo>
                  <a:cubicBezTo>
                    <a:pt x="49" y="57"/>
                    <a:pt x="50" y="56"/>
                    <a:pt x="51" y="55"/>
                  </a:cubicBezTo>
                  <a:cubicBezTo>
                    <a:pt x="51" y="54"/>
                    <a:pt x="52" y="53"/>
                    <a:pt x="52" y="52"/>
                  </a:cubicBezTo>
                  <a:cubicBezTo>
                    <a:pt x="52" y="49"/>
                    <a:pt x="52" y="47"/>
                    <a:pt x="52" y="46"/>
                  </a:cubicBezTo>
                  <a:cubicBezTo>
                    <a:pt x="53" y="45"/>
                    <a:pt x="53" y="43"/>
                    <a:pt x="52" y="41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2" y="39"/>
                    <a:pt x="52" y="40"/>
                    <a:pt x="51" y="40"/>
                  </a:cubicBezTo>
                  <a:cubicBezTo>
                    <a:pt x="51" y="41"/>
                    <a:pt x="51" y="42"/>
                    <a:pt x="51" y="41"/>
                  </a:cubicBezTo>
                  <a:cubicBezTo>
                    <a:pt x="51" y="41"/>
                    <a:pt x="51" y="41"/>
                    <a:pt x="51" y="40"/>
                  </a:cubicBezTo>
                  <a:cubicBezTo>
                    <a:pt x="52" y="37"/>
                    <a:pt x="52" y="31"/>
                    <a:pt x="52" y="24"/>
                  </a:cubicBezTo>
                  <a:cubicBezTo>
                    <a:pt x="53" y="17"/>
                    <a:pt x="53" y="12"/>
                    <a:pt x="52" y="11"/>
                  </a:cubicBezTo>
                  <a:cubicBezTo>
                    <a:pt x="52" y="9"/>
                    <a:pt x="53" y="7"/>
                    <a:pt x="55" y="4"/>
                  </a:cubicBezTo>
                  <a:close/>
                  <a:moveTo>
                    <a:pt x="3" y="132"/>
                  </a:moveTo>
                  <a:cubicBezTo>
                    <a:pt x="3" y="131"/>
                    <a:pt x="4" y="131"/>
                    <a:pt x="4" y="131"/>
                  </a:cubicBezTo>
                  <a:cubicBezTo>
                    <a:pt x="5" y="131"/>
                    <a:pt x="5" y="132"/>
                    <a:pt x="5" y="133"/>
                  </a:cubicBezTo>
                  <a:cubicBezTo>
                    <a:pt x="5" y="134"/>
                    <a:pt x="5" y="135"/>
                    <a:pt x="4" y="135"/>
                  </a:cubicBezTo>
                  <a:cubicBezTo>
                    <a:pt x="4" y="135"/>
                    <a:pt x="3" y="135"/>
                    <a:pt x="3" y="134"/>
                  </a:cubicBezTo>
                  <a:cubicBezTo>
                    <a:pt x="3" y="133"/>
                    <a:pt x="3" y="133"/>
                    <a:pt x="3" y="132"/>
                  </a:cubicBezTo>
                  <a:close/>
                  <a:moveTo>
                    <a:pt x="51" y="115"/>
                  </a:moveTo>
                  <a:cubicBezTo>
                    <a:pt x="51" y="108"/>
                    <a:pt x="51" y="105"/>
                    <a:pt x="50" y="104"/>
                  </a:cubicBezTo>
                  <a:cubicBezTo>
                    <a:pt x="50" y="104"/>
                    <a:pt x="49" y="105"/>
                    <a:pt x="48" y="107"/>
                  </a:cubicBezTo>
                  <a:cubicBezTo>
                    <a:pt x="47" y="109"/>
                    <a:pt x="45" y="111"/>
                    <a:pt x="44" y="113"/>
                  </a:cubicBezTo>
                  <a:cubicBezTo>
                    <a:pt x="43" y="115"/>
                    <a:pt x="43" y="117"/>
                    <a:pt x="43" y="117"/>
                  </a:cubicBezTo>
                  <a:cubicBezTo>
                    <a:pt x="43" y="118"/>
                    <a:pt x="43" y="118"/>
                    <a:pt x="42" y="118"/>
                  </a:cubicBezTo>
                  <a:cubicBezTo>
                    <a:pt x="42" y="118"/>
                    <a:pt x="41" y="119"/>
                    <a:pt x="41" y="120"/>
                  </a:cubicBezTo>
                  <a:cubicBezTo>
                    <a:pt x="41" y="121"/>
                    <a:pt x="41" y="122"/>
                    <a:pt x="40" y="122"/>
                  </a:cubicBezTo>
                  <a:cubicBezTo>
                    <a:pt x="39" y="123"/>
                    <a:pt x="39" y="124"/>
                    <a:pt x="39" y="124"/>
                  </a:cubicBezTo>
                  <a:cubicBezTo>
                    <a:pt x="39" y="124"/>
                    <a:pt x="39" y="124"/>
                    <a:pt x="41" y="124"/>
                  </a:cubicBezTo>
                  <a:cubicBezTo>
                    <a:pt x="42" y="125"/>
                    <a:pt x="44" y="125"/>
                    <a:pt x="47" y="125"/>
                  </a:cubicBezTo>
                  <a:cubicBezTo>
                    <a:pt x="51" y="125"/>
                    <a:pt x="51" y="125"/>
                    <a:pt x="51" y="125"/>
                  </a:cubicBezTo>
                  <a:lnTo>
                    <a:pt x="51" y="115"/>
                  </a:lnTo>
                  <a:close/>
                  <a:moveTo>
                    <a:pt x="53" y="34"/>
                  </a:moveTo>
                  <a:cubicBezTo>
                    <a:pt x="53" y="33"/>
                    <a:pt x="53" y="33"/>
                    <a:pt x="53" y="32"/>
                  </a:cubicBezTo>
                  <a:cubicBezTo>
                    <a:pt x="53" y="31"/>
                    <a:pt x="53" y="31"/>
                    <a:pt x="52" y="32"/>
                  </a:cubicBezTo>
                  <a:cubicBezTo>
                    <a:pt x="53" y="33"/>
                    <a:pt x="53" y="34"/>
                    <a:pt x="53" y="34"/>
                  </a:cubicBezTo>
                  <a:close/>
                  <a:moveTo>
                    <a:pt x="99" y="108"/>
                  </a:moveTo>
                  <a:cubicBezTo>
                    <a:pt x="100" y="105"/>
                    <a:pt x="100" y="103"/>
                    <a:pt x="99" y="103"/>
                  </a:cubicBezTo>
                  <a:cubicBezTo>
                    <a:pt x="98" y="103"/>
                    <a:pt x="98" y="105"/>
                    <a:pt x="97" y="108"/>
                  </a:cubicBezTo>
                  <a:cubicBezTo>
                    <a:pt x="97" y="112"/>
                    <a:pt x="97" y="114"/>
                    <a:pt x="97" y="114"/>
                  </a:cubicBezTo>
                  <a:cubicBezTo>
                    <a:pt x="98" y="115"/>
                    <a:pt x="98" y="115"/>
                    <a:pt x="99" y="113"/>
                  </a:cubicBezTo>
                  <a:cubicBezTo>
                    <a:pt x="99" y="112"/>
                    <a:pt x="99" y="110"/>
                    <a:pt x="99" y="108"/>
                  </a:cubicBezTo>
                  <a:close/>
                  <a:moveTo>
                    <a:pt x="121" y="106"/>
                  </a:moveTo>
                  <a:cubicBezTo>
                    <a:pt x="121" y="104"/>
                    <a:pt x="121" y="104"/>
                    <a:pt x="121" y="104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0" y="103"/>
                    <a:pt x="119" y="104"/>
                  </a:cubicBezTo>
                  <a:cubicBezTo>
                    <a:pt x="118" y="105"/>
                    <a:pt x="117" y="106"/>
                    <a:pt x="117" y="107"/>
                  </a:cubicBezTo>
                  <a:cubicBezTo>
                    <a:pt x="117" y="107"/>
                    <a:pt x="117" y="108"/>
                    <a:pt x="116" y="111"/>
                  </a:cubicBezTo>
                  <a:cubicBezTo>
                    <a:pt x="114" y="113"/>
                    <a:pt x="114" y="115"/>
                    <a:pt x="114" y="115"/>
                  </a:cubicBezTo>
                  <a:cubicBezTo>
                    <a:pt x="115" y="115"/>
                    <a:pt x="114" y="117"/>
                    <a:pt x="113" y="119"/>
                  </a:cubicBezTo>
                  <a:cubicBezTo>
                    <a:pt x="112" y="121"/>
                    <a:pt x="112" y="123"/>
                    <a:pt x="112" y="125"/>
                  </a:cubicBezTo>
                  <a:cubicBezTo>
                    <a:pt x="112" y="126"/>
                    <a:pt x="111" y="127"/>
                    <a:pt x="111" y="129"/>
                  </a:cubicBezTo>
                  <a:cubicBezTo>
                    <a:pt x="108" y="134"/>
                    <a:pt x="107" y="137"/>
                    <a:pt x="108" y="138"/>
                  </a:cubicBezTo>
                  <a:cubicBezTo>
                    <a:pt x="108" y="138"/>
                    <a:pt x="109" y="137"/>
                    <a:pt x="111" y="134"/>
                  </a:cubicBezTo>
                  <a:cubicBezTo>
                    <a:pt x="113" y="132"/>
                    <a:pt x="115" y="128"/>
                    <a:pt x="117" y="124"/>
                  </a:cubicBezTo>
                  <a:cubicBezTo>
                    <a:pt x="118" y="120"/>
                    <a:pt x="119" y="117"/>
                    <a:pt x="120" y="115"/>
                  </a:cubicBezTo>
                  <a:cubicBezTo>
                    <a:pt x="120" y="112"/>
                    <a:pt x="120" y="109"/>
                    <a:pt x="121" y="106"/>
                  </a:cubicBezTo>
                  <a:close/>
                  <a:moveTo>
                    <a:pt x="167" y="23"/>
                  </a:moveTo>
                  <a:cubicBezTo>
                    <a:pt x="171" y="23"/>
                    <a:pt x="174" y="22"/>
                    <a:pt x="175" y="23"/>
                  </a:cubicBezTo>
                  <a:cubicBezTo>
                    <a:pt x="177" y="23"/>
                    <a:pt x="178" y="24"/>
                    <a:pt x="179" y="25"/>
                  </a:cubicBezTo>
                  <a:cubicBezTo>
                    <a:pt x="179" y="26"/>
                    <a:pt x="180" y="27"/>
                    <a:pt x="180" y="27"/>
                  </a:cubicBezTo>
                  <a:cubicBezTo>
                    <a:pt x="181" y="27"/>
                    <a:pt x="182" y="28"/>
                    <a:pt x="182" y="30"/>
                  </a:cubicBezTo>
                  <a:cubicBezTo>
                    <a:pt x="182" y="32"/>
                    <a:pt x="182" y="34"/>
                    <a:pt x="181" y="35"/>
                  </a:cubicBezTo>
                  <a:cubicBezTo>
                    <a:pt x="181" y="36"/>
                    <a:pt x="180" y="38"/>
                    <a:pt x="180" y="39"/>
                  </a:cubicBezTo>
                  <a:cubicBezTo>
                    <a:pt x="179" y="41"/>
                    <a:pt x="179" y="43"/>
                    <a:pt x="178" y="46"/>
                  </a:cubicBezTo>
                  <a:cubicBezTo>
                    <a:pt x="178" y="49"/>
                    <a:pt x="177" y="51"/>
                    <a:pt x="177" y="52"/>
                  </a:cubicBezTo>
                  <a:cubicBezTo>
                    <a:pt x="176" y="53"/>
                    <a:pt x="176" y="55"/>
                    <a:pt x="175" y="59"/>
                  </a:cubicBezTo>
                  <a:cubicBezTo>
                    <a:pt x="174" y="63"/>
                    <a:pt x="174" y="66"/>
                    <a:pt x="173" y="69"/>
                  </a:cubicBezTo>
                  <a:cubicBezTo>
                    <a:pt x="173" y="72"/>
                    <a:pt x="173" y="76"/>
                    <a:pt x="173" y="81"/>
                  </a:cubicBezTo>
                  <a:cubicBezTo>
                    <a:pt x="172" y="86"/>
                    <a:pt x="172" y="88"/>
                    <a:pt x="173" y="88"/>
                  </a:cubicBezTo>
                  <a:cubicBezTo>
                    <a:pt x="173" y="88"/>
                    <a:pt x="174" y="88"/>
                    <a:pt x="174" y="87"/>
                  </a:cubicBezTo>
                  <a:cubicBezTo>
                    <a:pt x="179" y="82"/>
                    <a:pt x="182" y="78"/>
                    <a:pt x="185" y="73"/>
                  </a:cubicBezTo>
                  <a:cubicBezTo>
                    <a:pt x="188" y="69"/>
                    <a:pt x="189" y="66"/>
                    <a:pt x="188" y="64"/>
                  </a:cubicBezTo>
                  <a:cubicBezTo>
                    <a:pt x="188" y="63"/>
                    <a:pt x="188" y="63"/>
                    <a:pt x="189" y="63"/>
                  </a:cubicBezTo>
                  <a:cubicBezTo>
                    <a:pt x="189" y="62"/>
                    <a:pt x="190" y="62"/>
                    <a:pt x="192" y="63"/>
                  </a:cubicBezTo>
                  <a:cubicBezTo>
                    <a:pt x="194" y="63"/>
                    <a:pt x="197" y="64"/>
                    <a:pt x="199" y="65"/>
                  </a:cubicBezTo>
                  <a:cubicBezTo>
                    <a:pt x="202" y="67"/>
                    <a:pt x="203" y="69"/>
                    <a:pt x="203" y="71"/>
                  </a:cubicBezTo>
                  <a:cubicBezTo>
                    <a:pt x="204" y="73"/>
                    <a:pt x="203" y="75"/>
                    <a:pt x="202" y="77"/>
                  </a:cubicBezTo>
                  <a:cubicBezTo>
                    <a:pt x="201" y="80"/>
                    <a:pt x="199" y="83"/>
                    <a:pt x="195" y="88"/>
                  </a:cubicBezTo>
                  <a:cubicBezTo>
                    <a:pt x="193" y="91"/>
                    <a:pt x="192" y="93"/>
                    <a:pt x="191" y="94"/>
                  </a:cubicBezTo>
                  <a:cubicBezTo>
                    <a:pt x="191" y="95"/>
                    <a:pt x="191" y="96"/>
                    <a:pt x="191" y="97"/>
                  </a:cubicBezTo>
                  <a:cubicBezTo>
                    <a:pt x="192" y="98"/>
                    <a:pt x="192" y="99"/>
                    <a:pt x="193" y="99"/>
                  </a:cubicBezTo>
                  <a:cubicBezTo>
                    <a:pt x="193" y="99"/>
                    <a:pt x="193" y="100"/>
                    <a:pt x="193" y="101"/>
                  </a:cubicBezTo>
                  <a:cubicBezTo>
                    <a:pt x="193" y="103"/>
                    <a:pt x="194" y="104"/>
                    <a:pt x="194" y="104"/>
                  </a:cubicBezTo>
                  <a:cubicBezTo>
                    <a:pt x="195" y="104"/>
                    <a:pt x="196" y="106"/>
                    <a:pt x="197" y="108"/>
                  </a:cubicBezTo>
                  <a:cubicBezTo>
                    <a:pt x="198" y="111"/>
                    <a:pt x="199" y="113"/>
                    <a:pt x="199" y="114"/>
                  </a:cubicBezTo>
                  <a:cubicBezTo>
                    <a:pt x="199" y="116"/>
                    <a:pt x="199" y="117"/>
                    <a:pt x="200" y="117"/>
                  </a:cubicBezTo>
                  <a:cubicBezTo>
                    <a:pt x="201" y="118"/>
                    <a:pt x="202" y="119"/>
                    <a:pt x="202" y="121"/>
                  </a:cubicBezTo>
                  <a:cubicBezTo>
                    <a:pt x="203" y="123"/>
                    <a:pt x="204" y="125"/>
                    <a:pt x="205" y="128"/>
                  </a:cubicBezTo>
                  <a:cubicBezTo>
                    <a:pt x="207" y="130"/>
                    <a:pt x="208" y="131"/>
                    <a:pt x="209" y="133"/>
                  </a:cubicBezTo>
                  <a:cubicBezTo>
                    <a:pt x="210" y="134"/>
                    <a:pt x="212" y="136"/>
                    <a:pt x="213" y="138"/>
                  </a:cubicBezTo>
                  <a:cubicBezTo>
                    <a:pt x="215" y="140"/>
                    <a:pt x="216" y="143"/>
                    <a:pt x="217" y="146"/>
                  </a:cubicBezTo>
                  <a:cubicBezTo>
                    <a:pt x="218" y="149"/>
                    <a:pt x="218" y="150"/>
                    <a:pt x="219" y="151"/>
                  </a:cubicBezTo>
                  <a:cubicBezTo>
                    <a:pt x="219" y="152"/>
                    <a:pt x="220" y="154"/>
                    <a:pt x="220" y="156"/>
                  </a:cubicBezTo>
                  <a:cubicBezTo>
                    <a:pt x="220" y="158"/>
                    <a:pt x="220" y="160"/>
                    <a:pt x="219" y="160"/>
                  </a:cubicBezTo>
                  <a:cubicBezTo>
                    <a:pt x="218" y="162"/>
                    <a:pt x="217" y="163"/>
                    <a:pt x="215" y="164"/>
                  </a:cubicBezTo>
                  <a:cubicBezTo>
                    <a:pt x="213" y="165"/>
                    <a:pt x="212" y="166"/>
                    <a:pt x="212" y="167"/>
                  </a:cubicBezTo>
                  <a:cubicBezTo>
                    <a:pt x="212" y="168"/>
                    <a:pt x="211" y="169"/>
                    <a:pt x="210" y="170"/>
                  </a:cubicBezTo>
                  <a:cubicBezTo>
                    <a:pt x="209" y="172"/>
                    <a:pt x="207" y="173"/>
                    <a:pt x="206" y="174"/>
                  </a:cubicBezTo>
                  <a:cubicBezTo>
                    <a:pt x="199" y="177"/>
                    <a:pt x="192" y="179"/>
                    <a:pt x="185" y="179"/>
                  </a:cubicBezTo>
                  <a:cubicBezTo>
                    <a:pt x="180" y="179"/>
                    <a:pt x="177" y="178"/>
                    <a:pt x="176" y="178"/>
                  </a:cubicBezTo>
                  <a:cubicBezTo>
                    <a:pt x="176" y="177"/>
                    <a:pt x="175" y="177"/>
                    <a:pt x="173" y="177"/>
                  </a:cubicBezTo>
                  <a:cubicBezTo>
                    <a:pt x="170" y="177"/>
                    <a:pt x="166" y="174"/>
                    <a:pt x="162" y="169"/>
                  </a:cubicBezTo>
                  <a:cubicBezTo>
                    <a:pt x="158" y="164"/>
                    <a:pt x="155" y="157"/>
                    <a:pt x="153" y="150"/>
                  </a:cubicBezTo>
                  <a:cubicBezTo>
                    <a:pt x="152" y="147"/>
                    <a:pt x="152" y="144"/>
                    <a:pt x="152" y="140"/>
                  </a:cubicBezTo>
                  <a:cubicBezTo>
                    <a:pt x="151" y="136"/>
                    <a:pt x="152" y="134"/>
                    <a:pt x="152" y="133"/>
                  </a:cubicBezTo>
                  <a:cubicBezTo>
                    <a:pt x="153" y="132"/>
                    <a:pt x="152" y="132"/>
                    <a:pt x="152" y="131"/>
                  </a:cubicBezTo>
                  <a:cubicBezTo>
                    <a:pt x="151" y="130"/>
                    <a:pt x="151" y="128"/>
                    <a:pt x="152" y="126"/>
                  </a:cubicBezTo>
                  <a:cubicBezTo>
                    <a:pt x="152" y="124"/>
                    <a:pt x="152" y="121"/>
                    <a:pt x="152" y="115"/>
                  </a:cubicBezTo>
                  <a:cubicBezTo>
                    <a:pt x="152" y="110"/>
                    <a:pt x="152" y="107"/>
                    <a:pt x="151" y="106"/>
                  </a:cubicBezTo>
                  <a:cubicBezTo>
                    <a:pt x="151" y="106"/>
                    <a:pt x="151" y="105"/>
                    <a:pt x="152" y="103"/>
                  </a:cubicBezTo>
                  <a:cubicBezTo>
                    <a:pt x="153" y="102"/>
                    <a:pt x="154" y="98"/>
                    <a:pt x="155" y="92"/>
                  </a:cubicBezTo>
                  <a:cubicBezTo>
                    <a:pt x="155" y="87"/>
                    <a:pt x="156" y="83"/>
                    <a:pt x="157" y="80"/>
                  </a:cubicBezTo>
                  <a:cubicBezTo>
                    <a:pt x="157" y="78"/>
                    <a:pt x="158" y="74"/>
                    <a:pt x="158" y="68"/>
                  </a:cubicBezTo>
                  <a:cubicBezTo>
                    <a:pt x="158" y="63"/>
                    <a:pt x="159" y="57"/>
                    <a:pt x="160" y="51"/>
                  </a:cubicBezTo>
                  <a:cubicBezTo>
                    <a:pt x="161" y="42"/>
                    <a:pt x="162" y="37"/>
                    <a:pt x="162" y="36"/>
                  </a:cubicBezTo>
                  <a:cubicBezTo>
                    <a:pt x="162" y="34"/>
                    <a:pt x="162" y="33"/>
                    <a:pt x="161" y="32"/>
                  </a:cubicBezTo>
                  <a:cubicBezTo>
                    <a:pt x="161" y="32"/>
                    <a:pt x="160" y="31"/>
                    <a:pt x="160" y="31"/>
                  </a:cubicBezTo>
                  <a:cubicBezTo>
                    <a:pt x="160" y="31"/>
                    <a:pt x="160" y="32"/>
                    <a:pt x="160" y="33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0" y="33"/>
                    <a:pt x="160" y="33"/>
                    <a:pt x="159" y="34"/>
                  </a:cubicBezTo>
                  <a:cubicBezTo>
                    <a:pt x="159" y="31"/>
                    <a:pt x="159" y="31"/>
                    <a:pt x="159" y="31"/>
                  </a:cubicBezTo>
                  <a:cubicBezTo>
                    <a:pt x="160" y="31"/>
                    <a:pt x="160" y="30"/>
                    <a:pt x="161" y="29"/>
                  </a:cubicBezTo>
                  <a:cubicBezTo>
                    <a:pt x="162" y="27"/>
                    <a:pt x="163" y="25"/>
                    <a:pt x="163" y="25"/>
                  </a:cubicBezTo>
                  <a:cubicBezTo>
                    <a:pt x="164" y="24"/>
                    <a:pt x="165" y="23"/>
                    <a:pt x="167" y="23"/>
                  </a:cubicBezTo>
                  <a:close/>
                  <a:moveTo>
                    <a:pt x="188" y="119"/>
                  </a:moveTo>
                  <a:cubicBezTo>
                    <a:pt x="187" y="119"/>
                    <a:pt x="185" y="119"/>
                    <a:pt x="180" y="119"/>
                  </a:cubicBezTo>
                  <a:cubicBezTo>
                    <a:pt x="176" y="119"/>
                    <a:pt x="174" y="119"/>
                    <a:pt x="173" y="120"/>
                  </a:cubicBezTo>
                  <a:cubicBezTo>
                    <a:pt x="173" y="120"/>
                    <a:pt x="172" y="121"/>
                    <a:pt x="171" y="121"/>
                  </a:cubicBezTo>
                  <a:cubicBezTo>
                    <a:pt x="170" y="121"/>
                    <a:pt x="170" y="122"/>
                    <a:pt x="169" y="126"/>
                  </a:cubicBezTo>
                  <a:cubicBezTo>
                    <a:pt x="169" y="129"/>
                    <a:pt x="169" y="131"/>
                    <a:pt x="169" y="132"/>
                  </a:cubicBezTo>
                  <a:cubicBezTo>
                    <a:pt x="169" y="133"/>
                    <a:pt x="170" y="136"/>
                    <a:pt x="170" y="142"/>
                  </a:cubicBezTo>
                  <a:cubicBezTo>
                    <a:pt x="170" y="147"/>
                    <a:pt x="170" y="151"/>
                    <a:pt x="170" y="153"/>
                  </a:cubicBezTo>
                  <a:cubicBezTo>
                    <a:pt x="170" y="154"/>
                    <a:pt x="170" y="155"/>
                    <a:pt x="171" y="155"/>
                  </a:cubicBezTo>
                  <a:cubicBezTo>
                    <a:pt x="171" y="155"/>
                    <a:pt x="172" y="155"/>
                    <a:pt x="173" y="155"/>
                  </a:cubicBezTo>
                  <a:cubicBezTo>
                    <a:pt x="175" y="154"/>
                    <a:pt x="177" y="154"/>
                    <a:pt x="179" y="154"/>
                  </a:cubicBezTo>
                  <a:cubicBezTo>
                    <a:pt x="184" y="153"/>
                    <a:pt x="186" y="152"/>
                    <a:pt x="186" y="150"/>
                  </a:cubicBezTo>
                  <a:cubicBezTo>
                    <a:pt x="186" y="149"/>
                    <a:pt x="187" y="147"/>
                    <a:pt x="188" y="146"/>
                  </a:cubicBezTo>
                  <a:cubicBezTo>
                    <a:pt x="189" y="144"/>
                    <a:pt x="189" y="139"/>
                    <a:pt x="189" y="132"/>
                  </a:cubicBezTo>
                  <a:cubicBezTo>
                    <a:pt x="190" y="124"/>
                    <a:pt x="189" y="120"/>
                    <a:pt x="188" y="119"/>
                  </a:cubicBezTo>
                  <a:close/>
                  <a:moveTo>
                    <a:pt x="188" y="101"/>
                  </a:moveTo>
                  <a:cubicBezTo>
                    <a:pt x="188" y="99"/>
                    <a:pt x="188" y="98"/>
                    <a:pt x="188" y="98"/>
                  </a:cubicBezTo>
                  <a:cubicBezTo>
                    <a:pt x="187" y="98"/>
                    <a:pt x="187" y="99"/>
                    <a:pt x="186" y="100"/>
                  </a:cubicBezTo>
                  <a:cubicBezTo>
                    <a:pt x="184" y="102"/>
                    <a:pt x="184" y="103"/>
                    <a:pt x="186" y="103"/>
                  </a:cubicBezTo>
                  <a:cubicBezTo>
                    <a:pt x="187" y="103"/>
                    <a:pt x="188" y="102"/>
                    <a:pt x="188" y="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16"/>
            <p:cNvSpPr>
              <a:spLocks noEditPoints="1"/>
            </p:cNvSpPr>
            <p:nvPr/>
          </p:nvSpPr>
          <p:spPr bwMode="auto">
            <a:xfrm>
              <a:off x="3859" y="3356"/>
              <a:ext cx="490" cy="519"/>
            </a:xfrm>
            <a:custGeom>
              <a:avLst/>
              <a:gdLst>
                <a:gd name="T0" fmla="*/ 133 w 205"/>
                <a:gd name="T1" fmla="*/ 7 h 219"/>
                <a:gd name="T2" fmla="*/ 144 w 205"/>
                <a:gd name="T3" fmla="*/ 46 h 219"/>
                <a:gd name="T4" fmla="*/ 107 w 205"/>
                <a:gd name="T5" fmla="*/ 66 h 219"/>
                <a:gd name="T6" fmla="*/ 102 w 205"/>
                <a:gd name="T7" fmla="*/ 71 h 219"/>
                <a:gd name="T8" fmla="*/ 114 w 205"/>
                <a:gd name="T9" fmla="*/ 79 h 219"/>
                <a:gd name="T10" fmla="*/ 111 w 205"/>
                <a:gd name="T11" fmla="*/ 93 h 219"/>
                <a:gd name="T12" fmla="*/ 63 w 205"/>
                <a:gd name="T13" fmla="*/ 151 h 219"/>
                <a:gd name="T14" fmla="*/ 68 w 205"/>
                <a:gd name="T15" fmla="*/ 171 h 219"/>
                <a:gd name="T16" fmla="*/ 70 w 205"/>
                <a:gd name="T17" fmla="*/ 179 h 219"/>
                <a:gd name="T18" fmla="*/ 61 w 205"/>
                <a:gd name="T19" fmla="*/ 219 h 219"/>
                <a:gd name="T20" fmla="*/ 52 w 205"/>
                <a:gd name="T21" fmla="*/ 209 h 219"/>
                <a:gd name="T22" fmla="*/ 53 w 205"/>
                <a:gd name="T23" fmla="*/ 180 h 219"/>
                <a:gd name="T24" fmla="*/ 52 w 205"/>
                <a:gd name="T25" fmla="*/ 162 h 219"/>
                <a:gd name="T26" fmla="*/ 17 w 205"/>
                <a:gd name="T27" fmla="*/ 206 h 219"/>
                <a:gd name="T28" fmla="*/ 5 w 205"/>
                <a:gd name="T29" fmla="*/ 208 h 219"/>
                <a:gd name="T30" fmla="*/ 0 w 205"/>
                <a:gd name="T31" fmla="*/ 185 h 219"/>
                <a:gd name="T32" fmla="*/ 18 w 205"/>
                <a:gd name="T33" fmla="*/ 165 h 219"/>
                <a:gd name="T34" fmla="*/ 34 w 205"/>
                <a:gd name="T35" fmla="*/ 148 h 219"/>
                <a:gd name="T36" fmla="*/ 72 w 205"/>
                <a:gd name="T37" fmla="*/ 101 h 219"/>
                <a:gd name="T38" fmla="*/ 48 w 205"/>
                <a:gd name="T39" fmla="*/ 111 h 219"/>
                <a:gd name="T40" fmla="*/ 49 w 205"/>
                <a:gd name="T41" fmla="*/ 84 h 219"/>
                <a:gd name="T42" fmla="*/ 72 w 205"/>
                <a:gd name="T43" fmla="*/ 66 h 219"/>
                <a:gd name="T44" fmla="*/ 65 w 205"/>
                <a:gd name="T45" fmla="*/ 37 h 219"/>
                <a:gd name="T46" fmla="*/ 60 w 205"/>
                <a:gd name="T47" fmla="*/ 15 h 219"/>
                <a:gd name="T48" fmla="*/ 84 w 205"/>
                <a:gd name="T49" fmla="*/ 18 h 219"/>
                <a:gd name="T50" fmla="*/ 107 w 205"/>
                <a:gd name="T51" fmla="*/ 3 h 219"/>
                <a:gd name="T52" fmla="*/ 178 w 205"/>
                <a:gd name="T53" fmla="*/ 103 h 219"/>
                <a:gd name="T54" fmla="*/ 185 w 205"/>
                <a:gd name="T55" fmla="*/ 117 h 219"/>
                <a:gd name="T56" fmla="*/ 193 w 205"/>
                <a:gd name="T57" fmla="*/ 161 h 219"/>
                <a:gd name="T58" fmla="*/ 203 w 205"/>
                <a:gd name="T59" fmla="*/ 192 h 219"/>
                <a:gd name="T60" fmla="*/ 197 w 205"/>
                <a:gd name="T61" fmla="*/ 206 h 219"/>
                <a:gd name="T62" fmla="*/ 139 w 205"/>
                <a:gd name="T63" fmla="*/ 217 h 219"/>
                <a:gd name="T64" fmla="*/ 114 w 205"/>
                <a:gd name="T65" fmla="*/ 189 h 219"/>
                <a:gd name="T66" fmla="*/ 102 w 205"/>
                <a:gd name="T67" fmla="*/ 180 h 219"/>
                <a:gd name="T68" fmla="*/ 88 w 205"/>
                <a:gd name="T69" fmla="*/ 163 h 219"/>
                <a:gd name="T70" fmla="*/ 89 w 205"/>
                <a:gd name="T71" fmla="*/ 150 h 219"/>
                <a:gd name="T72" fmla="*/ 94 w 205"/>
                <a:gd name="T73" fmla="*/ 149 h 219"/>
                <a:gd name="T74" fmla="*/ 93 w 205"/>
                <a:gd name="T75" fmla="*/ 156 h 219"/>
                <a:gd name="T76" fmla="*/ 106 w 205"/>
                <a:gd name="T77" fmla="*/ 143 h 219"/>
                <a:gd name="T78" fmla="*/ 109 w 205"/>
                <a:gd name="T79" fmla="*/ 113 h 219"/>
                <a:gd name="T80" fmla="*/ 109 w 205"/>
                <a:gd name="T81" fmla="*/ 105 h 219"/>
                <a:gd name="T82" fmla="*/ 120 w 205"/>
                <a:gd name="T83" fmla="*/ 121 h 219"/>
                <a:gd name="T84" fmla="*/ 130 w 205"/>
                <a:gd name="T85" fmla="*/ 121 h 219"/>
                <a:gd name="T86" fmla="*/ 133 w 205"/>
                <a:gd name="T87" fmla="*/ 113 h 219"/>
                <a:gd name="T88" fmla="*/ 142 w 205"/>
                <a:gd name="T89" fmla="*/ 101 h 219"/>
                <a:gd name="T90" fmla="*/ 154 w 205"/>
                <a:gd name="T91" fmla="*/ 106 h 219"/>
                <a:gd name="T92" fmla="*/ 150 w 205"/>
                <a:gd name="T93" fmla="*/ 129 h 219"/>
                <a:gd name="T94" fmla="*/ 123 w 205"/>
                <a:gd name="T95" fmla="*/ 164 h 219"/>
                <a:gd name="T96" fmla="*/ 130 w 205"/>
                <a:gd name="T97" fmla="*/ 195 h 219"/>
                <a:gd name="T98" fmla="*/ 162 w 205"/>
                <a:gd name="T99" fmla="*/ 191 h 219"/>
                <a:gd name="T100" fmla="*/ 169 w 205"/>
                <a:gd name="T101" fmla="*/ 185 h 219"/>
                <a:gd name="T102" fmla="*/ 172 w 205"/>
                <a:gd name="T103" fmla="*/ 160 h 219"/>
                <a:gd name="T104" fmla="*/ 177 w 205"/>
                <a:gd name="T105" fmla="*/ 115 h 219"/>
                <a:gd name="T106" fmla="*/ 114 w 205"/>
                <a:gd name="T107" fmla="*/ 9 h 219"/>
                <a:gd name="T108" fmla="*/ 92 w 205"/>
                <a:gd name="T109" fmla="*/ 25 h 219"/>
                <a:gd name="T110" fmla="*/ 90 w 205"/>
                <a:gd name="T111" fmla="*/ 40 h 219"/>
                <a:gd name="T112" fmla="*/ 109 w 205"/>
                <a:gd name="T113" fmla="*/ 35 h 219"/>
                <a:gd name="T114" fmla="*/ 127 w 205"/>
                <a:gd name="T115" fmla="*/ 1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5" h="219">
                  <a:moveTo>
                    <a:pt x="107" y="3"/>
                  </a:moveTo>
                  <a:cubicBezTo>
                    <a:pt x="117" y="0"/>
                    <a:pt x="125" y="2"/>
                    <a:pt x="133" y="7"/>
                  </a:cubicBezTo>
                  <a:cubicBezTo>
                    <a:pt x="147" y="17"/>
                    <a:pt x="152" y="28"/>
                    <a:pt x="148" y="39"/>
                  </a:cubicBezTo>
                  <a:cubicBezTo>
                    <a:pt x="147" y="42"/>
                    <a:pt x="146" y="45"/>
                    <a:pt x="144" y="46"/>
                  </a:cubicBezTo>
                  <a:cubicBezTo>
                    <a:pt x="142" y="48"/>
                    <a:pt x="135" y="51"/>
                    <a:pt x="126" y="56"/>
                  </a:cubicBezTo>
                  <a:cubicBezTo>
                    <a:pt x="120" y="59"/>
                    <a:pt x="114" y="62"/>
                    <a:pt x="107" y="66"/>
                  </a:cubicBezTo>
                  <a:cubicBezTo>
                    <a:pt x="105" y="67"/>
                    <a:pt x="103" y="68"/>
                    <a:pt x="102" y="69"/>
                  </a:cubicBezTo>
                  <a:cubicBezTo>
                    <a:pt x="102" y="70"/>
                    <a:pt x="101" y="70"/>
                    <a:pt x="102" y="71"/>
                  </a:cubicBezTo>
                  <a:cubicBezTo>
                    <a:pt x="102" y="72"/>
                    <a:pt x="104" y="73"/>
                    <a:pt x="106" y="73"/>
                  </a:cubicBezTo>
                  <a:cubicBezTo>
                    <a:pt x="108" y="75"/>
                    <a:pt x="111" y="76"/>
                    <a:pt x="114" y="79"/>
                  </a:cubicBezTo>
                  <a:cubicBezTo>
                    <a:pt x="117" y="81"/>
                    <a:pt x="118" y="83"/>
                    <a:pt x="118" y="84"/>
                  </a:cubicBezTo>
                  <a:cubicBezTo>
                    <a:pt x="118" y="86"/>
                    <a:pt x="116" y="89"/>
                    <a:pt x="111" y="93"/>
                  </a:cubicBezTo>
                  <a:cubicBezTo>
                    <a:pt x="100" y="102"/>
                    <a:pt x="90" y="114"/>
                    <a:pt x="78" y="127"/>
                  </a:cubicBezTo>
                  <a:cubicBezTo>
                    <a:pt x="67" y="141"/>
                    <a:pt x="62" y="148"/>
                    <a:pt x="63" y="151"/>
                  </a:cubicBezTo>
                  <a:cubicBezTo>
                    <a:pt x="63" y="153"/>
                    <a:pt x="64" y="156"/>
                    <a:pt x="66" y="160"/>
                  </a:cubicBezTo>
                  <a:cubicBezTo>
                    <a:pt x="67" y="164"/>
                    <a:pt x="68" y="167"/>
                    <a:pt x="68" y="171"/>
                  </a:cubicBezTo>
                  <a:cubicBezTo>
                    <a:pt x="68" y="175"/>
                    <a:pt x="69" y="177"/>
                    <a:pt x="70" y="177"/>
                  </a:cubicBezTo>
                  <a:cubicBezTo>
                    <a:pt x="71" y="177"/>
                    <a:pt x="71" y="178"/>
                    <a:pt x="70" y="179"/>
                  </a:cubicBezTo>
                  <a:cubicBezTo>
                    <a:pt x="70" y="181"/>
                    <a:pt x="69" y="186"/>
                    <a:pt x="68" y="195"/>
                  </a:cubicBezTo>
                  <a:cubicBezTo>
                    <a:pt x="66" y="211"/>
                    <a:pt x="64" y="219"/>
                    <a:pt x="61" y="219"/>
                  </a:cubicBezTo>
                  <a:cubicBezTo>
                    <a:pt x="59" y="219"/>
                    <a:pt x="58" y="218"/>
                    <a:pt x="57" y="217"/>
                  </a:cubicBezTo>
                  <a:cubicBezTo>
                    <a:pt x="55" y="216"/>
                    <a:pt x="54" y="213"/>
                    <a:pt x="52" y="209"/>
                  </a:cubicBezTo>
                  <a:cubicBezTo>
                    <a:pt x="51" y="205"/>
                    <a:pt x="50" y="201"/>
                    <a:pt x="50" y="198"/>
                  </a:cubicBezTo>
                  <a:cubicBezTo>
                    <a:pt x="50" y="195"/>
                    <a:pt x="51" y="189"/>
                    <a:pt x="53" y="180"/>
                  </a:cubicBezTo>
                  <a:cubicBezTo>
                    <a:pt x="56" y="167"/>
                    <a:pt x="56" y="161"/>
                    <a:pt x="53" y="162"/>
                  </a:cubicBezTo>
                  <a:cubicBezTo>
                    <a:pt x="53" y="162"/>
                    <a:pt x="53" y="162"/>
                    <a:pt x="52" y="162"/>
                  </a:cubicBezTo>
                  <a:cubicBezTo>
                    <a:pt x="51" y="163"/>
                    <a:pt x="45" y="171"/>
                    <a:pt x="34" y="184"/>
                  </a:cubicBezTo>
                  <a:cubicBezTo>
                    <a:pt x="24" y="197"/>
                    <a:pt x="18" y="204"/>
                    <a:pt x="17" y="206"/>
                  </a:cubicBezTo>
                  <a:cubicBezTo>
                    <a:pt x="16" y="208"/>
                    <a:pt x="14" y="209"/>
                    <a:pt x="13" y="210"/>
                  </a:cubicBezTo>
                  <a:cubicBezTo>
                    <a:pt x="9" y="211"/>
                    <a:pt x="7" y="210"/>
                    <a:pt x="5" y="208"/>
                  </a:cubicBezTo>
                  <a:cubicBezTo>
                    <a:pt x="3" y="205"/>
                    <a:pt x="2" y="200"/>
                    <a:pt x="1" y="192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15" y="169"/>
                    <a:pt x="18" y="166"/>
                    <a:pt x="18" y="165"/>
                  </a:cubicBezTo>
                  <a:cubicBezTo>
                    <a:pt x="18" y="164"/>
                    <a:pt x="19" y="163"/>
                    <a:pt x="22" y="160"/>
                  </a:cubicBezTo>
                  <a:cubicBezTo>
                    <a:pt x="26" y="158"/>
                    <a:pt x="29" y="154"/>
                    <a:pt x="34" y="148"/>
                  </a:cubicBezTo>
                  <a:cubicBezTo>
                    <a:pt x="52" y="126"/>
                    <a:pt x="63" y="113"/>
                    <a:pt x="67" y="108"/>
                  </a:cubicBezTo>
                  <a:cubicBezTo>
                    <a:pt x="71" y="103"/>
                    <a:pt x="72" y="101"/>
                    <a:pt x="72" y="101"/>
                  </a:cubicBezTo>
                  <a:cubicBezTo>
                    <a:pt x="71" y="100"/>
                    <a:pt x="68" y="102"/>
                    <a:pt x="61" y="105"/>
                  </a:cubicBezTo>
                  <a:cubicBezTo>
                    <a:pt x="54" y="109"/>
                    <a:pt x="49" y="111"/>
                    <a:pt x="48" y="111"/>
                  </a:cubicBezTo>
                  <a:cubicBezTo>
                    <a:pt x="44" y="111"/>
                    <a:pt x="42" y="107"/>
                    <a:pt x="42" y="99"/>
                  </a:cubicBezTo>
                  <a:cubicBezTo>
                    <a:pt x="42" y="91"/>
                    <a:pt x="44" y="86"/>
                    <a:pt x="49" y="84"/>
                  </a:cubicBezTo>
                  <a:cubicBezTo>
                    <a:pt x="52" y="83"/>
                    <a:pt x="56" y="80"/>
                    <a:pt x="62" y="76"/>
                  </a:cubicBezTo>
                  <a:cubicBezTo>
                    <a:pt x="68" y="71"/>
                    <a:pt x="71" y="68"/>
                    <a:pt x="72" y="66"/>
                  </a:cubicBezTo>
                  <a:cubicBezTo>
                    <a:pt x="72" y="65"/>
                    <a:pt x="71" y="60"/>
                    <a:pt x="69" y="53"/>
                  </a:cubicBezTo>
                  <a:cubicBezTo>
                    <a:pt x="66" y="46"/>
                    <a:pt x="65" y="40"/>
                    <a:pt x="65" y="37"/>
                  </a:cubicBezTo>
                  <a:cubicBezTo>
                    <a:pt x="65" y="33"/>
                    <a:pt x="64" y="30"/>
                    <a:pt x="63" y="28"/>
                  </a:cubicBezTo>
                  <a:cubicBezTo>
                    <a:pt x="58" y="22"/>
                    <a:pt x="57" y="17"/>
                    <a:pt x="60" y="15"/>
                  </a:cubicBezTo>
                  <a:cubicBezTo>
                    <a:pt x="64" y="12"/>
                    <a:pt x="69" y="13"/>
                    <a:pt x="76" y="17"/>
                  </a:cubicBezTo>
                  <a:cubicBezTo>
                    <a:pt x="80" y="19"/>
                    <a:pt x="83" y="19"/>
                    <a:pt x="84" y="18"/>
                  </a:cubicBezTo>
                  <a:cubicBezTo>
                    <a:pt x="86" y="17"/>
                    <a:pt x="89" y="15"/>
                    <a:pt x="94" y="10"/>
                  </a:cubicBezTo>
                  <a:cubicBezTo>
                    <a:pt x="100" y="6"/>
                    <a:pt x="104" y="3"/>
                    <a:pt x="107" y="3"/>
                  </a:cubicBezTo>
                  <a:close/>
                  <a:moveTo>
                    <a:pt x="177" y="115"/>
                  </a:moveTo>
                  <a:cubicBezTo>
                    <a:pt x="177" y="110"/>
                    <a:pt x="177" y="106"/>
                    <a:pt x="178" y="103"/>
                  </a:cubicBezTo>
                  <a:cubicBezTo>
                    <a:pt x="179" y="100"/>
                    <a:pt x="179" y="99"/>
                    <a:pt x="180" y="99"/>
                  </a:cubicBezTo>
                  <a:cubicBezTo>
                    <a:pt x="182" y="99"/>
                    <a:pt x="184" y="105"/>
                    <a:pt x="185" y="117"/>
                  </a:cubicBezTo>
                  <a:cubicBezTo>
                    <a:pt x="185" y="124"/>
                    <a:pt x="186" y="133"/>
                    <a:pt x="188" y="142"/>
                  </a:cubicBezTo>
                  <a:cubicBezTo>
                    <a:pt x="190" y="151"/>
                    <a:pt x="191" y="158"/>
                    <a:pt x="193" y="161"/>
                  </a:cubicBezTo>
                  <a:cubicBezTo>
                    <a:pt x="197" y="169"/>
                    <a:pt x="200" y="176"/>
                    <a:pt x="201" y="182"/>
                  </a:cubicBezTo>
                  <a:cubicBezTo>
                    <a:pt x="201" y="187"/>
                    <a:pt x="202" y="190"/>
                    <a:pt x="203" y="192"/>
                  </a:cubicBezTo>
                  <a:cubicBezTo>
                    <a:pt x="204" y="194"/>
                    <a:pt x="205" y="196"/>
                    <a:pt x="203" y="199"/>
                  </a:cubicBezTo>
                  <a:cubicBezTo>
                    <a:pt x="202" y="202"/>
                    <a:pt x="200" y="204"/>
                    <a:pt x="197" y="206"/>
                  </a:cubicBezTo>
                  <a:cubicBezTo>
                    <a:pt x="188" y="211"/>
                    <a:pt x="177" y="215"/>
                    <a:pt x="166" y="217"/>
                  </a:cubicBezTo>
                  <a:cubicBezTo>
                    <a:pt x="155" y="219"/>
                    <a:pt x="146" y="219"/>
                    <a:pt x="139" y="217"/>
                  </a:cubicBezTo>
                  <a:cubicBezTo>
                    <a:pt x="134" y="215"/>
                    <a:pt x="129" y="212"/>
                    <a:pt x="125" y="207"/>
                  </a:cubicBezTo>
                  <a:cubicBezTo>
                    <a:pt x="120" y="202"/>
                    <a:pt x="117" y="196"/>
                    <a:pt x="114" y="189"/>
                  </a:cubicBezTo>
                  <a:cubicBezTo>
                    <a:pt x="111" y="183"/>
                    <a:pt x="109" y="179"/>
                    <a:pt x="107" y="179"/>
                  </a:cubicBezTo>
                  <a:cubicBezTo>
                    <a:pt x="106" y="178"/>
                    <a:pt x="104" y="179"/>
                    <a:pt x="102" y="180"/>
                  </a:cubicBezTo>
                  <a:cubicBezTo>
                    <a:pt x="99" y="182"/>
                    <a:pt x="97" y="182"/>
                    <a:pt x="96" y="182"/>
                  </a:cubicBezTo>
                  <a:cubicBezTo>
                    <a:pt x="92" y="181"/>
                    <a:pt x="90" y="174"/>
                    <a:pt x="88" y="163"/>
                  </a:cubicBezTo>
                  <a:cubicBezTo>
                    <a:pt x="87" y="158"/>
                    <a:pt x="87" y="155"/>
                    <a:pt x="87" y="154"/>
                  </a:cubicBezTo>
                  <a:cubicBezTo>
                    <a:pt x="87" y="152"/>
                    <a:pt x="88" y="151"/>
                    <a:pt x="89" y="150"/>
                  </a:cubicBezTo>
                  <a:cubicBezTo>
                    <a:pt x="90" y="149"/>
                    <a:pt x="91" y="148"/>
                    <a:pt x="91" y="148"/>
                  </a:cubicBezTo>
                  <a:cubicBezTo>
                    <a:pt x="92" y="148"/>
                    <a:pt x="92" y="148"/>
                    <a:pt x="94" y="149"/>
                  </a:cubicBezTo>
                  <a:cubicBezTo>
                    <a:pt x="95" y="151"/>
                    <a:pt x="95" y="152"/>
                    <a:pt x="94" y="154"/>
                  </a:cubicBezTo>
                  <a:cubicBezTo>
                    <a:pt x="93" y="155"/>
                    <a:pt x="92" y="156"/>
                    <a:pt x="93" y="156"/>
                  </a:cubicBezTo>
                  <a:cubicBezTo>
                    <a:pt x="94" y="156"/>
                    <a:pt x="96" y="155"/>
                    <a:pt x="99" y="152"/>
                  </a:cubicBezTo>
                  <a:cubicBezTo>
                    <a:pt x="102" y="149"/>
                    <a:pt x="105" y="146"/>
                    <a:pt x="106" y="143"/>
                  </a:cubicBezTo>
                  <a:cubicBezTo>
                    <a:pt x="108" y="139"/>
                    <a:pt x="109" y="134"/>
                    <a:pt x="110" y="127"/>
                  </a:cubicBezTo>
                  <a:cubicBezTo>
                    <a:pt x="111" y="119"/>
                    <a:pt x="110" y="114"/>
                    <a:pt x="109" y="113"/>
                  </a:cubicBezTo>
                  <a:cubicBezTo>
                    <a:pt x="107" y="112"/>
                    <a:pt x="106" y="110"/>
                    <a:pt x="107" y="108"/>
                  </a:cubicBezTo>
                  <a:cubicBezTo>
                    <a:pt x="107" y="106"/>
                    <a:pt x="108" y="105"/>
                    <a:pt x="109" y="105"/>
                  </a:cubicBezTo>
                  <a:cubicBezTo>
                    <a:pt x="111" y="105"/>
                    <a:pt x="113" y="106"/>
                    <a:pt x="115" y="109"/>
                  </a:cubicBezTo>
                  <a:cubicBezTo>
                    <a:pt x="117" y="112"/>
                    <a:pt x="119" y="116"/>
                    <a:pt x="120" y="121"/>
                  </a:cubicBezTo>
                  <a:cubicBezTo>
                    <a:pt x="121" y="125"/>
                    <a:pt x="122" y="127"/>
                    <a:pt x="123" y="127"/>
                  </a:cubicBezTo>
                  <a:cubicBezTo>
                    <a:pt x="124" y="127"/>
                    <a:pt x="126" y="125"/>
                    <a:pt x="130" y="121"/>
                  </a:cubicBezTo>
                  <a:cubicBezTo>
                    <a:pt x="133" y="117"/>
                    <a:pt x="135" y="115"/>
                    <a:pt x="135" y="114"/>
                  </a:cubicBezTo>
                  <a:cubicBezTo>
                    <a:pt x="135" y="113"/>
                    <a:pt x="135" y="113"/>
                    <a:pt x="133" y="113"/>
                  </a:cubicBezTo>
                  <a:cubicBezTo>
                    <a:pt x="132" y="113"/>
                    <a:pt x="132" y="113"/>
                    <a:pt x="133" y="112"/>
                  </a:cubicBezTo>
                  <a:cubicBezTo>
                    <a:pt x="135" y="108"/>
                    <a:pt x="138" y="105"/>
                    <a:pt x="142" y="101"/>
                  </a:cubicBezTo>
                  <a:cubicBezTo>
                    <a:pt x="143" y="100"/>
                    <a:pt x="145" y="100"/>
                    <a:pt x="147" y="101"/>
                  </a:cubicBezTo>
                  <a:cubicBezTo>
                    <a:pt x="150" y="102"/>
                    <a:pt x="152" y="104"/>
                    <a:pt x="154" y="106"/>
                  </a:cubicBezTo>
                  <a:cubicBezTo>
                    <a:pt x="158" y="110"/>
                    <a:pt x="158" y="116"/>
                    <a:pt x="153" y="122"/>
                  </a:cubicBezTo>
                  <a:cubicBezTo>
                    <a:pt x="151" y="126"/>
                    <a:pt x="150" y="128"/>
                    <a:pt x="150" y="129"/>
                  </a:cubicBezTo>
                  <a:cubicBezTo>
                    <a:pt x="150" y="130"/>
                    <a:pt x="146" y="136"/>
                    <a:pt x="137" y="146"/>
                  </a:cubicBezTo>
                  <a:cubicBezTo>
                    <a:pt x="129" y="156"/>
                    <a:pt x="124" y="162"/>
                    <a:pt x="123" y="164"/>
                  </a:cubicBezTo>
                  <a:cubicBezTo>
                    <a:pt x="121" y="168"/>
                    <a:pt x="121" y="173"/>
                    <a:pt x="123" y="180"/>
                  </a:cubicBezTo>
                  <a:cubicBezTo>
                    <a:pt x="125" y="187"/>
                    <a:pt x="127" y="192"/>
                    <a:pt x="130" y="195"/>
                  </a:cubicBezTo>
                  <a:cubicBezTo>
                    <a:pt x="132" y="196"/>
                    <a:pt x="136" y="196"/>
                    <a:pt x="144" y="195"/>
                  </a:cubicBezTo>
                  <a:cubicBezTo>
                    <a:pt x="151" y="194"/>
                    <a:pt x="157" y="193"/>
                    <a:pt x="162" y="191"/>
                  </a:cubicBezTo>
                  <a:cubicBezTo>
                    <a:pt x="162" y="190"/>
                    <a:pt x="162" y="190"/>
                    <a:pt x="163" y="190"/>
                  </a:cubicBezTo>
                  <a:cubicBezTo>
                    <a:pt x="166" y="189"/>
                    <a:pt x="168" y="187"/>
                    <a:pt x="169" y="185"/>
                  </a:cubicBezTo>
                  <a:cubicBezTo>
                    <a:pt x="169" y="182"/>
                    <a:pt x="170" y="175"/>
                    <a:pt x="172" y="162"/>
                  </a:cubicBezTo>
                  <a:cubicBezTo>
                    <a:pt x="172" y="162"/>
                    <a:pt x="172" y="161"/>
                    <a:pt x="172" y="160"/>
                  </a:cubicBezTo>
                  <a:cubicBezTo>
                    <a:pt x="174" y="148"/>
                    <a:pt x="175" y="138"/>
                    <a:pt x="176" y="131"/>
                  </a:cubicBezTo>
                  <a:cubicBezTo>
                    <a:pt x="177" y="125"/>
                    <a:pt x="177" y="119"/>
                    <a:pt x="177" y="115"/>
                  </a:cubicBezTo>
                  <a:close/>
                  <a:moveTo>
                    <a:pt x="123" y="11"/>
                  </a:moveTo>
                  <a:cubicBezTo>
                    <a:pt x="120" y="9"/>
                    <a:pt x="117" y="9"/>
                    <a:pt x="114" y="9"/>
                  </a:cubicBezTo>
                  <a:cubicBezTo>
                    <a:pt x="111" y="9"/>
                    <a:pt x="108" y="10"/>
                    <a:pt x="103" y="14"/>
                  </a:cubicBezTo>
                  <a:cubicBezTo>
                    <a:pt x="98" y="17"/>
                    <a:pt x="95" y="21"/>
                    <a:pt x="92" y="25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91" y="46"/>
                    <a:pt x="92" y="49"/>
                    <a:pt x="94" y="49"/>
                  </a:cubicBezTo>
                  <a:cubicBezTo>
                    <a:pt x="95" y="49"/>
                    <a:pt x="100" y="44"/>
                    <a:pt x="109" y="35"/>
                  </a:cubicBezTo>
                  <a:cubicBezTo>
                    <a:pt x="118" y="26"/>
                    <a:pt x="123" y="21"/>
                    <a:pt x="124" y="18"/>
                  </a:cubicBezTo>
                  <a:cubicBezTo>
                    <a:pt x="127" y="13"/>
                    <a:pt x="127" y="13"/>
                    <a:pt x="127" y="13"/>
                  </a:cubicBezTo>
                  <a:lnTo>
                    <a:pt x="12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0" name="Freeform 5"/>
          <p:cNvSpPr>
            <a:spLocks noEditPoints="1"/>
          </p:cNvSpPr>
          <p:nvPr/>
        </p:nvSpPr>
        <p:spPr bwMode="auto">
          <a:xfrm>
            <a:off x="1782229" y="1507724"/>
            <a:ext cx="1842839" cy="1759182"/>
          </a:xfrm>
          <a:custGeom>
            <a:avLst/>
            <a:gdLst>
              <a:gd name="T0" fmla="*/ 502 w 777"/>
              <a:gd name="T1" fmla="*/ 64 h 739"/>
              <a:gd name="T2" fmla="*/ 519 w 777"/>
              <a:gd name="T3" fmla="*/ 50 h 739"/>
              <a:gd name="T4" fmla="*/ 652 w 777"/>
              <a:gd name="T5" fmla="*/ 145 h 739"/>
              <a:gd name="T6" fmla="*/ 709 w 777"/>
              <a:gd name="T7" fmla="*/ 309 h 739"/>
              <a:gd name="T8" fmla="*/ 698 w 777"/>
              <a:gd name="T9" fmla="*/ 310 h 739"/>
              <a:gd name="T10" fmla="*/ 517 w 777"/>
              <a:gd name="T11" fmla="*/ 64 h 739"/>
              <a:gd name="T12" fmla="*/ 194 w 777"/>
              <a:gd name="T13" fmla="*/ 105 h 739"/>
              <a:gd name="T14" fmla="*/ 25 w 777"/>
              <a:gd name="T15" fmla="*/ 294 h 739"/>
              <a:gd name="T16" fmla="*/ 52 w 777"/>
              <a:gd name="T17" fmla="*/ 240 h 739"/>
              <a:gd name="T18" fmla="*/ 67 w 777"/>
              <a:gd name="T19" fmla="*/ 168 h 739"/>
              <a:gd name="T20" fmla="*/ 160 w 777"/>
              <a:gd name="T21" fmla="*/ 116 h 739"/>
              <a:gd name="T22" fmla="*/ 226 w 777"/>
              <a:gd name="T23" fmla="*/ 57 h 739"/>
              <a:gd name="T24" fmla="*/ 120 w 777"/>
              <a:gd name="T25" fmla="*/ 105 h 739"/>
              <a:gd name="T26" fmla="*/ 328 w 777"/>
              <a:gd name="T27" fmla="*/ 3 h 739"/>
              <a:gd name="T28" fmla="*/ 445 w 777"/>
              <a:gd name="T29" fmla="*/ 27 h 739"/>
              <a:gd name="T30" fmla="*/ 283 w 777"/>
              <a:gd name="T31" fmla="*/ 34 h 739"/>
              <a:gd name="T32" fmla="*/ 361 w 777"/>
              <a:gd name="T33" fmla="*/ 21 h 739"/>
              <a:gd name="T34" fmla="*/ 426 w 777"/>
              <a:gd name="T35" fmla="*/ 49 h 739"/>
              <a:gd name="T36" fmla="*/ 267 w 777"/>
              <a:gd name="T37" fmla="*/ 59 h 739"/>
              <a:gd name="T38" fmla="*/ 580 w 777"/>
              <a:gd name="T39" fmla="*/ 75 h 739"/>
              <a:gd name="T40" fmla="*/ 604 w 777"/>
              <a:gd name="T41" fmla="*/ 113 h 739"/>
              <a:gd name="T42" fmla="*/ 552 w 777"/>
              <a:gd name="T43" fmla="*/ 87 h 739"/>
              <a:gd name="T44" fmla="*/ 632 w 777"/>
              <a:gd name="T45" fmla="*/ 150 h 739"/>
              <a:gd name="T46" fmla="*/ 674 w 777"/>
              <a:gd name="T47" fmla="*/ 246 h 739"/>
              <a:gd name="T48" fmla="*/ 610 w 777"/>
              <a:gd name="T49" fmla="*/ 148 h 739"/>
              <a:gd name="T50" fmla="*/ 58 w 777"/>
              <a:gd name="T51" fmla="*/ 247 h 739"/>
              <a:gd name="T52" fmla="*/ 720 w 777"/>
              <a:gd name="T53" fmla="*/ 299 h 739"/>
              <a:gd name="T54" fmla="*/ 706 w 777"/>
              <a:gd name="T55" fmla="*/ 255 h 739"/>
              <a:gd name="T56" fmla="*/ 13 w 777"/>
              <a:gd name="T57" fmla="*/ 311 h 739"/>
              <a:gd name="T58" fmla="*/ 51 w 777"/>
              <a:gd name="T59" fmla="*/ 387 h 739"/>
              <a:gd name="T60" fmla="*/ 227 w 777"/>
              <a:gd name="T61" fmla="*/ 664 h 739"/>
              <a:gd name="T62" fmla="*/ 204 w 777"/>
              <a:gd name="T63" fmla="*/ 694 h 739"/>
              <a:gd name="T64" fmla="*/ 250 w 777"/>
              <a:gd name="T65" fmla="*/ 672 h 739"/>
              <a:gd name="T66" fmla="*/ 66 w 777"/>
              <a:gd name="T67" fmla="*/ 544 h 739"/>
              <a:gd name="T68" fmla="*/ 23 w 777"/>
              <a:gd name="T69" fmla="*/ 358 h 739"/>
              <a:gd name="T70" fmla="*/ 4 w 777"/>
              <a:gd name="T71" fmla="*/ 358 h 739"/>
              <a:gd name="T72" fmla="*/ 740 w 777"/>
              <a:gd name="T73" fmla="*/ 389 h 739"/>
              <a:gd name="T74" fmla="*/ 721 w 777"/>
              <a:gd name="T75" fmla="*/ 400 h 739"/>
              <a:gd name="T76" fmla="*/ 707 w 777"/>
              <a:gd name="T77" fmla="*/ 442 h 739"/>
              <a:gd name="T78" fmla="*/ 691 w 777"/>
              <a:gd name="T79" fmla="*/ 433 h 739"/>
              <a:gd name="T80" fmla="*/ 32 w 777"/>
              <a:gd name="T81" fmla="*/ 499 h 739"/>
              <a:gd name="T82" fmla="*/ 727 w 777"/>
              <a:gd name="T83" fmla="*/ 451 h 739"/>
              <a:gd name="T84" fmla="*/ 64 w 777"/>
              <a:gd name="T85" fmla="*/ 472 h 739"/>
              <a:gd name="T86" fmla="*/ 658 w 777"/>
              <a:gd name="T87" fmla="*/ 552 h 739"/>
              <a:gd name="T88" fmla="*/ 668 w 777"/>
              <a:gd name="T89" fmla="*/ 526 h 739"/>
              <a:gd name="T90" fmla="*/ 73 w 777"/>
              <a:gd name="T91" fmla="*/ 513 h 739"/>
              <a:gd name="T92" fmla="*/ 119 w 777"/>
              <a:gd name="T93" fmla="*/ 588 h 739"/>
              <a:gd name="T94" fmla="*/ 685 w 777"/>
              <a:gd name="T95" fmla="*/ 489 h 739"/>
              <a:gd name="T96" fmla="*/ 699 w 777"/>
              <a:gd name="T97" fmla="*/ 501 h 739"/>
              <a:gd name="T98" fmla="*/ 643 w 777"/>
              <a:gd name="T99" fmla="*/ 618 h 739"/>
              <a:gd name="T100" fmla="*/ 601 w 777"/>
              <a:gd name="T101" fmla="*/ 621 h 739"/>
              <a:gd name="T102" fmla="*/ 139 w 777"/>
              <a:gd name="T103" fmla="*/ 621 h 739"/>
              <a:gd name="T104" fmla="*/ 594 w 777"/>
              <a:gd name="T105" fmla="*/ 628 h 739"/>
              <a:gd name="T106" fmla="*/ 456 w 777"/>
              <a:gd name="T107" fmla="*/ 707 h 739"/>
              <a:gd name="T108" fmla="*/ 557 w 777"/>
              <a:gd name="T109" fmla="*/ 673 h 739"/>
              <a:gd name="T110" fmla="*/ 527 w 777"/>
              <a:gd name="T111" fmla="*/ 672 h 739"/>
              <a:gd name="T112" fmla="*/ 536 w 777"/>
              <a:gd name="T113" fmla="*/ 688 h 739"/>
              <a:gd name="T114" fmla="*/ 393 w 777"/>
              <a:gd name="T115" fmla="*/ 700 h 739"/>
              <a:gd name="T116" fmla="*/ 429 w 777"/>
              <a:gd name="T117" fmla="*/ 691 h 739"/>
              <a:gd name="T118" fmla="*/ 272 w 777"/>
              <a:gd name="T119" fmla="*/ 723 h 739"/>
              <a:gd name="T120" fmla="*/ 222 w 777"/>
              <a:gd name="T121" fmla="*/ 691 h 739"/>
              <a:gd name="T122" fmla="*/ 352 w 777"/>
              <a:gd name="T123" fmla="*/ 714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77" h="739">
                <a:moveTo>
                  <a:pt x="365" y="5"/>
                </a:moveTo>
                <a:cubicBezTo>
                  <a:pt x="368" y="7"/>
                  <a:pt x="372" y="9"/>
                  <a:pt x="375" y="7"/>
                </a:cubicBezTo>
                <a:cubicBezTo>
                  <a:pt x="376" y="4"/>
                  <a:pt x="380" y="3"/>
                  <a:pt x="383" y="3"/>
                </a:cubicBezTo>
                <a:cubicBezTo>
                  <a:pt x="386" y="3"/>
                  <a:pt x="390" y="3"/>
                  <a:pt x="392" y="4"/>
                </a:cubicBezTo>
                <a:cubicBezTo>
                  <a:pt x="397" y="3"/>
                  <a:pt x="403" y="5"/>
                  <a:pt x="408" y="3"/>
                </a:cubicBezTo>
                <a:cubicBezTo>
                  <a:pt x="414" y="3"/>
                  <a:pt x="419" y="5"/>
                  <a:pt x="425" y="7"/>
                </a:cubicBezTo>
                <a:cubicBezTo>
                  <a:pt x="427" y="10"/>
                  <a:pt x="430" y="12"/>
                  <a:pt x="433" y="14"/>
                </a:cubicBezTo>
                <a:cubicBezTo>
                  <a:pt x="439" y="14"/>
                  <a:pt x="444" y="9"/>
                  <a:pt x="450" y="10"/>
                </a:cubicBezTo>
                <a:cubicBezTo>
                  <a:pt x="453" y="11"/>
                  <a:pt x="456" y="12"/>
                  <a:pt x="459" y="12"/>
                </a:cubicBezTo>
                <a:cubicBezTo>
                  <a:pt x="465" y="12"/>
                  <a:pt x="472" y="13"/>
                  <a:pt x="476" y="17"/>
                </a:cubicBezTo>
                <a:cubicBezTo>
                  <a:pt x="480" y="21"/>
                  <a:pt x="482" y="29"/>
                  <a:pt x="479" y="35"/>
                </a:cubicBezTo>
                <a:cubicBezTo>
                  <a:pt x="478" y="37"/>
                  <a:pt x="473" y="38"/>
                  <a:pt x="474" y="41"/>
                </a:cubicBezTo>
                <a:cubicBezTo>
                  <a:pt x="468" y="41"/>
                  <a:pt x="462" y="36"/>
                  <a:pt x="456" y="40"/>
                </a:cubicBezTo>
                <a:cubicBezTo>
                  <a:pt x="452" y="40"/>
                  <a:pt x="447" y="40"/>
                  <a:pt x="444" y="38"/>
                </a:cubicBezTo>
                <a:cubicBezTo>
                  <a:pt x="442" y="41"/>
                  <a:pt x="439" y="44"/>
                  <a:pt x="436" y="44"/>
                </a:cubicBezTo>
                <a:cubicBezTo>
                  <a:pt x="434" y="43"/>
                  <a:pt x="433" y="41"/>
                  <a:pt x="433" y="40"/>
                </a:cubicBezTo>
                <a:cubicBezTo>
                  <a:pt x="433" y="39"/>
                  <a:pt x="433" y="38"/>
                  <a:pt x="434" y="38"/>
                </a:cubicBezTo>
                <a:cubicBezTo>
                  <a:pt x="436" y="38"/>
                  <a:pt x="435" y="42"/>
                  <a:pt x="437" y="41"/>
                </a:cubicBezTo>
                <a:cubicBezTo>
                  <a:pt x="439" y="41"/>
                  <a:pt x="441" y="40"/>
                  <a:pt x="442" y="38"/>
                </a:cubicBezTo>
                <a:cubicBezTo>
                  <a:pt x="442" y="35"/>
                  <a:pt x="440" y="33"/>
                  <a:pt x="438" y="31"/>
                </a:cubicBezTo>
                <a:cubicBezTo>
                  <a:pt x="433" y="30"/>
                  <a:pt x="430" y="33"/>
                  <a:pt x="428" y="35"/>
                </a:cubicBezTo>
                <a:cubicBezTo>
                  <a:pt x="426" y="37"/>
                  <a:pt x="426" y="40"/>
                  <a:pt x="426" y="42"/>
                </a:cubicBezTo>
                <a:cubicBezTo>
                  <a:pt x="426" y="48"/>
                  <a:pt x="433" y="51"/>
                  <a:pt x="436" y="53"/>
                </a:cubicBezTo>
                <a:cubicBezTo>
                  <a:pt x="441" y="54"/>
                  <a:pt x="445" y="54"/>
                  <a:pt x="448" y="53"/>
                </a:cubicBezTo>
                <a:cubicBezTo>
                  <a:pt x="452" y="49"/>
                  <a:pt x="458" y="47"/>
                  <a:pt x="463" y="49"/>
                </a:cubicBezTo>
                <a:cubicBezTo>
                  <a:pt x="471" y="53"/>
                  <a:pt x="468" y="66"/>
                  <a:pt x="479" y="68"/>
                </a:cubicBezTo>
                <a:cubicBezTo>
                  <a:pt x="482" y="67"/>
                  <a:pt x="486" y="69"/>
                  <a:pt x="487" y="65"/>
                </a:cubicBezTo>
                <a:cubicBezTo>
                  <a:pt x="487" y="61"/>
                  <a:pt x="489" y="60"/>
                  <a:pt x="491" y="58"/>
                </a:cubicBezTo>
                <a:cubicBezTo>
                  <a:pt x="495" y="57"/>
                  <a:pt x="498" y="54"/>
                  <a:pt x="502" y="56"/>
                </a:cubicBezTo>
                <a:cubicBezTo>
                  <a:pt x="503" y="57"/>
                  <a:pt x="505" y="59"/>
                  <a:pt x="505" y="61"/>
                </a:cubicBezTo>
                <a:cubicBezTo>
                  <a:pt x="505" y="62"/>
                  <a:pt x="504" y="64"/>
                  <a:pt x="502" y="64"/>
                </a:cubicBezTo>
                <a:cubicBezTo>
                  <a:pt x="499" y="63"/>
                  <a:pt x="505" y="61"/>
                  <a:pt x="502" y="59"/>
                </a:cubicBezTo>
                <a:cubicBezTo>
                  <a:pt x="501" y="57"/>
                  <a:pt x="498" y="56"/>
                  <a:pt x="496" y="58"/>
                </a:cubicBezTo>
                <a:cubicBezTo>
                  <a:pt x="494" y="59"/>
                  <a:pt x="493" y="61"/>
                  <a:pt x="493" y="63"/>
                </a:cubicBezTo>
                <a:cubicBezTo>
                  <a:pt x="493" y="67"/>
                  <a:pt x="496" y="70"/>
                  <a:pt x="499" y="72"/>
                </a:cubicBezTo>
                <a:cubicBezTo>
                  <a:pt x="505" y="73"/>
                  <a:pt x="509" y="69"/>
                  <a:pt x="513" y="67"/>
                </a:cubicBezTo>
                <a:cubicBezTo>
                  <a:pt x="514" y="67"/>
                  <a:pt x="512" y="68"/>
                  <a:pt x="512" y="69"/>
                </a:cubicBezTo>
                <a:cubicBezTo>
                  <a:pt x="508" y="73"/>
                  <a:pt x="502" y="74"/>
                  <a:pt x="498" y="73"/>
                </a:cubicBezTo>
                <a:cubicBezTo>
                  <a:pt x="494" y="70"/>
                  <a:pt x="491" y="67"/>
                  <a:pt x="491" y="62"/>
                </a:cubicBezTo>
                <a:cubicBezTo>
                  <a:pt x="491" y="61"/>
                  <a:pt x="491" y="61"/>
                  <a:pt x="491" y="61"/>
                </a:cubicBezTo>
                <a:cubicBezTo>
                  <a:pt x="488" y="63"/>
                  <a:pt x="488" y="67"/>
                  <a:pt x="489" y="69"/>
                </a:cubicBezTo>
                <a:cubicBezTo>
                  <a:pt x="494" y="73"/>
                  <a:pt x="498" y="80"/>
                  <a:pt x="505" y="79"/>
                </a:cubicBezTo>
                <a:cubicBezTo>
                  <a:pt x="508" y="76"/>
                  <a:pt x="514" y="79"/>
                  <a:pt x="515" y="73"/>
                </a:cubicBezTo>
                <a:cubicBezTo>
                  <a:pt x="516" y="71"/>
                  <a:pt x="516" y="69"/>
                  <a:pt x="516" y="67"/>
                </a:cubicBezTo>
                <a:cubicBezTo>
                  <a:pt x="513" y="67"/>
                  <a:pt x="513" y="64"/>
                  <a:pt x="514" y="62"/>
                </a:cubicBezTo>
                <a:cubicBezTo>
                  <a:pt x="515" y="57"/>
                  <a:pt x="519" y="53"/>
                  <a:pt x="524" y="51"/>
                </a:cubicBezTo>
                <a:cubicBezTo>
                  <a:pt x="528" y="53"/>
                  <a:pt x="532" y="56"/>
                  <a:pt x="533" y="59"/>
                </a:cubicBezTo>
                <a:cubicBezTo>
                  <a:pt x="533" y="67"/>
                  <a:pt x="528" y="74"/>
                  <a:pt x="534" y="79"/>
                </a:cubicBezTo>
                <a:cubicBezTo>
                  <a:pt x="538" y="84"/>
                  <a:pt x="543" y="87"/>
                  <a:pt x="548" y="87"/>
                </a:cubicBezTo>
                <a:cubicBezTo>
                  <a:pt x="551" y="85"/>
                  <a:pt x="553" y="84"/>
                  <a:pt x="554" y="82"/>
                </a:cubicBezTo>
                <a:cubicBezTo>
                  <a:pt x="552" y="77"/>
                  <a:pt x="560" y="73"/>
                  <a:pt x="555" y="70"/>
                </a:cubicBezTo>
                <a:cubicBezTo>
                  <a:pt x="553" y="67"/>
                  <a:pt x="548" y="64"/>
                  <a:pt x="544" y="67"/>
                </a:cubicBezTo>
                <a:cubicBezTo>
                  <a:pt x="542" y="68"/>
                  <a:pt x="540" y="71"/>
                  <a:pt x="542" y="74"/>
                </a:cubicBezTo>
                <a:cubicBezTo>
                  <a:pt x="542" y="76"/>
                  <a:pt x="545" y="76"/>
                  <a:pt x="546" y="76"/>
                </a:cubicBezTo>
                <a:cubicBezTo>
                  <a:pt x="546" y="75"/>
                  <a:pt x="547" y="73"/>
                  <a:pt x="548" y="74"/>
                </a:cubicBezTo>
                <a:cubicBezTo>
                  <a:pt x="549" y="75"/>
                  <a:pt x="548" y="76"/>
                  <a:pt x="548" y="77"/>
                </a:cubicBezTo>
                <a:cubicBezTo>
                  <a:pt x="546" y="77"/>
                  <a:pt x="543" y="79"/>
                  <a:pt x="542" y="77"/>
                </a:cubicBezTo>
                <a:cubicBezTo>
                  <a:pt x="540" y="75"/>
                  <a:pt x="540" y="73"/>
                  <a:pt x="539" y="70"/>
                </a:cubicBezTo>
                <a:cubicBezTo>
                  <a:pt x="539" y="66"/>
                  <a:pt x="545" y="66"/>
                  <a:pt x="545" y="61"/>
                </a:cubicBezTo>
                <a:cubicBezTo>
                  <a:pt x="542" y="58"/>
                  <a:pt x="543" y="53"/>
                  <a:pt x="541" y="49"/>
                </a:cubicBezTo>
                <a:cubicBezTo>
                  <a:pt x="538" y="45"/>
                  <a:pt x="534" y="41"/>
                  <a:pt x="528" y="43"/>
                </a:cubicBezTo>
                <a:cubicBezTo>
                  <a:pt x="523" y="42"/>
                  <a:pt x="523" y="48"/>
                  <a:pt x="519" y="50"/>
                </a:cubicBezTo>
                <a:cubicBezTo>
                  <a:pt x="514" y="50"/>
                  <a:pt x="511" y="56"/>
                  <a:pt x="505" y="54"/>
                </a:cubicBezTo>
                <a:cubicBezTo>
                  <a:pt x="503" y="53"/>
                  <a:pt x="502" y="52"/>
                  <a:pt x="502" y="50"/>
                </a:cubicBezTo>
                <a:cubicBezTo>
                  <a:pt x="502" y="48"/>
                  <a:pt x="504" y="47"/>
                  <a:pt x="505" y="47"/>
                </a:cubicBezTo>
                <a:cubicBezTo>
                  <a:pt x="507" y="47"/>
                  <a:pt x="508" y="47"/>
                  <a:pt x="508" y="47"/>
                </a:cubicBezTo>
                <a:cubicBezTo>
                  <a:pt x="508" y="50"/>
                  <a:pt x="503" y="48"/>
                  <a:pt x="505" y="51"/>
                </a:cubicBezTo>
                <a:cubicBezTo>
                  <a:pt x="506" y="53"/>
                  <a:pt x="509" y="53"/>
                  <a:pt x="511" y="52"/>
                </a:cubicBezTo>
                <a:cubicBezTo>
                  <a:pt x="514" y="50"/>
                  <a:pt x="515" y="47"/>
                  <a:pt x="514" y="45"/>
                </a:cubicBezTo>
                <a:cubicBezTo>
                  <a:pt x="513" y="42"/>
                  <a:pt x="511" y="40"/>
                  <a:pt x="508" y="38"/>
                </a:cubicBezTo>
                <a:cubicBezTo>
                  <a:pt x="503" y="38"/>
                  <a:pt x="499" y="41"/>
                  <a:pt x="495" y="44"/>
                </a:cubicBezTo>
                <a:cubicBezTo>
                  <a:pt x="492" y="48"/>
                  <a:pt x="492" y="56"/>
                  <a:pt x="486" y="56"/>
                </a:cubicBezTo>
                <a:cubicBezTo>
                  <a:pt x="483" y="58"/>
                  <a:pt x="480" y="56"/>
                  <a:pt x="478" y="56"/>
                </a:cubicBezTo>
                <a:cubicBezTo>
                  <a:pt x="473" y="53"/>
                  <a:pt x="476" y="47"/>
                  <a:pt x="474" y="44"/>
                </a:cubicBezTo>
                <a:cubicBezTo>
                  <a:pt x="476" y="45"/>
                  <a:pt x="476" y="50"/>
                  <a:pt x="478" y="52"/>
                </a:cubicBezTo>
                <a:cubicBezTo>
                  <a:pt x="479" y="53"/>
                  <a:pt x="482" y="56"/>
                  <a:pt x="485" y="56"/>
                </a:cubicBezTo>
                <a:cubicBezTo>
                  <a:pt x="491" y="53"/>
                  <a:pt x="491" y="47"/>
                  <a:pt x="493" y="42"/>
                </a:cubicBezTo>
                <a:cubicBezTo>
                  <a:pt x="491" y="40"/>
                  <a:pt x="492" y="37"/>
                  <a:pt x="493" y="35"/>
                </a:cubicBezTo>
                <a:cubicBezTo>
                  <a:pt x="495" y="29"/>
                  <a:pt x="502" y="27"/>
                  <a:pt x="508" y="27"/>
                </a:cubicBezTo>
                <a:cubicBezTo>
                  <a:pt x="512" y="28"/>
                  <a:pt x="517" y="30"/>
                  <a:pt x="521" y="33"/>
                </a:cubicBezTo>
                <a:cubicBezTo>
                  <a:pt x="523" y="35"/>
                  <a:pt x="524" y="41"/>
                  <a:pt x="528" y="40"/>
                </a:cubicBezTo>
                <a:cubicBezTo>
                  <a:pt x="533" y="40"/>
                  <a:pt x="536" y="42"/>
                  <a:pt x="540" y="44"/>
                </a:cubicBezTo>
                <a:cubicBezTo>
                  <a:pt x="545" y="47"/>
                  <a:pt x="543" y="54"/>
                  <a:pt x="546" y="58"/>
                </a:cubicBezTo>
                <a:cubicBezTo>
                  <a:pt x="548" y="58"/>
                  <a:pt x="550" y="56"/>
                  <a:pt x="551" y="56"/>
                </a:cubicBezTo>
                <a:cubicBezTo>
                  <a:pt x="559" y="50"/>
                  <a:pt x="565" y="58"/>
                  <a:pt x="571" y="61"/>
                </a:cubicBezTo>
                <a:cubicBezTo>
                  <a:pt x="574" y="63"/>
                  <a:pt x="576" y="67"/>
                  <a:pt x="577" y="70"/>
                </a:cubicBezTo>
                <a:cubicBezTo>
                  <a:pt x="580" y="73"/>
                  <a:pt x="584" y="72"/>
                  <a:pt x="588" y="73"/>
                </a:cubicBezTo>
                <a:cubicBezTo>
                  <a:pt x="600" y="76"/>
                  <a:pt x="606" y="90"/>
                  <a:pt x="618" y="94"/>
                </a:cubicBezTo>
                <a:cubicBezTo>
                  <a:pt x="624" y="99"/>
                  <a:pt x="629" y="103"/>
                  <a:pt x="632" y="110"/>
                </a:cubicBezTo>
                <a:cubicBezTo>
                  <a:pt x="632" y="113"/>
                  <a:pt x="633" y="116"/>
                  <a:pt x="635" y="118"/>
                </a:cubicBezTo>
                <a:cubicBezTo>
                  <a:pt x="638" y="118"/>
                  <a:pt x="641" y="119"/>
                  <a:pt x="644" y="120"/>
                </a:cubicBezTo>
                <a:cubicBezTo>
                  <a:pt x="651" y="125"/>
                  <a:pt x="654" y="133"/>
                  <a:pt x="653" y="141"/>
                </a:cubicBezTo>
                <a:cubicBezTo>
                  <a:pt x="652" y="142"/>
                  <a:pt x="652" y="144"/>
                  <a:pt x="652" y="145"/>
                </a:cubicBezTo>
                <a:cubicBezTo>
                  <a:pt x="658" y="147"/>
                  <a:pt x="664" y="145"/>
                  <a:pt x="669" y="151"/>
                </a:cubicBezTo>
                <a:cubicBezTo>
                  <a:pt x="671" y="154"/>
                  <a:pt x="674" y="158"/>
                  <a:pt x="673" y="162"/>
                </a:cubicBezTo>
                <a:cubicBezTo>
                  <a:pt x="680" y="165"/>
                  <a:pt x="687" y="171"/>
                  <a:pt x="690" y="178"/>
                </a:cubicBezTo>
                <a:cubicBezTo>
                  <a:pt x="692" y="184"/>
                  <a:pt x="690" y="191"/>
                  <a:pt x="686" y="194"/>
                </a:cubicBezTo>
                <a:cubicBezTo>
                  <a:pt x="683" y="198"/>
                  <a:pt x="678" y="196"/>
                  <a:pt x="675" y="197"/>
                </a:cubicBezTo>
                <a:cubicBezTo>
                  <a:pt x="672" y="201"/>
                  <a:pt x="666" y="201"/>
                  <a:pt x="666" y="206"/>
                </a:cubicBezTo>
                <a:cubicBezTo>
                  <a:pt x="666" y="209"/>
                  <a:pt x="667" y="212"/>
                  <a:pt x="669" y="214"/>
                </a:cubicBezTo>
                <a:cubicBezTo>
                  <a:pt x="674" y="215"/>
                  <a:pt x="679" y="213"/>
                  <a:pt x="683" y="214"/>
                </a:cubicBezTo>
                <a:cubicBezTo>
                  <a:pt x="684" y="210"/>
                  <a:pt x="688" y="208"/>
                  <a:pt x="691" y="206"/>
                </a:cubicBezTo>
                <a:cubicBezTo>
                  <a:pt x="696" y="206"/>
                  <a:pt x="701" y="206"/>
                  <a:pt x="704" y="209"/>
                </a:cubicBezTo>
                <a:cubicBezTo>
                  <a:pt x="709" y="213"/>
                  <a:pt x="711" y="217"/>
                  <a:pt x="712" y="222"/>
                </a:cubicBezTo>
                <a:cubicBezTo>
                  <a:pt x="711" y="227"/>
                  <a:pt x="716" y="230"/>
                  <a:pt x="717" y="235"/>
                </a:cubicBezTo>
                <a:cubicBezTo>
                  <a:pt x="719" y="238"/>
                  <a:pt x="718" y="243"/>
                  <a:pt x="716" y="246"/>
                </a:cubicBezTo>
                <a:cubicBezTo>
                  <a:pt x="716" y="253"/>
                  <a:pt x="724" y="257"/>
                  <a:pt x="727" y="262"/>
                </a:cubicBezTo>
                <a:cubicBezTo>
                  <a:pt x="731" y="269"/>
                  <a:pt x="728" y="277"/>
                  <a:pt x="730" y="284"/>
                </a:cubicBezTo>
                <a:cubicBezTo>
                  <a:pt x="730" y="287"/>
                  <a:pt x="732" y="291"/>
                  <a:pt x="734" y="294"/>
                </a:cubicBezTo>
                <a:cubicBezTo>
                  <a:pt x="734" y="303"/>
                  <a:pt x="734" y="303"/>
                  <a:pt x="734" y="303"/>
                </a:cubicBezTo>
                <a:cubicBezTo>
                  <a:pt x="733" y="305"/>
                  <a:pt x="731" y="309"/>
                  <a:pt x="733" y="312"/>
                </a:cubicBezTo>
                <a:cubicBezTo>
                  <a:pt x="739" y="317"/>
                  <a:pt x="744" y="323"/>
                  <a:pt x="742" y="331"/>
                </a:cubicBezTo>
                <a:cubicBezTo>
                  <a:pt x="743" y="342"/>
                  <a:pt x="747" y="356"/>
                  <a:pt x="738" y="364"/>
                </a:cubicBezTo>
                <a:cubicBezTo>
                  <a:pt x="737" y="364"/>
                  <a:pt x="737" y="364"/>
                  <a:pt x="737" y="364"/>
                </a:cubicBezTo>
                <a:cubicBezTo>
                  <a:pt x="743" y="357"/>
                  <a:pt x="742" y="349"/>
                  <a:pt x="741" y="341"/>
                </a:cubicBezTo>
                <a:cubicBezTo>
                  <a:pt x="738" y="335"/>
                  <a:pt x="743" y="330"/>
                  <a:pt x="740" y="324"/>
                </a:cubicBezTo>
                <a:cubicBezTo>
                  <a:pt x="739" y="319"/>
                  <a:pt x="733" y="317"/>
                  <a:pt x="731" y="313"/>
                </a:cubicBezTo>
                <a:cubicBezTo>
                  <a:pt x="731" y="309"/>
                  <a:pt x="727" y="306"/>
                  <a:pt x="725" y="302"/>
                </a:cubicBezTo>
                <a:cubicBezTo>
                  <a:pt x="727" y="301"/>
                  <a:pt x="728" y="306"/>
                  <a:pt x="731" y="305"/>
                </a:cubicBezTo>
                <a:cubicBezTo>
                  <a:pt x="733" y="304"/>
                  <a:pt x="733" y="301"/>
                  <a:pt x="733" y="298"/>
                </a:cubicBezTo>
                <a:cubicBezTo>
                  <a:pt x="733" y="296"/>
                  <a:pt x="733" y="293"/>
                  <a:pt x="730" y="292"/>
                </a:cubicBezTo>
                <a:cubicBezTo>
                  <a:pt x="728" y="295"/>
                  <a:pt x="725" y="298"/>
                  <a:pt x="721" y="301"/>
                </a:cubicBezTo>
                <a:cubicBezTo>
                  <a:pt x="715" y="299"/>
                  <a:pt x="712" y="301"/>
                  <a:pt x="708" y="306"/>
                </a:cubicBezTo>
                <a:cubicBezTo>
                  <a:pt x="708" y="307"/>
                  <a:pt x="708" y="308"/>
                  <a:pt x="709" y="309"/>
                </a:cubicBezTo>
                <a:cubicBezTo>
                  <a:pt x="705" y="312"/>
                  <a:pt x="698" y="313"/>
                  <a:pt x="697" y="319"/>
                </a:cubicBezTo>
                <a:cubicBezTo>
                  <a:pt x="697" y="322"/>
                  <a:pt x="695" y="324"/>
                  <a:pt x="694" y="327"/>
                </a:cubicBezTo>
                <a:cubicBezTo>
                  <a:pt x="693" y="332"/>
                  <a:pt x="697" y="336"/>
                  <a:pt x="701" y="338"/>
                </a:cubicBezTo>
                <a:cubicBezTo>
                  <a:pt x="704" y="339"/>
                  <a:pt x="710" y="337"/>
                  <a:pt x="712" y="333"/>
                </a:cubicBezTo>
                <a:cubicBezTo>
                  <a:pt x="712" y="331"/>
                  <a:pt x="710" y="330"/>
                  <a:pt x="709" y="328"/>
                </a:cubicBezTo>
                <a:cubicBezTo>
                  <a:pt x="707" y="328"/>
                  <a:pt x="706" y="329"/>
                  <a:pt x="705" y="330"/>
                </a:cubicBezTo>
                <a:cubicBezTo>
                  <a:pt x="705" y="330"/>
                  <a:pt x="706" y="331"/>
                  <a:pt x="705" y="332"/>
                </a:cubicBezTo>
                <a:cubicBezTo>
                  <a:pt x="705" y="333"/>
                  <a:pt x="704" y="333"/>
                  <a:pt x="704" y="332"/>
                </a:cubicBezTo>
                <a:cubicBezTo>
                  <a:pt x="702" y="331"/>
                  <a:pt x="703" y="330"/>
                  <a:pt x="704" y="328"/>
                </a:cubicBezTo>
                <a:cubicBezTo>
                  <a:pt x="705" y="326"/>
                  <a:pt x="707" y="325"/>
                  <a:pt x="710" y="327"/>
                </a:cubicBezTo>
                <a:cubicBezTo>
                  <a:pt x="712" y="328"/>
                  <a:pt x="713" y="330"/>
                  <a:pt x="713" y="333"/>
                </a:cubicBezTo>
                <a:cubicBezTo>
                  <a:pt x="711" y="339"/>
                  <a:pt x="711" y="339"/>
                  <a:pt x="711" y="339"/>
                </a:cubicBezTo>
                <a:cubicBezTo>
                  <a:pt x="714" y="341"/>
                  <a:pt x="715" y="346"/>
                  <a:pt x="714" y="350"/>
                </a:cubicBezTo>
                <a:cubicBezTo>
                  <a:pt x="713" y="352"/>
                  <a:pt x="712" y="353"/>
                  <a:pt x="710" y="354"/>
                </a:cubicBezTo>
                <a:cubicBezTo>
                  <a:pt x="709" y="353"/>
                  <a:pt x="705" y="355"/>
                  <a:pt x="706" y="353"/>
                </a:cubicBezTo>
                <a:cubicBezTo>
                  <a:pt x="706" y="352"/>
                  <a:pt x="706" y="351"/>
                  <a:pt x="707" y="350"/>
                </a:cubicBezTo>
                <a:cubicBezTo>
                  <a:pt x="708" y="351"/>
                  <a:pt x="710" y="353"/>
                  <a:pt x="711" y="350"/>
                </a:cubicBezTo>
                <a:cubicBezTo>
                  <a:pt x="712" y="349"/>
                  <a:pt x="712" y="345"/>
                  <a:pt x="712" y="343"/>
                </a:cubicBezTo>
                <a:cubicBezTo>
                  <a:pt x="710" y="338"/>
                  <a:pt x="705" y="341"/>
                  <a:pt x="701" y="341"/>
                </a:cubicBezTo>
                <a:cubicBezTo>
                  <a:pt x="697" y="344"/>
                  <a:pt x="697" y="349"/>
                  <a:pt x="696" y="353"/>
                </a:cubicBezTo>
                <a:cubicBezTo>
                  <a:pt x="695" y="359"/>
                  <a:pt x="701" y="363"/>
                  <a:pt x="703" y="366"/>
                </a:cubicBezTo>
                <a:cubicBezTo>
                  <a:pt x="706" y="370"/>
                  <a:pt x="706" y="370"/>
                  <a:pt x="706" y="370"/>
                </a:cubicBezTo>
                <a:cubicBezTo>
                  <a:pt x="699" y="373"/>
                  <a:pt x="702" y="381"/>
                  <a:pt x="702" y="387"/>
                </a:cubicBezTo>
                <a:cubicBezTo>
                  <a:pt x="704" y="391"/>
                  <a:pt x="706" y="395"/>
                  <a:pt x="710" y="397"/>
                </a:cubicBezTo>
                <a:cubicBezTo>
                  <a:pt x="706" y="398"/>
                  <a:pt x="704" y="393"/>
                  <a:pt x="701" y="391"/>
                </a:cubicBezTo>
                <a:cubicBezTo>
                  <a:pt x="699" y="384"/>
                  <a:pt x="698" y="376"/>
                  <a:pt x="703" y="370"/>
                </a:cubicBezTo>
                <a:cubicBezTo>
                  <a:pt x="701" y="365"/>
                  <a:pt x="696" y="363"/>
                  <a:pt x="695" y="358"/>
                </a:cubicBezTo>
                <a:cubicBezTo>
                  <a:pt x="693" y="351"/>
                  <a:pt x="695" y="346"/>
                  <a:pt x="699" y="341"/>
                </a:cubicBezTo>
                <a:cubicBezTo>
                  <a:pt x="698" y="339"/>
                  <a:pt x="695" y="337"/>
                  <a:pt x="694" y="336"/>
                </a:cubicBezTo>
                <a:cubicBezTo>
                  <a:pt x="689" y="329"/>
                  <a:pt x="695" y="322"/>
                  <a:pt x="696" y="316"/>
                </a:cubicBezTo>
                <a:cubicBezTo>
                  <a:pt x="698" y="315"/>
                  <a:pt x="699" y="313"/>
                  <a:pt x="698" y="310"/>
                </a:cubicBezTo>
                <a:cubicBezTo>
                  <a:pt x="694" y="307"/>
                  <a:pt x="692" y="303"/>
                  <a:pt x="692" y="298"/>
                </a:cubicBezTo>
                <a:cubicBezTo>
                  <a:pt x="693" y="293"/>
                  <a:pt x="693" y="286"/>
                  <a:pt x="699" y="284"/>
                </a:cubicBezTo>
                <a:cubicBezTo>
                  <a:pt x="704" y="284"/>
                  <a:pt x="709" y="278"/>
                  <a:pt x="714" y="281"/>
                </a:cubicBezTo>
                <a:cubicBezTo>
                  <a:pt x="715" y="279"/>
                  <a:pt x="716" y="277"/>
                  <a:pt x="715" y="275"/>
                </a:cubicBezTo>
                <a:cubicBezTo>
                  <a:pt x="714" y="270"/>
                  <a:pt x="709" y="271"/>
                  <a:pt x="706" y="268"/>
                </a:cubicBezTo>
                <a:cubicBezTo>
                  <a:pt x="701" y="270"/>
                  <a:pt x="695" y="274"/>
                  <a:pt x="690" y="272"/>
                </a:cubicBezTo>
                <a:cubicBezTo>
                  <a:pt x="684" y="270"/>
                  <a:pt x="681" y="267"/>
                  <a:pt x="681" y="263"/>
                </a:cubicBezTo>
                <a:cubicBezTo>
                  <a:pt x="673" y="258"/>
                  <a:pt x="671" y="249"/>
                  <a:pt x="673" y="242"/>
                </a:cubicBezTo>
                <a:cubicBezTo>
                  <a:pt x="675" y="239"/>
                  <a:pt x="678" y="235"/>
                  <a:pt x="675" y="231"/>
                </a:cubicBezTo>
                <a:cubicBezTo>
                  <a:pt x="674" y="227"/>
                  <a:pt x="670" y="226"/>
                  <a:pt x="666" y="225"/>
                </a:cubicBezTo>
                <a:cubicBezTo>
                  <a:pt x="660" y="225"/>
                  <a:pt x="654" y="220"/>
                  <a:pt x="651" y="214"/>
                </a:cubicBezTo>
                <a:cubicBezTo>
                  <a:pt x="652" y="204"/>
                  <a:pt x="638" y="206"/>
                  <a:pt x="637" y="196"/>
                </a:cubicBezTo>
                <a:cubicBezTo>
                  <a:pt x="634" y="190"/>
                  <a:pt x="638" y="183"/>
                  <a:pt x="641" y="179"/>
                </a:cubicBezTo>
                <a:cubicBezTo>
                  <a:pt x="646" y="172"/>
                  <a:pt x="656" y="181"/>
                  <a:pt x="659" y="171"/>
                </a:cubicBezTo>
                <a:cubicBezTo>
                  <a:pt x="660" y="168"/>
                  <a:pt x="660" y="165"/>
                  <a:pt x="658" y="163"/>
                </a:cubicBezTo>
                <a:cubicBezTo>
                  <a:pt x="653" y="159"/>
                  <a:pt x="648" y="164"/>
                  <a:pt x="643" y="165"/>
                </a:cubicBezTo>
                <a:cubicBezTo>
                  <a:pt x="637" y="167"/>
                  <a:pt x="632" y="163"/>
                  <a:pt x="627" y="162"/>
                </a:cubicBezTo>
                <a:cubicBezTo>
                  <a:pt x="620" y="162"/>
                  <a:pt x="615" y="157"/>
                  <a:pt x="610" y="153"/>
                </a:cubicBezTo>
                <a:cubicBezTo>
                  <a:pt x="608" y="146"/>
                  <a:pt x="608" y="146"/>
                  <a:pt x="608" y="146"/>
                </a:cubicBezTo>
                <a:cubicBezTo>
                  <a:pt x="603" y="145"/>
                  <a:pt x="600" y="142"/>
                  <a:pt x="596" y="139"/>
                </a:cubicBezTo>
                <a:cubicBezTo>
                  <a:pt x="591" y="137"/>
                  <a:pt x="586" y="134"/>
                  <a:pt x="584" y="129"/>
                </a:cubicBezTo>
                <a:cubicBezTo>
                  <a:pt x="583" y="126"/>
                  <a:pt x="584" y="122"/>
                  <a:pt x="583" y="119"/>
                </a:cubicBezTo>
                <a:cubicBezTo>
                  <a:pt x="576" y="119"/>
                  <a:pt x="569" y="119"/>
                  <a:pt x="565" y="114"/>
                </a:cubicBezTo>
                <a:cubicBezTo>
                  <a:pt x="562" y="109"/>
                  <a:pt x="557" y="106"/>
                  <a:pt x="556" y="100"/>
                </a:cubicBezTo>
                <a:cubicBezTo>
                  <a:pt x="553" y="99"/>
                  <a:pt x="550" y="99"/>
                  <a:pt x="547" y="99"/>
                </a:cubicBezTo>
                <a:cubicBezTo>
                  <a:pt x="540" y="98"/>
                  <a:pt x="534" y="92"/>
                  <a:pt x="533" y="85"/>
                </a:cubicBezTo>
                <a:cubicBezTo>
                  <a:pt x="534" y="82"/>
                  <a:pt x="532" y="80"/>
                  <a:pt x="531" y="78"/>
                </a:cubicBezTo>
                <a:cubicBezTo>
                  <a:pt x="527" y="71"/>
                  <a:pt x="533" y="64"/>
                  <a:pt x="531" y="58"/>
                </a:cubicBezTo>
                <a:cubicBezTo>
                  <a:pt x="530" y="56"/>
                  <a:pt x="528" y="55"/>
                  <a:pt x="526" y="53"/>
                </a:cubicBezTo>
                <a:cubicBezTo>
                  <a:pt x="522" y="53"/>
                  <a:pt x="519" y="55"/>
                  <a:pt x="518" y="58"/>
                </a:cubicBezTo>
                <a:cubicBezTo>
                  <a:pt x="517" y="59"/>
                  <a:pt x="515" y="62"/>
                  <a:pt x="517" y="64"/>
                </a:cubicBezTo>
                <a:cubicBezTo>
                  <a:pt x="519" y="67"/>
                  <a:pt x="518" y="70"/>
                  <a:pt x="517" y="73"/>
                </a:cubicBezTo>
                <a:cubicBezTo>
                  <a:pt x="515" y="79"/>
                  <a:pt x="509" y="80"/>
                  <a:pt x="503" y="82"/>
                </a:cubicBezTo>
                <a:cubicBezTo>
                  <a:pt x="496" y="81"/>
                  <a:pt x="491" y="76"/>
                  <a:pt x="487" y="70"/>
                </a:cubicBezTo>
                <a:cubicBezTo>
                  <a:pt x="482" y="70"/>
                  <a:pt x="476" y="70"/>
                  <a:pt x="472" y="66"/>
                </a:cubicBezTo>
                <a:cubicBezTo>
                  <a:pt x="468" y="61"/>
                  <a:pt x="468" y="50"/>
                  <a:pt x="458" y="50"/>
                </a:cubicBezTo>
                <a:cubicBezTo>
                  <a:pt x="452" y="48"/>
                  <a:pt x="450" y="56"/>
                  <a:pt x="443" y="56"/>
                </a:cubicBezTo>
                <a:cubicBezTo>
                  <a:pt x="435" y="58"/>
                  <a:pt x="430" y="50"/>
                  <a:pt x="422" y="50"/>
                </a:cubicBezTo>
                <a:cubicBezTo>
                  <a:pt x="418" y="48"/>
                  <a:pt x="414" y="44"/>
                  <a:pt x="414" y="38"/>
                </a:cubicBezTo>
                <a:cubicBezTo>
                  <a:pt x="414" y="35"/>
                  <a:pt x="416" y="32"/>
                  <a:pt x="418" y="29"/>
                </a:cubicBezTo>
                <a:cubicBezTo>
                  <a:pt x="417" y="24"/>
                  <a:pt x="413" y="20"/>
                  <a:pt x="409" y="18"/>
                </a:cubicBezTo>
                <a:cubicBezTo>
                  <a:pt x="407" y="18"/>
                  <a:pt x="405" y="19"/>
                  <a:pt x="404" y="21"/>
                </a:cubicBezTo>
                <a:cubicBezTo>
                  <a:pt x="407" y="27"/>
                  <a:pt x="402" y="33"/>
                  <a:pt x="401" y="39"/>
                </a:cubicBezTo>
                <a:cubicBezTo>
                  <a:pt x="398" y="44"/>
                  <a:pt x="392" y="44"/>
                  <a:pt x="387" y="45"/>
                </a:cubicBezTo>
                <a:cubicBezTo>
                  <a:pt x="381" y="47"/>
                  <a:pt x="378" y="43"/>
                  <a:pt x="375" y="41"/>
                </a:cubicBezTo>
                <a:cubicBezTo>
                  <a:pt x="369" y="42"/>
                  <a:pt x="365" y="50"/>
                  <a:pt x="358" y="50"/>
                </a:cubicBezTo>
                <a:cubicBezTo>
                  <a:pt x="352" y="52"/>
                  <a:pt x="349" y="49"/>
                  <a:pt x="344" y="47"/>
                </a:cubicBezTo>
                <a:cubicBezTo>
                  <a:pt x="342" y="47"/>
                  <a:pt x="341" y="49"/>
                  <a:pt x="340" y="50"/>
                </a:cubicBezTo>
                <a:cubicBezTo>
                  <a:pt x="334" y="52"/>
                  <a:pt x="326" y="53"/>
                  <a:pt x="321" y="49"/>
                </a:cubicBezTo>
                <a:cubicBezTo>
                  <a:pt x="320" y="47"/>
                  <a:pt x="318" y="45"/>
                  <a:pt x="315" y="46"/>
                </a:cubicBezTo>
                <a:cubicBezTo>
                  <a:pt x="312" y="49"/>
                  <a:pt x="309" y="52"/>
                  <a:pt x="306" y="53"/>
                </a:cubicBezTo>
                <a:cubicBezTo>
                  <a:pt x="300" y="50"/>
                  <a:pt x="293" y="54"/>
                  <a:pt x="288" y="49"/>
                </a:cubicBezTo>
                <a:cubicBezTo>
                  <a:pt x="278" y="44"/>
                  <a:pt x="286" y="28"/>
                  <a:pt x="274" y="28"/>
                </a:cubicBezTo>
                <a:cubicBezTo>
                  <a:pt x="272" y="31"/>
                  <a:pt x="268" y="35"/>
                  <a:pt x="270" y="39"/>
                </a:cubicBezTo>
                <a:cubicBezTo>
                  <a:pt x="274" y="43"/>
                  <a:pt x="275" y="47"/>
                  <a:pt x="275" y="53"/>
                </a:cubicBezTo>
                <a:cubicBezTo>
                  <a:pt x="273" y="56"/>
                  <a:pt x="272" y="59"/>
                  <a:pt x="268" y="61"/>
                </a:cubicBezTo>
                <a:cubicBezTo>
                  <a:pt x="261" y="62"/>
                  <a:pt x="261" y="62"/>
                  <a:pt x="261" y="62"/>
                </a:cubicBezTo>
                <a:cubicBezTo>
                  <a:pt x="257" y="66"/>
                  <a:pt x="252" y="71"/>
                  <a:pt x="246" y="69"/>
                </a:cubicBezTo>
                <a:cubicBezTo>
                  <a:pt x="240" y="68"/>
                  <a:pt x="234" y="64"/>
                  <a:pt x="229" y="67"/>
                </a:cubicBezTo>
                <a:cubicBezTo>
                  <a:pt x="226" y="73"/>
                  <a:pt x="226" y="79"/>
                  <a:pt x="223" y="84"/>
                </a:cubicBezTo>
                <a:cubicBezTo>
                  <a:pt x="219" y="87"/>
                  <a:pt x="214" y="89"/>
                  <a:pt x="208" y="90"/>
                </a:cubicBezTo>
                <a:cubicBezTo>
                  <a:pt x="203" y="94"/>
                  <a:pt x="202" y="104"/>
                  <a:pt x="194" y="105"/>
                </a:cubicBezTo>
                <a:cubicBezTo>
                  <a:pt x="189" y="105"/>
                  <a:pt x="185" y="105"/>
                  <a:pt x="181" y="103"/>
                </a:cubicBezTo>
                <a:cubicBezTo>
                  <a:pt x="174" y="99"/>
                  <a:pt x="179" y="91"/>
                  <a:pt x="175" y="85"/>
                </a:cubicBezTo>
                <a:cubicBezTo>
                  <a:pt x="173" y="82"/>
                  <a:pt x="170" y="82"/>
                  <a:pt x="166" y="82"/>
                </a:cubicBezTo>
                <a:cubicBezTo>
                  <a:pt x="164" y="85"/>
                  <a:pt x="159" y="87"/>
                  <a:pt x="162" y="92"/>
                </a:cubicBezTo>
                <a:cubicBezTo>
                  <a:pt x="166" y="99"/>
                  <a:pt x="167" y="105"/>
                  <a:pt x="162" y="111"/>
                </a:cubicBezTo>
                <a:cubicBezTo>
                  <a:pt x="165" y="117"/>
                  <a:pt x="161" y="123"/>
                  <a:pt x="158" y="128"/>
                </a:cubicBezTo>
                <a:cubicBezTo>
                  <a:pt x="154" y="131"/>
                  <a:pt x="151" y="132"/>
                  <a:pt x="145" y="132"/>
                </a:cubicBezTo>
                <a:cubicBezTo>
                  <a:pt x="143" y="134"/>
                  <a:pt x="143" y="137"/>
                  <a:pt x="142" y="140"/>
                </a:cubicBezTo>
                <a:cubicBezTo>
                  <a:pt x="137" y="145"/>
                  <a:pt x="137" y="153"/>
                  <a:pt x="130" y="155"/>
                </a:cubicBezTo>
                <a:cubicBezTo>
                  <a:pt x="127" y="158"/>
                  <a:pt x="121" y="155"/>
                  <a:pt x="120" y="160"/>
                </a:cubicBezTo>
                <a:cubicBezTo>
                  <a:pt x="119" y="171"/>
                  <a:pt x="110" y="180"/>
                  <a:pt x="99" y="184"/>
                </a:cubicBezTo>
                <a:cubicBezTo>
                  <a:pt x="98" y="187"/>
                  <a:pt x="99" y="190"/>
                  <a:pt x="98" y="194"/>
                </a:cubicBezTo>
                <a:cubicBezTo>
                  <a:pt x="96" y="200"/>
                  <a:pt x="91" y="204"/>
                  <a:pt x="84" y="205"/>
                </a:cubicBezTo>
                <a:cubicBezTo>
                  <a:pt x="80" y="209"/>
                  <a:pt x="75" y="217"/>
                  <a:pt x="67" y="214"/>
                </a:cubicBezTo>
                <a:cubicBezTo>
                  <a:pt x="63" y="213"/>
                  <a:pt x="59" y="212"/>
                  <a:pt x="56" y="214"/>
                </a:cubicBezTo>
                <a:cubicBezTo>
                  <a:pt x="53" y="214"/>
                  <a:pt x="53" y="217"/>
                  <a:pt x="53" y="220"/>
                </a:cubicBezTo>
                <a:cubicBezTo>
                  <a:pt x="54" y="223"/>
                  <a:pt x="57" y="226"/>
                  <a:pt x="61" y="225"/>
                </a:cubicBezTo>
                <a:cubicBezTo>
                  <a:pt x="64" y="220"/>
                  <a:pt x="69" y="224"/>
                  <a:pt x="73" y="226"/>
                </a:cubicBezTo>
                <a:cubicBezTo>
                  <a:pt x="78" y="229"/>
                  <a:pt x="81" y="237"/>
                  <a:pt x="79" y="243"/>
                </a:cubicBezTo>
                <a:cubicBezTo>
                  <a:pt x="77" y="247"/>
                  <a:pt x="74" y="250"/>
                  <a:pt x="72" y="253"/>
                </a:cubicBezTo>
                <a:cubicBezTo>
                  <a:pt x="70" y="255"/>
                  <a:pt x="69" y="255"/>
                  <a:pt x="67" y="256"/>
                </a:cubicBezTo>
                <a:cubicBezTo>
                  <a:pt x="68" y="261"/>
                  <a:pt x="68" y="266"/>
                  <a:pt x="64" y="270"/>
                </a:cubicBezTo>
                <a:cubicBezTo>
                  <a:pt x="61" y="276"/>
                  <a:pt x="50" y="272"/>
                  <a:pt x="50" y="281"/>
                </a:cubicBezTo>
                <a:cubicBezTo>
                  <a:pt x="47" y="289"/>
                  <a:pt x="56" y="293"/>
                  <a:pt x="55" y="301"/>
                </a:cubicBezTo>
                <a:cubicBezTo>
                  <a:pt x="50" y="307"/>
                  <a:pt x="53" y="317"/>
                  <a:pt x="47" y="323"/>
                </a:cubicBezTo>
                <a:cubicBezTo>
                  <a:pt x="44" y="325"/>
                  <a:pt x="38" y="327"/>
                  <a:pt x="33" y="326"/>
                </a:cubicBezTo>
                <a:cubicBezTo>
                  <a:pt x="30" y="324"/>
                  <a:pt x="28" y="322"/>
                  <a:pt x="25" y="324"/>
                </a:cubicBezTo>
                <a:cubicBezTo>
                  <a:pt x="24" y="322"/>
                  <a:pt x="27" y="320"/>
                  <a:pt x="25" y="318"/>
                </a:cubicBezTo>
                <a:cubicBezTo>
                  <a:pt x="24" y="315"/>
                  <a:pt x="23" y="310"/>
                  <a:pt x="24" y="307"/>
                </a:cubicBezTo>
                <a:cubicBezTo>
                  <a:pt x="25" y="304"/>
                  <a:pt x="26" y="300"/>
                  <a:pt x="30" y="299"/>
                </a:cubicBezTo>
                <a:cubicBezTo>
                  <a:pt x="29" y="297"/>
                  <a:pt x="27" y="295"/>
                  <a:pt x="25" y="294"/>
                </a:cubicBezTo>
                <a:cubicBezTo>
                  <a:pt x="26" y="292"/>
                  <a:pt x="24" y="288"/>
                  <a:pt x="28" y="287"/>
                </a:cubicBezTo>
                <a:cubicBezTo>
                  <a:pt x="30" y="287"/>
                  <a:pt x="30" y="287"/>
                  <a:pt x="30" y="288"/>
                </a:cubicBezTo>
                <a:cubicBezTo>
                  <a:pt x="30" y="291"/>
                  <a:pt x="26" y="289"/>
                  <a:pt x="26" y="291"/>
                </a:cubicBezTo>
                <a:cubicBezTo>
                  <a:pt x="27" y="293"/>
                  <a:pt x="28" y="295"/>
                  <a:pt x="30" y="296"/>
                </a:cubicBezTo>
                <a:cubicBezTo>
                  <a:pt x="33" y="297"/>
                  <a:pt x="36" y="295"/>
                  <a:pt x="38" y="292"/>
                </a:cubicBezTo>
                <a:cubicBezTo>
                  <a:pt x="41" y="289"/>
                  <a:pt x="39" y="284"/>
                  <a:pt x="38" y="280"/>
                </a:cubicBezTo>
                <a:cubicBezTo>
                  <a:pt x="36" y="276"/>
                  <a:pt x="33" y="275"/>
                  <a:pt x="30" y="274"/>
                </a:cubicBezTo>
                <a:cubicBezTo>
                  <a:pt x="24" y="273"/>
                  <a:pt x="19" y="279"/>
                  <a:pt x="15" y="284"/>
                </a:cubicBezTo>
                <a:cubicBezTo>
                  <a:pt x="15" y="287"/>
                  <a:pt x="12" y="290"/>
                  <a:pt x="15" y="295"/>
                </a:cubicBezTo>
                <a:cubicBezTo>
                  <a:pt x="13" y="295"/>
                  <a:pt x="12" y="293"/>
                  <a:pt x="12" y="292"/>
                </a:cubicBezTo>
                <a:cubicBezTo>
                  <a:pt x="12" y="290"/>
                  <a:pt x="12" y="287"/>
                  <a:pt x="13" y="284"/>
                </a:cubicBezTo>
                <a:cubicBezTo>
                  <a:pt x="15" y="279"/>
                  <a:pt x="10" y="274"/>
                  <a:pt x="13" y="269"/>
                </a:cubicBezTo>
                <a:cubicBezTo>
                  <a:pt x="14" y="266"/>
                  <a:pt x="15" y="262"/>
                  <a:pt x="18" y="261"/>
                </a:cubicBezTo>
                <a:cubicBezTo>
                  <a:pt x="21" y="258"/>
                  <a:pt x="27" y="260"/>
                  <a:pt x="30" y="261"/>
                </a:cubicBezTo>
                <a:cubicBezTo>
                  <a:pt x="34" y="261"/>
                  <a:pt x="37" y="264"/>
                  <a:pt x="39" y="267"/>
                </a:cubicBezTo>
                <a:cubicBezTo>
                  <a:pt x="40" y="269"/>
                  <a:pt x="41" y="272"/>
                  <a:pt x="39" y="275"/>
                </a:cubicBezTo>
                <a:cubicBezTo>
                  <a:pt x="38" y="278"/>
                  <a:pt x="41" y="281"/>
                  <a:pt x="41" y="285"/>
                </a:cubicBezTo>
                <a:cubicBezTo>
                  <a:pt x="41" y="288"/>
                  <a:pt x="39" y="291"/>
                  <a:pt x="38" y="295"/>
                </a:cubicBezTo>
                <a:cubicBezTo>
                  <a:pt x="41" y="297"/>
                  <a:pt x="46" y="300"/>
                  <a:pt x="43" y="304"/>
                </a:cubicBezTo>
                <a:cubicBezTo>
                  <a:pt x="42" y="305"/>
                  <a:pt x="42" y="307"/>
                  <a:pt x="41" y="307"/>
                </a:cubicBezTo>
                <a:cubicBezTo>
                  <a:pt x="40" y="306"/>
                  <a:pt x="40" y="306"/>
                  <a:pt x="40" y="306"/>
                </a:cubicBezTo>
                <a:cubicBezTo>
                  <a:pt x="41" y="304"/>
                  <a:pt x="43" y="301"/>
                  <a:pt x="41" y="299"/>
                </a:cubicBezTo>
                <a:cubicBezTo>
                  <a:pt x="39" y="298"/>
                  <a:pt x="37" y="296"/>
                  <a:pt x="34" y="298"/>
                </a:cubicBezTo>
                <a:cubicBezTo>
                  <a:pt x="32" y="299"/>
                  <a:pt x="31" y="302"/>
                  <a:pt x="31" y="305"/>
                </a:cubicBezTo>
                <a:cubicBezTo>
                  <a:pt x="31" y="309"/>
                  <a:pt x="33" y="310"/>
                  <a:pt x="35" y="313"/>
                </a:cubicBezTo>
                <a:cubicBezTo>
                  <a:pt x="39" y="313"/>
                  <a:pt x="43" y="315"/>
                  <a:pt x="46" y="312"/>
                </a:cubicBezTo>
                <a:cubicBezTo>
                  <a:pt x="50" y="310"/>
                  <a:pt x="51" y="304"/>
                  <a:pt x="53" y="301"/>
                </a:cubicBezTo>
                <a:cubicBezTo>
                  <a:pt x="53" y="292"/>
                  <a:pt x="44" y="287"/>
                  <a:pt x="47" y="278"/>
                </a:cubicBezTo>
                <a:cubicBezTo>
                  <a:pt x="50" y="270"/>
                  <a:pt x="62" y="275"/>
                  <a:pt x="64" y="266"/>
                </a:cubicBezTo>
                <a:cubicBezTo>
                  <a:pt x="65" y="263"/>
                  <a:pt x="67" y="259"/>
                  <a:pt x="65" y="256"/>
                </a:cubicBezTo>
                <a:cubicBezTo>
                  <a:pt x="58" y="255"/>
                  <a:pt x="54" y="246"/>
                  <a:pt x="52" y="240"/>
                </a:cubicBezTo>
                <a:cubicBezTo>
                  <a:pt x="50" y="240"/>
                  <a:pt x="49" y="242"/>
                  <a:pt x="49" y="240"/>
                </a:cubicBezTo>
                <a:cubicBezTo>
                  <a:pt x="50" y="238"/>
                  <a:pt x="50" y="236"/>
                  <a:pt x="50" y="234"/>
                </a:cubicBezTo>
                <a:cubicBezTo>
                  <a:pt x="50" y="232"/>
                  <a:pt x="48" y="229"/>
                  <a:pt x="45" y="228"/>
                </a:cubicBezTo>
                <a:cubicBezTo>
                  <a:pt x="42" y="229"/>
                  <a:pt x="38" y="229"/>
                  <a:pt x="36" y="233"/>
                </a:cubicBezTo>
                <a:cubicBezTo>
                  <a:pt x="36" y="235"/>
                  <a:pt x="35" y="236"/>
                  <a:pt x="34" y="237"/>
                </a:cubicBezTo>
                <a:cubicBezTo>
                  <a:pt x="34" y="235"/>
                  <a:pt x="34" y="234"/>
                  <a:pt x="35" y="232"/>
                </a:cubicBezTo>
                <a:cubicBezTo>
                  <a:pt x="38" y="229"/>
                  <a:pt x="41" y="226"/>
                  <a:pt x="44" y="227"/>
                </a:cubicBezTo>
                <a:cubicBezTo>
                  <a:pt x="45" y="227"/>
                  <a:pt x="45" y="226"/>
                  <a:pt x="46" y="226"/>
                </a:cubicBezTo>
                <a:cubicBezTo>
                  <a:pt x="46" y="223"/>
                  <a:pt x="44" y="222"/>
                  <a:pt x="42" y="220"/>
                </a:cubicBezTo>
                <a:cubicBezTo>
                  <a:pt x="40" y="220"/>
                  <a:pt x="37" y="218"/>
                  <a:pt x="35" y="220"/>
                </a:cubicBezTo>
                <a:cubicBezTo>
                  <a:pt x="29" y="223"/>
                  <a:pt x="27" y="229"/>
                  <a:pt x="25" y="235"/>
                </a:cubicBezTo>
                <a:cubicBezTo>
                  <a:pt x="26" y="239"/>
                  <a:pt x="30" y="244"/>
                  <a:pt x="34" y="246"/>
                </a:cubicBezTo>
                <a:cubicBezTo>
                  <a:pt x="35" y="246"/>
                  <a:pt x="35" y="245"/>
                  <a:pt x="36" y="245"/>
                </a:cubicBezTo>
                <a:cubicBezTo>
                  <a:pt x="37" y="243"/>
                  <a:pt x="35" y="241"/>
                  <a:pt x="36" y="240"/>
                </a:cubicBezTo>
                <a:cubicBezTo>
                  <a:pt x="39" y="245"/>
                  <a:pt x="44" y="246"/>
                  <a:pt x="49" y="249"/>
                </a:cubicBezTo>
                <a:cubicBezTo>
                  <a:pt x="52" y="249"/>
                  <a:pt x="55" y="252"/>
                  <a:pt x="56" y="253"/>
                </a:cubicBezTo>
                <a:cubicBezTo>
                  <a:pt x="56" y="256"/>
                  <a:pt x="59" y="260"/>
                  <a:pt x="56" y="263"/>
                </a:cubicBezTo>
                <a:cubicBezTo>
                  <a:pt x="54" y="266"/>
                  <a:pt x="50" y="268"/>
                  <a:pt x="46" y="267"/>
                </a:cubicBezTo>
                <a:cubicBezTo>
                  <a:pt x="44" y="268"/>
                  <a:pt x="44" y="269"/>
                  <a:pt x="41" y="269"/>
                </a:cubicBezTo>
                <a:cubicBezTo>
                  <a:pt x="41" y="266"/>
                  <a:pt x="44" y="266"/>
                  <a:pt x="47" y="265"/>
                </a:cubicBezTo>
                <a:cubicBezTo>
                  <a:pt x="49" y="266"/>
                  <a:pt x="52" y="265"/>
                  <a:pt x="53" y="264"/>
                </a:cubicBezTo>
                <a:cubicBezTo>
                  <a:pt x="56" y="261"/>
                  <a:pt x="56" y="258"/>
                  <a:pt x="56" y="255"/>
                </a:cubicBezTo>
                <a:cubicBezTo>
                  <a:pt x="55" y="251"/>
                  <a:pt x="50" y="252"/>
                  <a:pt x="47" y="250"/>
                </a:cubicBezTo>
                <a:cubicBezTo>
                  <a:pt x="44" y="249"/>
                  <a:pt x="40" y="246"/>
                  <a:pt x="36" y="247"/>
                </a:cubicBezTo>
                <a:cubicBezTo>
                  <a:pt x="32" y="246"/>
                  <a:pt x="25" y="243"/>
                  <a:pt x="24" y="238"/>
                </a:cubicBezTo>
                <a:cubicBezTo>
                  <a:pt x="24" y="235"/>
                  <a:pt x="24" y="230"/>
                  <a:pt x="27" y="227"/>
                </a:cubicBezTo>
                <a:cubicBezTo>
                  <a:pt x="27" y="223"/>
                  <a:pt x="33" y="220"/>
                  <a:pt x="37" y="217"/>
                </a:cubicBezTo>
                <a:cubicBezTo>
                  <a:pt x="38" y="216"/>
                  <a:pt x="37" y="214"/>
                  <a:pt x="37" y="214"/>
                </a:cubicBezTo>
                <a:cubicBezTo>
                  <a:pt x="38" y="204"/>
                  <a:pt x="45" y="197"/>
                  <a:pt x="54" y="194"/>
                </a:cubicBezTo>
                <a:cubicBezTo>
                  <a:pt x="56" y="191"/>
                  <a:pt x="51" y="187"/>
                  <a:pt x="53" y="183"/>
                </a:cubicBezTo>
                <a:cubicBezTo>
                  <a:pt x="55" y="177"/>
                  <a:pt x="61" y="170"/>
                  <a:pt x="67" y="168"/>
                </a:cubicBezTo>
                <a:cubicBezTo>
                  <a:pt x="69" y="164"/>
                  <a:pt x="71" y="161"/>
                  <a:pt x="73" y="157"/>
                </a:cubicBezTo>
                <a:cubicBezTo>
                  <a:pt x="75" y="149"/>
                  <a:pt x="78" y="141"/>
                  <a:pt x="85" y="137"/>
                </a:cubicBezTo>
                <a:cubicBezTo>
                  <a:pt x="79" y="144"/>
                  <a:pt x="76" y="151"/>
                  <a:pt x="74" y="160"/>
                </a:cubicBezTo>
                <a:cubicBezTo>
                  <a:pt x="70" y="165"/>
                  <a:pt x="67" y="174"/>
                  <a:pt x="70" y="181"/>
                </a:cubicBezTo>
                <a:cubicBezTo>
                  <a:pt x="73" y="184"/>
                  <a:pt x="76" y="186"/>
                  <a:pt x="80" y="185"/>
                </a:cubicBezTo>
                <a:cubicBezTo>
                  <a:pt x="82" y="184"/>
                  <a:pt x="84" y="183"/>
                  <a:pt x="84" y="182"/>
                </a:cubicBezTo>
                <a:cubicBezTo>
                  <a:pt x="79" y="177"/>
                  <a:pt x="82" y="169"/>
                  <a:pt x="82" y="162"/>
                </a:cubicBezTo>
                <a:cubicBezTo>
                  <a:pt x="84" y="157"/>
                  <a:pt x="84" y="151"/>
                  <a:pt x="90" y="147"/>
                </a:cubicBezTo>
                <a:cubicBezTo>
                  <a:pt x="96" y="142"/>
                  <a:pt x="96" y="142"/>
                  <a:pt x="96" y="142"/>
                </a:cubicBezTo>
                <a:cubicBezTo>
                  <a:pt x="93" y="147"/>
                  <a:pt x="88" y="150"/>
                  <a:pt x="86" y="154"/>
                </a:cubicBezTo>
                <a:cubicBezTo>
                  <a:pt x="84" y="162"/>
                  <a:pt x="81" y="172"/>
                  <a:pt x="86" y="180"/>
                </a:cubicBezTo>
                <a:cubicBezTo>
                  <a:pt x="88" y="183"/>
                  <a:pt x="92" y="183"/>
                  <a:pt x="96" y="183"/>
                </a:cubicBezTo>
                <a:cubicBezTo>
                  <a:pt x="105" y="181"/>
                  <a:pt x="114" y="174"/>
                  <a:pt x="117" y="165"/>
                </a:cubicBezTo>
                <a:cubicBezTo>
                  <a:pt x="119" y="162"/>
                  <a:pt x="119" y="160"/>
                  <a:pt x="117" y="157"/>
                </a:cubicBezTo>
                <a:cubicBezTo>
                  <a:pt x="116" y="156"/>
                  <a:pt x="113" y="155"/>
                  <a:pt x="113" y="153"/>
                </a:cubicBezTo>
                <a:cubicBezTo>
                  <a:pt x="117" y="157"/>
                  <a:pt x="125" y="156"/>
                  <a:pt x="130" y="153"/>
                </a:cubicBezTo>
                <a:cubicBezTo>
                  <a:pt x="136" y="150"/>
                  <a:pt x="134" y="143"/>
                  <a:pt x="140" y="139"/>
                </a:cubicBezTo>
                <a:cubicBezTo>
                  <a:pt x="142" y="135"/>
                  <a:pt x="142" y="130"/>
                  <a:pt x="140" y="125"/>
                </a:cubicBezTo>
                <a:cubicBezTo>
                  <a:pt x="139" y="122"/>
                  <a:pt x="136" y="121"/>
                  <a:pt x="133" y="120"/>
                </a:cubicBezTo>
                <a:cubicBezTo>
                  <a:pt x="125" y="119"/>
                  <a:pt x="120" y="125"/>
                  <a:pt x="113" y="127"/>
                </a:cubicBezTo>
                <a:cubicBezTo>
                  <a:pt x="108" y="130"/>
                  <a:pt x="101" y="136"/>
                  <a:pt x="100" y="142"/>
                </a:cubicBezTo>
                <a:cubicBezTo>
                  <a:pt x="99" y="143"/>
                  <a:pt x="97" y="142"/>
                  <a:pt x="96" y="142"/>
                </a:cubicBezTo>
                <a:cubicBezTo>
                  <a:pt x="100" y="136"/>
                  <a:pt x="105" y="130"/>
                  <a:pt x="111" y="125"/>
                </a:cubicBezTo>
                <a:cubicBezTo>
                  <a:pt x="117" y="122"/>
                  <a:pt x="123" y="120"/>
                  <a:pt x="128" y="118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40" y="113"/>
                  <a:pt x="140" y="113"/>
                  <a:pt x="140" y="113"/>
                </a:cubicBezTo>
                <a:cubicBezTo>
                  <a:pt x="141" y="116"/>
                  <a:pt x="142" y="118"/>
                  <a:pt x="142" y="119"/>
                </a:cubicBezTo>
                <a:cubicBezTo>
                  <a:pt x="142" y="120"/>
                  <a:pt x="139" y="120"/>
                  <a:pt x="140" y="122"/>
                </a:cubicBezTo>
                <a:cubicBezTo>
                  <a:pt x="142" y="125"/>
                  <a:pt x="142" y="129"/>
                  <a:pt x="146" y="130"/>
                </a:cubicBezTo>
                <a:cubicBezTo>
                  <a:pt x="153" y="131"/>
                  <a:pt x="158" y="124"/>
                  <a:pt x="161" y="119"/>
                </a:cubicBezTo>
                <a:cubicBezTo>
                  <a:pt x="161" y="117"/>
                  <a:pt x="162" y="116"/>
                  <a:pt x="160" y="116"/>
                </a:cubicBezTo>
                <a:cubicBezTo>
                  <a:pt x="156" y="119"/>
                  <a:pt x="151" y="122"/>
                  <a:pt x="145" y="120"/>
                </a:cubicBezTo>
                <a:cubicBezTo>
                  <a:pt x="146" y="119"/>
                  <a:pt x="149" y="120"/>
                  <a:pt x="151" y="119"/>
                </a:cubicBezTo>
                <a:cubicBezTo>
                  <a:pt x="157" y="117"/>
                  <a:pt x="159" y="111"/>
                  <a:pt x="163" y="107"/>
                </a:cubicBezTo>
                <a:cubicBezTo>
                  <a:pt x="165" y="100"/>
                  <a:pt x="161" y="95"/>
                  <a:pt x="159" y="90"/>
                </a:cubicBezTo>
                <a:cubicBezTo>
                  <a:pt x="161" y="87"/>
                  <a:pt x="161" y="82"/>
                  <a:pt x="165" y="80"/>
                </a:cubicBezTo>
                <a:cubicBezTo>
                  <a:pt x="171" y="79"/>
                  <a:pt x="171" y="79"/>
                  <a:pt x="171" y="79"/>
                </a:cubicBezTo>
                <a:cubicBezTo>
                  <a:pt x="177" y="80"/>
                  <a:pt x="177" y="86"/>
                  <a:pt x="179" y="90"/>
                </a:cubicBezTo>
                <a:cubicBezTo>
                  <a:pt x="182" y="93"/>
                  <a:pt x="187" y="96"/>
                  <a:pt x="191" y="95"/>
                </a:cubicBezTo>
                <a:cubicBezTo>
                  <a:pt x="194" y="95"/>
                  <a:pt x="197" y="93"/>
                  <a:pt x="199" y="90"/>
                </a:cubicBezTo>
                <a:cubicBezTo>
                  <a:pt x="202" y="86"/>
                  <a:pt x="198" y="82"/>
                  <a:pt x="194" y="79"/>
                </a:cubicBezTo>
                <a:cubicBezTo>
                  <a:pt x="193" y="79"/>
                  <a:pt x="191" y="81"/>
                  <a:pt x="190" y="82"/>
                </a:cubicBezTo>
                <a:cubicBezTo>
                  <a:pt x="189" y="85"/>
                  <a:pt x="194" y="85"/>
                  <a:pt x="191" y="87"/>
                </a:cubicBezTo>
                <a:cubicBezTo>
                  <a:pt x="191" y="87"/>
                  <a:pt x="189" y="87"/>
                  <a:pt x="188" y="87"/>
                </a:cubicBezTo>
                <a:cubicBezTo>
                  <a:pt x="187" y="86"/>
                  <a:pt x="186" y="83"/>
                  <a:pt x="188" y="82"/>
                </a:cubicBezTo>
                <a:cubicBezTo>
                  <a:pt x="189" y="79"/>
                  <a:pt x="192" y="78"/>
                  <a:pt x="194" y="78"/>
                </a:cubicBezTo>
                <a:cubicBezTo>
                  <a:pt x="198" y="79"/>
                  <a:pt x="200" y="82"/>
                  <a:pt x="204" y="82"/>
                </a:cubicBezTo>
                <a:cubicBezTo>
                  <a:pt x="207" y="85"/>
                  <a:pt x="208" y="90"/>
                  <a:pt x="213" y="87"/>
                </a:cubicBezTo>
                <a:cubicBezTo>
                  <a:pt x="219" y="85"/>
                  <a:pt x="224" y="80"/>
                  <a:pt x="225" y="74"/>
                </a:cubicBezTo>
                <a:cubicBezTo>
                  <a:pt x="225" y="71"/>
                  <a:pt x="225" y="67"/>
                  <a:pt x="227" y="67"/>
                </a:cubicBezTo>
                <a:cubicBezTo>
                  <a:pt x="230" y="64"/>
                  <a:pt x="235" y="63"/>
                  <a:pt x="239" y="64"/>
                </a:cubicBezTo>
                <a:cubicBezTo>
                  <a:pt x="243" y="67"/>
                  <a:pt x="249" y="68"/>
                  <a:pt x="254" y="66"/>
                </a:cubicBezTo>
                <a:cubicBezTo>
                  <a:pt x="257" y="63"/>
                  <a:pt x="263" y="60"/>
                  <a:pt x="262" y="54"/>
                </a:cubicBezTo>
                <a:cubicBezTo>
                  <a:pt x="260" y="50"/>
                  <a:pt x="258" y="46"/>
                  <a:pt x="254" y="45"/>
                </a:cubicBezTo>
                <a:cubicBezTo>
                  <a:pt x="252" y="44"/>
                  <a:pt x="249" y="44"/>
                  <a:pt x="247" y="45"/>
                </a:cubicBezTo>
                <a:cubicBezTo>
                  <a:pt x="246" y="47"/>
                  <a:pt x="246" y="50"/>
                  <a:pt x="246" y="53"/>
                </a:cubicBezTo>
                <a:cubicBezTo>
                  <a:pt x="247" y="55"/>
                  <a:pt x="249" y="56"/>
                  <a:pt x="252" y="56"/>
                </a:cubicBezTo>
                <a:cubicBezTo>
                  <a:pt x="253" y="55"/>
                  <a:pt x="252" y="50"/>
                  <a:pt x="254" y="52"/>
                </a:cubicBezTo>
                <a:cubicBezTo>
                  <a:pt x="256" y="53"/>
                  <a:pt x="254" y="55"/>
                  <a:pt x="254" y="56"/>
                </a:cubicBezTo>
                <a:cubicBezTo>
                  <a:pt x="252" y="57"/>
                  <a:pt x="250" y="58"/>
                  <a:pt x="248" y="56"/>
                </a:cubicBezTo>
                <a:cubicBezTo>
                  <a:pt x="243" y="53"/>
                  <a:pt x="243" y="53"/>
                  <a:pt x="243" y="53"/>
                </a:cubicBezTo>
                <a:cubicBezTo>
                  <a:pt x="239" y="59"/>
                  <a:pt x="232" y="58"/>
                  <a:pt x="226" y="57"/>
                </a:cubicBezTo>
                <a:cubicBezTo>
                  <a:pt x="223" y="59"/>
                  <a:pt x="217" y="59"/>
                  <a:pt x="216" y="64"/>
                </a:cubicBezTo>
                <a:cubicBezTo>
                  <a:pt x="217" y="73"/>
                  <a:pt x="217" y="73"/>
                  <a:pt x="217" y="73"/>
                </a:cubicBezTo>
                <a:cubicBezTo>
                  <a:pt x="214" y="77"/>
                  <a:pt x="211" y="79"/>
                  <a:pt x="205" y="79"/>
                </a:cubicBezTo>
                <a:cubicBezTo>
                  <a:pt x="202" y="79"/>
                  <a:pt x="200" y="77"/>
                  <a:pt x="198" y="73"/>
                </a:cubicBezTo>
                <a:cubicBezTo>
                  <a:pt x="197" y="68"/>
                  <a:pt x="192" y="66"/>
                  <a:pt x="188" y="63"/>
                </a:cubicBezTo>
                <a:cubicBezTo>
                  <a:pt x="184" y="61"/>
                  <a:pt x="180" y="62"/>
                  <a:pt x="177" y="65"/>
                </a:cubicBezTo>
                <a:cubicBezTo>
                  <a:pt x="176" y="67"/>
                  <a:pt x="174" y="70"/>
                  <a:pt x="176" y="73"/>
                </a:cubicBezTo>
                <a:cubicBezTo>
                  <a:pt x="177" y="74"/>
                  <a:pt x="178" y="77"/>
                  <a:pt x="180" y="76"/>
                </a:cubicBezTo>
                <a:cubicBezTo>
                  <a:pt x="182" y="76"/>
                  <a:pt x="184" y="75"/>
                  <a:pt x="185" y="73"/>
                </a:cubicBezTo>
                <a:cubicBezTo>
                  <a:pt x="185" y="72"/>
                  <a:pt x="184" y="70"/>
                  <a:pt x="182" y="70"/>
                </a:cubicBezTo>
                <a:cubicBezTo>
                  <a:pt x="182" y="70"/>
                  <a:pt x="182" y="71"/>
                  <a:pt x="180" y="71"/>
                </a:cubicBezTo>
                <a:cubicBezTo>
                  <a:pt x="180" y="70"/>
                  <a:pt x="181" y="69"/>
                  <a:pt x="182" y="68"/>
                </a:cubicBezTo>
                <a:cubicBezTo>
                  <a:pt x="185" y="68"/>
                  <a:pt x="185" y="70"/>
                  <a:pt x="187" y="72"/>
                </a:cubicBezTo>
                <a:cubicBezTo>
                  <a:pt x="188" y="75"/>
                  <a:pt x="186" y="77"/>
                  <a:pt x="184" y="78"/>
                </a:cubicBezTo>
                <a:cubicBezTo>
                  <a:pt x="179" y="80"/>
                  <a:pt x="176" y="76"/>
                  <a:pt x="171" y="76"/>
                </a:cubicBezTo>
                <a:cubicBezTo>
                  <a:pt x="168" y="72"/>
                  <a:pt x="162" y="70"/>
                  <a:pt x="156" y="72"/>
                </a:cubicBezTo>
                <a:cubicBezTo>
                  <a:pt x="152" y="75"/>
                  <a:pt x="145" y="79"/>
                  <a:pt x="146" y="86"/>
                </a:cubicBezTo>
                <a:cubicBezTo>
                  <a:pt x="144" y="90"/>
                  <a:pt x="148" y="93"/>
                  <a:pt x="148" y="96"/>
                </a:cubicBezTo>
                <a:cubicBezTo>
                  <a:pt x="149" y="99"/>
                  <a:pt x="151" y="99"/>
                  <a:pt x="151" y="99"/>
                </a:cubicBezTo>
                <a:cubicBezTo>
                  <a:pt x="154" y="101"/>
                  <a:pt x="154" y="104"/>
                  <a:pt x="154" y="107"/>
                </a:cubicBezTo>
                <a:cubicBezTo>
                  <a:pt x="153" y="110"/>
                  <a:pt x="150" y="110"/>
                  <a:pt x="147" y="111"/>
                </a:cubicBezTo>
                <a:cubicBezTo>
                  <a:pt x="146" y="110"/>
                  <a:pt x="146" y="109"/>
                  <a:pt x="146" y="109"/>
                </a:cubicBezTo>
                <a:cubicBezTo>
                  <a:pt x="149" y="108"/>
                  <a:pt x="151" y="108"/>
                  <a:pt x="153" y="105"/>
                </a:cubicBezTo>
                <a:cubicBezTo>
                  <a:pt x="153" y="102"/>
                  <a:pt x="151" y="100"/>
                  <a:pt x="148" y="99"/>
                </a:cubicBezTo>
                <a:cubicBezTo>
                  <a:pt x="145" y="99"/>
                  <a:pt x="142" y="102"/>
                  <a:pt x="140" y="104"/>
                </a:cubicBezTo>
                <a:cubicBezTo>
                  <a:pt x="139" y="106"/>
                  <a:pt x="139" y="109"/>
                  <a:pt x="139" y="111"/>
                </a:cubicBezTo>
                <a:cubicBezTo>
                  <a:pt x="136" y="113"/>
                  <a:pt x="136" y="109"/>
                  <a:pt x="135" y="108"/>
                </a:cubicBezTo>
                <a:cubicBezTo>
                  <a:pt x="138" y="104"/>
                  <a:pt x="142" y="99"/>
                  <a:pt x="145" y="96"/>
                </a:cubicBezTo>
                <a:cubicBezTo>
                  <a:pt x="146" y="93"/>
                  <a:pt x="142" y="91"/>
                  <a:pt x="141" y="90"/>
                </a:cubicBezTo>
                <a:cubicBezTo>
                  <a:pt x="132" y="87"/>
                  <a:pt x="127" y="96"/>
                  <a:pt x="121" y="99"/>
                </a:cubicBezTo>
                <a:cubicBezTo>
                  <a:pt x="120" y="101"/>
                  <a:pt x="119" y="103"/>
                  <a:pt x="120" y="105"/>
                </a:cubicBezTo>
                <a:cubicBezTo>
                  <a:pt x="123" y="107"/>
                  <a:pt x="128" y="103"/>
                  <a:pt x="131" y="106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6" y="111"/>
                  <a:pt x="111" y="115"/>
                  <a:pt x="105" y="116"/>
                </a:cubicBezTo>
                <a:cubicBezTo>
                  <a:pt x="99" y="120"/>
                  <a:pt x="92" y="125"/>
                  <a:pt x="91" y="133"/>
                </a:cubicBezTo>
                <a:cubicBezTo>
                  <a:pt x="89" y="134"/>
                  <a:pt x="88" y="137"/>
                  <a:pt x="86" y="136"/>
                </a:cubicBezTo>
                <a:cubicBezTo>
                  <a:pt x="89" y="133"/>
                  <a:pt x="90" y="129"/>
                  <a:pt x="93" y="125"/>
                </a:cubicBezTo>
                <a:cubicBezTo>
                  <a:pt x="97" y="119"/>
                  <a:pt x="102" y="113"/>
                  <a:pt x="110" y="113"/>
                </a:cubicBezTo>
                <a:cubicBezTo>
                  <a:pt x="118" y="107"/>
                  <a:pt x="118" y="107"/>
                  <a:pt x="118" y="107"/>
                </a:cubicBezTo>
                <a:cubicBezTo>
                  <a:pt x="117" y="99"/>
                  <a:pt x="123" y="95"/>
                  <a:pt x="128" y="90"/>
                </a:cubicBezTo>
                <a:cubicBezTo>
                  <a:pt x="132" y="87"/>
                  <a:pt x="138" y="89"/>
                  <a:pt x="143" y="87"/>
                </a:cubicBezTo>
                <a:cubicBezTo>
                  <a:pt x="145" y="85"/>
                  <a:pt x="145" y="82"/>
                  <a:pt x="146" y="79"/>
                </a:cubicBezTo>
                <a:cubicBezTo>
                  <a:pt x="150" y="73"/>
                  <a:pt x="155" y="69"/>
                  <a:pt x="162" y="69"/>
                </a:cubicBezTo>
                <a:cubicBezTo>
                  <a:pt x="165" y="69"/>
                  <a:pt x="165" y="66"/>
                  <a:pt x="166" y="64"/>
                </a:cubicBezTo>
                <a:cubicBezTo>
                  <a:pt x="171" y="58"/>
                  <a:pt x="178" y="47"/>
                  <a:pt x="187" y="50"/>
                </a:cubicBezTo>
                <a:cubicBezTo>
                  <a:pt x="191" y="53"/>
                  <a:pt x="194" y="56"/>
                  <a:pt x="195" y="61"/>
                </a:cubicBezTo>
                <a:cubicBezTo>
                  <a:pt x="193" y="66"/>
                  <a:pt x="200" y="69"/>
                  <a:pt x="200" y="74"/>
                </a:cubicBezTo>
                <a:cubicBezTo>
                  <a:pt x="202" y="77"/>
                  <a:pt x="205" y="76"/>
                  <a:pt x="206" y="77"/>
                </a:cubicBezTo>
                <a:cubicBezTo>
                  <a:pt x="210" y="76"/>
                  <a:pt x="214" y="76"/>
                  <a:pt x="214" y="71"/>
                </a:cubicBezTo>
                <a:cubicBezTo>
                  <a:pt x="215" y="67"/>
                  <a:pt x="212" y="64"/>
                  <a:pt x="215" y="61"/>
                </a:cubicBezTo>
                <a:cubicBezTo>
                  <a:pt x="214" y="56"/>
                  <a:pt x="206" y="57"/>
                  <a:pt x="205" y="51"/>
                </a:cubicBezTo>
                <a:cubicBezTo>
                  <a:pt x="204" y="46"/>
                  <a:pt x="205" y="41"/>
                  <a:pt x="208" y="36"/>
                </a:cubicBezTo>
                <a:cubicBezTo>
                  <a:pt x="211" y="34"/>
                  <a:pt x="215" y="31"/>
                  <a:pt x="220" y="30"/>
                </a:cubicBezTo>
                <a:cubicBezTo>
                  <a:pt x="223" y="31"/>
                  <a:pt x="228" y="32"/>
                  <a:pt x="231" y="30"/>
                </a:cubicBezTo>
                <a:cubicBezTo>
                  <a:pt x="234" y="27"/>
                  <a:pt x="238" y="27"/>
                  <a:pt x="243" y="27"/>
                </a:cubicBezTo>
                <a:cubicBezTo>
                  <a:pt x="246" y="29"/>
                  <a:pt x="249" y="28"/>
                  <a:pt x="252" y="27"/>
                </a:cubicBezTo>
                <a:cubicBezTo>
                  <a:pt x="253" y="25"/>
                  <a:pt x="256" y="24"/>
                  <a:pt x="256" y="21"/>
                </a:cubicBezTo>
                <a:cubicBezTo>
                  <a:pt x="260" y="16"/>
                  <a:pt x="267" y="13"/>
                  <a:pt x="273" y="12"/>
                </a:cubicBezTo>
                <a:cubicBezTo>
                  <a:pt x="277" y="12"/>
                  <a:pt x="282" y="12"/>
                  <a:pt x="286" y="12"/>
                </a:cubicBezTo>
                <a:cubicBezTo>
                  <a:pt x="293" y="13"/>
                  <a:pt x="298" y="6"/>
                  <a:pt x="305" y="9"/>
                </a:cubicBezTo>
                <a:cubicBezTo>
                  <a:pt x="308" y="10"/>
                  <a:pt x="310" y="14"/>
                  <a:pt x="313" y="12"/>
                </a:cubicBezTo>
                <a:cubicBezTo>
                  <a:pt x="317" y="6"/>
                  <a:pt x="323" y="5"/>
                  <a:pt x="328" y="3"/>
                </a:cubicBezTo>
                <a:cubicBezTo>
                  <a:pt x="332" y="2"/>
                  <a:pt x="336" y="3"/>
                  <a:pt x="341" y="1"/>
                </a:cubicBezTo>
                <a:cubicBezTo>
                  <a:pt x="349" y="2"/>
                  <a:pt x="358" y="0"/>
                  <a:pt x="365" y="5"/>
                </a:cubicBezTo>
                <a:close/>
                <a:moveTo>
                  <a:pt x="368" y="10"/>
                </a:moveTo>
                <a:cubicBezTo>
                  <a:pt x="375" y="10"/>
                  <a:pt x="381" y="13"/>
                  <a:pt x="383" y="20"/>
                </a:cubicBezTo>
                <a:cubicBezTo>
                  <a:pt x="384" y="23"/>
                  <a:pt x="384" y="25"/>
                  <a:pt x="383" y="27"/>
                </a:cubicBezTo>
                <a:cubicBezTo>
                  <a:pt x="381" y="30"/>
                  <a:pt x="380" y="31"/>
                  <a:pt x="378" y="32"/>
                </a:cubicBezTo>
                <a:cubicBezTo>
                  <a:pt x="375" y="27"/>
                  <a:pt x="373" y="21"/>
                  <a:pt x="367" y="19"/>
                </a:cubicBezTo>
                <a:cubicBezTo>
                  <a:pt x="361" y="19"/>
                  <a:pt x="355" y="13"/>
                  <a:pt x="349" y="14"/>
                </a:cubicBezTo>
                <a:cubicBezTo>
                  <a:pt x="343" y="15"/>
                  <a:pt x="339" y="15"/>
                  <a:pt x="333" y="15"/>
                </a:cubicBezTo>
                <a:cubicBezTo>
                  <a:pt x="327" y="18"/>
                  <a:pt x="327" y="18"/>
                  <a:pt x="327" y="18"/>
                </a:cubicBezTo>
                <a:cubicBezTo>
                  <a:pt x="323" y="22"/>
                  <a:pt x="315" y="23"/>
                  <a:pt x="312" y="30"/>
                </a:cubicBezTo>
                <a:cubicBezTo>
                  <a:pt x="310" y="38"/>
                  <a:pt x="310" y="38"/>
                  <a:pt x="310" y="38"/>
                </a:cubicBezTo>
                <a:cubicBezTo>
                  <a:pt x="308" y="38"/>
                  <a:pt x="306" y="37"/>
                  <a:pt x="304" y="35"/>
                </a:cubicBezTo>
                <a:cubicBezTo>
                  <a:pt x="301" y="29"/>
                  <a:pt x="303" y="24"/>
                  <a:pt x="306" y="18"/>
                </a:cubicBezTo>
                <a:cubicBezTo>
                  <a:pt x="312" y="14"/>
                  <a:pt x="318" y="12"/>
                  <a:pt x="324" y="7"/>
                </a:cubicBezTo>
                <a:cubicBezTo>
                  <a:pt x="335" y="4"/>
                  <a:pt x="335" y="4"/>
                  <a:pt x="335" y="4"/>
                </a:cubicBezTo>
                <a:cubicBezTo>
                  <a:pt x="339" y="6"/>
                  <a:pt x="344" y="4"/>
                  <a:pt x="347" y="3"/>
                </a:cubicBezTo>
                <a:cubicBezTo>
                  <a:pt x="355" y="3"/>
                  <a:pt x="363" y="4"/>
                  <a:pt x="368" y="10"/>
                </a:cubicBezTo>
                <a:close/>
                <a:moveTo>
                  <a:pt x="388" y="6"/>
                </a:moveTo>
                <a:cubicBezTo>
                  <a:pt x="388" y="7"/>
                  <a:pt x="387" y="8"/>
                  <a:pt x="385" y="9"/>
                </a:cubicBezTo>
                <a:cubicBezTo>
                  <a:pt x="384" y="11"/>
                  <a:pt x="381" y="13"/>
                  <a:pt x="379" y="11"/>
                </a:cubicBezTo>
                <a:cubicBezTo>
                  <a:pt x="378" y="10"/>
                  <a:pt x="376" y="9"/>
                  <a:pt x="378" y="8"/>
                </a:cubicBezTo>
                <a:cubicBezTo>
                  <a:pt x="381" y="4"/>
                  <a:pt x="384" y="4"/>
                  <a:pt x="388" y="5"/>
                </a:cubicBezTo>
                <a:lnTo>
                  <a:pt x="388" y="6"/>
                </a:lnTo>
                <a:close/>
                <a:moveTo>
                  <a:pt x="430" y="14"/>
                </a:moveTo>
                <a:cubicBezTo>
                  <a:pt x="437" y="20"/>
                  <a:pt x="445" y="9"/>
                  <a:pt x="453" y="13"/>
                </a:cubicBezTo>
                <a:cubicBezTo>
                  <a:pt x="458" y="15"/>
                  <a:pt x="462" y="19"/>
                  <a:pt x="465" y="24"/>
                </a:cubicBezTo>
                <a:cubicBezTo>
                  <a:pt x="466" y="28"/>
                  <a:pt x="464" y="33"/>
                  <a:pt x="460" y="36"/>
                </a:cubicBezTo>
                <a:cubicBezTo>
                  <a:pt x="457" y="38"/>
                  <a:pt x="453" y="36"/>
                  <a:pt x="449" y="38"/>
                </a:cubicBezTo>
                <a:cubicBezTo>
                  <a:pt x="447" y="37"/>
                  <a:pt x="444" y="35"/>
                  <a:pt x="443" y="33"/>
                </a:cubicBezTo>
                <a:cubicBezTo>
                  <a:pt x="442" y="30"/>
                  <a:pt x="444" y="28"/>
                  <a:pt x="445" y="27"/>
                </a:cubicBezTo>
                <a:cubicBezTo>
                  <a:pt x="447" y="26"/>
                  <a:pt x="448" y="25"/>
                  <a:pt x="450" y="26"/>
                </a:cubicBezTo>
                <a:cubicBezTo>
                  <a:pt x="451" y="28"/>
                  <a:pt x="448" y="30"/>
                  <a:pt x="450" y="31"/>
                </a:cubicBezTo>
                <a:cubicBezTo>
                  <a:pt x="451" y="30"/>
                  <a:pt x="452" y="30"/>
                  <a:pt x="453" y="29"/>
                </a:cubicBezTo>
                <a:cubicBezTo>
                  <a:pt x="453" y="27"/>
                  <a:pt x="452" y="24"/>
                  <a:pt x="449" y="24"/>
                </a:cubicBezTo>
                <a:cubicBezTo>
                  <a:pt x="445" y="22"/>
                  <a:pt x="444" y="27"/>
                  <a:pt x="441" y="28"/>
                </a:cubicBezTo>
                <a:cubicBezTo>
                  <a:pt x="439" y="27"/>
                  <a:pt x="436" y="24"/>
                  <a:pt x="433" y="23"/>
                </a:cubicBezTo>
                <a:cubicBezTo>
                  <a:pt x="428" y="23"/>
                  <a:pt x="424" y="23"/>
                  <a:pt x="421" y="25"/>
                </a:cubicBezTo>
                <a:cubicBezTo>
                  <a:pt x="415" y="24"/>
                  <a:pt x="416" y="16"/>
                  <a:pt x="410" y="16"/>
                </a:cubicBezTo>
                <a:cubicBezTo>
                  <a:pt x="405" y="18"/>
                  <a:pt x="402" y="18"/>
                  <a:pt x="399" y="15"/>
                </a:cubicBezTo>
                <a:cubicBezTo>
                  <a:pt x="396" y="15"/>
                  <a:pt x="393" y="16"/>
                  <a:pt x="392" y="19"/>
                </a:cubicBezTo>
                <a:cubicBezTo>
                  <a:pt x="392" y="21"/>
                  <a:pt x="390" y="24"/>
                  <a:pt x="393" y="24"/>
                </a:cubicBezTo>
                <a:cubicBezTo>
                  <a:pt x="394" y="24"/>
                  <a:pt x="396" y="24"/>
                  <a:pt x="396" y="24"/>
                </a:cubicBezTo>
                <a:cubicBezTo>
                  <a:pt x="396" y="21"/>
                  <a:pt x="392" y="21"/>
                  <a:pt x="394" y="18"/>
                </a:cubicBezTo>
                <a:cubicBezTo>
                  <a:pt x="396" y="17"/>
                  <a:pt x="399" y="18"/>
                  <a:pt x="401" y="18"/>
                </a:cubicBezTo>
                <a:cubicBezTo>
                  <a:pt x="404" y="21"/>
                  <a:pt x="403" y="25"/>
                  <a:pt x="403" y="28"/>
                </a:cubicBezTo>
                <a:cubicBezTo>
                  <a:pt x="401" y="31"/>
                  <a:pt x="399" y="33"/>
                  <a:pt x="396" y="33"/>
                </a:cubicBezTo>
                <a:cubicBezTo>
                  <a:pt x="393" y="32"/>
                  <a:pt x="389" y="31"/>
                  <a:pt x="386" y="27"/>
                </a:cubicBezTo>
                <a:cubicBezTo>
                  <a:pt x="384" y="14"/>
                  <a:pt x="384" y="14"/>
                  <a:pt x="384" y="14"/>
                </a:cubicBezTo>
                <a:cubicBezTo>
                  <a:pt x="387" y="9"/>
                  <a:pt x="393" y="5"/>
                  <a:pt x="399" y="6"/>
                </a:cubicBezTo>
                <a:cubicBezTo>
                  <a:pt x="402" y="8"/>
                  <a:pt x="404" y="4"/>
                  <a:pt x="407" y="4"/>
                </a:cubicBezTo>
                <a:cubicBezTo>
                  <a:pt x="416" y="4"/>
                  <a:pt x="424" y="9"/>
                  <a:pt x="430" y="14"/>
                </a:cubicBezTo>
                <a:close/>
                <a:moveTo>
                  <a:pt x="307" y="13"/>
                </a:moveTo>
                <a:cubicBezTo>
                  <a:pt x="306" y="15"/>
                  <a:pt x="305" y="19"/>
                  <a:pt x="301" y="19"/>
                </a:cubicBezTo>
                <a:cubicBezTo>
                  <a:pt x="299" y="16"/>
                  <a:pt x="296" y="15"/>
                  <a:pt x="295" y="12"/>
                </a:cubicBezTo>
                <a:cubicBezTo>
                  <a:pt x="298" y="10"/>
                  <a:pt x="304" y="10"/>
                  <a:pt x="307" y="13"/>
                </a:cubicBezTo>
                <a:close/>
                <a:moveTo>
                  <a:pt x="280" y="15"/>
                </a:moveTo>
                <a:cubicBezTo>
                  <a:pt x="284" y="14"/>
                  <a:pt x="288" y="13"/>
                  <a:pt x="292" y="14"/>
                </a:cubicBezTo>
                <a:cubicBezTo>
                  <a:pt x="296" y="15"/>
                  <a:pt x="299" y="19"/>
                  <a:pt x="301" y="24"/>
                </a:cubicBezTo>
                <a:cubicBezTo>
                  <a:pt x="298" y="27"/>
                  <a:pt x="303" y="33"/>
                  <a:pt x="299" y="35"/>
                </a:cubicBezTo>
                <a:cubicBezTo>
                  <a:pt x="297" y="38"/>
                  <a:pt x="294" y="40"/>
                  <a:pt x="290" y="39"/>
                </a:cubicBezTo>
                <a:cubicBezTo>
                  <a:pt x="286" y="39"/>
                  <a:pt x="285" y="36"/>
                  <a:pt x="283" y="34"/>
                </a:cubicBezTo>
                <a:cubicBezTo>
                  <a:pt x="283" y="32"/>
                  <a:pt x="283" y="30"/>
                  <a:pt x="283" y="28"/>
                </a:cubicBezTo>
                <a:cubicBezTo>
                  <a:pt x="285" y="26"/>
                  <a:pt x="288" y="25"/>
                  <a:pt x="290" y="26"/>
                </a:cubicBezTo>
                <a:cubicBezTo>
                  <a:pt x="292" y="27"/>
                  <a:pt x="290" y="32"/>
                  <a:pt x="294" y="31"/>
                </a:cubicBezTo>
                <a:cubicBezTo>
                  <a:pt x="295" y="30"/>
                  <a:pt x="295" y="27"/>
                  <a:pt x="294" y="25"/>
                </a:cubicBezTo>
                <a:cubicBezTo>
                  <a:pt x="292" y="24"/>
                  <a:pt x="289" y="22"/>
                  <a:pt x="287" y="24"/>
                </a:cubicBezTo>
                <a:cubicBezTo>
                  <a:pt x="283" y="24"/>
                  <a:pt x="280" y="30"/>
                  <a:pt x="277" y="26"/>
                </a:cubicBezTo>
                <a:cubicBezTo>
                  <a:pt x="274" y="27"/>
                  <a:pt x="269" y="28"/>
                  <a:pt x="269" y="32"/>
                </a:cubicBezTo>
                <a:cubicBezTo>
                  <a:pt x="269" y="33"/>
                  <a:pt x="269" y="35"/>
                  <a:pt x="266" y="36"/>
                </a:cubicBezTo>
                <a:cubicBezTo>
                  <a:pt x="261" y="35"/>
                  <a:pt x="255" y="33"/>
                  <a:pt x="250" y="37"/>
                </a:cubicBezTo>
                <a:cubicBezTo>
                  <a:pt x="248" y="38"/>
                  <a:pt x="246" y="41"/>
                  <a:pt x="245" y="42"/>
                </a:cubicBezTo>
                <a:cubicBezTo>
                  <a:pt x="242" y="41"/>
                  <a:pt x="238" y="41"/>
                  <a:pt x="236" y="42"/>
                </a:cubicBezTo>
                <a:cubicBezTo>
                  <a:pt x="235" y="43"/>
                  <a:pt x="235" y="45"/>
                  <a:pt x="235" y="46"/>
                </a:cubicBezTo>
                <a:cubicBezTo>
                  <a:pt x="236" y="47"/>
                  <a:pt x="237" y="47"/>
                  <a:pt x="237" y="47"/>
                </a:cubicBezTo>
                <a:cubicBezTo>
                  <a:pt x="239" y="45"/>
                  <a:pt x="238" y="43"/>
                  <a:pt x="240" y="43"/>
                </a:cubicBezTo>
                <a:cubicBezTo>
                  <a:pt x="242" y="43"/>
                  <a:pt x="243" y="44"/>
                  <a:pt x="243" y="45"/>
                </a:cubicBezTo>
                <a:cubicBezTo>
                  <a:pt x="245" y="50"/>
                  <a:pt x="240" y="53"/>
                  <a:pt x="237" y="56"/>
                </a:cubicBezTo>
                <a:cubicBezTo>
                  <a:pt x="233" y="56"/>
                  <a:pt x="228" y="56"/>
                  <a:pt x="224" y="53"/>
                </a:cubicBezTo>
                <a:cubicBezTo>
                  <a:pt x="221" y="50"/>
                  <a:pt x="221" y="46"/>
                  <a:pt x="221" y="42"/>
                </a:cubicBezTo>
                <a:cubicBezTo>
                  <a:pt x="223" y="35"/>
                  <a:pt x="231" y="31"/>
                  <a:pt x="237" y="30"/>
                </a:cubicBezTo>
                <a:cubicBezTo>
                  <a:pt x="243" y="29"/>
                  <a:pt x="250" y="33"/>
                  <a:pt x="255" y="28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8" y="17"/>
                  <a:pt x="274" y="11"/>
                  <a:pt x="280" y="15"/>
                </a:cubicBezTo>
                <a:close/>
                <a:moveTo>
                  <a:pt x="478" y="24"/>
                </a:moveTo>
                <a:cubicBezTo>
                  <a:pt x="477" y="27"/>
                  <a:pt x="479" y="31"/>
                  <a:pt x="477" y="34"/>
                </a:cubicBezTo>
                <a:cubicBezTo>
                  <a:pt x="475" y="37"/>
                  <a:pt x="472" y="37"/>
                  <a:pt x="469" y="38"/>
                </a:cubicBezTo>
                <a:cubicBezTo>
                  <a:pt x="465" y="37"/>
                  <a:pt x="465" y="37"/>
                  <a:pt x="465" y="37"/>
                </a:cubicBezTo>
                <a:cubicBezTo>
                  <a:pt x="465" y="34"/>
                  <a:pt x="468" y="30"/>
                  <a:pt x="468" y="26"/>
                </a:cubicBezTo>
                <a:cubicBezTo>
                  <a:pt x="467" y="23"/>
                  <a:pt x="465" y="18"/>
                  <a:pt x="462" y="16"/>
                </a:cubicBezTo>
                <a:cubicBezTo>
                  <a:pt x="461" y="15"/>
                  <a:pt x="462" y="15"/>
                  <a:pt x="463" y="15"/>
                </a:cubicBezTo>
                <a:cubicBezTo>
                  <a:pt x="469" y="15"/>
                  <a:pt x="476" y="18"/>
                  <a:pt x="478" y="24"/>
                </a:cubicBezTo>
                <a:close/>
                <a:moveTo>
                  <a:pt x="361" y="21"/>
                </a:moveTo>
                <a:cubicBezTo>
                  <a:pt x="364" y="21"/>
                  <a:pt x="368" y="23"/>
                  <a:pt x="372" y="24"/>
                </a:cubicBezTo>
                <a:cubicBezTo>
                  <a:pt x="373" y="28"/>
                  <a:pt x="375" y="33"/>
                  <a:pt x="374" y="36"/>
                </a:cubicBezTo>
                <a:cubicBezTo>
                  <a:pt x="373" y="39"/>
                  <a:pt x="371" y="40"/>
                  <a:pt x="369" y="41"/>
                </a:cubicBezTo>
                <a:cubicBezTo>
                  <a:pt x="365" y="47"/>
                  <a:pt x="359" y="47"/>
                  <a:pt x="354" y="49"/>
                </a:cubicBezTo>
                <a:cubicBezTo>
                  <a:pt x="350" y="49"/>
                  <a:pt x="348" y="46"/>
                  <a:pt x="345" y="44"/>
                </a:cubicBezTo>
                <a:cubicBezTo>
                  <a:pt x="346" y="41"/>
                  <a:pt x="344" y="37"/>
                  <a:pt x="346" y="34"/>
                </a:cubicBezTo>
                <a:cubicBezTo>
                  <a:pt x="347" y="33"/>
                  <a:pt x="350" y="31"/>
                  <a:pt x="352" y="32"/>
                </a:cubicBezTo>
                <a:cubicBezTo>
                  <a:pt x="354" y="33"/>
                  <a:pt x="357" y="34"/>
                  <a:pt x="356" y="36"/>
                </a:cubicBezTo>
                <a:cubicBezTo>
                  <a:pt x="355" y="37"/>
                  <a:pt x="353" y="36"/>
                  <a:pt x="353" y="38"/>
                </a:cubicBezTo>
                <a:cubicBezTo>
                  <a:pt x="353" y="39"/>
                  <a:pt x="355" y="39"/>
                  <a:pt x="355" y="39"/>
                </a:cubicBezTo>
                <a:cubicBezTo>
                  <a:pt x="357" y="39"/>
                  <a:pt x="358" y="38"/>
                  <a:pt x="358" y="36"/>
                </a:cubicBezTo>
                <a:cubicBezTo>
                  <a:pt x="358" y="34"/>
                  <a:pt x="358" y="30"/>
                  <a:pt x="354" y="30"/>
                </a:cubicBezTo>
                <a:cubicBezTo>
                  <a:pt x="350" y="27"/>
                  <a:pt x="347" y="30"/>
                  <a:pt x="343" y="32"/>
                </a:cubicBezTo>
                <a:cubicBezTo>
                  <a:pt x="340" y="31"/>
                  <a:pt x="335" y="30"/>
                  <a:pt x="331" y="32"/>
                </a:cubicBezTo>
                <a:cubicBezTo>
                  <a:pt x="329" y="33"/>
                  <a:pt x="329" y="35"/>
                  <a:pt x="329" y="37"/>
                </a:cubicBezTo>
                <a:cubicBezTo>
                  <a:pt x="329" y="38"/>
                  <a:pt x="330" y="41"/>
                  <a:pt x="332" y="41"/>
                </a:cubicBezTo>
                <a:cubicBezTo>
                  <a:pt x="333" y="41"/>
                  <a:pt x="335" y="40"/>
                  <a:pt x="335" y="38"/>
                </a:cubicBezTo>
                <a:cubicBezTo>
                  <a:pt x="335" y="37"/>
                  <a:pt x="333" y="37"/>
                  <a:pt x="332" y="36"/>
                </a:cubicBezTo>
                <a:cubicBezTo>
                  <a:pt x="332" y="35"/>
                  <a:pt x="334" y="33"/>
                  <a:pt x="335" y="33"/>
                </a:cubicBezTo>
                <a:cubicBezTo>
                  <a:pt x="339" y="32"/>
                  <a:pt x="342" y="35"/>
                  <a:pt x="343" y="37"/>
                </a:cubicBezTo>
                <a:cubicBezTo>
                  <a:pt x="344" y="41"/>
                  <a:pt x="344" y="44"/>
                  <a:pt x="341" y="46"/>
                </a:cubicBezTo>
                <a:cubicBezTo>
                  <a:pt x="338" y="49"/>
                  <a:pt x="333" y="50"/>
                  <a:pt x="328" y="49"/>
                </a:cubicBezTo>
                <a:cubicBezTo>
                  <a:pt x="324" y="46"/>
                  <a:pt x="317" y="45"/>
                  <a:pt x="314" y="39"/>
                </a:cubicBezTo>
                <a:cubicBezTo>
                  <a:pt x="312" y="34"/>
                  <a:pt x="315" y="30"/>
                  <a:pt x="318" y="26"/>
                </a:cubicBezTo>
                <a:cubicBezTo>
                  <a:pt x="322" y="24"/>
                  <a:pt x="327" y="24"/>
                  <a:pt x="330" y="19"/>
                </a:cubicBezTo>
                <a:cubicBezTo>
                  <a:pt x="333" y="18"/>
                  <a:pt x="338" y="16"/>
                  <a:pt x="341" y="19"/>
                </a:cubicBezTo>
                <a:cubicBezTo>
                  <a:pt x="347" y="15"/>
                  <a:pt x="355" y="17"/>
                  <a:pt x="361" y="21"/>
                </a:cubicBezTo>
                <a:close/>
                <a:moveTo>
                  <a:pt x="436" y="27"/>
                </a:moveTo>
                <a:cubicBezTo>
                  <a:pt x="436" y="30"/>
                  <a:pt x="432" y="29"/>
                  <a:pt x="430" y="30"/>
                </a:cubicBezTo>
                <a:cubicBezTo>
                  <a:pt x="426" y="34"/>
                  <a:pt x="426" y="34"/>
                  <a:pt x="426" y="34"/>
                </a:cubicBezTo>
                <a:cubicBezTo>
                  <a:pt x="422" y="38"/>
                  <a:pt x="424" y="44"/>
                  <a:pt x="426" y="49"/>
                </a:cubicBezTo>
                <a:cubicBezTo>
                  <a:pt x="422" y="49"/>
                  <a:pt x="419" y="46"/>
                  <a:pt x="417" y="44"/>
                </a:cubicBezTo>
                <a:cubicBezTo>
                  <a:pt x="416" y="40"/>
                  <a:pt x="416" y="35"/>
                  <a:pt x="417" y="33"/>
                </a:cubicBezTo>
                <a:cubicBezTo>
                  <a:pt x="422" y="29"/>
                  <a:pt x="426" y="23"/>
                  <a:pt x="433" y="26"/>
                </a:cubicBezTo>
                <a:cubicBezTo>
                  <a:pt x="434" y="26"/>
                  <a:pt x="436" y="27"/>
                  <a:pt x="436" y="27"/>
                </a:cubicBezTo>
                <a:close/>
                <a:moveTo>
                  <a:pt x="522" y="41"/>
                </a:moveTo>
                <a:cubicBezTo>
                  <a:pt x="522" y="44"/>
                  <a:pt x="520" y="47"/>
                  <a:pt x="518" y="49"/>
                </a:cubicBezTo>
                <a:cubicBezTo>
                  <a:pt x="517" y="49"/>
                  <a:pt x="517" y="49"/>
                  <a:pt x="517" y="49"/>
                </a:cubicBezTo>
                <a:cubicBezTo>
                  <a:pt x="515" y="47"/>
                  <a:pt x="517" y="44"/>
                  <a:pt x="515" y="43"/>
                </a:cubicBezTo>
                <a:cubicBezTo>
                  <a:pt x="512" y="38"/>
                  <a:pt x="509" y="35"/>
                  <a:pt x="503" y="36"/>
                </a:cubicBezTo>
                <a:cubicBezTo>
                  <a:pt x="500" y="37"/>
                  <a:pt x="497" y="41"/>
                  <a:pt x="494" y="39"/>
                </a:cubicBezTo>
                <a:cubicBezTo>
                  <a:pt x="494" y="36"/>
                  <a:pt x="496" y="34"/>
                  <a:pt x="498" y="32"/>
                </a:cubicBezTo>
                <a:cubicBezTo>
                  <a:pt x="500" y="31"/>
                  <a:pt x="503" y="29"/>
                  <a:pt x="506" y="30"/>
                </a:cubicBezTo>
                <a:cubicBezTo>
                  <a:pt x="513" y="31"/>
                  <a:pt x="522" y="33"/>
                  <a:pt x="522" y="41"/>
                </a:cubicBezTo>
                <a:close/>
                <a:moveTo>
                  <a:pt x="400" y="34"/>
                </a:moveTo>
                <a:cubicBezTo>
                  <a:pt x="401" y="35"/>
                  <a:pt x="400" y="36"/>
                  <a:pt x="399" y="38"/>
                </a:cubicBezTo>
                <a:cubicBezTo>
                  <a:pt x="398" y="39"/>
                  <a:pt x="395" y="42"/>
                  <a:pt x="393" y="41"/>
                </a:cubicBezTo>
                <a:cubicBezTo>
                  <a:pt x="390" y="43"/>
                  <a:pt x="385" y="44"/>
                  <a:pt x="382" y="42"/>
                </a:cubicBezTo>
                <a:cubicBezTo>
                  <a:pt x="380" y="41"/>
                  <a:pt x="378" y="40"/>
                  <a:pt x="376" y="38"/>
                </a:cubicBezTo>
                <a:cubicBezTo>
                  <a:pt x="375" y="33"/>
                  <a:pt x="382" y="34"/>
                  <a:pt x="384" y="30"/>
                </a:cubicBezTo>
                <a:cubicBezTo>
                  <a:pt x="389" y="32"/>
                  <a:pt x="394" y="36"/>
                  <a:pt x="400" y="34"/>
                </a:cubicBezTo>
                <a:close/>
                <a:moveTo>
                  <a:pt x="224" y="33"/>
                </a:moveTo>
                <a:cubicBezTo>
                  <a:pt x="224" y="35"/>
                  <a:pt x="222" y="35"/>
                  <a:pt x="221" y="36"/>
                </a:cubicBezTo>
                <a:cubicBezTo>
                  <a:pt x="217" y="40"/>
                  <a:pt x="219" y="46"/>
                  <a:pt x="220" y="50"/>
                </a:cubicBezTo>
                <a:cubicBezTo>
                  <a:pt x="220" y="53"/>
                  <a:pt x="224" y="55"/>
                  <a:pt x="222" y="56"/>
                </a:cubicBezTo>
                <a:cubicBezTo>
                  <a:pt x="217" y="59"/>
                  <a:pt x="214" y="56"/>
                  <a:pt x="209" y="53"/>
                </a:cubicBezTo>
                <a:cubicBezTo>
                  <a:pt x="207" y="50"/>
                  <a:pt x="208" y="45"/>
                  <a:pt x="208" y="41"/>
                </a:cubicBezTo>
                <a:cubicBezTo>
                  <a:pt x="210" y="35"/>
                  <a:pt x="216" y="33"/>
                  <a:pt x="222" y="32"/>
                </a:cubicBezTo>
                <a:cubicBezTo>
                  <a:pt x="223" y="32"/>
                  <a:pt x="223" y="33"/>
                  <a:pt x="224" y="33"/>
                </a:cubicBezTo>
                <a:close/>
                <a:moveTo>
                  <a:pt x="267" y="40"/>
                </a:moveTo>
                <a:cubicBezTo>
                  <a:pt x="271" y="41"/>
                  <a:pt x="270" y="45"/>
                  <a:pt x="272" y="48"/>
                </a:cubicBezTo>
                <a:cubicBezTo>
                  <a:pt x="272" y="52"/>
                  <a:pt x="270" y="56"/>
                  <a:pt x="267" y="59"/>
                </a:cubicBezTo>
                <a:cubicBezTo>
                  <a:pt x="266" y="59"/>
                  <a:pt x="265" y="59"/>
                  <a:pt x="264" y="59"/>
                </a:cubicBezTo>
                <a:cubicBezTo>
                  <a:pt x="263" y="57"/>
                  <a:pt x="265" y="55"/>
                  <a:pt x="264" y="53"/>
                </a:cubicBezTo>
                <a:cubicBezTo>
                  <a:pt x="263" y="47"/>
                  <a:pt x="257" y="43"/>
                  <a:pt x="252" y="42"/>
                </a:cubicBezTo>
                <a:cubicBezTo>
                  <a:pt x="252" y="42"/>
                  <a:pt x="250" y="43"/>
                  <a:pt x="249" y="41"/>
                </a:cubicBezTo>
                <a:cubicBezTo>
                  <a:pt x="251" y="38"/>
                  <a:pt x="255" y="38"/>
                  <a:pt x="258" y="37"/>
                </a:cubicBezTo>
                <a:cubicBezTo>
                  <a:pt x="262" y="36"/>
                  <a:pt x="263" y="44"/>
                  <a:pt x="267" y="40"/>
                </a:cubicBezTo>
                <a:close/>
                <a:moveTo>
                  <a:pt x="312" y="42"/>
                </a:moveTo>
                <a:cubicBezTo>
                  <a:pt x="312" y="44"/>
                  <a:pt x="312" y="45"/>
                  <a:pt x="312" y="46"/>
                </a:cubicBezTo>
                <a:cubicBezTo>
                  <a:pt x="309" y="49"/>
                  <a:pt x="306" y="52"/>
                  <a:pt x="302" y="50"/>
                </a:cubicBezTo>
                <a:cubicBezTo>
                  <a:pt x="298" y="48"/>
                  <a:pt x="295" y="50"/>
                  <a:pt x="292" y="48"/>
                </a:cubicBezTo>
                <a:cubicBezTo>
                  <a:pt x="289" y="47"/>
                  <a:pt x="285" y="44"/>
                  <a:pt x="285" y="41"/>
                </a:cubicBezTo>
                <a:cubicBezTo>
                  <a:pt x="288" y="42"/>
                  <a:pt x="292" y="42"/>
                  <a:pt x="295" y="41"/>
                </a:cubicBezTo>
                <a:cubicBezTo>
                  <a:pt x="301" y="37"/>
                  <a:pt x="301" y="37"/>
                  <a:pt x="301" y="37"/>
                </a:cubicBezTo>
                <a:cubicBezTo>
                  <a:pt x="305" y="39"/>
                  <a:pt x="308" y="41"/>
                  <a:pt x="312" y="42"/>
                </a:cubicBezTo>
                <a:close/>
                <a:moveTo>
                  <a:pt x="193" y="59"/>
                </a:moveTo>
                <a:cubicBezTo>
                  <a:pt x="193" y="60"/>
                  <a:pt x="193" y="63"/>
                  <a:pt x="191" y="62"/>
                </a:cubicBezTo>
                <a:cubicBezTo>
                  <a:pt x="187" y="61"/>
                  <a:pt x="182" y="59"/>
                  <a:pt x="179" y="61"/>
                </a:cubicBezTo>
                <a:cubicBezTo>
                  <a:pt x="174" y="64"/>
                  <a:pt x="171" y="67"/>
                  <a:pt x="172" y="73"/>
                </a:cubicBezTo>
                <a:cubicBezTo>
                  <a:pt x="171" y="74"/>
                  <a:pt x="171" y="73"/>
                  <a:pt x="170" y="73"/>
                </a:cubicBezTo>
                <a:cubicBezTo>
                  <a:pt x="168" y="71"/>
                  <a:pt x="168" y="67"/>
                  <a:pt x="168" y="65"/>
                </a:cubicBezTo>
                <a:cubicBezTo>
                  <a:pt x="168" y="60"/>
                  <a:pt x="175" y="59"/>
                  <a:pt x="177" y="54"/>
                </a:cubicBezTo>
                <a:cubicBezTo>
                  <a:pt x="179" y="53"/>
                  <a:pt x="182" y="52"/>
                  <a:pt x="183" y="52"/>
                </a:cubicBezTo>
                <a:cubicBezTo>
                  <a:pt x="188" y="52"/>
                  <a:pt x="191" y="56"/>
                  <a:pt x="193" y="59"/>
                </a:cubicBezTo>
                <a:close/>
                <a:moveTo>
                  <a:pt x="573" y="64"/>
                </a:moveTo>
                <a:cubicBezTo>
                  <a:pt x="573" y="66"/>
                  <a:pt x="574" y="67"/>
                  <a:pt x="574" y="69"/>
                </a:cubicBezTo>
                <a:cubicBezTo>
                  <a:pt x="568" y="69"/>
                  <a:pt x="563" y="69"/>
                  <a:pt x="558" y="70"/>
                </a:cubicBezTo>
                <a:cubicBezTo>
                  <a:pt x="555" y="67"/>
                  <a:pt x="553" y="64"/>
                  <a:pt x="548" y="63"/>
                </a:cubicBezTo>
                <a:cubicBezTo>
                  <a:pt x="548" y="62"/>
                  <a:pt x="548" y="60"/>
                  <a:pt x="549" y="59"/>
                </a:cubicBezTo>
                <a:cubicBezTo>
                  <a:pt x="551" y="57"/>
                  <a:pt x="553" y="56"/>
                  <a:pt x="555" y="56"/>
                </a:cubicBezTo>
                <a:cubicBezTo>
                  <a:pt x="562" y="56"/>
                  <a:pt x="567" y="60"/>
                  <a:pt x="573" y="64"/>
                </a:cubicBezTo>
                <a:close/>
                <a:moveTo>
                  <a:pt x="580" y="75"/>
                </a:moveTo>
                <a:cubicBezTo>
                  <a:pt x="592" y="73"/>
                  <a:pt x="601" y="82"/>
                  <a:pt x="607" y="90"/>
                </a:cubicBezTo>
                <a:cubicBezTo>
                  <a:pt x="609" y="93"/>
                  <a:pt x="612" y="90"/>
                  <a:pt x="614" y="93"/>
                </a:cubicBezTo>
                <a:cubicBezTo>
                  <a:pt x="620" y="99"/>
                  <a:pt x="628" y="102"/>
                  <a:pt x="630" y="111"/>
                </a:cubicBezTo>
                <a:cubicBezTo>
                  <a:pt x="630" y="119"/>
                  <a:pt x="639" y="123"/>
                  <a:pt x="635" y="131"/>
                </a:cubicBezTo>
                <a:cubicBezTo>
                  <a:pt x="636" y="136"/>
                  <a:pt x="632" y="138"/>
                  <a:pt x="629" y="139"/>
                </a:cubicBezTo>
                <a:cubicBezTo>
                  <a:pt x="628" y="139"/>
                  <a:pt x="626" y="140"/>
                  <a:pt x="625" y="139"/>
                </a:cubicBezTo>
                <a:cubicBezTo>
                  <a:pt x="623" y="137"/>
                  <a:pt x="625" y="135"/>
                  <a:pt x="625" y="132"/>
                </a:cubicBezTo>
                <a:cubicBezTo>
                  <a:pt x="624" y="126"/>
                  <a:pt x="621" y="120"/>
                  <a:pt x="617" y="115"/>
                </a:cubicBezTo>
                <a:cubicBezTo>
                  <a:pt x="617" y="109"/>
                  <a:pt x="612" y="105"/>
                  <a:pt x="608" y="101"/>
                </a:cubicBezTo>
                <a:cubicBezTo>
                  <a:pt x="602" y="100"/>
                  <a:pt x="598" y="93"/>
                  <a:pt x="594" y="89"/>
                </a:cubicBezTo>
                <a:cubicBezTo>
                  <a:pt x="590" y="86"/>
                  <a:pt x="585" y="86"/>
                  <a:pt x="580" y="85"/>
                </a:cubicBezTo>
                <a:cubicBezTo>
                  <a:pt x="574" y="85"/>
                  <a:pt x="569" y="79"/>
                  <a:pt x="563" y="82"/>
                </a:cubicBezTo>
                <a:cubicBezTo>
                  <a:pt x="562" y="84"/>
                  <a:pt x="560" y="85"/>
                  <a:pt x="557" y="83"/>
                </a:cubicBezTo>
                <a:cubicBezTo>
                  <a:pt x="555" y="81"/>
                  <a:pt x="558" y="78"/>
                  <a:pt x="558" y="76"/>
                </a:cubicBezTo>
                <a:cubicBezTo>
                  <a:pt x="563" y="68"/>
                  <a:pt x="571" y="71"/>
                  <a:pt x="577" y="73"/>
                </a:cubicBezTo>
                <a:lnTo>
                  <a:pt x="580" y="75"/>
                </a:lnTo>
                <a:close/>
                <a:moveTo>
                  <a:pt x="578" y="87"/>
                </a:moveTo>
                <a:cubicBezTo>
                  <a:pt x="592" y="85"/>
                  <a:pt x="596" y="99"/>
                  <a:pt x="606" y="102"/>
                </a:cubicBezTo>
                <a:cubicBezTo>
                  <a:pt x="615" y="106"/>
                  <a:pt x="615" y="116"/>
                  <a:pt x="619" y="122"/>
                </a:cubicBezTo>
                <a:cubicBezTo>
                  <a:pt x="622" y="127"/>
                  <a:pt x="624" y="134"/>
                  <a:pt x="620" y="139"/>
                </a:cubicBezTo>
                <a:cubicBezTo>
                  <a:pt x="616" y="142"/>
                  <a:pt x="610" y="145"/>
                  <a:pt x="604" y="143"/>
                </a:cubicBezTo>
                <a:cubicBezTo>
                  <a:pt x="600" y="141"/>
                  <a:pt x="599" y="136"/>
                  <a:pt x="594" y="136"/>
                </a:cubicBezTo>
                <a:cubicBezTo>
                  <a:pt x="589" y="134"/>
                  <a:pt x="586" y="129"/>
                  <a:pt x="585" y="124"/>
                </a:cubicBezTo>
                <a:cubicBezTo>
                  <a:pt x="585" y="119"/>
                  <a:pt x="589" y="115"/>
                  <a:pt x="592" y="111"/>
                </a:cubicBezTo>
                <a:cubicBezTo>
                  <a:pt x="594" y="109"/>
                  <a:pt x="597" y="111"/>
                  <a:pt x="600" y="112"/>
                </a:cubicBezTo>
                <a:cubicBezTo>
                  <a:pt x="603" y="113"/>
                  <a:pt x="603" y="118"/>
                  <a:pt x="604" y="122"/>
                </a:cubicBezTo>
                <a:cubicBezTo>
                  <a:pt x="604" y="123"/>
                  <a:pt x="603" y="125"/>
                  <a:pt x="601" y="126"/>
                </a:cubicBezTo>
                <a:cubicBezTo>
                  <a:pt x="599" y="127"/>
                  <a:pt x="597" y="122"/>
                  <a:pt x="595" y="125"/>
                </a:cubicBezTo>
                <a:cubicBezTo>
                  <a:pt x="595" y="128"/>
                  <a:pt x="597" y="128"/>
                  <a:pt x="599" y="128"/>
                </a:cubicBezTo>
                <a:cubicBezTo>
                  <a:pt x="602" y="129"/>
                  <a:pt x="603" y="127"/>
                  <a:pt x="606" y="125"/>
                </a:cubicBezTo>
                <a:cubicBezTo>
                  <a:pt x="608" y="121"/>
                  <a:pt x="606" y="117"/>
                  <a:pt x="604" y="113"/>
                </a:cubicBezTo>
                <a:cubicBezTo>
                  <a:pt x="601" y="110"/>
                  <a:pt x="597" y="108"/>
                  <a:pt x="592" y="109"/>
                </a:cubicBezTo>
                <a:cubicBezTo>
                  <a:pt x="590" y="108"/>
                  <a:pt x="592" y="104"/>
                  <a:pt x="589" y="102"/>
                </a:cubicBezTo>
                <a:cubicBezTo>
                  <a:pt x="586" y="100"/>
                  <a:pt x="583" y="95"/>
                  <a:pt x="578" y="96"/>
                </a:cubicBezTo>
                <a:cubicBezTo>
                  <a:pt x="576" y="98"/>
                  <a:pt x="574" y="99"/>
                  <a:pt x="572" y="101"/>
                </a:cubicBezTo>
                <a:cubicBezTo>
                  <a:pt x="571" y="104"/>
                  <a:pt x="573" y="107"/>
                  <a:pt x="574" y="109"/>
                </a:cubicBezTo>
                <a:cubicBezTo>
                  <a:pt x="575" y="110"/>
                  <a:pt x="577" y="110"/>
                  <a:pt x="578" y="110"/>
                </a:cubicBezTo>
                <a:cubicBezTo>
                  <a:pt x="580" y="109"/>
                  <a:pt x="578" y="108"/>
                  <a:pt x="578" y="108"/>
                </a:cubicBezTo>
                <a:cubicBezTo>
                  <a:pt x="576" y="107"/>
                  <a:pt x="574" y="107"/>
                  <a:pt x="574" y="105"/>
                </a:cubicBezTo>
                <a:cubicBezTo>
                  <a:pt x="574" y="102"/>
                  <a:pt x="576" y="99"/>
                  <a:pt x="579" y="99"/>
                </a:cubicBezTo>
                <a:cubicBezTo>
                  <a:pt x="581" y="99"/>
                  <a:pt x="583" y="99"/>
                  <a:pt x="585" y="100"/>
                </a:cubicBezTo>
                <a:cubicBezTo>
                  <a:pt x="588" y="102"/>
                  <a:pt x="588" y="106"/>
                  <a:pt x="589" y="108"/>
                </a:cubicBezTo>
                <a:cubicBezTo>
                  <a:pt x="588" y="113"/>
                  <a:pt x="584" y="116"/>
                  <a:pt x="579" y="117"/>
                </a:cubicBezTo>
                <a:cubicBezTo>
                  <a:pt x="574" y="119"/>
                  <a:pt x="570" y="115"/>
                  <a:pt x="566" y="113"/>
                </a:cubicBezTo>
                <a:cubicBezTo>
                  <a:pt x="563" y="110"/>
                  <a:pt x="563" y="106"/>
                  <a:pt x="560" y="103"/>
                </a:cubicBezTo>
                <a:cubicBezTo>
                  <a:pt x="558" y="99"/>
                  <a:pt x="554" y="93"/>
                  <a:pt x="559" y="89"/>
                </a:cubicBezTo>
                <a:cubicBezTo>
                  <a:pt x="560" y="87"/>
                  <a:pt x="563" y="85"/>
                  <a:pt x="566" y="85"/>
                </a:cubicBezTo>
                <a:cubicBezTo>
                  <a:pt x="571" y="83"/>
                  <a:pt x="574" y="87"/>
                  <a:pt x="578" y="87"/>
                </a:cubicBezTo>
                <a:close/>
                <a:moveTo>
                  <a:pt x="205" y="87"/>
                </a:moveTo>
                <a:cubicBezTo>
                  <a:pt x="206" y="90"/>
                  <a:pt x="204" y="93"/>
                  <a:pt x="202" y="94"/>
                </a:cubicBezTo>
                <a:cubicBezTo>
                  <a:pt x="200" y="96"/>
                  <a:pt x="200" y="99"/>
                  <a:pt x="197" y="101"/>
                </a:cubicBezTo>
                <a:cubicBezTo>
                  <a:pt x="194" y="104"/>
                  <a:pt x="188" y="102"/>
                  <a:pt x="185" y="102"/>
                </a:cubicBezTo>
                <a:cubicBezTo>
                  <a:pt x="182" y="100"/>
                  <a:pt x="177" y="99"/>
                  <a:pt x="179" y="95"/>
                </a:cubicBezTo>
                <a:cubicBezTo>
                  <a:pt x="185" y="98"/>
                  <a:pt x="194" y="99"/>
                  <a:pt x="199" y="94"/>
                </a:cubicBezTo>
                <a:cubicBezTo>
                  <a:pt x="202" y="91"/>
                  <a:pt x="202" y="87"/>
                  <a:pt x="202" y="85"/>
                </a:cubicBezTo>
                <a:cubicBezTo>
                  <a:pt x="203" y="85"/>
                  <a:pt x="205" y="86"/>
                  <a:pt x="205" y="87"/>
                </a:cubicBezTo>
                <a:close/>
                <a:moveTo>
                  <a:pt x="552" y="87"/>
                </a:moveTo>
                <a:cubicBezTo>
                  <a:pt x="553" y="86"/>
                  <a:pt x="554" y="85"/>
                  <a:pt x="556" y="86"/>
                </a:cubicBezTo>
                <a:cubicBezTo>
                  <a:pt x="557" y="89"/>
                  <a:pt x="554" y="92"/>
                  <a:pt x="554" y="96"/>
                </a:cubicBezTo>
                <a:cubicBezTo>
                  <a:pt x="549" y="99"/>
                  <a:pt x="544" y="96"/>
                  <a:pt x="540" y="93"/>
                </a:cubicBezTo>
                <a:cubicBezTo>
                  <a:pt x="538" y="90"/>
                  <a:pt x="534" y="87"/>
                  <a:pt x="536" y="85"/>
                </a:cubicBezTo>
                <a:cubicBezTo>
                  <a:pt x="540" y="88"/>
                  <a:pt x="546" y="89"/>
                  <a:pt x="552" y="87"/>
                </a:cubicBezTo>
                <a:close/>
                <a:moveTo>
                  <a:pt x="652" y="139"/>
                </a:moveTo>
                <a:cubicBezTo>
                  <a:pt x="651" y="142"/>
                  <a:pt x="650" y="144"/>
                  <a:pt x="648" y="146"/>
                </a:cubicBezTo>
                <a:cubicBezTo>
                  <a:pt x="645" y="143"/>
                  <a:pt x="644" y="136"/>
                  <a:pt x="638" y="136"/>
                </a:cubicBezTo>
                <a:cubicBezTo>
                  <a:pt x="636" y="132"/>
                  <a:pt x="641" y="127"/>
                  <a:pt x="637" y="122"/>
                </a:cubicBezTo>
                <a:cubicBezTo>
                  <a:pt x="638" y="122"/>
                  <a:pt x="638" y="120"/>
                  <a:pt x="639" y="120"/>
                </a:cubicBezTo>
                <a:cubicBezTo>
                  <a:pt x="647" y="123"/>
                  <a:pt x="652" y="131"/>
                  <a:pt x="652" y="139"/>
                </a:cubicBezTo>
                <a:close/>
                <a:moveTo>
                  <a:pt x="128" y="140"/>
                </a:moveTo>
                <a:cubicBezTo>
                  <a:pt x="129" y="144"/>
                  <a:pt x="125" y="147"/>
                  <a:pt x="122" y="148"/>
                </a:cubicBezTo>
                <a:cubicBezTo>
                  <a:pt x="122" y="149"/>
                  <a:pt x="119" y="148"/>
                  <a:pt x="120" y="147"/>
                </a:cubicBezTo>
                <a:cubicBezTo>
                  <a:pt x="121" y="145"/>
                  <a:pt x="125" y="146"/>
                  <a:pt x="125" y="142"/>
                </a:cubicBezTo>
                <a:cubicBezTo>
                  <a:pt x="125" y="141"/>
                  <a:pt x="125" y="137"/>
                  <a:pt x="122" y="137"/>
                </a:cubicBezTo>
                <a:cubicBezTo>
                  <a:pt x="116" y="139"/>
                  <a:pt x="116" y="139"/>
                  <a:pt x="116" y="139"/>
                </a:cubicBezTo>
                <a:cubicBezTo>
                  <a:pt x="113" y="142"/>
                  <a:pt x="111" y="146"/>
                  <a:pt x="111" y="150"/>
                </a:cubicBezTo>
                <a:cubicBezTo>
                  <a:pt x="112" y="151"/>
                  <a:pt x="112" y="151"/>
                  <a:pt x="112" y="151"/>
                </a:cubicBezTo>
                <a:cubicBezTo>
                  <a:pt x="108" y="151"/>
                  <a:pt x="103" y="151"/>
                  <a:pt x="100" y="156"/>
                </a:cubicBezTo>
                <a:cubicBezTo>
                  <a:pt x="99" y="159"/>
                  <a:pt x="99" y="162"/>
                  <a:pt x="101" y="165"/>
                </a:cubicBezTo>
                <a:cubicBezTo>
                  <a:pt x="102" y="166"/>
                  <a:pt x="103" y="166"/>
                  <a:pt x="105" y="166"/>
                </a:cubicBezTo>
                <a:cubicBezTo>
                  <a:pt x="107" y="165"/>
                  <a:pt x="104" y="160"/>
                  <a:pt x="108" y="162"/>
                </a:cubicBezTo>
                <a:cubicBezTo>
                  <a:pt x="108" y="163"/>
                  <a:pt x="108" y="165"/>
                  <a:pt x="108" y="166"/>
                </a:cubicBezTo>
                <a:cubicBezTo>
                  <a:pt x="105" y="168"/>
                  <a:pt x="102" y="171"/>
                  <a:pt x="99" y="167"/>
                </a:cubicBezTo>
                <a:cubicBezTo>
                  <a:pt x="97" y="164"/>
                  <a:pt x="98" y="160"/>
                  <a:pt x="98" y="158"/>
                </a:cubicBezTo>
                <a:cubicBezTo>
                  <a:pt x="100" y="154"/>
                  <a:pt x="102" y="149"/>
                  <a:pt x="108" y="150"/>
                </a:cubicBezTo>
                <a:cubicBezTo>
                  <a:pt x="111" y="147"/>
                  <a:pt x="108" y="142"/>
                  <a:pt x="113" y="139"/>
                </a:cubicBezTo>
                <a:cubicBezTo>
                  <a:pt x="116" y="138"/>
                  <a:pt x="118" y="135"/>
                  <a:pt x="121" y="135"/>
                </a:cubicBezTo>
                <a:cubicBezTo>
                  <a:pt x="124" y="136"/>
                  <a:pt x="127" y="138"/>
                  <a:pt x="128" y="140"/>
                </a:cubicBezTo>
                <a:close/>
                <a:moveTo>
                  <a:pt x="644" y="143"/>
                </a:moveTo>
                <a:cubicBezTo>
                  <a:pt x="646" y="145"/>
                  <a:pt x="646" y="148"/>
                  <a:pt x="644" y="150"/>
                </a:cubicBezTo>
                <a:cubicBezTo>
                  <a:pt x="643" y="151"/>
                  <a:pt x="641" y="153"/>
                  <a:pt x="638" y="153"/>
                </a:cubicBezTo>
                <a:cubicBezTo>
                  <a:pt x="637" y="152"/>
                  <a:pt x="635" y="151"/>
                  <a:pt x="635" y="151"/>
                </a:cubicBezTo>
                <a:cubicBezTo>
                  <a:pt x="635" y="149"/>
                  <a:pt x="638" y="148"/>
                  <a:pt x="635" y="147"/>
                </a:cubicBezTo>
                <a:cubicBezTo>
                  <a:pt x="634" y="147"/>
                  <a:pt x="632" y="148"/>
                  <a:pt x="632" y="150"/>
                </a:cubicBezTo>
                <a:cubicBezTo>
                  <a:pt x="632" y="152"/>
                  <a:pt x="635" y="154"/>
                  <a:pt x="637" y="154"/>
                </a:cubicBezTo>
                <a:cubicBezTo>
                  <a:pt x="643" y="157"/>
                  <a:pt x="646" y="150"/>
                  <a:pt x="652" y="148"/>
                </a:cubicBezTo>
                <a:cubicBezTo>
                  <a:pt x="655" y="151"/>
                  <a:pt x="658" y="145"/>
                  <a:pt x="661" y="148"/>
                </a:cubicBezTo>
                <a:cubicBezTo>
                  <a:pt x="668" y="148"/>
                  <a:pt x="669" y="156"/>
                  <a:pt x="672" y="160"/>
                </a:cubicBezTo>
                <a:cubicBezTo>
                  <a:pt x="672" y="162"/>
                  <a:pt x="671" y="163"/>
                  <a:pt x="670" y="165"/>
                </a:cubicBezTo>
                <a:cubicBezTo>
                  <a:pt x="667" y="165"/>
                  <a:pt x="664" y="169"/>
                  <a:pt x="664" y="172"/>
                </a:cubicBezTo>
                <a:cubicBezTo>
                  <a:pt x="663" y="175"/>
                  <a:pt x="665" y="178"/>
                  <a:pt x="663" y="181"/>
                </a:cubicBezTo>
                <a:cubicBezTo>
                  <a:pt x="662" y="184"/>
                  <a:pt x="663" y="187"/>
                  <a:pt x="666" y="188"/>
                </a:cubicBezTo>
                <a:cubicBezTo>
                  <a:pt x="668" y="188"/>
                  <a:pt x="669" y="187"/>
                  <a:pt x="670" y="185"/>
                </a:cubicBezTo>
                <a:cubicBezTo>
                  <a:pt x="669" y="184"/>
                  <a:pt x="669" y="183"/>
                  <a:pt x="669" y="183"/>
                </a:cubicBezTo>
                <a:cubicBezTo>
                  <a:pt x="668" y="183"/>
                  <a:pt x="667" y="186"/>
                  <a:pt x="666" y="185"/>
                </a:cubicBezTo>
                <a:cubicBezTo>
                  <a:pt x="664" y="183"/>
                  <a:pt x="666" y="180"/>
                  <a:pt x="666" y="179"/>
                </a:cubicBezTo>
                <a:cubicBezTo>
                  <a:pt x="667" y="177"/>
                  <a:pt x="669" y="176"/>
                  <a:pt x="672" y="177"/>
                </a:cubicBezTo>
                <a:cubicBezTo>
                  <a:pt x="675" y="180"/>
                  <a:pt x="678" y="183"/>
                  <a:pt x="677" y="188"/>
                </a:cubicBezTo>
                <a:cubicBezTo>
                  <a:pt x="677" y="194"/>
                  <a:pt x="671" y="198"/>
                  <a:pt x="666" y="200"/>
                </a:cubicBezTo>
                <a:cubicBezTo>
                  <a:pt x="662" y="203"/>
                  <a:pt x="663" y="207"/>
                  <a:pt x="664" y="211"/>
                </a:cubicBezTo>
                <a:cubicBezTo>
                  <a:pt x="664" y="214"/>
                  <a:pt x="669" y="216"/>
                  <a:pt x="671" y="217"/>
                </a:cubicBezTo>
                <a:cubicBezTo>
                  <a:pt x="675" y="218"/>
                  <a:pt x="681" y="214"/>
                  <a:pt x="683" y="219"/>
                </a:cubicBezTo>
                <a:cubicBezTo>
                  <a:pt x="683" y="223"/>
                  <a:pt x="684" y="225"/>
                  <a:pt x="685" y="227"/>
                </a:cubicBezTo>
                <a:cubicBezTo>
                  <a:pt x="684" y="234"/>
                  <a:pt x="684" y="240"/>
                  <a:pt x="690" y="245"/>
                </a:cubicBezTo>
                <a:cubicBezTo>
                  <a:pt x="689" y="246"/>
                  <a:pt x="687" y="247"/>
                  <a:pt x="686" y="250"/>
                </a:cubicBezTo>
                <a:cubicBezTo>
                  <a:pt x="686" y="252"/>
                  <a:pt x="687" y="255"/>
                  <a:pt x="689" y="255"/>
                </a:cubicBezTo>
                <a:cubicBezTo>
                  <a:pt x="690" y="256"/>
                  <a:pt x="692" y="255"/>
                  <a:pt x="692" y="254"/>
                </a:cubicBezTo>
                <a:cubicBezTo>
                  <a:pt x="692" y="253"/>
                  <a:pt x="692" y="252"/>
                  <a:pt x="691" y="252"/>
                </a:cubicBezTo>
                <a:cubicBezTo>
                  <a:pt x="690" y="252"/>
                  <a:pt x="690" y="252"/>
                  <a:pt x="689" y="251"/>
                </a:cubicBezTo>
                <a:cubicBezTo>
                  <a:pt x="689" y="249"/>
                  <a:pt x="690" y="247"/>
                  <a:pt x="691" y="247"/>
                </a:cubicBezTo>
                <a:cubicBezTo>
                  <a:pt x="694" y="246"/>
                  <a:pt x="697" y="248"/>
                  <a:pt x="698" y="251"/>
                </a:cubicBezTo>
                <a:cubicBezTo>
                  <a:pt x="699" y="253"/>
                  <a:pt x="699" y="257"/>
                  <a:pt x="698" y="258"/>
                </a:cubicBezTo>
                <a:cubicBezTo>
                  <a:pt x="695" y="262"/>
                  <a:pt x="690" y="260"/>
                  <a:pt x="687" y="261"/>
                </a:cubicBezTo>
                <a:cubicBezTo>
                  <a:pt x="681" y="262"/>
                  <a:pt x="678" y="257"/>
                  <a:pt x="675" y="252"/>
                </a:cubicBezTo>
                <a:cubicBezTo>
                  <a:pt x="674" y="246"/>
                  <a:pt x="674" y="246"/>
                  <a:pt x="674" y="246"/>
                </a:cubicBezTo>
                <a:cubicBezTo>
                  <a:pt x="675" y="241"/>
                  <a:pt x="682" y="237"/>
                  <a:pt x="678" y="231"/>
                </a:cubicBezTo>
                <a:cubicBezTo>
                  <a:pt x="675" y="223"/>
                  <a:pt x="666" y="222"/>
                  <a:pt x="659" y="221"/>
                </a:cubicBezTo>
                <a:cubicBezTo>
                  <a:pt x="656" y="218"/>
                  <a:pt x="652" y="214"/>
                  <a:pt x="652" y="210"/>
                </a:cubicBezTo>
                <a:cubicBezTo>
                  <a:pt x="654" y="207"/>
                  <a:pt x="657" y="209"/>
                  <a:pt x="658" y="207"/>
                </a:cubicBezTo>
                <a:cubicBezTo>
                  <a:pt x="660" y="206"/>
                  <a:pt x="662" y="203"/>
                  <a:pt x="663" y="200"/>
                </a:cubicBezTo>
                <a:cubicBezTo>
                  <a:pt x="660" y="196"/>
                  <a:pt x="665" y="190"/>
                  <a:pt x="659" y="186"/>
                </a:cubicBezTo>
                <a:cubicBezTo>
                  <a:pt x="658" y="185"/>
                  <a:pt x="658" y="185"/>
                  <a:pt x="655" y="185"/>
                </a:cubicBezTo>
                <a:cubicBezTo>
                  <a:pt x="655" y="186"/>
                  <a:pt x="652" y="187"/>
                  <a:pt x="654" y="189"/>
                </a:cubicBezTo>
                <a:cubicBezTo>
                  <a:pt x="656" y="192"/>
                  <a:pt x="656" y="185"/>
                  <a:pt x="658" y="189"/>
                </a:cubicBezTo>
                <a:cubicBezTo>
                  <a:pt x="661" y="192"/>
                  <a:pt x="658" y="196"/>
                  <a:pt x="658" y="199"/>
                </a:cubicBezTo>
                <a:cubicBezTo>
                  <a:pt x="659" y="200"/>
                  <a:pt x="661" y="201"/>
                  <a:pt x="659" y="203"/>
                </a:cubicBezTo>
                <a:cubicBezTo>
                  <a:pt x="657" y="206"/>
                  <a:pt x="654" y="206"/>
                  <a:pt x="650" y="206"/>
                </a:cubicBezTo>
                <a:cubicBezTo>
                  <a:pt x="646" y="206"/>
                  <a:pt x="642" y="200"/>
                  <a:pt x="640" y="197"/>
                </a:cubicBezTo>
                <a:cubicBezTo>
                  <a:pt x="638" y="192"/>
                  <a:pt x="639" y="187"/>
                  <a:pt x="641" y="183"/>
                </a:cubicBezTo>
                <a:cubicBezTo>
                  <a:pt x="643" y="181"/>
                  <a:pt x="646" y="177"/>
                  <a:pt x="649" y="179"/>
                </a:cubicBezTo>
                <a:cubicBezTo>
                  <a:pt x="647" y="185"/>
                  <a:pt x="642" y="190"/>
                  <a:pt x="646" y="196"/>
                </a:cubicBezTo>
                <a:cubicBezTo>
                  <a:pt x="648" y="199"/>
                  <a:pt x="650" y="201"/>
                  <a:pt x="654" y="202"/>
                </a:cubicBezTo>
                <a:cubicBezTo>
                  <a:pt x="655" y="202"/>
                  <a:pt x="656" y="201"/>
                  <a:pt x="657" y="200"/>
                </a:cubicBezTo>
                <a:cubicBezTo>
                  <a:pt x="655" y="198"/>
                  <a:pt x="653" y="200"/>
                  <a:pt x="652" y="199"/>
                </a:cubicBezTo>
                <a:cubicBezTo>
                  <a:pt x="649" y="197"/>
                  <a:pt x="647" y="194"/>
                  <a:pt x="647" y="191"/>
                </a:cubicBezTo>
                <a:cubicBezTo>
                  <a:pt x="648" y="184"/>
                  <a:pt x="652" y="177"/>
                  <a:pt x="659" y="174"/>
                </a:cubicBezTo>
                <a:cubicBezTo>
                  <a:pt x="662" y="172"/>
                  <a:pt x="663" y="168"/>
                  <a:pt x="661" y="164"/>
                </a:cubicBezTo>
                <a:cubicBezTo>
                  <a:pt x="659" y="162"/>
                  <a:pt x="656" y="158"/>
                  <a:pt x="652" y="159"/>
                </a:cubicBezTo>
                <a:cubicBezTo>
                  <a:pt x="645" y="162"/>
                  <a:pt x="635" y="165"/>
                  <a:pt x="628" y="159"/>
                </a:cubicBezTo>
                <a:cubicBezTo>
                  <a:pt x="626" y="155"/>
                  <a:pt x="623" y="148"/>
                  <a:pt x="626" y="144"/>
                </a:cubicBezTo>
                <a:cubicBezTo>
                  <a:pt x="629" y="141"/>
                  <a:pt x="632" y="140"/>
                  <a:pt x="636" y="138"/>
                </a:cubicBezTo>
                <a:cubicBezTo>
                  <a:pt x="640" y="137"/>
                  <a:pt x="643" y="141"/>
                  <a:pt x="644" y="143"/>
                </a:cubicBezTo>
                <a:close/>
                <a:moveTo>
                  <a:pt x="623" y="142"/>
                </a:moveTo>
                <a:cubicBezTo>
                  <a:pt x="623" y="144"/>
                  <a:pt x="623" y="146"/>
                  <a:pt x="622" y="148"/>
                </a:cubicBezTo>
                <a:cubicBezTo>
                  <a:pt x="621" y="151"/>
                  <a:pt x="623" y="155"/>
                  <a:pt x="623" y="159"/>
                </a:cubicBezTo>
                <a:cubicBezTo>
                  <a:pt x="617" y="158"/>
                  <a:pt x="612" y="154"/>
                  <a:pt x="610" y="148"/>
                </a:cubicBezTo>
                <a:cubicBezTo>
                  <a:pt x="610" y="147"/>
                  <a:pt x="612" y="146"/>
                  <a:pt x="613" y="145"/>
                </a:cubicBezTo>
                <a:cubicBezTo>
                  <a:pt x="617" y="145"/>
                  <a:pt x="619" y="142"/>
                  <a:pt x="623" y="141"/>
                </a:cubicBezTo>
                <a:lnTo>
                  <a:pt x="623" y="142"/>
                </a:lnTo>
                <a:close/>
                <a:moveTo>
                  <a:pt x="687" y="177"/>
                </a:moveTo>
                <a:cubicBezTo>
                  <a:pt x="690" y="181"/>
                  <a:pt x="688" y="186"/>
                  <a:pt x="687" y="189"/>
                </a:cubicBezTo>
                <a:cubicBezTo>
                  <a:pt x="685" y="192"/>
                  <a:pt x="682" y="195"/>
                  <a:pt x="678" y="194"/>
                </a:cubicBezTo>
                <a:cubicBezTo>
                  <a:pt x="676" y="192"/>
                  <a:pt x="680" y="191"/>
                  <a:pt x="679" y="188"/>
                </a:cubicBezTo>
                <a:cubicBezTo>
                  <a:pt x="680" y="183"/>
                  <a:pt x="678" y="180"/>
                  <a:pt x="675" y="177"/>
                </a:cubicBezTo>
                <a:cubicBezTo>
                  <a:pt x="672" y="174"/>
                  <a:pt x="668" y="176"/>
                  <a:pt x="666" y="173"/>
                </a:cubicBezTo>
                <a:cubicBezTo>
                  <a:pt x="667" y="169"/>
                  <a:pt x="670" y="167"/>
                  <a:pt x="673" y="165"/>
                </a:cubicBezTo>
                <a:cubicBezTo>
                  <a:pt x="680" y="167"/>
                  <a:pt x="684" y="171"/>
                  <a:pt x="687" y="177"/>
                </a:cubicBezTo>
                <a:close/>
                <a:moveTo>
                  <a:pt x="69" y="183"/>
                </a:moveTo>
                <a:cubicBezTo>
                  <a:pt x="67" y="186"/>
                  <a:pt x="63" y="189"/>
                  <a:pt x="63" y="194"/>
                </a:cubicBezTo>
                <a:cubicBezTo>
                  <a:pt x="62" y="195"/>
                  <a:pt x="60" y="195"/>
                  <a:pt x="59" y="194"/>
                </a:cubicBezTo>
                <a:cubicBezTo>
                  <a:pt x="56" y="192"/>
                  <a:pt x="56" y="188"/>
                  <a:pt x="55" y="185"/>
                </a:cubicBezTo>
                <a:cubicBezTo>
                  <a:pt x="56" y="180"/>
                  <a:pt x="59" y="173"/>
                  <a:pt x="65" y="171"/>
                </a:cubicBezTo>
                <a:cubicBezTo>
                  <a:pt x="68" y="174"/>
                  <a:pt x="65" y="180"/>
                  <a:pt x="69" y="183"/>
                </a:cubicBezTo>
                <a:close/>
                <a:moveTo>
                  <a:pt x="97" y="190"/>
                </a:moveTo>
                <a:cubicBezTo>
                  <a:pt x="96" y="194"/>
                  <a:pt x="93" y="200"/>
                  <a:pt x="88" y="201"/>
                </a:cubicBezTo>
                <a:cubicBezTo>
                  <a:pt x="89" y="197"/>
                  <a:pt x="90" y="190"/>
                  <a:pt x="88" y="186"/>
                </a:cubicBezTo>
                <a:cubicBezTo>
                  <a:pt x="92" y="184"/>
                  <a:pt x="98" y="184"/>
                  <a:pt x="97" y="190"/>
                </a:cubicBezTo>
                <a:close/>
                <a:moveTo>
                  <a:pt x="85" y="186"/>
                </a:moveTo>
                <a:cubicBezTo>
                  <a:pt x="87" y="188"/>
                  <a:pt x="87" y="190"/>
                  <a:pt x="87" y="192"/>
                </a:cubicBezTo>
                <a:cubicBezTo>
                  <a:pt x="87" y="197"/>
                  <a:pt x="86" y="201"/>
                  <a:pt x="82" y="205"/>
                </a:cubicBezTo>
                <a:cubicBezTo>
                  <a:pt x="78" y="207"/>
                  <a:pt x="75" y="214"/>
                  <a:pt x="67" y="212"/>
                </a:cubicBezTo>
                <a:cubicBezTo>
                  <a:pt x="64" y="210"/>
                  <a:pt x="59" y="211"/>
                  <a:pt x="56" y="211"/>
                </a:cubicBezTo>
                <a:cubicBezTo>
                  <a:pt x="54" y="213"/>
                  <a:pt x="50" y="214"/>
                  <a:pt x="51" y="218"/>
                </a:cubicBezTo>
                <a:cubicBezTo>
                  <a:pt x="51" y="223"/>
                  <a:pt x="54" y="225"/>
                  <a:pt x="58" y="226"/>
                </a:cubicBezTo>
                <a:cubicBezTo>
                  <a:pt x="62" y="226"/>
                  <a:pt x="65" y="229"/>
                  <a:pt x="67" y="232"/>
                </a:cubicBezTo>
                <a:cubicBezTo>
                  <a:pt x="69" y="236"/>
                  <a:pt x="70" y="239"/>
                  <a:pt x="68" y="242"/>
                </a:cubicBezTo>
                <a:cubicBezTo>
                  <a:pt x="66" y="246"/>
                  <a:pt x="62" y="248"/>
                  <a:pt x="58" y="247"/>
                </a:cubicBezTo>
                <a:cubicBezTo>
                  <a:pt x="55" y="246"/>
                  <a:pt x="53" y="243"/>
                  <a:pt x="55" y="240"/>
                </a:cubicBezTo>
                <a:cubicBezTo>
                  <a:pt x="57" y="238"/>
                  <a:pt x="57" y="243"/>
                  <a:pt x="59" y="240"/>
                </a:cubicBezTo>
                <a:cubicBezTo>
                  <a:pt x="60" y="238"/>
                  <a:pt x="58" y="237"/>
                  <a:pt x="56" y="237"/>
                </a:cubicBezTo>
                <a:cubicBezTo>
                  <a:pt x="55" y="237"/>
                  <a:pt x="54" y="238"/>
                  <a:pt x="53" y="238"/>
                </a:cubicBezTo>
                <a:cubicBezTo>
                  <a:pt x="54" y="232"/>
                  <a:pt x="47" y="230"/>
                  <a:pt x="49" y="224"/>
                </a:cubicBezTo>
                <a:cubicBezTo>
                  <a:pt x="46" y="220"/>
                  <a:pt x="37" y="218"/>
                  <a:pt x="40" y="210"/>
                </a:cubicBezTo>
                <a:cubicBezTo>
                  <a:pt x="44" y="205"/>
                  <a:pt x="47" y="197"/>
                  <a:pt x="55" y="195"/>
                </a:cubicBezTo>
                <a:cubicBezTo>
                  <a:pt x="63" y="197"/>
                  <a:pt x="63" y="197"/>
                  <a:pt x="63" y="197"/>
                </a:cubicBezTo>
                <a:cubicBezTo>
                  <a:pt x="65" y="200"/>
                  <a:pt x="69" y="203"/>
                  <a:pt x="73" y="201"/>
                </a:cubicBezTo>
                <a:cubicBezTo>
                  <a:pt x="76" y="199"/>
                  <a:pt x="76" y="195"/>
                  <a:pt x="76" y="193"/>
                </a:cubicBezTo>
                <a:cubicBezTo>
                  <a:pt x="75" y="192"/>
                  <a:pt x="74" y="192"/>
                  <a:pt x="73" y="192"/>
                </a:cubicBezTo>
                <a:cubicBezTo>
                  <a:pt x="71" y="194"/>
                  <a:pt x="75" y="196"/>
                  <a:pt x="73" y="198"/>
                </a:cubicBezTo>
                <a:cubicBezTo>
                  <a:pt x="72" y="200"/>
                  <a:pt x="70" y="200"/>
                  <a:pt x="68" y="199"/>
                </a:cubicBezTo>
                <a:cubicBezTo>
                  <a:pt x="64" y="197"/>
                  <a:pt x="65" y="193"/>
                  <a:pt x="66" y="190"/>
                </a:cubicBezTo>
                <a:cubicBezTo>
                  <a:pt x="68" y="188"/>
                  <a:pt x="70" y="183"/>
                  <a:pt x="74" y="186"/>
                </a:cubicBezTo>
                <a:cubicBezTo>
                  <a:pt x="77" y="188"/>
                  <a:pt x="80" y="186"/>
                  <a:pt x="84" y="186"/>
                </a:cubicBezTo>
                <a:lnTo>
                  <a:pt x="85" y="186"/>
                </a:lnTo>
                <a:close/>
                <a:moveTo>
                  <a:pt x="705" y="213"/>
                </a:moveTo>
                <a:cubicBezTo>
                  <a:pt x="707" y="215"/>
                  <a:pt x="711" y="218"/>
                  <a:pt x="709" y="222"/>
                </a:cubicBezTo>
                <a:cubicBezTo>
                  <a:pt x="702" y="221"/>
                  <a:pt x="693" y="216"/>
                  <a:pt x="688" y="223"/>
                </a:cubicBezTo>
                <a:cubicBezTo>
                  <a:pt x="687" y="223"/>
                  <a:pt x="685" y="221"/>
                  <a:pt x="685" y="220"/>
                </a:cubicBezTo>
                <a:cubicBezTo>
                  <a:pt x="686" y="217"/>
                  <a:pt x="685" y="214"/>
                  <a:pt x="688" y="211"/>
                </a:cubicBezTo>
                <a:cubicBezTo>
                  <a:pt x="691" y="206"/>
                  <a:pt x="696" y="210"/>
                  <a:pt x="701" y="209"/>
                </a:cubicBezTo>
                <a:lnTo>
                  <a:pt x="705" y="213"/>
                </a:lnTo>
                <a:close/>
                <a:moveTo>
                  <a:pt x="707" y="226"/>
                </a:moveTo>
                <a:cubicBezTo>
                  <a:pt x="713" y="227"/>
                  <a:pt x="714" y="235"/>
                  <a:pt x="715" y="240"/>
                </a:cubicBezTo>
                <a:cubicBezTo>
                  <a:pt x="715" y="245"/>
                  <a:pt x="712" y="249"/>
                  <a:pt x="715" y="252"/>
                </a:cubicBezTo>
                <a:cubicBezTo>
                  <a:pt x="719" y="259"/>
                  <a:pt x="728" y="264"/>
                  <a:pt x="727" y="272"/>
                </a:cubicBezTo>
                <a:cubicBezTo>
                  <a:pt x="727" y="277"/>
                  <a:pt x="726" y="281"/>
                  <a:pt x="728" y="284"/>
                </a:cubicBezTo>
                <a:cubicBezTo>
                  <a:pt x="728" y="288"/>
                  <a:pt x="727" y="292"/>
                  <a:pt x="726" y="295"/>
                </a:cubicBezTo>
                <a:cubicBezTo>
                  <a:pt x="720" y="299"/>
                  <a:pt x="720" y="299"/>
                  <a:pt x="720" y="299"/>
                </a:cubicBezTo>
                <a:cubicBezTo>
                  <a:pt x="715" y="297"/>
                  <a:pt x="710" y="301"/>
                  <a:pt x="707" y="297"/>
                </a:cubicBezTo>
                <a:cubicBezTo>
                  <a:pt x="706" y="292"/>
                  <a:pt x="701" y="287"/>
                  <a:pt x="707" y="284"/>
                </a:cubicBezTo>
                <a:cubicBezTo>
                  <a:pt x="708" y="282"/>
                  <a:pt x="710" y="281"/>
                  <a:pt x="713" y="281"/>
                </a:cubicBezTo>
                <a:cubicBezTo>
                  <a:pt x="714" y="282"/>
                  <a:pt x="714" y="285"/>
                  <a:pt x="716" y="285"/>
                </a:cubicBezTo>
                <a:cubicBezTo>
                  <a:pt x="716" y="283"/>
                  <a:pt x="716" y="279"/>
                  <a:pt x="718" y="278"/>
                </a:cubicBezTo>
                <a:cubicBezTo>
                  <a:pt x="716" y="273"/>
                  <a:pt x="713" y="268"/>
                  <a:pt x="709" y="266"/>
                </a:cubicBezTo>
                <a:cubicBezTo>
                  <a:pt x="707" y="261"/>
                  <a:pt x="710" y="255"/>
                  <a:pt x="706" y="250"/>
                </a:cubicBezTo>
                <a:cubicBezTo>
                  <a:pt x="704" y="247"/>
                  <a:pt x="700" y="249"/>
                  <a:pt x="698" y="246"/>
                </a:cubicBezTo>
                <a:cubicBezTo>
                  <a:pt x="701" y="245"/>
                  <a:pt x="702" y="243"/>
                  <a:pt x="703" y="240"/>
                </a:cubicBezTo>
                <a:cubicBezTo>
                  <a:pt x="703" y="238"/>
                  <a:pt x="702" y="236"/>
                  <a:pt x="701" y="235"/>
                </a:cubicBezTo>
                <a:cubicBezTo>
                  <a:pt x="699" y="235"/>
                  <a:pt x="698" y="235"/>
                  <a:pt x="697" y="235"/>
                </a:cubicBezTo>
                <a:cubicBezTo>
                  <a:pt x="695" y="236"/>
                  <a:pt x="695" y="237"/>
                  <a:pt x="696" y="238"/>
                </a:cubicBezTo>
                <a:cubicBezTo>
                  <a:pt x="698" y="239"/>
                  <a:pt x="701" y="238"/>
                  <a:pt x="701" y="240"/>
                </a:cubicBezTo>
                <a:cubicBezTo>
                  <a:pt x="701" y="241"/>
                  <a:pt x="701" y="243"/>
                  <a:pt x="698" y="244"/>
                </a:cubicBezTo>
                <a:cubicBezTo>
                  <a:pt x="695" y="245"/>
                  <a:pt x="692" y="243"/>
                  <a:pt x="690" y="240"/>
                </a:cubicBezTo>
                <a:cubicBezTo>
                  <a:pt x="687" y="235"/>
                  <a:pt x="687" y="229"/>
                  <a:pt x="690" y="225"/>
                </a:cubicBezTo>
                <a:cubicBezTo>
                  <a:pt x="694" y="222"/>
                  <a:pt x="700" y="220"/>
                  <a:pt x="704" y="223"/>
                </a:cubicBezTo>
                <a:lnTo>
                  <a:pt x="707" y="226"/>
                </a:lnTo>
                <a:close/>
                <a:moveTo>
                  <a:pt x="76" y="235"/>
                </a:moveTo>
                <a:cubicBezTo>
                  <a:pt x="79" y="241"/>
                  <a:pt x="73" y="246"/>
                  <a:pt x="70" y="252"/>
                </a:cubicBezTo>
                <a:cubicBezTo>
                  <a:pt x="67" y="254"/>
                  <a:pt x="63" y="254"/>
                  <a:pt x="60" y="252"/>
                </a:cubicBezTo>
                <a:cubicBezTo>
                  <a:pt x="60" y="250"/>
                  <a:pt x="60" y="250"/>
                  <a:pt x="60" y="250"/>
                </a:cubicBezTo>
                <a:cubicBezTo>
                  <a:pt x="64" y="249"/>
                  <a:pt x="68" y="248"/>
                  <a:pt x="70" y="243"/>
                </a:cubicBezTo>
                <a:cubicBezTo>
                  <a:pt x="73" y="237"/>
                  <a:pt x="69" y="232"/>
                  <a:pt x="66" y="226"/>
                </a:cubicBezTo>
                <a:cubicBezTo>
                  <a:pt x="67" y="224"/>
                  <a:pt x="70" y="227"/>
                  <a:pt x="72" y="227"/>
                </a:cubicBezTo>
                <a:lnTo>
                  <a:pt x="76" y="235"/>
                </a:lnTo>
                <a:close/>
                <a:moveTo>
                  <a:pt x="46" y="240"/>
                </a:moveTo>
                <a:cubicBezTo>
                  <a:pt x="46" y="240"/>
                  <a:pt x="46" y="240"/>
                  <a:pt x="46" y="240"/>
                </a:cubicBezTo>
                <a:cubicBezTo>
                  <a:pt x="44" y="241"/>
                  <a:pt x="44" y="239"/>
                  <a:pt x="43" y="238"/>
                </a:cubicBezTo>
                <a:cubicBezTo>
                  <a:pt x="43" y="235"/>
                  <a:pt x="46" y="238"/>
                  <a:pt x="46" y="240"/>
                </a:cubicBezTo>
                <a:close/>
                <a:moveTo>
                  <a:pt x="706" y="255"/>
                </a:moveTo>
                <a:cubicBezTo>
                  <a:pt x="706" y="264"/>
                  <a:pt x="706" y="264"/>
                  <a:pt x="706" y="264"/>
                </a:cubicBezTo>
                <a:cubicBezTo>
                  <a:pt x="701" y="268"/>
                  <a:pt x="697" y="272"/>
                  <a:pt x="690" y="269"/>
                </a:cubicBezTo>
                <a:cubicBezTo>
                  <a:pt x="688" y="269"/>
                  <a:pt x="685" y="268"/>
                  <a:pt x="684" y="266"/>
                </a:cubicBezTo>
                <a:cubicBezTo>
                  <a:pt x="685" y="263"/>
                  <a:pt x="690" y="266"/>
                  <a:pt x="691" y="264"/>
                </a:cubicBezTo>
                <a:cubicBezTo>
                  <a:pt x="696" y="263"/>
                  <a:pt x="699" y="259"/>
                  <a:pt x="701" y="255"/>
                </a:cubicBezTo>
                <a:cubicBezTo>
                  <a:pt x="701" y="251"/>
                  <a:pt x="701" y="251"/>
                  <a:pt x="701" y="251"/>
                </a:cubicBezTo>
                <a:cubicBezTo>
                  <a:pt x="704" y="252"/>
                  <a:pt x="706" y="252"/>
                  <a:pt x="706" y="255"/>
                </a:cubicBezTo>
                <a:close/>
                <a:moveTo>
                  <a:pt x="35" y="265"/>
                </a:moveTo>
                <a:cubicBezTo>
                  <a:pt x="37" y="268"/>
                  <a:pt x="40" y="270"/>
                  <a:pt x="38" y="273"/>
                </a:cubicBezTo>
                <a:cubicBezTo>
                  <a:pt x="38" y="275"/>
                  <a:pt x="35" y="275"/>
                  <a:pt x="34" y="274"/>
                </a:cubicBezTo>
                <a:cubicBezTo>
                  <a:pt x="30" y="270"/>
                  <a:pt x="24" y="272"/>
                  <a:pt x="19" y="276"/>
                </a:cubicBezTo>
                <a:cubicBezTo>
                  <a:pt x="18" y="277"/>
                  <a:pt x="16" y="279"/>
                  <a:pt x="15" y="278"/>
                </a:cubicBezTo>
                <a:cubicBezTo>
                  <a:pt x="12" y="273"/>
                  <a:pt x="15" y="268"/>
                  <a:pt x="18" y="264"/>
                </a:cubicBezTo>
                <a:cubicBezTo>
                  <a:pt x="23" y="259"/>
                  <a:pt x="28" y="263"/>
                  <a:pt x="33" y="263"/>
                </a:cubicBezTo>
                <a:lnTo>
                  <a:pt x="35" y="265"/>
                </a:lnTo>
                <a:close/>
                <a:moveTo>
                  <a:pt x="703" y="287"/>
                </a:moveTo>
                <a:cubicBezTo>
                  <a:pt x="701" y="292"/>
                  <a:pt x="704" y="297"/>
                  <a:pt x="708" y="300"/>
                </a:cubicBezTo>
                <a:cubicBezTo>
                  <a:pt x="710" y="304"/>
                  <a:pt x="704" y="306"/>
                  <a:pt x="704" y="310"/>
                </a:cubicBezTo>
                <a:cubicBezTo>
                  <a:pt x="702" y="310"/>
                  <a:pt x="701" y="310"/>
                  <a:pt x="699" y="310"/>
                </a:cubicBezTo>
                <a:cubicBezTo>
                  <a:pt x="692" y="304"/>
                  <a:pt x="695" y="296"/>
                  <a:pt x="696" y="289"/>
                </a:cubicBezTo>
                <a:cubicBezTo>
                  <a:pt x="698" y="287"/>
                  <a:pt x="702" y="282"/>
                  <a:pt x="703" y="287"/>
                </a:cubicBezTo>
                <a:close/>
                <a:moveTo>
                  <a:pt x="718" y="290"/>
                </a:moveTo>
                <a:cubicBezTo>
                  <a:pt x="716" y="291"/>
                  <a:pt x="715" y="291"/>
                  <a:pt x="714" y="291"/>
                </a:cubicBezTo>
                <a:cubicBezTo>
                  <a:pt x="717" y="287"/>
                  <a:pt x="717" y="287"/>
                  <a:pt x="717" y="287"/>
                </a:cubicBezTo>
                <a:cubicBezTo>
                  <a:pt x="718" y="287"/>
                  <a:pt x="718" y="289"/>
                  <a:pt x="718" y="290"/>
                </a:cubicBezTo>
                <a:close/>
                <a:moveTo>
                  <a:pt x="6" y="322"/>
                </a:moveTo>
                <a:cubicBezTo>
                  <a:pt x="4" y="325"/>
                  <a:pt x="1" y="330"/>
                  <a:pt x="3" y="333"/>
                </a:cubicBezTo>
                <a:cubicBezTo>
                  <a:pt x="5" y="341"/>
                  <a:pt x="5" y="341"/>
                  <a:pt x="5" y="341"/>
                </a:cubicBezTo>
                <a:cubicBezTo>
                  <a:pt x="4" y="341"/>
                  <a:pt x="4" y="341"/>
                  <a:pt x="4" y="341"/>
                </a:cubicBezTo>
                <a:cubicBezTo>
                  <a:pt x="1" y="337"/>
                  <a:pt x="0" y="331"/>
                  <a:pt x="1" y="326"/>
                </a:cubicBezTo>
                <a:cubicBezTo>
                  <a:pt x="4" y="321"/>
                  <a:pt x="9" y="315"/>
                  <a:pt x="13" y="311"/>
                </a:cubicBezTo>
                <a:cubicBezTo>
                  <a:pt x="15" y="309"/>
                  <a:pt x="15" y="305"/>
                  <a:pt x="17" y="303"/>
                </a:cubicBezTo>
                <a:cubicBezTo>
                  <a:pt x="19" y="312"/>
                  <a:pt x="10" y="315"/>
                  <a:pt x="6" y="322"/>
                </a:cubicBezTo>
                <a:close/>
                <a:moveTo>
                  <a:pt x="31" y="310"/>
                </a:moveTo>
                <a:cubicBezTo>
                  <a:pt x="35" y="313"/>
                  <a:pt x="41" y="318"/>
                  <a:pt x="47" y="314"/>
                </a:cubicBezTo>
                <a:cubicBezTo>
                  <a:pt x="49" y="316"/>
                  <a:pt x="46" y="319"/>
                  <a:pt x="45" y="321"/>
                </a:cubicBezTo>
                <a:cubicBezTo>
                  <a:pt x="42" y="324"/>
                  <a:pt x="37" y="324"/>
                  <a:pt x="33" y="324"/>
                </a:cubicBezTo>
                <a:cubicBezTo>
                  <a:pt x="29" y="323"/>
                  <a:pt x="27" y="318"/>
                  <a:pt x="25" y="314"/>
                </a:cubicBezTo>
                <a:cubicBezTo>
                  <a:pt x="24" y="310"/>
                  <a:pt x="25" y="307"/>
                  <a:pt x="28" y="304"/>
                </a:cubicBezTo>
                <a:cubicBezTo>
                  <a:pt x="30" y="305"/>
                  <a:pt x="30" y="309"/>
                  <a:pt x="31" y="310"/>
                </a:cubicBezTo>
                <a:close/>
                <a:moveTo>
                  <a:pt x="721" y="317"/>
                </a:moveTo>
                <a:cubicBezTo>
                  <a:pt x="720" y="321"/>
                  <a:pt x="724" y="321"/>
                  <a:pt x="726" y="324"/>
                </a:cubicBezTo>
                <a:cubicBezTo>
                  <a:pt x="730" y="328"/>
                  <a:pt x="728" y="336"/>
                  <a:pt x="728" y="341"/>
                </a:cubicBezTo>
                <a:cubicBezTo>
                  <a:pt x="733" y="351"/>
                  <a:pt x="726" y="361"/>
                  <a:pt x="721" y="369"/>
                </a:cubicBezTo>
                <a:cubicBezTo>
                  <a:pt x="718" y="371"/>
                  <a:pt x="713" y="370"/>
                  <a:pt x="710" y="372"/>
                </a:cubicBezTo>
                <a:cubicBezTo>
                  <a:pt x="710" y="374"/>
                  <a:pt x="713" y="377"/>
                  <a:pt x="714" y="378"/>
                </a:cubicBezTo>
                <a:cubicBezTo>
                  <a:pt x="715" y="378"/>
                  <a:pt x="715" y="379"/>
                  <a:pt x="716" y="379"/>
                </a:cubicBezTo>
                <a:cubicBezTo>
                  <a:pt x="714" y="380"/>
                  <a:pt x="713" y="383"/>
                  <a:pt x="711" y="384"/>
                </a:cubicBezTo>
                <a:cubicBezTo>
                  <a:pt x="710" y="382"/>
                  <a:pt x="712" y="381"/>
                  <a:pt x="712" y="379"/>
                </a:cubicBezTo>
                <a:cubicBezTo>
                  <a:pt x="710" y="376"/>
                  <a:pt x="707" y="374"/>
                  <a:pt x="708" y="370"/>
                </a:cubicBezTo>
                <a:cubicBezTo>
                  <a:pt x="713" y="369"/>
                  <a:pt x="718" y="370"/>
                  <a:pt x="721" y="365"/>
                </a:cubicBezTo>
                <a:cubicBezTo>
                  <a:pt x="726" y="358"/>
                  <a:pt x="730" y="350"/>
                  <a:pt x="725" y="341"/>
                </a:cubicBezTo>
                <a:cubicBezTo>
                  <a:pt x="727" y="336"/>
                  <a:pt x="727" y="328"/>
                  <a:pt x="723" y="324"/>
                </a:cubicBezTo>
                <a:cubicBezTo>
                  <a:pt x="718" y="321"/>
                  <a:pt x="718" y="314"/>
                  <a:pt x="713" y="312"/>
                </a:cubicBezTo>
                <a:cubicBezTo>
                  <a:pt x="712" y="311"/>
                  <a:pt x="710" y="310"/>
                  <a:pt x="711" y="309"/>
                </a:cubicBezTo>
                <a:cubicBezTo>
                  <a:pt x="715" y="310"/>
                  <a:pt x="720" y="312"/>
                  <a:pt x="721" y="317"/>
                </a:cubicBezTo>
                <a:close/>
                <a:moveTo>
                  <a:pt x="21" y="325"/>
                </a:moveTo>
                <a:cubicBezTo>
                  <a:pt x="21" y="329"/>
                  <a:pt x="15" y="333"/>
                  <a:pt x="20" y="336"/>
                </a:cubicBezTo>
                <a:cubicBezTo>
                  <a:pt x="27" y="334"/>
                  <a:pt x="34" y="336"/>
                  <a:pt x="40" y="339"/>
                </a:cubicBezTo>
                <a:cubicBezTo>
                  <a:pt x="47" y="344"/>
                  <a:pt x="44" y="352"/>
                  <a:pt x="47" y="358"/>
                </a:cubicBezTo>
                <a:cubicBezTo>
                  <a:pt x="48" y="363"/>
                  <a:pt x="41" y="367"/>
                  <a:pt x="45" y="372"/>
                </a:cubicBezTo>
                <a:cubicBezTo>
                  <a:pt x="49" y="376"/>
                  <a:pt x="53" y="381"/>
                  <a:pt x="51" y="387"/>
                </a:cubicBezTo>
                <a:cubicBezTo>
                  <a:pt x="52" y="391"/>
                  <a:pt x="46" y="393"/>
                  <a:pt x="49" y="396"/>
                </a:cubicBezTo>
                <a:cubicBezTo>
                  <a:pt x="54" y="399"/>
                  <a:pt x="55" y="406"/>
                  <a:pt x="55" y="412"/>
                </a:cubicBezTo>
                <a:cubicBezTo>
                  <a:pt x="52" y="415"/>
                  <a:pt x="50" y="419"/>
                  <a:pt x="49" y="424"/>
                </a:cubicBezTo>
                <a:cubicBezTo>
                  <a:pt x="53" y="428"/>
                  <a:pt x="55" y="431"/>
                  <a:pt x="55" y="437"/>
                </a:cubicBezTo>
                <a:cubicBezTo>
                  <a:pt x="53" y="442"/>
                  <a:pt x="55" y="449"/>
                  <a:pt x="49" y="453"/>
                </a:cubicBezTo>
                <a:cubicBezTo>
                  <a:pt x="46" y="454"/>
                  <a:pt x="41" y="454"/>
                  <a:pt x="39" y="458"/>
                </a:cubicBezTo>
                <a:cubicBezTo>
                  <a:pt x="37" y="460"/>
                  <a:pt x="33" y="458"/>
                  <a:pt x="32" y="462"/>
                </a:cubicBezTo>
                <a:cubicBezTo>
                  <a:pt x="33" y="467"/>
                  <a:pt x="38" y="469"/>
                  <a:pt x="41" y="470"/>
                </a:cubicBezTo>
                <a:cubicBezTo>
                  <a:pt x="44" y="466"/>
                  <a:pt x="50" y="465"/>
                  <a:pt x="55" y="465"/>
                </a:cubicBezTo>
                <a:cubicBezTo>
                  <a:pt x="61" y="465"/>
                  <a:pt x="65" y="469"/>
                  <a:pt x="67" y="474"/>
                </a:cubicBezTo>
                <a:cubicBezTo>
                  <a:pt x="67" y="478"/>
                  <a:pt x="70" y="479"/>
                  <a:pt x="72" y="482"/>
                </a:cubicBezTo>
                <a:cubicBezTo>
                  <a:pt x="75" y="490"/>
                  <a:pt x="73" y="498"/>
                  <a:pt x="70" y="505"/>
                </a:cubicBezTo>
                <a:cubicBezTo>
                  <a:pt x="70" y="509"/>
                  <a:pt x="73" y="510"/>
                  <a:pt x="76" y="512"/>
                </a:cubicBezTo>
                <a:cubicBezTo>
                  <a:pt x="82" y="511"/>
                  <a:pt x="87" y="513"/>
                  <a:pt x="90" y="518"/>
                </a:cubicBezTo>
                <a:cubicBezTo>
                  <a:pt x="96" y="522"/>
                  <a:pt x="89" y="532"/>
                  <a:pt x="97" y="532"/>
                </a:cubicBezTo>
                <a:cubicBezTo>
                  <a:pt x="102" y="535"/>
                  <a:pt x="108" y="540"/>
                  <a:pt x="109" y="545"/>
                </a:cubicBezTo>
                <a:cubicBezTo>
                  <a:pt x="110" y="551"/>
                  <a:pt x="108" y="558"/>
                  <a:pt x="102" y="561"/>
                </a:cubicBezTo>
                <a:cubicBezTo>
                  <a:pt x="98" y="565"/>
                  <a:pt x="93" y="561"/>
                  <a:pt x="87" y="562"/>
                </a:cubicBezTo>
                <a:cubicBezTo>
                  <a:pt x="86" y="564"/>
                  <a:pt x="84" y="567"/>
                  <a:pt x="85" y="570"/>
                </a:cubicBezTo>
                <a:cubicBezTo>
                  <a:pt x="87" y="573"/>
                  <a:pt x="90" y="575"/>
                  <a:pt x="93" y="576"/>
                </a:cubicBezTo>
                <a:cubicBezTo>
                  <a:pt x="99" y="574"/>
                  <a:pt x="106" y="574"/>
                  <a:pt x="112" y="575"/>
                </a:cubicBezTo>
                <a:cubicBezTo>
                  <a:pt x="118" y="575"/>
                  <a:pt x="125" y="575"/>
                  <a:pt x="129" y="581"/>
                </a:cubicBezTo>
                <a:cubicBezTo>
                  <a:pt x="133" y="584"/>
                  <a:pt x="136" y="588"/>
                  <a:pt x="136" y="593"/>
                </a:cubicBezTo>
                <a:cubicBezTo>
                  <a:pt x="141" y="600"/>
                  <a:pt x="151" y="595"/>
                  <a:pt x="155" y="604"/>
                </a:cubicBezTo>
                <a:cubicBezTo>
                  <a:pt x="159" y="607"/>
                  <a:pt x="158" y="613"/>
                  <a:pt x="159" y="617"/>
                </a:cubicBezTo>
                <a:cubicBezTo>
                  <a:pt x="166" y="617"/>
                  <a:pt x="174" y="618"/>
                  <a:pt x="179" y="624"/>
                </a:cubicBezTo>
                <a:cubicBezTo>
                  <a:pt x="182" y="629"/>
                  <a:pt x="184" y="639"/>
                  <a:pt x="193" y="636"/>
                </a:cubicBezTo>
                <a:cubicBezTo>
                  <a:pt x="202" y="639"/>
                  <a:pt x="208" y="647"/>
                  <a:pt x="208" y="656"/>
                </a:cubicBezTo>
                <a:cubicBezTo>
                  <a:pt x="219" y="663"/>
                  <a:pt x="205" y="684"/>
                  <a:pt x="224" y="682"/>
                </a:cubicBezTo>
                <a:cubicBezTo>
                  <a:pt x="226" y="682"/>
                  <a:pt x="227" y="680"/>
                  <a:pt x="228" y="679"/>
                </a:cubicBezTo>
                <a:cubicBezTo>
                  <a:pt x="226" y="673"/>
                  <a:pt x="224" y="668"/>
                  <a:pt x="227" y="664"/>
                </a:cubicBezTo>
                <a:cubicBezTo>
                  <a:pt x="231" y="659"/>
                  <a:pt x="238" y="656"/>
                  <a:pt x="245" y="657"/>
                </a:cubicBezTo>
                <a:cubicBezTo>
                  <a:pt x="249" y="661"/>
                  <a:pt x="255" y="664"/>
                  <a:pt x="258" y="669"/>
                </a:cubicBezTo>
                <a:cubicBezTo>
                  <a:pt x="264" y="669"/>
                  <a:pt x="269" y="669"/>
                  <a:pt x="274" y="672"/>
                </a:cubicBezTo>
                <a:cubicBezTo>
                  <a:pt x="280" y="676"/>
                  <a:pt x="277" y="688"/>
                  <a:pt x="286" y="688"/>
                </a:cubicBezTo>
                <a:cubicBezTo>
                  <a:pt x="292" y="688"/>
                  <a:pt x="297" y="682"/>
                  <a:pt x="303" y="683"/>
                </a:cubicBezTo>
                <a:cubicBezTo>
                  <a:pt x="306" y="682"/>
                  <a:pt x="310" y="684"/>
                  <a:pt x="314" y="685"/>
                </a:cubicBezTo>
                <a:cubicBezTo>
                  <a:pt x="312" y="687"/>
                  <a:pt x="309" y="686"/>
                  <a:pt x="308" y="685"/>
                </a:cubicBezTo>
                <a:cubicBezTo>
                  <a:pt x="302" y="684"/>
                  <a:pt x="298" y="687"/>
                  <a:pt x="293" y="688"/>
                </a:cubicBezTo>
                <a:cubicBezTo>
                  <a:pt x="289" y="691"/>
                  <a:pt x="285" y="689"/>
                  <a:pt x="281" y="688"/>
                </a:cubicBezTo>
                <a:cubicBezTo>
                  <a:pt x="275" y="685"/>
                  <a:pt x="277" y="675"/>
                  <a:pt x="269" y="672"/>
                </a:cubicBezTo>
                <a:cubicBezTo>
                  <a:pt x="267" y="671"/>
                  <a:pt x="263" y="671"/>
                  <a:pt x="260" y="671"/>
                </a:cubicBezTo>
                <a:cubicBezTo>
                  <a:pt x="257" y="674"/>
                  <a:pt x="258" y="680"/>
                  <a:pt x="254" y="682"/>
                </a:cubicBezTo>
                <a:cubicBezTo>
                  <a:pt x="250" y="682"/>
                  <a:pt x="245" y="682"/>
                  <a:pt x="243" y="686"/>
                </a:cubicBezTo>
                <a:cubicBezTo>
                  <a:pt x="243" y="688"/>
                  <a:pt x="243" y="691"/>
                  <a:pt x="242" y="691"/>
                </a:cubicBezTo>
                <a:cubicBezTo>
                  <a:pt x="240" y="693"/>
                  <a:pt x="239" y="694"/>
                  <a:pt x="237" y="694"/>
                </a:cubicBezTo>
                <a:cubicBezTo>
                  <a:pt x="237" y="692"/>
                  <a:pt x="237" y="692"/>
                  <a:pt x="237" y="692"/>
                </a:cubicBezTo>
                <a:cubicBezTo>
                  <a:pt x="237" y="691"/>
                  <a:pt x="243" y="692"/>
                  <a:pt x="241" y="688"/>
                </a:cubicBezTo>
                <a:cubicBezTo>
                  <a:pt x="241" y="688"/>
                  <a:pt x="240" y="686"/>
                  <a:pt x="239" y="686"/>
                </a:cubicBezTo>
                <a:cubicBezTo>
                  <a:pt x="235" y="685"/>
                  <a:pt x="233" y="689"/>
                  <a:pt x="231" y="691"/>
                </a:cubicBezTo>
                <a:cubicBezTo>
                  <a:pt x="231" y="695"/>
                  <a:pt x="234" y="698"/>
                  <a:pt x="237" y="699"/>
                </a:cubicBezTo>
                <a:cubicBezTo>
                  <a:pt x="244" y="699"/>
                  <a:pt x="251" y="697"/>
                  <a:pt x="254" y="690"/>
                </a:cubicBezTo>
                <a:cubicBezTo>
                  <a:pt x="254" y="687"/>
                  <a:pt x="256" y="684"/>
                  <a:pt x="258" y="682"/>
                </a:cubicBezTo>
                <a:cubicBezTo>
                  <a:pt x="262" y="682"/>
                  <a:pt x="267" y="682"/>
                  <a:pt x="269" y="686"/>
                </a:cubicBezTo>
                <a:cubicBezTo>
                  <a:pt x="269" y="688"/>
                  <a:pt x="269" y="689"/>
                  <a:pt x="269" y="691"/>
                </a:cubicBezTo>
                <a:cubicBezTo>
                  <a:pt x="266" y="689"/>
                  <a:pt x="266" y="684"/>
                  <a:pt x="261" y="684"/>
                </a:cubicBezTo>
                <a:cubicBezTo>
                  <a:pt x="256" y="685"/>
                  <a:pt x="255" y="692"/>
                  <a:pt x="252" y="696"/>
                </a:cubicBezTo>
                <a:cubicBezTo>
                  <a:pt x="254" y="699"/>
                  <a:pt x="252" y="705"/>
                  <a:pt x="249" y="708"/>
                </a:cubicBezTo>
                <a:cubicBezTo>
                  <a:pt x="242" y="711"/>
                  <a:pt x="242" y="711"/>
                  <a:pt x="242" y="711"/>
                </a:cubicBezTo>
                <a:cubicBezTo>
                  <a:pt x="235" y="713"/>
                  <a:pt x="230" y="711"/>
                  <a:pt x="225" y="708"/>
                </a:cubicBezTo>
                <a:cubicBezTo>
                  <a:pt x="222" y="705"/>
                  <a:pt x="223" y="702"/>
                  <a:pt x="219" y="701"/>
                </a:cubicBezTo>
                <a:cubicBezTo>
                  <a:pt x="213" y="702"/>
                  <a:pt x="209" y="697"/>
                  <a:pt x="204" y="694"/>
                </a:cubicBezTo>
                <a:cubicBezTo>
                  <a:pt x="200" y="691"/>
                  <a:pt x="202" y="678"/>
                  <a:pt x="193" y="684"/>
                </a:cubicBezTo>
                <a:cubicBezTo>
                  <a:pt x="185" y="685"/>
                  <a:pt x="178" y="683"/>
                  <a:pt x="171" y="679"/>
                </a:cubicBezTo>
                <a:cubicBezTo>
                  <a:pt x="171" y="676"/>
                  <a:pt x="166" y="674"/>
                  <a:pt x="167" y="671"/>
                </a:cubicBezTo>
                <a:cubicBezTo>
                  <a:pt x="164" y="665"/>
                  <a:pt x="159" y="670"/>
                  <a:pt x="155" y="668"/>
                </a:cubicBezTo>
                <a:cubicBezTo>
                  <a:pt x="149" y="668"/>
                  <a:pt x="142" y="665"/>
                  <a:pt x="138" y="659"/>
                </a:cubicBezTo>
                <a:cubicBezTo>
                  <a:pt x="138" y="659"/>
                  <a:pt x="138" y="659"/>
                  <a:pt x="139" y="659"/>
                </a:cubicBezTo>
                <a:cubicBezTo>
                  <a:pt x="143" y="664"/>
                  <a:pt x="150" y="665"/>
                  <a:pt x="156" y="667"/>
                </a:cubicBezTo>
                <a:cubicBezTo>
                  <a:pt x="162" y="664"/>
                  <a:pt x="168" y="669"/>
                  <a:pt x="174" y="668"/>
                </a:cubicBezTo>
                <a:cubicBezTo>
                  <a:pt x="179" y="669"/>
                  <a:pt x="183" y="664"/>
                  <a:pt x="187" y="663"/>
                </a:cubicBezTo>
                <a:cubicBezTo>
                  <a:pt x="187" y="667"/>
                  <a:pt x="189" y="669"/>
                  <a:pt x="191" y="671"/>
                </a:cubicBezTo>
                <a:cubicBezTo>
                  <a:pt x="194" y="674"/>
                  <a:pt x="197" y="672"/>
                  <a:pt x="200" y="672"/>
                </a:cubicBezTo>
                <a:cubicBezTo>
                  <a:pt x="202" y="671"/>
                  <a:pt x="202" y="668"/>
                  <a:pt x="202" y="665"/>
                </a:cubicBezTo>
                <a:cubicBezTo>
                  <a:pt x="200" y="664"/>
                  <a:pt x="194" y="668"/>
                  <a:pt x="197" y="662"/>
                </a:cubicBezTo>
                <a:cubicBezTo>
                  <a:pt x="199" y="662"/>
                  <a:pt x="201" y="661"/>
                  <a:pt x="202" y="663"/>
                </a:cubicBezTo>
                <a:cubicBezTo>
                  <a:pt x="204" y="665"/>
                  <a:pt x="204" y="668"/>
                  <a:pt x="203" y="670"/>
                </a:cubicBezTo>
                <a:cubicBezTo>
                  <a:pt x="203" y="672"/>
                  <a:pt x="199" y="673"/>
                  <a:pt x="201" y="676"/>
                </a:cubicBezTo>
                <a:cubicBezTo>
                  <a:pt x="200" y="680"/>
                  <a:pt x="202" y="685"/>
                  <a:pt x="203" y="688"/>
                </a:cubicBezTo>
                <a:cubicBezTo>
                  <a:pt x="205" y="694"/>
                  <a:pt x="211" y="699"/>
                  <a:pt x="219" y="699"/>
                </a:cubicBezTo>
                <a:cubicBezTo>
                  <a:pt x="221" y="699"/>
                  <a:pt x="220" y="694"/>
                  <a:pt x="223" y="697"/>
                </a:cubicBezTo>
                <a:cubicBezTo>
                  <a:pt x="221" y="702"/>
                  <a:pt x="226" y="705"/>
                  <a:pt x="229" y="708"/>
                </a:cubicBezTo>
                <a:cubicBezTo>
                  <a:pt x="234" y="709"/>
                  <a:pt x="239" y="713"/>
                  <a:pt x="244" y="709"/>
                </a:cubicBezTo>
                <a:cubicBezTo>
                  <a:pt x="247" y="708"/>
                  <a:pt x="251" y="705"/>
                  <a:pt x="252" y="701"/>
                </a:cubicBezTo>
                <a:cubicBezTo>
                  <a:pt x="251" y="700"/>
                  <a:pt x="251" y="699"/>
                  <a:pt x="249" y="699"/>
                </a:cubicBezTo>
                <a:cubicBezTo>
                  <a:pt x="245" y="700"/>
                  <a:pt x="237" y="702"/>
                  <a:pt x="232" y="699"/>
                </a:cubicBezTo>
                <a:cubicBezTo>
                  <a:pt x="232" y="696"/>
                  <a:pt x="228" y="694"/>
                  <a:pt x="231" y="691"/>
                </a:cubicBezTo>
                <a:cubicBezTo>
                  <a:pt x="229" y="690"/>
                  <a:pt x="231" y="688"/>
                  <a:pt x="231" y="687"/>
                </a:cubicBezTo>
                <a:cubicBezTo>
                  <a:pt x="234" y="685"/>
                  <a:pt x="235" y="683"/>
                  <a:pt x="238" y="684"/>
                </a:cubicBezTo>
                <a:cubicBezTo>
                  <a:pt x="240" y="682"/>
                  <a:pt x="238" y="677"/>
                  <a:pt x="242" y="677"/>
                </a:cubicBezTo>
                <a:cubicBezTo>
                  <a:pt x="243" y="679"/>
                  <a:pt x="240" y="682"/>
                  <a:pt x="243" y="682"/>
                </a:cubicBezTo>
                <a:cubicBezTo>
                  <a:pt x="246" y="684"/>
                  <a:pt x="248" y="680"/>
                  <a:pt x="249" y="679"/>
                </a:cubicBezTo>
                <a:cubicBezTo>
                  <a:pt x="251" y="677"/>
                  <a:pt x="251" y="674"/>
                  <a:pt x="250" y="672"/>
                </a:cubicBezTo>
                <a:cubicBezTo>
                  <a:pt x="247" y="668"/>
                  <a:pt x="243" y="669"/>
                  <a:pt x="239" y="669"/>
                </a:cubicBezTo>
                <a:cubicBezTo>
                  <a:pt x="233" y="671"/>
                  <a:pt x="229" y="674"/>
                  <a:pt x="228" y="680"/>
                </a:cubicBezTo>
                <a:cubicBezTo>
                  <a:pt x="227" y="682"/>
                  <a:pt x="226" y="685"/>
                  <a:pt x="223" y="686"/>
                </a:cubicBezTo>
                <a:cubicBezTo>
                  <a:pt x="219" y="687"/>
                  <a:pt x="217" y="684"/>
                  <a:pt x="214" y="682"/>
                </a:cubicBezTo>
                <a:cubicBezTo>
                  <a:pt x="212" y="680"/>
                  <a:pt x="211" y="676"/>
                  <a:pt x="211" y="673"/>
                </a:cubicBezTo>
                <a:cubicBezTo>
                  <a:pt x="211" y="668"/>
                  <a:pt x="211" y="662"/>
                  <a:pt x="207" y="657"/>
                </a:cubicBezTo>
                <a:cubicBezTo>
                  <a:pt x="203" y="652"/>
                  <a:pt x="197" y="651"/>
                  <a:pt x="192" y="653"/>
                </a:cubicBezTo>
                <a:cubicBezTo>
                  <a:pt x="188" y="653"/>
                  <a:pt x="189" y="657"/>
                  <a:pt x="188" y="659"/>
                </a:cubicBezTo>
                <a:cubicBezTo>
                  <a:pt x="186" y="658"/>
                  <a:pt x="187" y="656"/>
                  <a:pt x="185" y="655"/>
                </a:cubicBezTo>
                <a:cubicBezTo>
                  <a:pt x="180" y="656"/>
                  <a:pt x="175" y="659"/>
                  <a:pt x="169" y="657"/>
                </a:cubicBezTo>
                <a:cubicBezTo>
                  <a:pt x="161" y="655"/>
                  <a:pt x="151" y="653"/>
                  <a:pt x="145" y="646"/>
                </a:cubicBezTo>
                <a:cubicBezTo>
                  <a:pt x="143" y="645"/>
                  <a:pt x="143" y="641"/>
                  <a:pt x="142" y="639"/>
                </a:cubicBezTo>
                <a:cubicBezTo>
                  <a:pt x="136" y="637"/>
                  <a:pt x="130" y="634"/>
                  <a:pt x="127" y="629"/>
                </a:cubicBezTo>
                <a:cubicBezTo>
                  <a:pt x="124" y="619"/>
                  <a:pt x="115" y="610"/>
                  <a:pt x="120" y="599"/>
                </a:cubicBezTo>
                <a:cubicBezTo>
                  <a:pt x="119" y="597"/>
                  <a:pt x="115" y="598"/>
                  <a:pt x="113" y="599"/>
                </a:cubicBezTo>
                <a:cubicBezTo>
                  <a:pt x="108" y="603"/>
                  <a:pt x="108" y="610"/>
                  <a:pt x="108" y="616"/>
                </a:cubicBezTo>
                <a:cubicBezTo>
                  <a:pt x="109" y="619"/>
                  <a:pt x="111" y="621"/>
                  <a:pt x="113" y="624"/>
                </a:cubicBezTo>
                <a:cubicBezTo>
                  <a:pt x="113" y="633"/>
                  <a:pt x="119" y="641"/>
                  <a:pt x="128" y="645"/>
                </a:cubicBezTo>
                <a:cubicBezTo>
                  <a:pt x="134" y="646"/>
                  <a:pt x="136" y="653"/>
                  <a:pt x="138" y="658"/>
                </a:cubicBezTo>
                <a:cubicBezTo>
                  <a:pt x="134" y="656"/>
                  <a:pt x="134" y="651"/>
                  <a:pt x="131" y="649"/>
                </a:cubicBezTo>
                <a:cubicBezTo>
                  <a:pt x="119" y="645"/>
                  <a:pt x="111" y="634"/>
                  <a:pt x="110" y="622"/>
                </a:cubicBezTo>
                <a:cubicBezTo>
                  <a:pt x="108" y="616"/>
                  <a:pt x="101" y="619"/>
                  <a:pt x="97" y="616"/>
                </a:cubicBezTo>
                <a:cubicBezTo>
                  <a:pt x="93" y="613"/>
                  <a:pt x="93" y="607"/>
                  <a:pt x="90" y="604"/>
                </a:cubicBezTo>
                <a:cubicBezTo>
                  <a:pt x="88" y="599"/>
                  <a:pt x="91" y="595"/>
                  <a:pt x="90" y="590"/>
                </a:cubicBezTo>
                <a:cubicBezTo>
                  <a:pt x="86" y="590"/>
                  <a:pt x="80" y="591"/>
                  <a:pt x="77" y="586"/>
                </a:cubicBezTo>
                <a:cubicBezTo>
                  <a:pt x="74" y="582"/>
                  <a:pt x="72" y="578"/>
                  <a:pt x="72" y="573"/>
                </a:cubicBezTo>
                <a:cubicBezTo>
                  <a:pt x="70" y="570"/>
                  <a:pt x="67" y="573"/>
                  <a:pt x="65" y="571"/>
                </a:cubicBezTo>
                <a:cubicBezTo>
                  <a:pt x="68" y="570"/>
                  <a:pt x="73" y="571"/>
                  <a:pt x="76" y="569"/>
                </a:cubicBezTo>
                <a:cubicBezTo>
                  <a:pt x="76" y="567"/>
                  <a:pt x="79" y="565"/>
                  <a:pt x="78" y="563"/>
                </a:cubicBezTo>
                <a:cubicBezTo>
                  <a:pt x="74" y="561"/>
                  <a:pt x="68" y="564"/>
                  <a:pt x="66" y="558"/>
                </a:cubicBezTo>
                <a:cubicBezTo>
                  <a:pt x="64" y="554"/>
                  <a:pt x="64" y="548"/>
                  <a:pt x="66" y="544"/>
                </a:cubicBezTo>
                <a:cubicBezTo>
                  <a:pt x="67" y="544"/>
                  <a:pt x="66" y="543"/>
                  <a:pt x="66" y="543"/>
                </a:cubicBezTo>
                <a:cubicBezTo>
                  <a:pt x="62" y="544"/>
                  <a:pt x="57" y="546"/>
                  <a:pt x="57" y="550"/>
                </a:cubicBezTo>
                <a:cubicBezTo>
                  <a:pt x="59" y="552"/>
                  <a:pt x="56" y="555"/>
                  <a:pt x="56" y="557"/>
                </a:cubicBezTo>
                <a:cubicBezTo>
                  <a:pt x="58" y="562"/>
                  <a:pt x="59" y="567"/>
                  <a:pt x="64" y="570"/>
                </a:cubicBezTo>
                <a:cubicBezTo>
                  <a:pt x="59" y="569"/>
                  <a:pt x="57" y="564"/>
                  <a:pt x="56" y="561"/>
                </a:cubicBezTo>
                <a:cubicBezTo>
                  <a:pt x="54" y="555"/>
                  <a:pt x="56" y="552"/>
                  <a:pt x="56" y="546"/>
                </a:cubicBezTo>
                <a:cubicBezTo>
                  <a:pt x="61" y="539"/>
                  <a:pt x="72" y="542"/>
                  <a:pt x="77" y="535"/>
                </a:cubicBezTo>
                <a:cubicBezTo>
                  <a:pt x="79" y="532"/>
                  <a:pt x="79" y="531"/>
                  <a:pt x="79" y="528"/>
                </a:cubicBezTo>
                <a:cubicBezTo>
                  <a:pt x="76" y="522"/>
                  <a:pt x="70" y="525"/>
                  <a:pt x="66" y="524"/>
                </a:cubicBezTo>
                <a:cubicBezTo>
                  <a:pt x="64" y="523"/>
                  <a:pt x="62" y="522"/>
                  <a:pt x="61" y="523"/>
                </a:cubicBezTo>
                <a:cubicBezTo>
                  <a:pt x="58" y="526"/>
                  <a:pt x="55" y="530"/>
                  <a:pt x="50" y="529"/>
                </a:cubicBezTo>
                <a:cubicBezTo>
                  <a:pt x="47" y="531"/>
                  <a:pt x="44" y="529"/>
                  <a:pt x="41" y="528"/>
                </a:cubicBezTo>
                <a:cubicBezTo>
                  <a:pt x="35" y="523"/>
                  <a:pt x="35" y="523"/>
                  <a:pt x="35" y="523"/>
                </a:cubicBezTo>
                <a:cubicBezTo>
                  <a:pt x="35" y="519"/>
                  <a:pt x="33" y="515"/>
                  <a:pt x="33" y="510"/>
                </a:cubicBezTo>
                <a:cubicBezTo>
                  <a:pt x="25" y="503"/>
                  <a:pt x="34" y="494"/>
                  <a:pt x="31" y="487"/>
                </a:cubicBezTo>
                <a:cubicBezTo>
                  <a:pt x="28" y="486"/>
                  <a:pt x="30" y="481"/>
                  <a:pt x="26" y="481"/>
                </a:cubicBezTo>
                <a:cubicBezTo>
                  <a:pt x="24" y="479"/>
                  <a:pt x="20" y="479"/>
                  <a:pt x="19" y="475"/>
                </a:cubicBezTo>
                <a:cubicBezTo>
                  <a:pt x="13" y="466"/>
                  <a:pt x="17" y="452"/>
                  <a:pt x="10" y="444"/>
                </a:cubicBezTo>
                <a:cubicBezTo>
                  <a:pt x="7" y="437"/>
                  <a:pt x="14" y="433"/>
                  <a:pt x="12" y="426"/>
                </a:cubicBezTo>
                <a:cubicBezTo>
                  <a:pt x="13" y="425"/>
                  <a:pt x="13" y="425"/>
                  <a:pt x="13" y="425"/>
                </a:cubicBezTo>
                <a:cubicBezTo>
                  <a:pt x="16" y="430"/>
                  <a:pt x="21" y="434"/>
                  <a:pt x="25" y="437"/>
                </a:cubicBezTo>
                <a:cubicBezTo>
                  <a:pt x="30" y="438"/>
                  <a:pt x="35" y="437"/>
                  <a:pt x="38" y="432"/>
                </a:cubicBezTo>
                <a:cubicBezTo>
                  <a:pt x="38" y="430"/>
                  <a:pt x="35" y="429"/>
                  <a:pt x="34" y="428"/>
                </a:cubicBezTo>
                <a:cubicBezTo>
                  <a:pt x="29" y="428"/>
                  <a:pt x="24" y="422"/>
                  <a:pt x="24" y="417"/>
                </a:cubicBezTo>
                <a:cubicBezTo>
                  <a:pt x="21" y="414"/>
                  <a:pt x="19" y="410"/>
                  <a:pt x="17" y="406"/>
                </a:cubicBezTo>
                <a:cubicBezTo>
                  <a:pt x="18" y="400"/>
                  <a:pt x="15" y="395"/>
                  <a:pt x="14" y="390"/>
                </a:cubicBezTo>
                <a:cubicBezTo>
                  <a:pt x="15" y="385"/>
                  <a:pt x="15" y="381"/>
                  <a:pt x="18" y="377"/>
                </a:cubicBezTo>
                <a:cubicBezTo>
                  <a:pt x="20" y="373"/>
                  <a:pt x="22" y="367"/>
                  <a:pt x="27" y="365"/>
                </a:cubicBezTo>
                <a:cubicBezTo>
                  <a:pt x="30" y="364"/>
                  <a:pt x="33" y="363"/>
                  <a:pt x="35" y="363"/>
                </a:cubicBezTo>
                <a:cubicBezTo>
                  <a:pt x="37" y="362"/>
                  <a:pt x="35" y="362"/>
                  <a:pt x="34" y="360"/>
                </a:cubicBezTo>
                <a:cubicBezTo>
                  <a:pt x="32" y="356"/>
                  <a:pt x="27" y="357"/>
                  <a:pt x="23" y="358"/>
                </a:cubicBezTo>
                <a:cubicBezTo>
                  <a:pt x="12" y="360"/>
                  <a:pt x="12" y="372"/>
                  <a:pt x="5" y="378"/>
                </a:cubicBezTo>
                <a:cubicBezTo>
                  <a:pt x="3" y="382"/>
                  <a:pt x="4" y="386"/>
                  <a:pt x="2" y="391"/>
                </a:cubicBezTo>
                <a:cubicBezTo>
                  <a:pt x="0" y="384"/>
                  <a:pt x="4" y="378"/>
                  <a:pt x="7" y="373"/>
                </a:cubicBezTo>
                <a:cubicBezTo>
                  <a:pt x="8" y="372"/>
                  <a:pt x="9" y="371"/>
                  <a:pt x="9" y="370"/>
                </a:cubicBezTo>
                <a:cubicBezTo>
                  <a:pt x="6" y="366"/>
                  <a:pt x="1" y="363"/>
                  <a:pt x="2" y="358"/>
                </a:cubicBezTo>
                <a:cubicBezTo>
                  <a:pt x="0" y="353"/>
                  <a:pt x="7" y="352"/>
                  <a:pt x="7" y="347"/>
                </a:cubicBezTo>
                <a:cubicBezTo>
                  <a:pt x="6" y="346"/>
                  <a:pt x="4" y="344"/>
                  <a:pt x="5" y="344"/>
                </a:cubicBezTo>
                <a:cubicBezTo>
                  <a:pt x="10" y="347"/>
                  <a:pt x="10" y="355"/>
                  <a:pt x="16" y="357"/>
                </a:cubicBezTo>
                <a:cubicBezTo>
                  <a:pt x="18" y="358"/>
                  <a:pt x="21" y="356"/>
                  <a:pt x="23" y="356"/>
                </a:cubicBezTo>
                <a:cubicBezTo>
                  <a:pt x="28" y="355"/>
                  <a:pt x="28" y="355"/>
                  <a:pt x="28" y="355"/>
                </a:cubicBezTo>
                <a:cubicBezTo>
                  <a:pt x="30" y="352"/>
                  <a:pt x="33" y="348"/>
                  <a:pt x="31" y="344"/>
                </a:cubicBezTo>
                <a:cubicBezTo>
                  <a:pt x="30" y="341"/>
                  <a:pt x="30" y="339"/>
                  <a:pt x="27" y="337"/>
                </a:cubicBezTo>
                <a:cubicBezTo>
                  <a:pt x="24" y="337"/>
                  <a:pt x="21" y="337"/>
                  <a:pt x="19" y="341"/>
                </a:cubicBezTo>
                <a:cubicBezTo>
                  <a:pt x="18" y="342"/>
                  <a:pt x="18" y="343"/>
                  <a:pt x="18" y="344"/>
                </a:cubicBezTo>
                <a:cubicBezTo>
                  <a:pt x="16" y="344"/>
                  <a:pt x="16" y="342"/>
                  <a:pt x="16" y="341"/>
                </a:cubicBezTo>
                <a:cubicBezTo>
                  <a:pt x="19" y="337"/>
                  <a:pt x="13" y="333"/>
                  <a:pt x="17" y="328"/>
                </a:cubicBezTo>
                <a:cubicBezTo>
                  <a:pt x="18" y="327"/>
                  <a:pt x="19" y="325"/>
                  <a:pt x="21" y="325"/>
                </a:cubicBezTo>
                <a:close/>
                <a:moveTo>
                  <a:pt x="43" y="347"/>
                </a:moveTo>
                <a:cubicBezTo>
                  <a:pt x="41" y="353"/>
                  <a:pt x="48" y="361"/>
                  <a:pt x="42" y="367"/>
                </a:cubicBezTo>
                <a:cubicBezTo>
                  <a:pt x="38" y="365"/>
                  <a:pt x="39" y="362"/>
                  <a:pt x="36" y="359"/>
                </a:cubicBezTo>
                <a:cubicBezTo>
                  <a:pt x="35" y="357"/>
                  <a:pt x="33" y="357"/>
                  <a:pt x="32" y="356"/>
                </a:cubicBezTo>
                <a:cubicBezTo>
                  <a:pt x="34" y="350"/>
                  <a:pt x="35" y="344"/>
                  <a:pt x="33" y="339"/>
                </a:cubicBezTo>
                <a:cubicBezTo>
                  <a:pt x="37" y="339"/>
                  <a:pt x="41" y="343"/>
                  <a:pt x="43" y="347"/>
                </a:cubicBezTo>
                <a:close/>
                <a:moveTo>
                  <a:pt x="23" y="348"/>
                </a:moveTo>
                <a:cubicBezTo>
                  <a:pt x="22" y="350"/>
                  <a:pt x="21" y="350"/>
                  <a:pt x="20" y="349"/>
                </a:cubicBezTo>
                <a:cubicBezTo>
                  <a:pt x="18" y="347"/>
                  <a:pt x="18" y="347"/>
                  <a:pt x="18" y="347"/>
                </a:cubicBezTo>
                <a:cubicBezTo>
                  <a:pt x="20" y="348"/>
                  <a:pt x="25" y="345"/>
                  <a:pt x="23" y="348"/>
                </a:cubicBezTo>
                <a:close/>
                <a:moveTo>
                  <a:pt x="14" y="358"/>
                </a:moveTo>
                <a:cubicBezTo>
                  <a:pt x="15" y="359"/>
                  <a:pt x="15" y="361"/>
                  <a:pt x="14" y="362"/>
                </a:cubicBezTo>
                <a:cubicBezTo>
                  <a:pt x="12" y="362"/>
                  <a:pt x="11" y="365"/>
                  <a:pt x="10" y="366"/>
                </a:cubicBezTo>
                <a:cubicBezTo>
                  <a:pt x="6" y="365"/>
                  <a:pt x="4" y="362"/>
                  <a:pt x="4" y="358"/>
                </a:cubicBezTo>
                <a:cubicBezTo>
                  <a:pt x="4" y="356"/>
                  <a:pt x="5" y="353"/>
                  <a:pt x="6" y="351"/>
                </a:cubicBezTo>
                <a:cubicBezTo>
                  <a:pt x="10" y="352"/>
                  <a:pt x="10" y="357"/>
                  <a:pt x="14" y="358"/>
                </a:cubicBezTo>
                <a:close/>
                <a:moveTo>
                  <a:pt x="47" y="377"/>
                </a:moveTo>
                <a:cubicBezTo>
                  <a:pt x="49" y="381"/>
                  <a:pt x="49" y="386"/>
                  <a:pt x="47" y="391"/>
                </a:cubicBezTo>
                <a:cubicBezTo>
                  <a:pt x="44" y="393"/>
                  <a:pt x="41" y="395"/>
                  <a:pt x="37" y="395"/>
                </a:cubicBezTo>
                <a:cubicBezTo>
                  <a:pt x="34" y="394"/>
                  <a:pt x="34" y="389"/>
                  <a:pt x="34" y="387"/>
                </a:cubicBezTo>
                <a:cubicBezTo>
                  <a:pt x="35" y="385"/>
                  <a:pt x="35" y="385"/>
                  <a:pt x="36" y="385"/>
                </a:cubicBezTo>
                <a:cubicBezTo>
                  <a:pt x="38" y="385"/>
                  <a:pt x="39" y="387"/>
                  <a:pt x="41" y="385"/>
                </a:cubicBezTo>
                <a:cubicBezTo>
                  <a:pt x="41" y="383"/>
                  <a:pt x="39" y="382"/>
                  <a:pt x="38" y="382"/>
                </a:cubicBezTo>
                <a:cubicBezTo>
                  <a:pt x="35" y="382"/>
                  <a:pt x="33" y="383"/>
                  <a:pt x="32" y="386"/>
                </a:cubicBezTo>
                <a:cubicBezTo>
                  <a:pt x="33" y="390"/>
                  <a:pt x="31" y="393"/>
                  <a:pt x="35" y="396"/>
                </a:cubicBezTo>
                <a:cubicBezTo>
                  <a:pt x="34" y="399"/>
                  <a:pt x="30" y="403"/>
                  <a:pt x="33" y="406"/>
                </a:cubicBezTo>
                <a:cubicBezTo>
                  <a:pt x="35" y="410"/>
                  <a:pt x="38" y="411"/>
                  <a:pt x="41" y="411"/>
                </a:cubicBezTo>
                <a:cubicBezTo>
                  <a:pt x="44" y="409"/>
                  <a:pt x="43" y="408"/>
                  <a:pt x="43" y="406"/>
                </a:cubicBezTo>
                <a:cubicBezTo>
                  <a:pt x="42" y="405"/>
                  <a:pt x="41" y="405"/>
                  <a:pt x="41" y="405"/>
                </a:cubicBezTo>
                <a:cubicBezTo>
                  <a:pt x="41" y="407"/>
                  <a:pt x="38" y="408"/>
                  <a:pt x="36" y="407"/>
                </a:cubicBezTo>
                <a:cubicBezTo>
                  <a:pt x="34" y="405"/>
                  <a:pt x="35" y="402"/>
                  <a:pt x="36" y="399"/>
                </a:cubicBezTo>
                <a:cubicBezTo>
                  <a:pt x="38" y="398"/>
                  <a:pt x="41" y="396"/>
                  <a:pt x="44" y="397"/>
                </a:cubicBezTo>
                <a:cubicBezTo>
                  <a:pt x="47" y="397"/>
                  <a:pt x="48" y="399"/>
                  <a:pt x="50" y="401"/>
                </a:cubicBezTo>
                <a:cubicBezTo>
                  <a:pt x="50" y="405"/>
                  <a:pt x="54" y="408"/>
                  <a:pt x="52" y="412"/>
                </a:cubicBezTo>
                <a:cubicBezTo>
                  <a:pt x="47" y="416"/>
                  <a:pt x="47" y="425"/>
                  <a:pt x="41" y="427"/>
                </a:cubicBezTo>
                <a:cubicBezTo>
                  <a:pt x="37" y="429"/>
                  <a:pt x="34" y="426"/>
                  <a:pt x="30" y="425"/>
                </a:cubicBezTo>
                <a:cubicBezTo>
                  <a:pt x="24" y="421"/>
                  <a:pt x="26" y="413"/>
                  <a:pt x="21" y="409"/>
                </a:cubicBezTo>
                <a:cubicBezTo>
                  <a:pt x="19" y="405"/>
                  <a:pt x="18" y="401"/>
                  <a:pt x="20" y="397"/>
                </a:cubicBezTo>
                <a:cubicBezTo>
                  <a:pt x="16" y="394"/>
                  <a:pt x="16" y="389"/>
                  <a:pt x="17" y="385"/>
                </a:cubicBezTo>
                <a:cubicBezTo>
                  <a:pt x="22" y="380"/>
                  <a:pt x="20" y="373"/>
                  <a:pt x="25" y="369"/>
                </a:cubicBezTo>
                <a:cubicBezTo>
                  <a:pt x="30" y="367"/>
                  <a:pt x="35" y="363"/>
                  <a:pt x="38" y="367"/>
                </a:cubicBezTo>
                <a:cubicBezTo>
                  <a:pt x="40" y="372"/>
                  <a:pt x="45" y="373"/>
                  <a:pt x="47" y="377"/>
                </a:cubicBezTo>
                <a:close/>
                <a:moveTo>
                  <a:pt x="738" y="368"/>
                </a:moveTo>
                <a:cubicBezTo>
                  <a:pt x="743" y="373"/>
                  <a:pt x="744" y="379"/>
                  <a:pt x="742" y="386"/>
                </a:cubicBezTo>
                <a:cubicBezTo>
                  <a:pt x="742" y="388"/>
                  <a:pt x="741" y="388"/>
                  <a:pt x="740" y="389"/>
                </a:cubicBezTo>
                <a:cubicBezTo>
                  <a:pt x="737" y="385"/>
                  <a:pt x="733" y="379"/>
                  <a:pt x="727" y="376"/>
                </a:cubicBezTo>
                <a:cubicBezTo>
                  <a:pt x="731" y="373"/>
                  <a:pt x="735" y="370"/>
                  <a:pt x="736" y="365"/>
                </a:cubicBezTo>
                <a:cubicBezTo>
                  <a:pt x="737" y="365"/>
                  <a:pt x="737" y="367"/>
                  <a:pt x="738" y="368"/>
                </a:cubicBezTo>
                <a:close/>
                <a:moveTo>
                  <a:pt x="776" y="370"/>
                </a:moveTo>
                <a:cubicBezTo>
                  <a:pt x="777" y="370"/>
                  <a:pt x="777" y="370"/>
                  <a:pt x="777" y="370"/>
                </a:cubicBezTo>
                <a:lnTo>
                  <a:pt x="776" y="370"/>
                </a:lnTo>
                <a:close/>
                <a:moveTo>
                  <a:pt x="741" y="375"/>
                </a:moveTo>
                <a:cubicBezTo>
                  <a:pt x="740" y="379"/>
                  <a:pt x="743" y="384"/>
                  <a:pt x="739" y="385"/>
                </a:cubicBezTo>
                <a:cubicBezTo>
                  <a:pt x="733" y="376"/>
                  <a:pt x="733" y="376"/>
                  <a:pt x="733" y="376"/>
                </a:cubicBezTo>
                <a:cubicBezTo>
                  <a:pt x="733" y="374"/>
                  <a:pt x="734" y="373"/>
                  <a:pt x="736" y="371"/>
                </a:cubicBezTo>
                <a:cubicBezTo>
                  <a:pt x="738" y="371"/>
                  <a:pt x="740" y="373"/>
                  <a:pt x="741" y="375"/>
                </a:cubicBezTo>
                <a:close/>
                <a:moveTo>
                  <a:pt x="724" y="379"/>
                </a:moveTo>
                <a:cubicBezTo>
                  <a:pt x="722" y="380"/>
                  <a:pt x="721" y="379"/>
                  <a:pt x="720" y="379"/>
                </a:cubicBezTo>
                <a:cubicBezTo>
                  <a:pt x="721" y="379"/>
                  <a:pt x="724" y="377"/>
                  <a:pt x="724" y="379"/>
                </a:cubicBezTo>
                <a:close/>
                <a:moveTo>
                  <a:pt x="711" y="387"/>
                </a:moveTo>
                <a:cubicBezTo>
                  <a:pt x="711" y="388"/>
                  <a:pt x="711" y="388"/>
                  <a:pt x="710" y="388"/>
                </a:cubicBezTo>
                <a:cubicBezTo>
                  <a:pt x="710" y="385"/>
                  <a:pt x="710" y="385"/>
                  <a:pt x="710" y="385"/>
                </a:cubicBezTo>
                <a:cubicBezTo>
                  <a:pt x="710" y="385"/>
                  <a:pt x="711" y="386"/>
                  <a:pt x="711" y="387"/>
                </a:cubicBezTo>
                <a:close/>
                <a:moveTo>
                  <a:pt x="727" y="391"/>
                </a:moveTo>
                <a:cubicBezTo>
                  <a:pt x="726" y="393"/>
                  <a:pt x="724" y="390"/>
                  <a:pt x="722" y="392"/>
                </a:cubicBezTo>
                <a:cubicBezTo>
                  <a:pt x="721" y="392"/>
                  <a:pt x="721" y="391"/>
                  <a:pt x="721" y="391"/>
                </a:cubicBezTo>
                <a:cubicBezTo>
                  <a:pt x="721" y="389"/>
                  <a:pt x="721" y="388"/>
                  <a:pt x="722" y="388"/>
                </a:cubicBezTo>
                <a:cubicBezTo>
                  <a:pt x="724" y="388"/>
                  <a:pt x="726" y="390"/>
                  <a:pt x="727" y="391"/>
                </a:cubicBezTo>
                <a:close/>
                <a:moveTo>
                  <a:pt x="721" y="399"/>
                </a:moveTo>
                <a:cubicBezTo>
                  <a:pt x="725" y="396"/>
                  <a:pt x="725" y="396"/>
                  <a:pt x="725" y="396"/>
                </a:cubicBezTo>
                <a:cubicBezTo>
                  <a:pt x="727" y="398"/>
                  <a:pt x="724" y="399"/>
                  <a:pt x="724" y="400"/>
                </a:cubicBezTo>
                <a:cubicBezTo>
                  <a:pt x="725" y="403"/>
                  <a:pt x="726" y="406"/>
                  <a:pt x="726" y="408"/>
                </a:cubicBezTo>
                <a:cubicBezTo>
                  <a:pt x="724" y="410"/>
                  <a:pt x="724" y="414"/>
                  <a:pt x="721" y="413"/>
                </a:cubicBezTo>
                <a:cubicBezTo>
                  <a:pt x="721" y="414"/>
                  <a:pt x="720" y="414"/>
                  <a:pt x="719" y="414"/>
                </a:cubicBezTo>
                <a:cubicBezTo>
                  <a:pt x="719" y="411"/>
                  <a:pt x="724" y="411"/>
                  <a:pt x="724" y="408"/>
                </a:cubicBezTo>
                <a:cubicBezTo>
                  <a:pt x="724" y="405"/>
                  <a:pt x="724" y="402"/>
                  <a:pt x="721" y="400"/>
                </a:cubicBezTo>
                <a:cubicBezTo>
                  <a:pt x="717" y="402"/>
                  <a:pt x="715" y="398"/>
                  <a:pt x="712" y="398"/>
                </a:cubicBezTo>
                <a:cubicBezTo>
                  <a:pt x="713" y="396"/>
                  <a:pt x="710" y="394"/>
                  <a:pt x="710" y="391"/>
                </a:cubicBezTo>
                <a:cubicBezTo>
                  <a:pt x="713" y="394"/>
                  <a:pt x="715" y="400"/>
                  <a:pt x="721" y="399"/>
                </a:cubicBezTo>
                <a:close/>
                <a:moveTo>
                  <a:pt x="6" y="407"/>
                </a:moveTo>
                <a:cubicBezTo>
                  <a:pt x="7" y="413"/>
                  <a:pt x="9" y="418"/>
                  <a:pt x="12" y="422"/>
                </a:cubicBezTo>
                <a:cubicBezTo>
                  <a:pt x="12" y="424"/>
                  <a:pt x="12" y="424"/>
                  <a:pt x="12" y="424"/>
                </a:cubicBezTo>
                <a:cubicBezTo>
                  <a:pt x="9" y="423"/>
                  <a:pt x="9" y="417"/>
                  <a:pt x="6" y="415"/>
                </a:cubicBezTo>
                <a:cubicBezTo>
                  <a:pt x="2" y="408"/>
                  <a:pt x="5" y="400"/>
                  <a:pt x="2" y="393"/>
                </a:cubicBezTo>
                <a:cubicBezTo>
                  <a:pt x="3" y="392"/>
                  <a:pt x="3" y="392"/>
                  <a:pt x="3" y="392"/>
                </a:cubicBezTo>
                <a:cubicBezTo>
                  <a:pt x="5" y="396"/>
                  <a:pt x="6" y="402"/>
                  <a:pt x="6" y="407"/>
                </a:cubicBezTo>
                <a:close/>
                <a:moveTo>
                  <a:pt x="739" y="396"/>
                </a:moveTo>
                <a:cubicBezTo>
                  <a:pt x="742" y="402"/>
                  <a:pt x="743" y="407"/>
                  <a:pt x="742" y="413"/>
                </a:cubicBezTo>
                <a:cubicBezTo>
                  <a:pt x="741" y="414"/>
                  <a:pt x="741" y="416"/>
                  <a:pt x="740" y="415"/>
                </a:cubicBezTo>
                <a:cubicBezTo>
                  <a:pt x="741" y="408"/>
                  <a:pt x="741" y="401"/>
                  <a:pt x="737" y="395"/>
                </a:cubicBezTo>
                <a:cubicBezTo>
                  <a:pt x="737" y="394"/>
                  <a:pt x="737" y="393"/>
                  <a:pt x="739" y="393"/>
                </a:cubicBezTo>
                <a:cubicBezTo>
                  <a:pt x="741" y="393"/>
                  <a:pt x="739" y="395"/>
                  <a:pt x="739" y="396"/>
                </a:cubicBezTo>
                <a:close/>
                <a:moveTo>
                  <a:pt x="712" y="411"/>
                </a:moveTo>
                <a:cubicBezTo>
                  <a:pt x="711" y="412"/>
                  <a:pt x="709" y="410"/>
                  <a:pt x="707" y="411"/>
                </a:cubicBezTo>
                <a:cubicBezTo>
                  <a:pt x="703" y="411"/>
                  <a:pt x="700" y="414"/>
                  <a:pt x="698" y="416"/>
                </a:cubicBezTo>
                <a:cubicBezTo>
                  <a:pt x="698" y="419"/>
                  <a:pt x="694" y="422"/>
                  <a:pt x="698" y="425"/>
                </a:cubicBezTo>
                <a:cubicBezTo>
                  <a:pt x="698" y="427"/>
                  <a:pt x="695" y="427"/>
                  <a:pt x="695" y="428"/>
                </a:cubicBezTo>
                <a:cubicBezTo>
                  <a:pt x="694" y="425"/>
                  <a:pt x="694" y="420"/>
                  <a:pt x="695" y="416"/>
                </a:cubicBezTo>
                <a:cubicBezTo>
                  <a:pt x="699" y="411"/>
                  <a:pt x="704" y="408"/>
                  <a:pt x="711" y="410"/>
                </a:cubicBezTo>
                <a:cubicBezTo>
                  <a:pt x="711" y="410"/>
                  <a:pt x="712" y="410"/>
                  <a:pt x="712" y="411"/>
                </a:cubicBezTo>
                <a:close/>
                <a:moveTo>
                  <a:pt x="715" y="412"/>
                </a:moveTo>
                <a:cubicBezTo>
                  <a:pt x="715" y="413"/>
                  <a:pt x="714" y="413"/>
                  <a:pt x="714" y="413"/>
                </a:cubicBezTo>
                <a:cubicBezTo>
                  <a:pt x="714" y="411"/>
                  <a:pt x="714" y="411"/>
                  <a:pt x="714" y="411"/>
                </a:cubicBezTo>
                <a:cubicBezTo>
                  <a:pt x="715" y="411"/>
                  <a:pt x="715" y="412"/>
                  <a:pt x="715" y="412"/>
                </a:cubicBezTo>
                <a:close/>
                <a:moveTo>
                  <a:pt x="720" y="431"/>
                </a:moveTo>
                <a:cubicBezTo>
                  <a:pt x="715" y="438"/>
                  <a:pt x="715" y="438"/>
                  <a:pt x="715" y="438"/>
                </a:cubicBezTo>
                <a:cubicBezTo>
                  <a:pt x="712" y="437"/>
                  <a:pt x="710" y="440"/>
                  <a:pt x="707" y="442"/>
                </a:cubicBezTo>
                <a:cubicBezTo>
                  <a:pt x="705" y="444"/>
                  <a:pt x="706" y="448"/>
                  <a:pt x="704" y="450"/>
                </a:cubicBezTo>
                <a:cubicBezTo>
                  <a:pt x="701" y="446"/>
                  <a:pt x="707" y="442"/>
                  <a:pt x="704" y="439"/>
                </a:cubicBezTo>
                <a:cubicBezTo>
                  <a:pt x="710" y="439"/>
                  <a:pt x="713" y="436"/>
                  <a:pt x="716" y="434"/>
                </a:cubicBezTo>
                <a:cubicBezTo>
                  <a:pt x="720" y="429"/>
                  <a:pt x="720" y="422"/>
                  <a:pt x="718" y="416"/>
                </a:cubicBezTo>
                <a:cubicBezTo>
                  <a:pt x="722" y="420"/>
                  <a:pt x="721" y="426"/>
                  <a:pt x="720" y="431"/>
                </a:cubicBezTo>
                <a:close/>
                <a:moveTo>
                  <a:pt x="738" y="419"/>
                </a:moveTo>
                <a:cubicBezTo>
                  <a:pt x="737" y="422"/>
                  <a:pt x="732" y="422"/>
                  <a:pt x="730" y="426"/>
                </a:cubicBezTo>
                <a:cubicBezTo>
                  <a:pt x="726" y="432"/>
                  <a:pt x="736" y="437"/>
                  <a:pt x="732" y="445"/>
                </a:cubicBezTo>
                <a:cubicBezTo>
                  <a:pt x="729" y="448"/>
                  <a:pt x="734" y="451"/>
                  <a:pt x="733" y="456"/>
                </a:cubicBezTo>
                <a:cubicBezTo>
                  <a:pt x="730" y="454"/>
                  <a:pt x="731" y="451"/>
                  <a:pt x="729" y="448"/>
                </a:cubicBezTo>
                <a:cubicBezTo>
                  <a:pt x="730" y="445"/>
                  <a:pt x="732" y="441"/>
                  <a:pt x="731" y="437"/>
                </a:cubicBezTo>
                <a:cubicBezTo>
                  <a:pt x="728" y="434"/>
                  <a:pt x="727" y="430"/>
                  <a:pt x="728" y="426"/>
                </a:cubicBezTo>
                <a:cubicBezTo>
                  <a:pt x="729" y="421"/>
                  <a:pt x="734" y="421"/>
                  <a:pt x="738" y="419"/>
                </a:cubicBezTo>
                <a:close/>
                <a:moveTo>
                  <a:pt x="715" y="427"/>
                </a:moveTo>
                <a:cubicBezTo>
                  <a:pt x="713" y="429"/>
                  <a:pt x="712" y="425"/>
                  <a:pt x="710" y="424"/>
                </a:cubicBezTo>
                <a:cubicBezTo>
                  <a:pt x="706" y="423"/>
                  <a:pt x="702" y="422"/>
                  <a:pt x="699" y="425"/>
                </a:cubicBezTo>
                <a:cubicBezTo>
                  <a:pt x="699" y="422"/>
                  <a:pt x="703" y="422"/>
                  <a:pt x="704" y="421"/>
                </a:cubicBezTo>
                <a:cubicBezTo>
                  <a:pt x="709" y="421"/>
                  <a:pt x="713" y="425"/>
                  <a:pt x="715" y="427"/>
                </a:cubicBezTo>
                <a:close/>
                <a:moveTo>
                  <a:pt x="53" y="437"/>
                </a:moveTo>
                <a:cubicBezTo>
                  <a:pt x="51" y="442"/>
                  <a:pt x="53" y="448"/>
                  <a:pt x="47" y="451"/>
                </a:cubicBezTo>
                <a:cubicBezTo>
                  <a:pt x="45" y="451"/>
                  <a:pt x="45" y="451"/>
                  <a:pt x="45" y="451"/>
                </a:cubicBezTo>
                <a:cubicBezTo>
                  <a:pt x="44" y="446"/>
                  <a:pt x="44" y="440"/>
                  <a:pt x="40" y="437"/>
                </a:cubicBezTo>
                <a:cubicBezTo>
                  <a:pt x="40" y="432"/>
                  <a:pt x="41" y="428"/>
                  <a:pt x="46" y="427"/>
                </a:cubicBezTo>
                <a:cubicBezTo>
                  <a:pt x="51" y="427"/>
                  <a:pt x="51" y="433"/>
                  <a:pt x="53" y="437"/>
                </a:cubicBezTo>
                <a:close/>
                <a:moveTo>
                  <a:pt x="705" y="429"/>
                </a:moveTo>
                <a:cubicBezTo>
                  <a:pt x="705" y="430"/>
                  <a:pt x="705" y="430"/>
                  <a:pt x="705" y="430"/>
                </a:cubicBezTo>
                <a:cubicBezTo>
                  <a:pt x="704" y="430"/>
                  <a:pt x="704" y="430"/>
                  <a:pt x="704" y="430"/>
                </a:cubicBezTo>
                <a:cubicBezTo>
                  <a:pt x="704" y="430"/>
                  <a:pt x="704" y="429"/>
                  <a:pt x="705" y="429"/>
                </a:cubicBezTo>
                <a:close/>
                <a:moveTo>
                  <a:pt x="692" y="432"/>
                </a:moveTo>
                <a:cubicBezTo>
                  <a:pt x="693" y="435"/>
                  <a:pt x="691" y="437"/>
                  <a:pt x="692" y="440"/>
                </a:cubicBezTo>
                <a:cubicBezTo>
                  <a:pt x="691" y="438"/>
                  <a:pt x="690" y="436"/>
                  <a:pt x="691" y="433"/>
                </a:cubicBezTo>
                <a:cubicBezTo>
                  <a:pt x="692" y="432"/>
                  <a:pt x="692" y="432"/>
                  <a:pt x="692" y="432"/>
                </a:cubicBezTo>
                <a:close/>
                <a:moveTo>
                  <a:pt x="20" y="437"/>
                </a:moveTo>
                <a:cubicBezTo>
                  <a:pt x="21" y="441"/>
                  <a:pt x="15" y="442"/>
                  <a:pt x="15" y="445"/>
                </a:cubicBezTo>
                <a:cubicBezTo>
                  <a:pt x="12" y="447"/>
                  <a:pt x="12" y="443"/>
                  <a:pt x="12" y="442"/>
                </a:cubicBezTo>
                <a:cubicBezTo>
                  <a:pt x="12" y="439"/>
                  <a:pt x="12" y="435"/>
                  <a:pt x="15" y="433"/>
                </a:cubicBezTo>
                <a:cubicBezTo>
                  <a:pt x="17" y="433"/>
                  <a:pt x="18" y="436"/>
                  <a:pt x="20" y="437"/>
                </a:cubicBezTo>
                <a:close/>
                <a:moveTo>
                  <a:pt x="41" y="441"/>
                </a:moveTo>
                <a:cubicBezTo>
                  <a:pt x="40" y="445"/>
                  <a:pt x="44" y="449"/>
                  <a:pt x="41" y="454"/>
                </a:cubicBezTo>
                <a:cubicBezTo>
                  <a:pt x="39" y="460"/>
                  <a:pt x="30" y="454"/>
                  <a:pt x="30" y="461"/>
                </a:cubicBezTo>
                <a:cubicBezTo>
                  <a:pt x="28" y="463"/>
                  <a:pt x="30" y="464"/>
                  <a:pt x="30" y="466"/>
                </a:cubicBezTo>
                <a:cubicBezTo>
                  <a:pt x="33" y="471"/>
                  <a:pt x="41" y="469"/>
                  <a:pt x="40" y="475"/>
                </a:cubicBezTo>
                <a:cubicBezTo>
                  <a:pt x="38" y="477"/>
                  <a:pt x="37" y="480"/>
                  <a:pt x="38" y="483"/>
                </a:cubicBezTo>
                <a:cubicBezTo>
                  <a:pt x="38" y="487"/>
                  <a:pt x="41" y="490"/>
                  <a:pt x="45" y="492"/>
                </a:cubicBezTo>
                <a:cubicBezTo>
                  <a:pt x="43" y="494"/>
                  <a:pt x="41" y="497"/>
                  <a:pt x="42" y="500"/>
                </a:cubicBezTo>
                <a:cubicBezTo>
                  <a:pt x="43" y="502"/>
                  <a:pt x="45" y="504"/>
                  <a:pt x="47" y="504"/>
                </a:cubicBezTo>
                <a:cubicBezTo>
                  <a:pt x="48" y="504"/>
                  <a:pt x="49" y="503"/>
                  <a:pt x="50" y="503"/>
                </a:cubicBezTo>
                <a:cubicBezTo>
                  <a:pt x="50" y="501"/>
                  <a:pt x="49" y="501"/>
                  <a:pt x="48" y="500"/>
                </a:cubicBezTo>
                <a:cubicBezTo>
                  <a:pt x="46" y="502"/>
                  <a:pt x="44" y="500"/>
                  <a:pt x="44" y="499"/>
                </a:cubicBezTo>
                <a:cubicBezTo>
                  <a:pt x="44" y="497"/>
                  <a:pt x="45" y="494"/>
                  <a:pt x="47" y="494"/>
                </a:cubicBezTo>
                <a:cubicBezTo>
                  <a:pt x="54" y="492"/>
                  <a:pt x="55" y="500"/>
                  <a:pt x="57" y="503"/>
                </a:cubicBezTo>
                <a:cubicBezTo>
                  <a:pt x="58" y="506"/>
                  <a:pt x="56" y="511"/>
                  <a:pt x="55" y="513"/>
                </a:cubicBezTo>
                <a:cubicBezTo>
                  <a:pt x="53" y="517"/>
                  <a:pt x="48" y="516"/>
                  <a:pt x="44" y="517"/>
                </a:cubicBezTo>
                <a:cubicBezTo>
                  <a:pt x="42" y="518"/>
                  <a:pt x="40" y="513"/>
                  <a:pt x="38" y="515"/>
                </a:cubicBezTo>
                <a:cubicBezTo>
                  <a:pt x="44" y="520"/>
                  <a:pt x="44" y="520"/>
                  <a:pt x="44" y="520"/>
                </a:cubicBezTo>
                <a:cubicBezTo>
                  <a:pt x="49" y="519"/>
                  <a:pt x="55" y="518"/>
                  <a:pt x="58" y="513"/>
                </a:cubicBezTo>
                <a:cubicBezTo>
                  <a:pt x="61" y="514"/>
                  <a:pt x="59" y="519"/>
                  <a:pt x="59" y="522"/>
                </a:cubicBezTo>
                <a:cubicBezTo>
                  <a:pt x="58" y="526"/>
                  <a:pt x="53" y="526"/>
                  <a:pt x="50" y="528"/>
                </a:cubicBezTo>
                <a:cubicBezTo>
                  <a:pt x="46" y="527"/>
                  <a:pt x="41" y="527"/>
                  <a:pt x="38" y="523"/>
                </a:cubicBezTo>
                <a:cubicBezTo>
                  <a:pt x="38" y="521"/>
                  <a:pt x="34" y="519"/>
                  <a:pt x="35" y="515"/>
                </a:cubicBezTo>
                <a:cubicBezTo>
                  <a:pt x="38" y="512"/>
                  <a:pt x="33" y="510"/>
                  <a:pt x="33" y="506"/>
                </a:cubicBezTo>
                <a:cubicBezTo>
                  <a:pt x="31" y="503"/>
                  <a:pt x="33" y="501"/>
                  <a:pt x="32" y="499"/>
                </a:cubicBezTo>
                <a:cubicBezTo>
                  <a:pt x="37" y="492"/>
                  <a:pt x="32" y="485"/>
                  <a:pt x="28" y="479"/>
                </a:cubicBezTo>
                <a:cubicBezTo>
                  <a:pt x="18" y="474"/>
                  <a:pt x="19" y="463"/>
                  <a:pt x="16" y="454"/>
                </a:cubicBezTo>
                <a:cubicBezTo>
                  <a:pt x="15" y="448"/>
                  <a:pt x="19" y="444"/>
                  <a:pt x="23" y="440"/>
                </a:cubicBezTo>
                <a:cubicBezTo>
                  <a:pt x="25" y="440"/>
                  <a:pt x="28" y="440"/>
                  <a:pt x="31" y="440"/>
                </a:cubicBezTo>
                <a:cubicBezTo>
                  <a:pt x="34" y="439"/>
                  <a:pt x="39" y="437"/>
                  <a:pt x="41" y="441"/>
                </a:cubicBezTo>
                <a:close/>
                <a:moveTo>
                  <a:pt x="718" y="444"/>
                </a:moveTo>
                <a:cubicBezTo>
                  <a:pt x="718" y="445"/>
                  <a:pt x="716" y="448"/>
                  <a:pt x="714" y="448"/>
                </a:cubicBezTo>
                <a:cubicBezTo>
                  <a:pt x="713" y="448"/>
                  <a:pt x="712" y="448"/>
                  <a:pt x="712" y="447"/>
                </a:cubicBezTo>
                <a:cubicBezTo>
                  <a:pt x="713" y="445"/>
                  <a:pt x="717" y="446"/>
                  <a:pt x="717" y="443"/>
                </a:cubicBezTo>
                <a:cubicBezTo>
                  <a:pt x="718" y="440"/>
                  <a:pt x="718" y="440"/>
                  <a:pt x="718" y="440"/>
                </a:cubicBezTo>
                <a:cubicBezTo>
                  <a:pt x="719" y="440"/>
                  <a:pt x="718" y="442"/>
                  <a:pt x="718" y="444"/>
                </a:cubicBezTo>
                <a:close/>
                <a:moveTo>
                  <a:pt x="695" y="444"/>
                </a:moveTo>
                <a:cubicBezTo>
                  <a:pt x="695" y="444"/>
                  <a:pt x="695" y="444"/>
                  <a:pt x="695" y="444"/>
                </a:cubicBezTo>
                <a:cubicBezTo>
                  <a:pt x="693" y="445"/>
                  <a:pt x="692" y="443"/>
                  <a:pt x="693" y="442"/>
                </a:cubicBezTo>
                <a:cubicBezTo>
                  <a:pt x="694" y="442"/>
                  <a:pt x="695" y="443"/>
                  <a:pt x="695" y="444"/>
                </a:cubicBezTo>
                <a:close/>
                <a:moveTo>
                  <a:pt x="34" y="448"/>
                </a:moveTo>
                <a:cubicBezTo>
                  <a:pt x="33" y="449"/>
                  <a:pt x="33" y="449"/>
                  <a:pt x="33" y="449"/>
                </a:cubicBezTo>
                <a:cubicBezTo>
                  <a:pt x="31" y="448"/>
                  <a:pt x="28" y="448"/>
                  <a:pt x="27" y="451"/>
                </a:cubicBezTo>
                <a:cubicBezTo>
                  <a:pt x="26" y="454"/>
                  <a:pt x="30" y="454"/>
                  <a:pt x="29" y="457"/>
                </a:cubicBezTo>
                <a:cubicBezTo>
                  <a:pt x="27" y="457"/>
                  <a:pt x="27" y="454"/>
                  <a:pt x="25" y="453"/>
                </a:cubicBezTo>
                <a:cubicBezTo>
                  <a:pt x="24" y="449"/>
                  <a:pt x="27" y="447"/>
                  <a:pt x="30" y="446"/>
                </a:cubicBezTo>
                <a:cubicBezTo>
                  <a:pt x="31" y="445"/>
                  <a:pt x="33" y="446"/>
                  <a:pt x="34" y="448"/>
                </a:cubicBezTo>
                <a:close/>
                <a:moveTo>
                  <a:pt x="698" y="452"/>
                </a:moveTo>
                <a:cubicBezTo>
                  <a:pt x="698" y="455"/>
                  <a:pt x="698" y="457"/>
                  <a:pt x="696" y="460"/>
                </a:cubicBezTo>
                <a:cubicBezTo>
                  <a:pt x="692" y="462"/>
                  <a:pt x="688" y="462"/>
                  <a:pt x="684" y="464"/>
                </a:cubicBezTo>
                <a:cubicBezTo>
                  <a:pt x="680" y="467"/>
                  <a:pt x="679" y="471"/>
                  <a:pt x="676" y="475"/>
                </a:cubicBezTo>
                <a:cubicBezTo>
                  <a:pt x="674" y="471"/>
                  <a:pt x="678" y="469"/>
                  <a:pt x="680" y="466"/>
                </a:cubicBezTo>
                <a:cubicBezTo>
                  <a:pt x="683" y="460"/>
                  <a:pt x="690" y="460"/>
                  <a:pt x="694" y="458"/>
                </a:cubicBezTo>
                <a:cubicBezTo>
                  <a:pt x="696" y="456"/>
                  <a:pt x="697" y="452"/>
                  <a:pt x="695" y="448"/>
                </a:cubicBezTo>
                <a:cubicBezTo>
                  <a:pt x="698" y="448"/>
                  <a:pt x="697" y="451"/>
                  <a:pt x="698" y="452"/>
                </a:cubicBezTo>
                <a:close/>
                <a:moveTo>
                  <a:pt x="727" y="451"/>
                </a:moveTo>
                <a:cubicBezTo>
                  <a:pt x="728" y="454"/>
                  <a:pt x="724" y="457"/>
                  <a:pt x="722" y="460"/>
                </a:cubicBezTo>
                <a:cubicBezTo>
                  <a:pt x="718" y="462"/>
                  <a:pt x="713" y="464"/>
                  <a:pt x="709" y="461"/>
                </a:cubicBezTo>
                <a:cubicBezTo>
                  <a:pt x="707" y="461"/>
                  <a:pt x="707" y="463"/>
                  <a:pt x="706" y="463"/>
                </a:cubicBezTo>
                <a:cubicBezTo>
                  <a:pt x="705" y="466"/>
                  <a:pt x="705" y="469"/>
                  <a:pt x="708" y="471"/>
                </a:cubicBezTo>
                <a:cubicBezTo>
                  <a:pt x="712" y="474"/>
                  <a:pt x="718" y="474"/>
                  <a:pt x="722" y="471"/>
                </a:cubicBezTo>
                <a:cubicBezTo>
                  <a:pt x="724" y="471"/>
                  <a:pt x="727" y="467"/>
                  <a:pt x="728" y="468"/>
                </a:cubicBezTo>
                <a:cubicBezTo>
                  <a:pt x="724" y="473"/>
                  <a:pt x="718" y="477"/>
                  <a:pt x="712" y="475"/>
                </a:cubicBezTo>
                <a:cubicBezTo>
                  <a:pt x="709" y="474"/>
                  <a:pt x="707" y="472"/>
                  <a:pt x="704" y="470"/>
                </a:cubicBezTo>
                <a:cubicBezTo>
                  <a:pt x="702" y="469"/>
                  <a:pt x="701" y="472"/>
                  <a:pt x="699" y="471"/>
                </a:cubicBezTo>
                <a:cubicBezTo>
                  <a:pt x="701" y="469"/>
                  <a:pt x="705" y="468"/>
                  <a:pt x="704" y="464"/>
                </a:cubicBezTo>
                <a:cubicBezTo>
                  <a:pt x="706" y="459"/>
                  <a:pt x="706" y="459"/>
                  <a:pt x="706" y="459"/>
                </a:cubicBezTo>
                <a:cubicBezTo>
                  <a:pt x="705" y="457"/>
                  <a:pt x="703" y="454"/>
                  <a:pt x="704" y="451"/>
                </a:cubicBezTo>
                <a:cubicBezTo>
                  <a:pt x="706" y="455"/>
                  <a:pt x="710" y="462"/>
                  <a:pt x="715" y="460"/>
                </a:cubicBezTo>
                <a:cubicBezTo>
                  <a:pt x="719" y="460"/>
                  <a:pt x="722" y="457"/>
                  <a:pt x="724" y="454"/>
                </a:cubicBezTo>
                <a:cubicBezTo>
                  <a:pt x="724" y="453"/>
                  <a:pt x="725" y="451"/>
                  <a:pt x="727" y="451"/>
                </a:cubicBezTo>
                <a:close/>
                <a:moveTo>
                  <a:pt x="733" y="458"/>
                </a:moveTo>
                <a:cubicBezTo>
                  <a:pt x="733" y="459"/>
                  <a:pt x="733" y="460"/>
                  <a:pt x="733" y="460"/>
                </a:cubicBezTo>
                <a:cubicBezTo>
                  <a:pt x="733" y="458"/>
                  <a:pt x="733" y="458"/>
                  <a:pt x="733" y="458"/>
                </a:cubicBezTo>
                <a:close/>
                <a:moveTo>
                  <a:pt x="733" y="463"/>
                </a:moveTo>
                <a:cubicBezTo>
                  <a:pt x="732" y="464"/>
                  <a:pt x="732" y="467"/>
                  <a:pt x="730" y="467"/>
                </a:cubicBezTo>
                <a:cubicBezTo>
                  <a:pt x="729" y="466"/>
                  <a:pt x="730" y="466"/>
                  <a:pt x="730" y="464"/>
                </a:cubicBezTo>
                <a:cubicBezTo>
                  <a:pt x="730" y="463"/>
                  <a:pt x="731" y="463"/>
                  <a:pt x="733" y="463"/>
                </a:cubicBezTo>
                <a:close/>
                <a:moveTo>
                  <a:pt x="64" y="472"/>
                </a:moveTo>
                <a:cubicBezTo>
                  <a:pt x="64" y="474"/>
                  <a:pt x="64" y="474"/>
                  <a:pt x="63" y="474"/>
                </a:cubicBezTo>
                <a:cubicBezTo>
                  <a:pt x="59" y="474"/>
                  <a:pt x="56" y="473"/>
                  <a:pt x="53" y="474"/>
                </a:cubicBezTo>
                <a:cubicBezTo>
                  <a:pt x="50" y="477"/>
                  <a:pt x="46" y="480"/>
                  <a:pt x="45" y="483"/>
                </a:cubicBezTo>
                <a:cubicBezTo>
                  <a:pt x="44" y="486"/>
                  <a:pt x="47" y="489"/>
                  <a:pt x="45" y="489"/>
                </a:cubicBezTo>
                <a:cubicBezTo>
                  <a:pt x="42" y="489"/>
                  <a:pt x="41" y="485"/>
                  <a:pt x="40" y="483"/>
                </a:cubicBezTo>
                <a:cubicBezTo>
                  <a:pt x="39" y="478"/>
                  <a:pt x="44" y="476"/>
                  <a:pt x="44" y="471"/>
                </a:cubicBezTo>
                <a:cubicBezTo>
                  <a:pt x="46" y="469"/>
                  <a:pt x="49" y="467"/>
                  <a:pt x="52" y="467"/>
                </a:cubicBezTo>
                <a:cubicBezTo>
                  <a:pt x="56" y="468"/>
                  <a:pt x="61" y="468"/>
                  <a:pt x="64" y="472"/>
                </a:cubicBezTo>
                <a:close/>
                <a:moveTo>
                  <a:pt x="695" y="470"/>
                </a:moveTo>
                <a:cubicBezTo>
                  <a:pt x="692" y="472"/>
                  <a:pt x="690" y="474"/>
                  <a:pt x="688" y="477"/>
                </a:cubicBezTo>
                <a:cubicBezTo>
                  <a:pt x="686" y="482"/>
                  <a:pt x="690" y="486"/>
                  <a:pt x="694" y="488"/>
                </a:cubicBezTo>
                <a:cubicBezTo>
                  <a:pt x="699" y="488"/>
                  <a:pt x="703" y="490"/>
                  <a:pt x="707" y="487"/>
                </a:cubicBezTo>
                <a:cubicBezTo>
                  <a:pt x="707" y="487"/>
                  <a:pt x="709" y="487"/>
                  <a:pt x="709" y="488"/>
                </a:cubicBezTo>
                <a:cubicBezTo>
                  <a:pt x="707" y="489"/>
                  <a:pt x="704" y="489"/>
                  <a:pt x="704" y="491"/>
                </a:cubicBezTo>
                <a:cubicBezTo>
                  <a:pt x="707" y="495"/>
                  <a:pt x="707" y="501"/>
                  <a:pt x="705" y="506"/>
                </a:cubicBezTo>
                <a:cubicBezTo>
                  <a:pt x="703" y="510"/>
                  <a:pt x="700" y="512"/>
                  <a:pt x="698" y="513"/>
                </a:cubicBezTo>
                <a:cubicBezTo>
                  <a:pt x="698" y="515"/>
                  <a:pt x="701" y="516"/>
                  <a:pt x="701" y="517"/>
                </a:cubicBezTo>
                <a:cubicBezTo>
                  <a:pt x="707" y="518"/>
                  <a:pt x="711" y="514"/>
                  <a:pt x="713" y="510"/>
                </a:cubicBezTo>
                <a:cubicBezTo>
                  <a:pt x="713" y="507"/>
                  <a:pt x="714" y="505"/>
                  <a:pt x="716" y="503"/>
                </a:cubicBezTo>
                <a:cubicBezTo>
                  <a:pt x="716" y="500"/>
                  <a:pt x="716" y="497"/>
                  <a:pt x="716" y="494"/>
                </a:cubicBezTo>
                <a:cubicBezTo>
                  <a:pt x="718" y="495"/>
                  <a:pt x="718" y="497"/>
                  <a:pt x="718" y="500"/>
                </a:cubicBezTo>
                <a:cubicBezTo>
                  <a:pt x="718" y="503"/>
                  <a:pt x="715" y="508"/>
                  <a:pt x="714" y="512"/>
                </a:cubicBezTo>
                <a:cubicBezTo>
                  <a:pt x="712" y="515"/>
                  <a:pt x="708" y="518"/>
                  <a:pt x="704" y="518"/>
                </a:cubicBezTo>
                <a:cubicBezTo>
                  <a:pt x="701" y="522"/>
                  <a:pt x="704" y="526"/>
                  <a:pt x="701" y="529"/>
                </a:cubicBezTo>
                <a:cubicBezTo>
                  <a:pt x="701" y="532"/>
                  <a:pt x="701" y="532"/>
                  <a:pt x="701" y="532"/>
                </a:cubicBezTo>
                <a:cubicBezTo>
                  <a:pt x="698" y="534"/>
                  <a:pt x="696" y="540"/>
                  <a:pt x="692" y="540"/>
                </a:cubicBezTo>
                <a:cubicBezTo>
                  <a:pt x="691" y="542"/>
                  <a:pt x="687" y="540"/>
                  <a:pt x="687" y="543"/>
                </a:cubicBezTo>
                <a:cubicBezTo>
                  <a:pt x="688" y="551"/>
                  <a:pt x="689" y="560"/>
                  <a:pt x="681" y="564"/>
                </a:cubicBezTo>
                <a:cubicBezTo>
                  <a:pt x="678" y="567"/>
                  <a:pt x="672" y="565"/>
                  <a:pt x="671" y="571"/>
                </a:cubicBezTo>
                <a:cubicBezTo>
                  <a:pt x="669" y="575"/>
                  <a:pt x="669" y="582"/>
                  <a:pt x="668" y="587"/>
                </a:cubicBezTo>
                <a:cubicBezTo>
                  <a:pt x="664" y="596"/>
                  <a:pt x="664" y="596"/>
                  <a:pt x="664" y="596"/>
                </a:cubicBezTo>
                <a:cubicBezTo>
                  <a:pt x="661" y="601"/>
                  <a:pt x="654" y="604"/>
                  <a:pt x="652" y="610"/>
                </a:cubicBezTo>
                <a:cubicBezTo>
                  <a:pt x="649" y="612"/>
                  <a:pt x="648" y="616"/>
                  <a:pt x="644" y="616"/>
                </a:cubicBezTo>
                <a:cubicBezTo>
                  <a:pt x="644" y="614"/>
                  <a:pt x="646" y="613"/>
                  <a:pt x="648" y="613"/>
                </a:cubicBezTo>
                <a:cubicBezTo>
                  <a:pt x="649" y="607"/>
                  <a:pt x="652" y="602"/>
                  <a:pt x="658" y="600"/>
                </a:cubicBezTo>
                <a:cubicBezTo>
                  <a:pt x="664" y="595"/>
                  <a:pt x="669" y="585"/>
                  <a:pt x="667" y="576"/>
                </a:cubicBezTo>
                <a:cubicBezTo>
                  <a:pt x="667" y="575"/>
                  <a:pt x="669" y="572"/>
                  <a:pt x="670" y="571"/>
                </a:cubicBezTo>
                <a:cubicBezTo>
                  <a:pt x="672" y="565"/>
                  <a:pt x="671" y="558"/>
                  <a:pt x="666" y="554"/>
                </a:cubicBezTo>
                <a:cubicBezTo>
                  <a:pt x="664" y="552"/>
                  <a:pt x="661" y="552"/>
                  <a:pt x="658" y="552"/>
                </a:cubicBezTo>
                <a:cubicBezTo>
                  <a:pt x="654" y="555"/>
                  <a:pt x="659" y="558"/>
                  <a:pt x="659" y="562"/>
                </a:cubicBezTo>
                <a:cubicBezTo>
                  <a:pt x="661" y="569"/>
                  <a:pt x="657" y="573"/>
                  <a:pt x="657" y="580"/>
                </a:cubicBezTo>
                <a:cubicBezTo>
                  <a:pt x="655" y="582"/>
                  <a:pt x="656" y="586"/>
                  <a:pt x="653" y="587"/>
                </a:cubicBezTo>
                <a:cubicBezTo>
                  <a:pt x="652" y="584"/>
                  <a:pt x="655" y="582"/>
                  <a:pt x="656" y="579"/>
                </a:cubicBezTo>
                <a:cubicBezTo>
                  <a:pt x="655" y="576"/>
                  <a:pt x="656" y="573"/>
                  <a:pt x="658" y="571"/>
                </a:cubicBezTo>
                <a:cubicBezTo>
                  <a:pt x="658" y="564"/>
                  <a:pt x="658" y="557"/>
                  <a:pt x="652" y="553"/>
                </a:cubicBezTo>
                <a:cubicBezTo>
                  <a:pt x="647" y="550"/>
                  <a:pt x="643" y="552"/>
                  <a:pt x="639" y="555"/>
                </a:cubicBezTo>
                <a:cubicBezTo>
                  <a:pt x="638" y="558"/>
                  <a:pt x="635" y="558"/>
                  <a:pt x="634" y="558"/>
                </a:cubicBezTo>
                <a:cubicBezTo>
                  <a:pt x="627" y="561"/>
                  <a:pt x="626" y="568"/>
                  <a:pt x="625" y="575"/>
                </a:cubicBezTo>
                <a:cubicBezTo>
                  <a:pt x="625" y="579"/>
                  <a:pt x="629" y="582"/>
                  <a:pt x="632" y="584"/>
                </a:cubicBezTo>
                <a:cubicBezTo>
                  <a:pt x="636" y="585"/>
                  <a:pt x="639" y="583"/>
                  <a:pt x="642" y="580"/>
                </a:cubicBezTo>
                <a:cubicBezTo>
                  <a:pt x="644" y="577"/>
                  <a:pt x="643" y="574"/>
                  <a:pt x="643" y="571"/>
                </a:cubicBezTo>
                <a:cubicBezTo>
                  <a:pt x="645" y="571"/>
                  <a:pt x="646" y="575"/>
                  <a:pt x="645" y="576"/>
                </a:cubicBezTo>
                <a:cubicBezTo>
                  <a:pt x="645" y="580"/>
                  <a:pt x="641" y="584"/>
                  <a:pt x="638" y="585"/>
                </a:cubicBezTo>
                <a:cubicBezTo>
                  <a:pt x="632" y="587"/>
                  <a:pt x="632" y="587"/>
                  <a:pt x="632" y="587"/>
                </a:cubicBezTo>
                <a:cubicBezTo>
                  <a:pt x="632" y="592"/>
                  <a:pt x="632" y="597"/>
                  <a:pt x="626" y="598"/>
                </a:cubicBezTo>
                <a:cubicBezTo>
                  <a:pt x="626" y="598"/>
                  <a:pt x="626" y="598"/>
                  <a:pt x="626" y="598"/>
                </a:cubicBezTo>
                <a:cubicBezTo>
                  <a:pt x="629" y="595"/>
                  <a:pt x="630" y="592"/>
                  <a:pt x="630" y="587"/>
                </a:cubicBezTo>
                <a:cubicBezTo>
                  <a:pt x="629" y="584"/>
                  <a:pt x="626" y="581"/>
                  <a:pt x="622" y="581"/>
                </a:cubicBezTo>
                <a:cubicBezTo>
                  <a:pt x="617" y="581"/>
                  <a:pt x="614" y="584"/>
                  <a:pt x="610" y="586"/>
                </a:cubicBezTo>
                <a:cubicBezTo>
                  <a:pt x="606" y="590"/>
                  <a:pt x="604" y="595"/>
                  <a:pt x="604" y="601"/>
                </a:cubicBezTo>
                <a:cubicBezTo>
                  <a:pt x="603" y="601"/>
                  <a:pt x="603" y="604"/>
                  <a:pt x="601" y="602"/>
                </a:cubicBezTo>
                <a:cubicBezTo>
                  <a:pt x="603" y="596"/>
                  <a:pt x="603" y="590"/>
                  <a:pt x="607" y="586"/>
                </a:cubicBezTo>
                <a:cubicBezTo>
                  <a:pt x="612" y="583"/>
                  <a:pt x="617" y="578"/>
                  <a:pt x="623" y="579"/>
                </a:cubicBezTo>
                <a:cubicBezTo>
                  <a:pt x="624" y="569"/>
                  <a:pt x="624" y="569"/>
                  <a:pt x="624" y="569"/>
                </a:cubicBezTo>
                <a:cubicBezTo>
                  <a:pt x="629" y="559"/>
                  <a:pt x="629" y="559"/>
                  <a:pt x="629" y="559"/>
                </a:cubicBezTo>
                <a:cubicBezTo>
                  <a:pt x="635" y="558"/>
                  <a:pt x="638" y="553"/>
                  <a:pt x="643" y="551"/>
                </a:cubicBezTo>
                <a:cubicBezTo>
                  <a:pt x="646" y="548"/>
                  <a:pt x="643" y="544"/>
                  <a:pt x="646" y="541"/>
                </a:cubicBezTo>
                <a:cubicBezTo>
                  <a:pt x="648" y="538"/>
                  <a:pt x="649" y="532"/>
                  <a:pt x="654" y="533"/>
                </a:cubicBezTo>
                <a:cubicBezTo>
                  <a:pt x="658" y="532"/>
                  <a:pt x="661" y="531"/>
                  <a:pt x="665" y="528"/>
                </a:cubicBezTo>
                <a:cubicBezTo>
                  <a:pt x="666" y="528"/>
                  <a:pt x="667" y="526"/>
                  <a:pt x="668" y="526"/>
                </a:cubicBezTo>
                <a:cubicBezTo>
                  <a:pt x="673" y="522"/>
                  <a:pt x="679" y="525"/>
                  <a:pt x="684" y="527"/>
                </a:cubicBezTo>
                <a:cubicBezTo>
                  <a:pt x="680" y="529"/>
                  <a:pt x="672" y="523"/>
                  <a:pt x="667" y="529"/>
                </a:cubicBezTo>
                <a:cubicBezTo>
                  <a:pt x="661" y="532"/>
                  <a:pt x="656" y="536"/>
                  <a:pt x="657" y="544"/>
                </a:cubicBezTo>
                <a:cubicBezTo>
                  <a:pt x="657" y="546"/>
                  <a:pt x="658" y="549"/>
                  <a:pt x="661" y="550"/>
                </a:cubicBezTo>
                <a:cubicBezTo>
                  <a:pt x="665" y="550"/>
                  <a:pt x="668" y="553"/>
                  <a:pt x="671" y="551"/>
                </a:cubicBezTo>
                <a:cubicBezTo>
                  <a:pt x="675" y="547"/>
                  <a:pt x="677" y="544"/>
                  <a:pt x="675" y="539"/>
                </a:cubicBezTo>
                <a:cubicBezTo>
                  <a:pt x="673" y="538"/>
                  <a:pt x="672" y="537"/>
                  <a:pt x="669" y="538"/>
                </a:cubicBezTo>
                <a:cubicBezTo>
                  <a:pt x="667" y="538"/>
                  <a:pt x="669" y="543"/>
                  <a:pt x="666" y="542"/>
                </a:cubicBezTo>
                <a:cubicBezTo>
                  <a:pt x="664" y="541"/>
                  <a:pt x="666" y="539"/>
                  <a:pt x="666" y="538"/>
                </a:cubicBezTo>
                <a:cubicBezTo>
                  <a:pt x="669" y="536"/>
                  <a:pt x="672" y="535"/>
                  <a:pt x="675" y="536"/>
                </a:cubicBezTo>
                <a:cubicBezTo>
                  <a:pt x="679" y="539"/>
                  <a:pt x="676" y="544"/>
                  <a:pt x="675" y="548"/>
                </a:cubicBezTo>
                <a:cubicBezTo>
                  <a:pt x="675" y="552"/>
                  <a:pt x="667" y="553"/>
                  <a:pt x="671" y="557"/>
                </a:cubicBezTo>
                <a:cubicBezTo>
                  <a:pt x="672" y="560"/>
                  <a:pt x="671" y="564"/>
                  <a:pt x="674" y="565"/>
                </a:cubicBezTo>
                <a:cubicBezTo>
                  <a:pt x="678" y="564"/>
                  <a:pt x="680" y="562"/>
                  <a:pt x="683" y="560"/>
                </a:cubicBezTo>
                <a:cubicBezTo>
                  <a:pt x="684" y="555"/>
                  <a:pt x="690" y="549"/>
                  <a:pt x="685" y="544"/>
                </a:cubicBezTo>
                <a:cubicBezTo>
                  <a:pt x="681" y="541"/>
                  <a:pt x="681" y="541"/>
                  <a:pt x="681" y="541"/>
                </a:cubicBezTo>
                <a:cubicBezTo>
                  <a:pt x="682" y="538"/>
                  <a:pt x="684" y="542"/>
                  <a:pt x="685" y="542"/>
                </a:cubicBezTo>
                <a:cubicBezTo>
                  <a:pt x="688" y="540"/>
                  <a:pt x="692" y="541"/>
                  <a:pt x="695" y="538"/>
                </a:cubicBezTo>
                <a:cubicBezTo>
                  <a:pt x="697" y="535"/>
                  <a:pt x="698" y="532"/>
                  <a:pt x="700" y="530"/>
                </a:cubicBezTo>
                <a:cubicBezTo>
                  <a:pt x="701" y="526"/>
                  <a:pt x="701" y="522"/>
                  <a:pt x="701" y="519"/>
                </a:cubicBezTo>
                <a:cubicBezTo>
                  <a:pt x="698" y="517"/>
                  <a:pt x="695" y="515"/>
                  <a:pt x="694" y="511"/>
                </a:cubicBezTo>
                <a:cubicBezTo>
                  <a:pt x="695" y="510"/>
                  <a:pt x="697" y="512"/>
                  <a:pt x="699" y="511"/>
                </a:cubicBezTo>
                <a:cubicBezTo>
                  <a:pt x="703" y="508"/>
                  <a:pt x="704" y="503"/>
                  <a:pt x="705" y="498"/>
                </a:cubicBezTo>
                <a:cubicBezTo>
                  <a:pt x="704" y="494"/>
                  <a:pt x="701" y="492"/>
                  <a:pt x="698" y="490"/>
                </a:cubicBezTo>
                <a:cubicBezTo>
                  <a:pt x="695" y="489"/>
                  <a:pt x="689" y="489"/>
                  <a:pt x="687" y="484"/>
                </a:cubicBezTo>
                <a:cubicBezTo>
                  <a:pt x="684" y="480"/>
                  <a:pt x="687" y="476"/>
                  <a:pt x="688" y="472"/>
                </a:cubicBezTo>
                <a:cubicBezTo>
                  <a:pt x="690" y="471"/>
                  <a:pt x="692" y="469"/>
                  <a:pt x="694" y="469"/>
                </a:cubicBezTo>
                <a:cubicBezTo>
                  <a:pt x="695" y="469"/>
                  <a:pt x="695" y="470"/>
                  <a:pt x="695" y="470"/>
                </a:cubicBezTo>
                <a:close/>
                <a:moveTo>
                  <a:pt x="70" y="483"/>
                </a:moveTo>
                <a:cubicBezTo>
                  <a:pt x="74" y="490"/>
                  <a:pt x="70" y="497"/>
                  <a:pt x="67" y="504"/>
                </a:cubicBezTo>
                <a:cubicBezTo>
                  <a:pt x="67" y="509"/>
                  <a:pt x="71" y="510"/>
                  <a:pt x="73" y="513"/>
                </a:cubicBezTo>
                <a:cubicBezTo>
                  <a:pt x="77" y="518"/>
                  <a:pt x="82" y="512"/>
                  <a:pt x="86" y="516"/>
                </a:cubicBezTo>
                <a:cubicBezTo>
                  <a:pt x="89" y="520"/>
                  <a:pt x="90" y="523"/>
                  <a:pt x="90" y="528"/>
                </a:cubicBezTo>
                <a:cubicBezTo>
                  <a:pt x="90" y="532"/>
                  <a:pt x="84" y="532"/>
                  <a:pt x="82" y="536"/>
                </a:cubicBezTo>
                <a:cubicBezTo>
                  <a:pt x="82" y="548"/>
                  <a:pt x="82" y="548"/>
                  <a:pt x="82" y="548"/>
                </a:cubicBezTo>
                <a:cubicBezTo>
                  <a:pt x="80" y="547"/>
                  <a:pt x="77" y="547"/>
                  <a:pt x="75" y="547"/>
                </a:cubicBezTo>
                <a:cubicBezTo>
                  <a:pt x="73" y="549"/>
                  <a:pt x="71" y="552"/>
                  <a:pt x="73" y="554"/>
                </a:cubicBezTo>
                <a:cubicBezTo>
                  <a:pt x="74" y="555"/>
                  <a:pt x="74" y="555"/>
                  <a:pt x="76" y="555"/>
                </a:cubicBezTo>
                <a:cubicBezTo>
                  <a:pt x="76" y="553"/>
                  <a:pt x="73" y="551"/>
                  <a:pt x="76" y="549"/>
                </a:cubicBezTo>
                <a:cubicBezTo>
                  <a:pt x="79" y="549"/>
                  <a:pt x="82" y="553"/>
                  <a:pt x="84" y="550"/>
                </a:cubicBezTo>
                <a:cubicBezTo>
                  <a:pt x="85" y="552"/>
                  <a:pt x="87" y="551"/>
                  <a:pt x="88" y="549"/>
                </a:cubicBezTo>
                <a:cubicBezTo>
                  <a:pt x="89" y="549"/>
                  <a:pt x="90" y="547"/>
                  <a:pt x="89" y="546"/>
                </a:cubicBezTo>
                <a:cubicBezTo>
                  <a:pt x="87" y="544"/>
                  <a:pt x="87" y="547"/>
                  <a:pt x="86" y="547"/>
                </a:cubicBezTo>
                <a:cubicBezTo>
                  <a:pt x="84" y="547"/>
                  <a:pt x="84" y="546"/>
                  <a:pt x="83" y="544"/>
                </a:cubicBezTo>
                <a:cubicBezTo>
                  <a:pt x="84" y="543"/>
                  <a:pt x="84" y="540"/>
                  <a:pt x="87" y="539"/>
                </a:cubicBezTo>
                <a:cubicBezTo>
                  <a:pt x="90" y="538"/>
                  <a:pt x="93" y="541"/>
                  <a:pt x="97" y="541"/>
                </a:cubicBezTo>
                <a:cubicBezTo>
                  <a:pt x="96" y="538"/>
                  <a:pt x="94" y="538"/>
                  <a:pt x="93" y="537"/>
                </a:cubicBezTo>
                <a:cubicBezTo>
                  <a:pt x="87" y="537"/>
                  <a:pt x="87" y="537"/>
                  <a:pt x="87" y="537"/>
                </a:cubicBezTo>
                <a:cubicBezTo>
                  <a:pt x="87" y="537"/>
                  <a:pt x="87" y="537"/>
                  <a:pt x="86" y="536"/>
                </a:cubicBezTo>
                <a:cubicBezTo>
                  <a:pt x="87" y="534"/>
                  <a:pt x="89" y="534"/>
                  <a:pt x="90" y="533"/>
                </a:cubicBezTo>
                <a:cubicBezTo>
                  <a:pt x="97" y="532"/>
                  <a:pt x="101" y="538"/>
                  <a:pt x="105" y="542"/>
                </a:cubicBezTo>
                <a:cubicBezTo>
                  <a:pt x="107" y="546"/>
                  <a:pt x="108" y="549"/>
                  <a:pt x="107" y="554"/>
                </a:cubicBezTo>
                <a:cubicBezTo>
                  <a:pt x="105" y="556"/>
                  <a:pt x="103" y="559"/>
                  <a:pt x="100" y="561"/>
                </a:cubicBezTo>
                <a:cubicBezTo>
                  <a:pt x="99" y="561"/>
                  <a:pt x="96" y="561"/>
                  <a:pt x="95" y="560"/>
                </a:cubicBezTo>
                <a:cubicBezTo>
                  <a:pt x="94" y="558"/>
                  <a:pt x="98" y="557"/>
                  <a:pt x="98" y="555"/>
                </a:cubicBezTo>
                <a:cubicBezTo>
                  <a:pt x="99" y="551"/>
                  <a:pt x="101" y="546"/>
                  <a:pt x="98" y="542"/>
                </a:cubicBezTo>
                <a:cubicBezTo>
                  <a:pt x="96" y="544"/>
                  <a:pt x="99" y="548"/>
                  <a:pt x="97" y="552"/>
                </a:cubicBezTo>
                <a:cubicBezTo>
                  <a:pt x="96" y="560"/>
                  <a:pt x="87" y="558"/>
                  <a:pt x="83" y="564"/>
                </a:cubicBezTo>
                <a:cubicBezTo>
                  <a:pt x="84" y="568"/>
                  <a:pt x="83" y="572"/>
                  <a:pt x="86" y="575"/>
                </a:cubicBezTo>
                <a:cubicBezTo>
                  <a:pt x="88" y="575"/>
                  <a:pt x="90" y="577"/>
                  <a:pt x="92" y="578"/>
                </a:cubicBezTo>
                <a:cubicBezTo>
                  <a:pt x="97" y="579"/>
                  <a:pt x="101" y="575"/>
                  <a:pt x="107" y="576"/>
                </a:cubicBezTo>
                <a:cubicBezTo>
                  <a:pt x="111" y="580"/>
                  <a:pt x="119" y="581"/>
                  <a:pt x="119" y="588"/>
                </a:cubicBezTo>
                <a:cubicBezTo>
                  <a:pt x="119" y="591"/>
                  <a:pt x="119" y="596"/>
                  <a:pt x="115" y="596"/>
                </a:cubicBezTo>
                <a:cubicBezTo>
                  <a:pt x="111" y="597"/>
                  <a:pt x="108" y="599"/>
                  <a:pt x="105" y="596"/>
                </a:cubicBezTo>
                <a:cubicBezTo>
                  <a:pt x="102" y="595"/>
                  <a:pt x="100" y="593"/>
                  <a:pt x="99" y="590"/>
                </a:cubicBezTo>
                <a:cubicBezTo>
                  <a:pt x="100" y="588"/>
                  <a:pt x="102" y="585"/>
                  <a:pt x="105" y="584"/>
                </a:cubicBezTo>
                <a:cubicBezTo>
                  <a:pt x="107" y="584"/>
                  <a:pt x="108" y="585"/>
                  <a:pt x="109" y="587"/>
                </a:cubicBezTo>
                <a:cubicBezTo>
                  <a:pt x="109" y="588"/>
                  <a:pt x="108" y="590"/>
                  <a:pt x="109" y="590"/>
                </a:cubicBezTo>
                <a:cubicBezTo>
                  <a:pt x="110" y="592"/>
                  <a:pt x="110" y="590"/>
                  <a:pt x="111" y="590"/>
                </a:cubicBezTo>
                <a:cubicBezTo>
                  <a:pt x="112" y="586"/>
                  <a:pt x="110" y="584"/>
                  <a:pt x="108" y="582"/>
                </a:cubicBezTo>
                <a:cubicBezTo>
                  <a:pt x="99" y="579"/>
                  <a:pt x="99" y="591"/>
                  <a:pt x="91" y="589"/>
                </a:cubicBezTo>
                <a:cubicBezTo>
                  <a:pt x="87" y="587"/>
                  <a:pt x="81" y="590"/>
                  <a:pt x="78" y="585"/>
                </a:cubicBezTo>
                <a:cubicBezTo>
                  <a:pt x="76" y="581"/>
                  <a:pt x="73" y="577"/>
                  <a:pt x="74" y="573"/>
                </a:cubicBezTo>
                <a:cubicBezTo>
                  <a:pt x="76" y="569"/>
                  <a:pt x="80" y="567"/>
                  <a:pt x="81" y="562"/>
                </a:cubicBezTo>
                <a:cubicBezTo>
                  <a:pt x="81" y="559"/>
                  <a:pt x="84" y="556"/>
                  <a:pt x="82" y="553"/>
                </a:cubicBezTo>
                <a:cubicBezTo>
                  <a:pt x="80" y="555"/>
                  <a:pt x="82" y="561"/>
                  <a:pt x="76" y="561"/>
                </a:cubicBezTo>
                <a:cubicBezTo>
                  <a:pt x="73" y="560"/>
                  <a:pt x="70" y="561"/>
                  <a:pt x="67" y="558"/>
                </a:cubicBezTo>
                <a:cubicBezTo>
                  <a:pt x="67" y="552"/>
                  <a:pt x="65" y="545"/>
                  <a:pt x="71" y="542"/>
                </a:cubicBezTo>
                <a:cubicBezTo>
                  <a:pt x="75" y="540"/>
                  <a:pt x="79" y="538"/>
                  <a:pt x="82" y="533"/>
                </a:cubicBezTo>
                <a:cubicBezTo>
                  <a:pt x="82" y="530"/>
                  <a:pt x="82" y="526"/>
                  <a:pt x="79" y="523"/>
                </a:cubicBezTo>
                <a:cubicBezTo>
                  <a:pt x="75" y="520"/>
                  <a:pt x="68" y="524"/>
                  <a:pt x="64" y="520"/>
                </a:cubicBezTo>
                <a:cubicBezTo>
                  <a:pt x="61" y="518"/>
                  <a:pt x="64" y="512"/>
                  <a:pt x="59" y="509"/>
                </a:cubicBezTo>
                <a:cubicBezTo>
                  <a:pt x="60" y="504"/>
                  <a:pt x="59" y="500"/>
                  <a:pt x="56" y="496"/>
                </a:cubicBezTo>
                <a:cubicBezTo>
                  <a:pt x="57" y="494"/>
                  <a:pt x="60" y="492"/>
                  <a:pt x="61" y="490"/>
                </a:cubicBezTo>
                <a:cubicBezTo>
                  <a:pt x="61" y="487"/>
                  <a:pt x="61" y="484"/>
                  <a:pt x="58" y="483"/>
                </a:cubicBezTo>
                <a:cubicBezTo>
                  <a:pt x="57" y="483"/>
                  <a:pt x="56" y="483"/>
                  <a:pt x="56" y="484"/>
                </a:cubicBezTo>
                <a:cubicBezTo>
                  <a:pt x="58" y="486"/>
                  <a:pt x="59" y="489"/>
                  <a:pt x="58" y="490"/>
                </a:cubicBezTo>
                <a:cubicBezTo>
                  <a:pt x="56" y="492"/>
                  <a:pt x="53" y="493"/>
                  <a:pt x="50" y="492"/>
                </a:cubicBezTo>
                <a:cubicBezTo>
                  <a:pt x="48" y="490"/>
                  <a:pt x="49" y="486"/>
                  <a:pt x="48" y="484"/>
                </a:cubicBezTo>
                <a:cubicBezTo>
                  <a:pt x="50" y="480"/>
                  <a:pt x="52" y="477"/>
                  <a:pt x="56" y="476"/>
                </a:cubicBezTo>
                <a:cubicBezTo>
                  <a:pt x="61" y="477"/>
                  <a:pt x="67" y="477"/>
                  <a:pt x="70" y="483"/>
                </a:cubicBezTo>
                <a:close/>
                <a:moveTo>
                  <a:pt x="680" y="484"/>
                </a:moveTo>
                <a:cubicBezTo>
                  <a:pt x="683" y="484"/>
                  <a:pt x="684" y="488"/>
                  <a:pt x="685" y="489"/>
                </a:cubicBezTo>
                <a:cubicBezTo>
                  <a:pt x="682" y="490"/>
                  <a:pt x="680" y="486"/>
                  <a:pt x="677" y="489"/>
                </a:cubicBezTo>
                <a:cubicBezTo>
                  <a:pt x="670" y="491"/>
                  <a:pt x="673" y="500"/>
                  <a:pt x="673" y="505"/>
                </a:cubicBezTo>
                <a:cubicBezTo>
                  <a:pt x="671" y="505"/>
                  <a:pt x="671" y="503"/>
                  <a:pt x="670" y="501"/>
                </a:cubicBezTo>
                <a:cubicBezTo>
                  <a:pt x="669" y="497"/>
                  <a:pt x="672" y="492"/>
                  <a:pt x="673" y="489"/>
                </a:cubicBezTo>
                <a:cubicBezTo>
                  <a:pt x="675" y="488"/>
                  <a:pt x="677" y="489"/>
                  <a:pt x="677" y="486"/>
                </a:cubicBezTo>
                <a:cubicBezTo>
                  <a:pt x="672" y="485"/>
                  <a:pt x="669" y="489"/>
                  <a:pt x="666" y="492"/>
                </a:cubicBezTo>
                <a:cubicBezTo>
                  <a:pt x="661" y="498"/>
                  <a:pt x="666" y="504"/>
                  <a:pt x="668" y="509"/>
                </a:cubicBezTo>
                <a:cubicBezTo>
                  <a:pt x="669" y="511"/>
                  <a:pt x="672" y="512"/>
                  <a:pt x="674" y="512"/>
                </a:cubicBezTo>
                <a:cubicBezTo>
                  <a:pt x="676" y="512"/>
                  <a:pt x="675" y="510"/>
                  <a:pt x="675" y="509"/>
                </a:cubicBezTo>
                <a:cubicBezTo>
                  <a:pt x="678" y="510"/>
                  <a:pt x="681" y="512"/>
                  <a:pt x="685" y="512"/>
                </a:cubicBezTo>
                <a:cubicBezTo>
                  <a:pt x="690" y="518"/>
                  <a:pt x="690" y="518"/>
                  <a:pt x="690" y="518"/>
                </a:cubicBezTo>
                <a:cubicBezTo>
                  <a:pt x="690" y="521"/>
                  <a:pt x="690" y="526"/>
                  <a:pt x="687" y="526"/>
                </a:cubicBezTo>
                <a:cubicBezTo>
                  <a:pt x="685" y="524"/>
                  <a:pt x="689" y="523"/>
                  <a:pt x="688" y="520"/>
                </a:cubicBezTo>
                <a:cubicBezTo>
                  <a:pt x="687" y="517"/>
                  <a:pt x="686" y="513"/>
                  <a:pt x="682" y="513"/>
                </a:cubicBezTo>
                <a:cubicBezTo>
                  <a:pt x="678" y="512"/>
                  <a:pt x="675" y="515"/>
                  <a:pt x="670" y="513"/>
                </a:cubicBezTo>
                <a:cubicBezTo>
                  <a:pt x="664" y="511"/>
                  <a:pt x="664" y="503"/>
                  <a:pt x="661" y="497"/>
                </a:cubicBezTo>
                <a:cubicBezTo>
                  <a:pt x="664" y="492"/>
                  <a:pt x="669" y="486"/>
                  <a:pt x="674" y="483"/>
                </a:cubicBezTo>
                <a:cubicBezTo>
                  <a:pt x="678" y="483"/>
                  <a:pt x="673" y="479"/>
                  <a:pt x="677" y="479"/>
                </a:cubicBezTo>
                <a:cubicBezTo>
                  <a:pt x="677" y="480"/>
                  <a:pt x="678" y="483"/>
                  <a:pt x="680" y="484"/>
                </a:cubicBezTo>
                <a:close/>
                <a:moveTo>
                  <a:pt x="687" y="496"/>
                </a:moveTo>
                <a:cubicBezTo>
                  <a:pt x="687" y="498"/>
                  <a:pt x="686" y="500"/>
                  <a:pt x="684" y="500"/>
                </a:cubicBezTo>
                <a:cubicBezTo>
                  <a:pt x="682" y="500"/>
                  <a:pt x="681" y="499"/>
                  <a:pt x="680" y="497"/>
                </a:cubicBezTo>
                <a:cubicBezTo>
                  <a:pt x="680" y="497"/>
                  <a:pt x="680" y="496"/>
                  <a:pt x="681" y="496"/>
                </a:cubicBezTo>
                <a:cubicBezTo>
                  <a:pt x="683" y="497"/>
                  <a:pt x="685" y="499"/>
                  <a:pt x="687" y="496"/>
                </a:cubicBezTo>
                <a:close/>
                <a:moveTo>
                  <a:pt x="699" y="501"/>
                </a:moveTo>
                <a:cubicBezTo>
                  <a:pt x="699" y="502"/>
                  <a:pt x="698" y="503"/>
                  <a:pt x="698" y="503"/>
                </a:cubicBezTo>
                <a:cubicBezTo>
                  <a:pt x="697" y="502"/>
                  <a:pt x="695" y="500"/>
                  <a:pt x="693" y="501"/>
                </a:cubicBezTo>
                <a:cubicBezTo>
                  <a:pt x="692" y="503"/>
                  <a:pt x="690" y="506"/>
                  <a:pt x="690" y="508"/>
                </a:cubicBezTo>
                <a:cubicBezTo>
                  <a:pt x="690" y="506"/>
                  <a:pt x="690" y="504"/>
                  <a:pt x="690" y="503"/>
                </a:cubicBezTo>
                <a:cubicBezTo>
                  <a:pt x="691" y="500"/>
                  <a:pt x="692" y="500"/>
                  <a:pt x="695" y="500"/>
                </a:cubicBezTo>
                <a:cubicBezTo>
                  <a:pt x="696" y="500"/>
                  <a:pt x="698" y="500"/>
                  <a:pt x="699" y="501"/>
                </a:cubicBezTo>
                <a:close/>
                <a:moveTo>
                  <a:pt x="656" y="535"/>
                </a:moveTo>
                <a:cubicBezTo>
                  <a:pt x="656" y="536"/>
                  <a:pt x="655" y="538"/>
                  <a:pt x="655" y="539"/>
                </a:cubicBezTo>
                <a:cubicBezTo>
                  <a:pt x="654" y="544"/>
                  <a:pt x="656" y="547"/>
                  <a:pt x="656" y="551"/>
                </a:cubicBezTo>
                <a:cubicBezTo>
                  <a:pt x="653" y="552"/>
                  <a:pt x="650" y="549"/>
                  <a:pt x="648" y="549"/>
                </a:cubicBezTo>
                <a:cubicBezTo>
                  <a:pt x="645" y="544"/>
                  <a:pt x="649" y="541"/>
                  <a:pt x="650" y="537"/>
                </a:cubicBezTo>
                <a:cubicBezTo>
                  <a:pt x="652" y="535"/>
                  <a:pt x="653" y="533"/>
                  <a:pt x="656" y="535"/>
                </a:cubicBezTo>
                <a:close/>
                <a:moveTo>
                  <a:pt x="640" y="570"/>
                </a:moveTo>
                <a:cubicBezTo>
                  <a:pt x="638" y="570"/>
                  <a:pt x="635" y="572"/>
                  <a:pt x="635" y="575"/>
                </a:cubicBezTo>
                <a:cubicBezTo>
                  <a:pt x="635" y="575"/>
                  <a:pt x="634" y="575"/>
                  <a:pt x="633" y="575"/>
                </a:cubicBezTo>
                <a:cubicBezTo>
                  <a:pt x="631" y="572"/>
                  <a:pt x="636" y="571"/>
                  <a:pt x="637" y="569"/>
                </a:cubicBezTo>
                <a:cubicBezTo>
                  <a:pt x="638" y="567"/>
                  <a:pt x="640" y="568"/>
                  <a:pt x="640" y="570"/>
                </a:cubicBezTo>
                <a:close/>
                <a:moveTo>
                  <a:pt x="132" y="587"/>
                </a:moveTo>
                <a:cubicBezTo>
                  <a:pt x="132" y="588"/>
                  <a:pt x="134" y="590"/>
                  <a:pt x="133" y="592"/>
                </a:cubicBezTo>
                <a:cubicBezTo>
                  <a:pt x="128" y="591"/>
                  <a:pt x="125" y="598"/>
                  <a:pt x="120" y="595"/>
                </a:cubicBezTo>
                <a:cubicBezTo>
                  <a:pt x="123" y="589"/>
                  <a:pt x="121" y="582"/>
                  <a:pt x="116" y="578"/>
                </a:cubicBezTo>
                <a:cubicBezTo>
                  <a:pt x="119" y="575"/>
                  <a:pt x="124" y="578"/>
                  <a:pt x="127" y="581"/>
                </a:cubicBezTo>
                <a:cubicBezTo>
                  <a:pt x="128" y="584"/>
                  <a:pt x="130" y="585"/>
                  <a:pt x="132" y="587"/>
                </a:cubicBezTo>
                <a:close/>
                <a:moveTo>
                  <a:pt x="650" y="591"/>
                </a:moveTo>
                <a:cubicBezTo>
                  <a:pt x="644" y="595"/>
                  <a:pt x="641" y="601"/>
                  <a:pt x="638" y="607"/>
                </a:cubicBezTo>
                <a:cubicBezTo>
                  <a:pt x="633" y="613"/>
                  <a:pt x="626" y="613"/>
                  <a:pt x="620" y="617"/>
                </a:cubicBezTo>
                <a:cubicBezTo>
                  <a:pt x="616" y="617"/>
                  <a:pt x="609" y="621"/>
                  <a:pt x="605" y="617"/>
                </a:cubicBezTo>
                <a:cubicBezTo>
                  <a:pt x="600" y="615"/>
                  <a:pt x="600" y="610"/>
                  <a:pt x="598" y="607"/>
                </a:cubicBezTo>
                <a:cubicBezTo>
                  <a:pt x="594" y="607"/>
                  <a:pt x="589" y="609"/>
                  <a:pt x="586" y="613"/>
                </a:cubicBezTo>
                <a:cubicBezTo>
                  <a:pt x="585" y="614"/>
                  <a:pt x="586" y="616"/>
                  <a:pt x="586" y="617"/>
                </a:cubicBezTo>
                <a:cubicBezTo>
                  <a:pt x="588" y="619"/>
                  <a:pt x="589" y="616"/>
                  <a:pt x="592" y="616"/>
                </a:cubicBezTo>
                <a:cubicBezTo>
                  <a:pt x="596" y="616"/>
                  <a:pt x="600" y="618"/>
                  <a:pt x="603" y="619"/>
                </a:cubicBezTo>
                <a:cubicBezTo>
                  <a:pt x="603" y="624"/>
                  <a:pt x="603" y="627"/>
                  <a:pt x="606" y="630"/>
                </a:cubicBezTo>
                <a:cubicBezTo>
                  <a:pt x="609" y="633"/>
                  <a:pt x="614" y="632"/>
                  <a:pt x="617" y="632"/>
                </a:cubicBezTo>
                <a:cubicBezTo>
                  <a:pt x="621" y="629"/>
                  <a:pt x="627" y="629"/>
                  <a:pt x="629" y="624"/>
                </a:cubicBezTo>
                <a:cubicBezTo>
                  <a:pt x="634" y="622"/>
                  <a:pt x="639" y="619"/>
                  <a:pt x="643" y="617"/>
                </a:cubicBezTo>
                <a:cubicBezTo>
                  <a:pt x="643" y="618"/>
                  <a:pt x="643" y="618"/>
                  <a:pt x="643" y="618"/>
                </a:cubicBezTo>
                <a:cubicBezTo>
                  <a:pt x="639" y="623"/>
                  <a:pt x="633" y="623"/>
                  <a:pt x="628" y="627"/>
                </a:cubicBezTo>
                <a:cubicBezTo>
                  <a:pt x="626" y="628"/>
                  <a:pt x="624" y="633"/>
                  <a:pt x="620" y="633"/>
                </a:cubicBezTo>
                <a:cubicBezTo>
                  <a:pt x="619" y="633"/>
                  <a:pt x="620" y="636"/>
                  <a:pt x="618" y="637"/>
                </a:cubicBezTo>
                <a:cubicBezTo>
                  <a:pt x="617" y="631"/>
                  <a:pt x="610" y="636"/>
                  <a:pt x="606" y="633"/>
                </a:cubicBezTo>
                <a:cubicBezTo>
                  <a:pt x="603" y="633"/>
                  <a:pt x="603" y="636"/>
                  <a:pt x="602" y="637"/>
                </a:cubicBezTo>
                <a:cubicBezTo>
                  <a:pt x="600" y="639"/>
                  <a:pt x="596" y="639"/>
                  <a:pt x="595" y="642"/>
                </a:cubicBezTo>
                <a:cubicBezTo>
                  <a:pt x="595" y="645"/>
                  <a:pt x="597" y="645"/>
                  <a:pt x="600" y="646"/>
                </a:cubicBezTo>
                <a:cubicBezTo>
                  <a:pt x="605" y="647"/>
                  <a:pt x="611" y="645"/>
                  <a:pt x="615" y="641"/>
                </a:cubicBezTo>
                <a:cubicBezTo>
                  <a:pt x="615" y="641"/>
                  <a:pt x="616" y="641"/>
                  <a:pt x="616" y="642"/>
                </a:cubicBezTo>
                <a:cubicBezTo>
                  <a:pt x="614" y="645"/>
                  <a:pt x="609" y="645"/>
                  <a:pt x="606" y="648"/>
                </a:cubicBezTo>
                <a:cubicBezTo>
                  <a:pt x="603" y="648"/>
                  <a:pt x="598" y="647"/>
                  <a:pt x="597" y="650"/>
                </a:cubicBezTo>
                <a:cubicBezTo>
                  <a:pt x="596" y="656"/>
                  <a:pt x="593" y="659"/>
                  <a:pt x="590" y="662"/>
                </a:cubicBezTo>
                <a:cubicBezTo>
                  <a:pt x="587" y="665"/>
                  <a:pt x="583" y="666"/>
                  <a:pt x="578" y="668"/>
                </a:cubicBezTo>
                <a:cubicBezTo>
                  <a:pt x="577" y="671"/>
                  <a:pt x="578" y="673"/>
                  <a:pt x="575" y="674"/>
                </a:cubicBezTo>
                <a:cubicBezTo>
                  <a:pt x="576" y="671"/>
                  <a:pt x="577" y="666"/>
                  <a:pt x="574" y="662"/>
                </a:cubicBezTo>
                <a:cubicBezTo>
                  <a:pt x="572" y="662"/>
                  <a:pt x="571" y="660"/>
                  <a:pt x="569" y="661"/>
                </a:cubicBezTo>
                <a:cubicBezTo>
                  <a:pt x="568" y="663"/>
                  <a:pt x="569" y="667"/>
                  <a:pt x="567" y="668"/>
                </a:cubicBezTo>
                <a:cubicBezTo>
                  <a:pt x="565" y="667"/>
                  <a:pt x="568" y="663"/>
                  <a:pt x="566" y="662"/>
                </a:cubicBezTo>
                <a:cubicBezTo>
                  <a:pt x="563" y="659"/>
                  <a:pt x="561" y="659"/>
                  <a:pt x="558" y="659"/>
                </a:cubicBezTo>
                <a:cubicBezTo>
                  <a:pt x="556" y="659"/>
                  <a:pt x="555" y="661"/>
                  <a:pt x="555" y="662"/>
                </a:cubicBezTo>
                <a:cubicBezTo>
                  <a:pt x="554" y="665"/>
                  <a:pt x="558" y="665"/>
                  <a:pt x="558" y="667"/>
                </a:cubicBezTo>
                <a:cubicBezTo>
                  <a:pt x="556" y="667"/>
                  <a:pt x="553" y="665"/>
                  <a:pt x="553" y="663"/>
                </a:cubicBezTo>
                <a:cubicBezTo>
                  <a:pt x="551" y="658"/>
                  <a:pt x="557" y="659"/>
                  <a:pt x="560" y="657"/>
                </a:cubicBezTo>
                <a:cubicBezTo>
                  <a:pt x="565" y="659"/>
                  <a:pt x="571" y="657"/>
                  <a:pt x="575" y="662"/>
                </a:cubicBezTo>
                <a:cubicBezTo>
                  <a:pt x="576" y="665"/>
                  <a:pt x="580" y="666"/>
                  <a:pt x="583" y="665"/>
                </a:cubicBezTo>
                <a:cubicBezTo>
                  <a:pt x="589" y="662"/>
                  <a:pt x="595" y="655"/>
                  <a:pt x="597" y="648"/>
                </a:cubicBezTo>
                <a:cubicBezTo>
                  <a:pt x="593" y="644"/>
                  <a:pt x="592" y="639"/>
                  <a:pt x="587" y="636"/>
                </a:cubicBezTo>
                <a:cubicBezTo>
                  <a:pt x="587" y="634"/>
                  <a:pt x="587" y="633"/>
                  <a:pt x="589" y="631"/>
                </a:cubicBezTo>
                <a:cubicBezTo>
                  <a:pt x="588" y="635"/>
                  <a:pt x="592" y="637"/>
                  <a:pt x="594" y="639"/>
                </a:cubicBezTo>
                <a:cubicBezTo>
                  <a:pt x="598" y="639"/>
                  <a:pt x="601" y="636"/>
                  <a:pt x="603" y="633"/>
                </a:cubicBezTo>
                <a:cubicBezTo>
                  <a:pt x="603" y="629"/>
                  <a:pt x="600" y="626"/>
                  <a:pt x="601" y="621"/>
                </a:cubicBezTo>
                <a:cubicBezTo>
                  <a:pt x="600" y="619"/>
                  <a:pt x="595" y="619"/>
                  <a:pt x="593" y="617"/>
                </a:cubicBezTo>
                <a:cubicBezTo>
                  <a:pt x="586" y="618"/>
                  <a:pt x="583" y="625"/>
                  <a:pt x="579" y="630"/>
                </a:cubicBezTo>
                <a:cubicBezTo>
                  <a:pt x="577" y="630"/>
                  <a:pt x="577" y="628"/>
                  <a:pt x="577" y="627"/>
                </a:cubicBezTo>
                <a:cubicBezTo>
                  <a:pt x="579" y="624"/>
                  <a:pt x="582" y="624"/>
                  <a:pt x="583" y="621"/>
                </a:cubicBezTo>
                <a:cubicBezTo>
                  <a:pt x="583" y="618"/>
                  <a:pt x="583" y="613"/>
                  <a:pt x="585" y="610"/>
                </a:cubicBezTo>
                <a:cubicBezTo>
                  <a:pt x="589" y="605"/>
                  <a:pt x="595" y="605"/>
                  <a:pt x="600" y="604"/>
                </a:cubicBezTo>
                <a:cubicBezTo>
                  <a:pt x="601" y="607"/>
                  <a:pt x="599" y="612"/>
                  <a:pt x="604" y="614"/>
                </a:cubicBezTo>
                <a:cubicBezTo>
                  <a:pt x="609" y="618"/>
                  <a:pt x="616" y="618"/>
                  <a:pt x="621" y="615"/>
                </a:cubicBezTo>
                <a:cubicBezTo>
                  <a:pt x="625" y="610"/>
                  <a:pt x="631" y="612"/>
                  <a:pt x="635" y="607"/>
                </a:cubicBezTo>
                <a:cubicBezTo>
                  <a:pt x="640" y="604"/>
                  <a:pt x="638" y="596"/>
                  <a:pt x="644" y="593"/>
                </a:cubicBezTo>
                <a:cubicBezTo>
                  <a:pt x="647" y="594"/>
                  <a:pt x="649" y="590"/>
                  <a:pt x="650" y="591"/>
                </a:cubicBezTo>
                <a:close/>
                <a:moveTo>
                  <a:pt x="99" y="596"/>
                </a:moveTo>
                <a:cubicBezTo>
                  <a:pt x="102" y="599"/>
                  <a:pt x="110" y="598"/>
                  <a:pt x="107" y="604"/>
                </a:cubicBezTo>
                <a:cubicBezTo>
                  <a:pt x="105" y="608"/>
                  <a:pt x="107" y="612"/>
                  <a:pt x="105" y="616"/>
                </a:cubicBezTo>
                <a:cubicBezTo>
                  <a:pt x="103" y="617"/>
                  <a:pt x="100" y="615"/>
                  <a:pt x="98" y="614"/>
                </a:cubicBezTo>
                <a:cubicBezTo>
                  <a:pt x="96" y="607"/>
                  <a:pt x="89" y="602"/>
                  <a:pt x="92" y="595"/>
                </a:cubicBezTo>
                <a:cubicBezTo>
                  <a:pt x="93" y="593"/>
                  <a:pt x="94" y="591"/>
                  <a:pt x="96" y="590"/>
                </a:cubicBezTo>
                <a:cubicBezTo>
                  <a:pt x="99" y="590"/>
                  <a:pt x="97" y="595"/>
                  <a:pt x="99" y="596"/>
                </a:cubicBezTo>
                <a:close/>
                <a:moveTo>
                  <a:pt x="622" y="593"/>
                </a:moveTo>
                <a:cubicBezTo>
                  <a:pt x="620" y="594"/>
                  <a:pt x="617" y="593"/>
                  <a:pt x="617" y="596"/>
                </a:cubicBezTo>
                <a:cubicBezTo>
                  <a:pt x="617" y="598"/>
                  <a:pt x="618" y="599"/>
                  <a:pt x="620" y="600"/>
                </a:cubicBezTo>
                <a:cubicBezTo>
                  <a:pt x="621" y="599"/>
                  <a:pt x="623" y="598"/>
                  <a:pt x="623" y="600"/>
                </a:cubicBezTo>
                <a:cubicBezTo>
                  <a:pt x="624" y="601"/>
                  <a:pt x="622" y="601"/>
                  <a:pt x="620" y="601"/>
                </a:cubicBezTo>
                <a:cubicBezTo>
                  <a:pt x="618" y="601"/>
                  <a:pt x="615" y="601"/>
                  <a:pt x="615" y="598"/>
                </a:cubicBezTo>
                <a:cubicBezTo>
                  <a:pt x="615" y="595"/>
                  <a:pt x="616" y="593"/>
                  <a:pt x="618" y="592"/>
                </a:cubicBezTo>
                <a:cubicBezTo>
                  <a:pt x="620" y="591"/>
                  <a:pt x="621" y="591"/>
                  <a:pt x="622" y="593"/>
                </a:cubicBezTo>
                <a:close/>
                <a:moveTo>
                  <a:pt x="139" y="601"/>
                </a:moveTo>
                <a:cubicBezTo>
                  <a:pt x="143" y="599"/>
                  <a:pt x="148" y="601"/>
                  <a:pt x="151" y="603"/>
                </a:cubicBezTo>
                <a:cubicBezTo>
                  <a:pt x="154" y="607"/>
                  <a:pt x="156" y="612"/>
                  <a:pt x="156" y="616"/>
                </a:cubicBezTo>
                <a:cubicBezTo>
                  <a:pt x="155" y="619"/>
                  <a:pt x="154" y="624"/>
                  <a:pt x="151" y="625"/>
                </a:cubicBezTo>
                <a:cubicBezTo>
                  <a:pt x="147" y="626"/>
                  <a:pt x="142" y="624"/>
                  <a:pt x="139" y="621"/>
                </a:cubicBezTo>
                <a:cubicBezTo>
                  <a:pt x="138" y="621"/>
                  <a:pt x="137" y="623"/>
                  <a:pt x="137" y="624"/>
                </a:cubicBezTo>
                <a:cubicBezTo>
                  <a:pt x="140" y="627"/>
                  <a:pt x="146" y="627"/>
                  <a:pt x="151" y="627"/>
                </a:cubicBezTo>
                <a:cubicBezTo>
                  <a:pt x="151" y="631"/>
                  <a:pt x="151" y="635"/>
                  <a:pt x="154" y="638"/>
                </a:cubicBezTo>
                <a:cubicBezTo>
                  <a:pt x="156" y="641"/>
                  <a:pt x="159" y="641"/>
                  <a:pt x="162" y="642"/>
                </a:cubicBezTo>
                <a:cubicBezTo>
                  <a:pt x="164" y="641"/>
                  <a:pt x="168" y="642"/>
                  <a:pt x="169" y="639"/>
                </a:cubicBezTo>
                <a:cubicBezTo>
                  <a:pt x="171" y="634"/>
                  <a:pt x="168" y="630"/>
                  <a:pt x="165" y="628"/>
                </a:cubicBezTo>
                <a:cubicBezTo>
                  <a:pt x="163" y="627"/>
                  <a:pt x="162" y="630"/>
                  <a:pt x="161" y="631"/>
                </a:cubicBezTo>
                <a:cubicBezTo>
                  <a:pt x="161" y="632"/>
                  <a:pt x="162" y="633"/>
                  <a:pt x="162" y="633"/>
                </a:cubicBezTo>
                <a:cubicBezTo>
                  <a:pt x="164" y="633"/>
                  <a:pt x="166" y="630"/>
                  <a:pt x="168" y="632"/>
                </a:cubicBezTo>
                <a:cubicBezTo>
                  <a:pt x="169" y="636"/>
                  <a:pt x="167" y="638"/>
                  <a:pt x="165" y="640"/>
                </a:cubicBezTo>
                <a:cubicBezTo>
                  <a:pt x="160" y="641"/>
                  <a:pt x="156" y="638"/>
                  <a:pt x="154" y="634"/>
                </a:cubicBezTo>
                <a:cubicBezTo>
                  <a:pt x="152" y="628"/>
                  <a:pt x="157" y="625"/>
                  <a:pt x="159" y="621"/>
                </a:cubicBezTo>
                <a:cubicBezTo>
                  <a:pt x="164" y="618"/>
                  <a:pt x="170" y="620"/>
                  <a:pt x="174" y="623"/>
                </a:cubicBezTo>
                <a:cubicBezTo>
                  <a:pt x="178" y="625"/>
                  <a:pt x="181" y="628"/>
                  <a:pt x="181" y="633"/>
                </a:cubicBezTo>
                <a:cubicBezTo>
                  <a:pt x="185" y="635"/>
                  <a:pt x="186" y="639"/>
                  <a:pt x="187" y="643"/>
                </a:cubicBezTo>
                <a:cubicBezTo>
                  <a:pt x="187" y="648"/>
                  <a:pt x="185" y="652"/>
                  <a:pt x="181" y="655"/>
                </a:cubicBezTo>
                <a:cubicBezTo>
                  <a:pt x="175" y="656"/>
                  <a:pt x="168" y="656"/>
                  <a:pt x="163" y="653"/>
                </a:cubicBezTo>
                <a:cubicBezTo>
                  <a:pt x="155" y="653"/>
                  <a:pt x="148" y="648"/>
                  <a:pt x="145" y="642"/>
                </a:cubicBezTo>
                <a:cubicBezTo>
                  <a:pt x="145" y="632"/>
                  <a:pt x="133" y="637"/>
                  <a:pt x="129" y="629"/>
                </a:cubicBezTo>
                <a:cubicBezTo>
                  <a:pt x="125" y="624"/>
                  <a:pt x="126" y="617"/>
                  <a:pt x="122" y="612"/>
                </a:cubicBezTo>
                <a:cubicBezTo>
                  <a:pt x="119" y="607"/>
                  <a:pt x="122" y="603"/>
                  <a:pt x="123" y="599"/>
                </a:cubicBezTo>
                <a:cubicBezTo>
                  <a:pt x="125" y="596"/>
                  <a:pt x="129" y="595"/>
                  <a:pt x="132" y="595"/>
                </a:cubicBezTo>
                <a:cubicBezTo>
                  <a:pt x="136" y="595"/>
                  <a:pt x="138" y="598"/>
                  <a:pt x="139" y="601"/>
                </a:cubicBezTo>
                <a:close/>
                <a:moveTo>
                  <a:pt x="148" y="612"/>
                </a:moveTo>
                <a:cubicBezTo>
                  <a:pt x="147" y="615"/>
                  <a:pt x="147" y="615"/>
                  <a:pt x="147" y="615"/>
                </a:cubicBezTo>
                <a:cubicBezTo>
                  <a:pt x="144" y="616"/>
                  <a:pt x="145" y="612"/>
                  <a:pt x="142" y="612"/>
                </a:cubicBezTo>
                <a:cubicBezTo>
                  <a:pt x="140" y="611"/>
                  <a:pt x="138" y="613"/>
                  <a:pt x="137" y="616"/>
                </a:cubicBezTo>
                <a:cubicBezTo>
                  <a:pt x="136" y="618"/>
                  <a:pt x="139" y="620"/>
                  <a:pt x="136" y="621"/>
                </a:cubicBezTo>
                <a:cubicBezTo>
                  <a:pt x="136" y="617"/>
                  <a:pt x="135" y="613"/>
                  <a:pt x="139" y="610"/>
                </a:cubicBezTo>
                <a:cubicBezTo>
                  <a:pt x="142" y="610"/>
                  <a:pt x="146" y="609"/>
                  <a:pt x="148" y="612"/>
                </a:cubicBezTo>
                <a:close/>
                <a:moveTo>
                  <a:pt x="594" y="628"/>
                </a:moveTo>
                <a:cubicBezTo>
                  <a:pt x="594" y="630"/>
                  <a:pt x="591" y="629"/>
                  <a:pt x="589" y="631"/>
                </a:cubicBezTo>
                <a:cubicBezTo>
                  <a:pt x="589" y="628"/>
                  <a:pt x="591" y="628"/>
                  <a:pt x="592" y="627"/>
                </a:cubicBezTo>
                <a:cubicBezTo>
                  <a:pt x="594" y="627"/>
                  <a:pt x="594" y="627"/>
                  <a:pt x="594" y="628"/>
                </a:cubicBezTo>
                <a:close/>
                <a:moveTo>
                  <a:pt x="566" y="642"/>
                </a:moveTo>
                <a:cubicBezTo>
                  <a:pt x="565" y="646"/>
                  <a:pt x="568" y="650"/>
                  <a:pt x="570" y="653"/>
                </a:cubicBezTo>
                <a:cubicBezTo>
                  <a:pt x="572" y="654"/>
                  <a:pt x="575" y="654"/>
                  <a:pt x="577" y="653"/>
                </a:cubicBezTo>
                <a:cubicBezTo>
                  <a:pt x="584" y="647"/>
                  <a:pt x="571" y="641"/>
                  <a:pt x="577" y="633"/>
                </a:cubicBezTo>
                <a:cubicBezTo>
                  <a:pt x="579" y="635"/>
                  <a:pt x="577" y="639"/>
                  <a:pt x="579" y="641"/>
                </a:cubicBezTo>
                <a:cubicBezTo>
                  <a:pt x="581" y="644"/>
                  <a:pt x="582" y="647"/>
                  <a:pt x="582" y="649"/>
                </a:cubicBezTo>
                <a:cubicBezTo>
                  <a:pt x="581" y="653"/>
                  <a:pt x="578" y="656"/>
                  <a:pt x="574" y="656"/>
                </a:cubicBezTo>
                <a:cubicBezTo>
                  <a:pt x="571" y="657"/>
                  <a:pt x="568" y="653"/>
                  <a:pt x="566" y="650"/>
                </a:cubicBezTo>
                <a:cubicBezTo>
                  <a:pt x="565" y="647"/>
                  <a:pt x="563" y="645"/>
                  <a:pt x="560" y="642"/>
                </a:cubicBezTo>
                <a:cubicBezTo>
                  <a:pt x="556" y="642"/>
                  <a:pt x="552" y="642"/>
                  <a:pt x="549" y="643"/>
                </a:cubicBezTo>
                <a:cubicBezTo>
                  <a:pt x="546" y="645"/>
                  <a:pt x="545" y="647"/>
                  <a:pt x="545" y="650"/>
                </a:cubicBezTo>
                <a:cubicBezTo>
                  <a:pt x="544" y="653"/>
                  <a:pt x="547" y="655"/>
                  <a:pt x="549" y="657"/>
                </a:cubicBezTo>
                <a:cubicBezTo>
                  <a:pt x="551" y="657"/>
                  <a:pt x="552" y="657"/>
                  <a:pt x="553" y="656"/>
                </a:cubicBezTo>
                <a:cubicBezTo>
                  <a:pt x="552" y="654"/>
                  <a:pt x="551" y="653"/>
                  <a:pt x="551" y="652"/>
                </a:cubicBezTo>
                <a:cubicBezTo>
                  <a:pt x="552" y="651"/>
                  <a:pt x="554" y="651"/>
                  <a:pt x="554" y="653"/>
                </a:cubicBezTo>
                <a:cubicBezTo>
                  <a:pt x="555" y="655"/>
                  <a:pt x="554" y="656"/>
                  <a:pt x="554" y="658"/>
                </a:cubicBezTo>
                <a:cubicBezTo>
                  <a:pt x="549" y="662"/>
                  <a:pt x="545" y="655"/>
                  <a:pt x="540" y="655"/>
                </a:cubicBezTo>
                <a:cubicBezTo>
                  <a:pt x="537" y="654"/>
                  <a:pt x="537" y="650"/>
                  <a:pt x="534" y="649"/>
                </a:cubicBezTo>
                <a:cubicBezTo>
                  <a:pt x="529" y="650"/>
                  <a:pt x="522" y="652"/>
                  <a:pt x="520" y="659"/>
                </a:cubicBezTo>
                <a:cubicBezTo>
                  <a:pt x="518" y="667"/>
                  <a:pt x="518" y="667"/>
                  <a:pt x="518" y="667"/>
                </a:cubicBezTo>
                <a:cubicBezTo>
                  <a:pt x="514" y="670"/>
                  <a:pt x="511" y="673"/>
                  <a:pt x="505" y="671"/>
                </a:cubicBezTo>
                <a:cubicBezTo>
                  <a:pt x="499" y="668"/>
                  <a:pt x="492" y="671"/>
                  <a:pt x="487" y="674"/>
                </a:cubicBezTo>
                <a:cubicBezTo>
                  <a:pt x="484" y="675"/>
                  <a:pt x="485" y="679"/>
                  <a:pt x="482" y="680"/>
                </a:cubicBezTo>
                <a:cubicBezTo>
                  <a:pt x="481" y="678"/>
                  <a:pt x="479" y="676"/>
                  <a:pt x="478" y="678"/>
                </a:cubicBezTo>
                <a:cubicBezTo>
                  <a:pt x="472" y="680"/>
                  <a:pt x="473" y="686"/>
                  <a:pt x="472" y="691"/>
                </a:cubicBezTo>
                <a:cubicBezTo>
                  <a:pt x="473" y="694"/>
                  <a:pt x="477" y="697"/>
                  <a:pt x="479" y="700"/>
                </a:cubicBezTo>
                <a:cubicBezTo>
                  <a:pt x="475" y="702"/>
                  <a:pt x="473" y="708"/>
                  <a:pt x="468" y="710"/>
                </a:cubicBezTo>
                <a:cubicBezTo>
                  <a:pt x="465" y="708"/>
                  <a:pt x="457" y="714"/>
                  <a:pt x="456" y="707"/>
                </a:cubicBezTo>
                <a:cubicBezTo>
                  <a:pt x="459" y="706"/>
                  <a:pt x="459" y="710"/>
                  <a:pt x="462" y="708"/>
                </a:cubicBezTo>
                <a:cubicBezTo>
                  <a:pt x="463" y="706"/>
                  <a:pt x="462" y="703"/>
                  <a:pt x="463" y="702"/>
                </a:cubicBezTo>
                <a:cubicBezTo>
                  <a:pt x="466" y="703"/>
                  <a:pt x="462" y="708"/>
                  <a:pt x="466" y="708"/>
                </a:cubicBezTo>
                <a:cubicBezTo>
                  <a:pt x="470" y="708"/>
                  <a:pt x="473" y="705"/>
                  <a:pt x="474" y="702"/>
                </a:cubicBezTo>
                <a:cubicBezTo>
                  <a:pt x="476" y="698"/>
                  <a:pt x="472" y="695"/>
                  <a:pt x="471" y="691"/>
                </a:cubicBezTo>
                <a:cubicBezTo>
                  <a:pt x="468" y="686"/>
                  <a:pt x="473" y="682"/>
                  <a:pt x="475" y="678"/>
                </a:cubicBezTo>
                <a:cubicBezTo>
                  <a:pt x="479" y="674"/>
                  <a:pt x="484" y="674"/>
                  <a:pt x="488" y="671"/>
                </a:cubicBezTo>
                <a:cubicBezTo>
                  <a:pt x="494" y="667"/>
                  <a:pt x="502" y="668"/>
                  <a:pt x="508" y="670"/>
                </a:cubicBezTo>
                <a:cubicBezTo>
                  <a:pt x="513" y="671"/>
                  <a:pt x="515" y="666"/>
                  <a:pt x="517" y="663"/>
                </a:cubicBezTo>
                <a:cubicBezTo>
                  <a:pt x="517" y="659"/>
                  <a:pt x="519" y="655"/>
                  <a:pt x="522" y="652"/>
                </a:cubicBezTo>
                <a:cubicBezTo>
                  <a:pt x="526" y="650"/>
                  <a:pt x="530" y="647"/>
                  <a:pt x="534" y="647"/>
                </a:cubicBezTo>
                <a:cubicBezTo>
                  <a:pt x="537" y="644"/>
                  <a:pt x="537" y="640"/>
                  <a:pt x="540" y="638"/>
                </a:cubicBezTo>
                <a:cubicBezTo>
                  <a:pt x="543" y="635"/>
                  <a:pt x="548" y="635"/>
                  <a:pt x="553" y="633"/>
                </a:cubicBezTo>
                <a:cubicBezTo>
                  <a:pt x="558" y="633"/>
                  <a:pt x="564" y="636"/>
                  <a:pt x="566" y="642"/>
                </a:cubicBezTo>
                <a:close/>
                <a:moveTo>
                  <a:pt x="563" y="641"/>
                </a:moveTo>
                <a:cubicBezTo>
                  <a:pt x="559" y="641"/>
                  <a:pt x="552" y="637"/>
                  <a:pt x="548" y="642"/>
                </a:cubicBezTo>
                <a:cubicBezTo>
                  <a:pt x="543" y="644"/>
                  <a:pt x="543" y="650"/>
                  <a:pt x="542" y="653"/>
                </a:cubicBezTo>
                <a:cubicBezTo>
                  <a:pt x="540" y="652"/>
                  <a:pt x="538" y="649"/>
                  <a:pt x="538" y="647"/>
                </a:cubicBezTo>
                <a:cubicBezTo>
                  <a:pt x="538" y="642"/>
                  <a:pt x="541" y="639"/>
                  <a:pt x="545" y="638"/>
                </a:cubicBezTo>
                <a:cubicBezTo>
                  <a:pt x="550" y="639"/>
                  <a:pt x="554" y="633"/>
                  <a:pt x="558" y="636"/>
                </a:cubicBezTo>
                <a:cubicBezTo>
                  <a:pt x="561" y="637"/>
                  <a:pt x="562" y="639"/>
                  <a:pt x="563" y="641"/>
                </a:cubicBezTo>
                <a:close/>
                <a:moveTo>
                  <a:pt x="617" y="639"/>
                </a:moveTo>
                <a:cubicBezTo>
                  <a:pt x="617" y="639"/>
                  <a:pt x="617" y="639"/>
                  <a:pt x="617" y="639"/>
                </a:cubicBezTo>
                <a:cubicBezTo>
                  <a:pt x="617" y="639"/>
                  <a:pt x="617" y="639"/>
                  <a:pt x="617" y="639"/>
                </a:cubicBezTo>
                <a:close/>
                <a:moveTo>
                  <a:pt x="204" y="650"/>
                </a:moveTo>
                <a:cubicBezTo>
                  <a:pt x="202" y="651"/>
                  <a:pt x="199" y="650"/>
                  <a:pt x="195" y="650"/>
                </a:cubicBezTo>
                <a:cubicBezTo>
                  <a:pt x="193" y="649"/>
                  <a:pt x="191" y="652"/>
                  <a:pt x="188" y="651"/>
                </a:cubicBezTo>
                <a:cubicBezTo>
                  <a:pt x="190" y="647"/>
                  <a:pt x="188" y="642"/>
                  <a:pt x="191" y="639"/>
                </a:cubicBezTo>
                <a:cubicBezTo>
                  <a:pt x="197" y="640"/>
                  <a:pt x="203" y="645"/>
                  <a:pt x="204" y="650"/>
                </a:cubicBezTo>
                <a:close/>
                <a:moveTo>
                  <a:pt x="544" y="665"/>
                </a:moveTo>
                <a:cubicBezTo>
                  <a:pt x="546" y="671"/>
                  <a:pt x="551" y="673"/>
                  <a:pt x="557" y="673"/>
                </a:cubicBezTo>
                <a:cubicBezTo>
                  <a:pt x="560" y="671"/>
                  <a:pt x="563" y="671"/>
                  <a:pt x="566" y="669"/>
                </a:cubicBezTo>
                <a:cubicBezTo>
                  <a:pt x="567" y="669"/>
                  <a:pt x="567" y="671"/>
                  <a:pt x="566" y="671"/>
                </a:cubicBezTo>
                <a:cubicBezTo>
                  <a:pt x="563" y="674"/>
                  <a:pt x="558" y="674"/>
                  <a:pt x="553" y="674"/>
                </a:cubicBezTo>
                <a:cubicBezTo>
                  <a:pt x="546" y="673"/>
                  <a:pt x="543" y="667"/>
                  <a:pt x="539" y="662"/>
                </a:cubicBezTo>
                <a:cubicBezTo>
                  <a:pt x="537" y="660"/>
                  <a:pt x="534" y="659"/>
                  <a:pt x="532" y="660"/>
                </a:cubicBezTo>
                <a:cubicBezTo>
                  <a:pt x="531" y="662"/>
                  <a:pt x="529" y="664"/>
                  <a:pt x="528" y="666"/>
                </a:cubicBezTo>
                <a:cubicBezTo>
                  <a:pt x="531" y="671"/>
                  <a:pt x="527" y="674"/>
                  <a:pt x="525" y="679"/>
                </a:cubicBezTo>
                <a:cubicBezTo>
                  <a:pt x="524" y="679"/>
                  <a:pt x="521" y="679"/>
                  <a:pt x="522" y="682"/>
                </a:cubicBezTo>
                <a:cubicBezTo>
                  <a:pt x="525" y="684"/>
                  <a:pt x="525" y="687"/>
                  <a:pt x="526" y="690"/>
                </a:cubicBezTo>
                <a:cubicBezTo>
                  <a:pt x="525" y="694"/>
                  <a:pt x="522" y="699"/>
                  <a:pt x="520" y="702"/>
                </a:cubicBezTo>
                <a:cubicBezTo>
                  <a:pt x="516" y="704"/>
                  <a:pt x="512" y="708"/>
                  <a:pt x="508" y="707"/>
                </a:cubicBezTo>
                <a:cubicBezTo>
                  <a:pt x="508" y="706"/>
                  <a:pt x="508" y="706"/>
                  <a:pt x="508" y="706"/>
                </a:cubicBezTo>
                <a:cubicBezTo>
                  <a:pt x="514" y="705"/>
                  <a:pt x="519" y="701"/>
                  <a:pt x="522" y="695"/>
                </a:cubicBezTo>
                <a:cubicBezTo>
                  <a:pt x="524" y="691"/>
                  <a:pt x="525" y="686"/>
                  <a:pt x="522" y="682"/>
                </a:cubicBezTo>
                <a:cubicBezTo>
                  <a:pt x="519" y="680"/>
                  <a:pt x="514" y="680"/>
                  <a:pt x="510" y="681"/>
                </a:cubicBezTo>
                <a:cubicBezTo>
                  <a:pt x="506" y="682"/>
                  <a:pt x="501" y="685"/>
                  <a:pt x="501" y="691"/>
                </a:cubicBezTo>
                <a:cubicBezTo>
                  <a:pt x="501" y="692"/>
                  <a:pt x="503" y="693"/>
                  <a:pt x="505" y="694"/>
                </a:cubicBezTo>
                <a:cubicBezTo>
                  <a:pt x="507" y="694"/>
                  <a:pt x="508" y="692"/>
                  <a:pt x="509" y="691"/>
                </a:cubicBezTo>
                <a:cubicBezTo>
                  <a:pt x="510" y="690"/>
                  <a:pt x="508" y="688"/>
                  <a:pt x="510" y="688"/>
                </a:cubicBezTo>
                <a:cubicBezTo>
                  <a:pt x="511" y="688"/>
                  <a:pt x="511" y="689"/>
                  <a:pt x="512" y="690"/>
                </a:cubicBezTo>
                <a:cubicBezTo>
                  <a:pt x="511" y="692"/>
                  <a:pt x="510" y="694"/>
                  <a:pt x="508" y="694"/>
                </a:cubicBezTo>
                <a:cubicBezTo>
                  <a:pt x="505" y="695"/>
                  <a:pt x="503" y="696"/>
                  <a:pt x="502" y="695"/>
                </a:cubicBezTo>
                <a:cubicBezTo>
                  <a:pt x="501" y="694"/>
                  <a:pt x="499" y="693"/>
                  <a:pt x="499" y="694"/>
                </a:cubicBezTo>
                <a:cubicBezTo>
                  <a:pt x="496" y="698"/>
                  <a:pt x="494" y="701"/>
                  <a:pt x="489" y="702"/>
                </a:cubicBezTo>
                <a:cubicBezTo>
                  <a:pt x="491" y="699"/>
                  <a:pt x="496" y="698"/>
                  <a:pt x="496" y="694"/>
                </a:cubicBezTo>
                <a:cubicBezTo>
                  <a:pt x="493" y="694"/>
                  <a:pt x="489" y="694"/>
                  <a:pt x="486" y="692"/>
                </a:cubicBezTo>
                <a:cubicBezTo>
                  <a:pt x="484" y="691"/>
                  <a:pt x="482" y="689"/>
                  <a:pt x="482" y="686"/>
                </a:cubicBezTo>
                <a:cubicBezTo>
                  <a:pt x="482" y="685"/>
                  <a:pt x="482" y="685"/>
                  <a:pt x="482" y="685"/>
                </a:cubicBezTo>
                <a:cubicBezTo>
                  <a:pt x="485" y="690"/>
                  <a:pt x="490" y="694"/>
                  <a:pt x="496" y="691"/>
                </a:cubicBezTo>
                <a:cubicBezTo>
                  <a:pt x="500" y="688"/>
                  <a:pt x="502" y="681"/>
                  <a:pt x="508" y="679"/>
                </a:cubicBezTo>
                <a:cubicBezTo>
                  <a:pt x="515" y="676"/>
                  <a:pt x="524" y="682"/>
                  <a:pt x="527" y="672"/>
                </a:cubicBezTo>
                <a:cubicBezTo>
                  <a:pt x="527" y="668"/>
                  <a:pt x="525" y="661"/>
                  <a:pt x="531" y="659"/>
                </a:cubicBezTo>
                <a:cubicBezTo>
                  <a:pt x="536" y="656"/>
                  <a:pt x="541" y="661"/>
                  <a:pt x="544" y="665"/>
                </a:cubicBezTo>
                <a:close/>
                <a:moveTo>
                  <a:pt x="253" y="665"/>
                </a:moveTo>
                <a:cubicBezTo>
                  <a:pt x="256" y="668"/>
                  <a:pt x="257" y="673"/>
                  <a:pt x="256" y="679"/>
                </a:cubicBezTo>
                <a:cubicBezTo>
                  <a:pt x="254" y="679"/>
                  <a:pt x="253" y="681"/>
                  <a:pt x="252" y="679"/>
                </a:cubicBezTo>
                <a:cubicBezTo>
                  <a:pt x="253" y="676"/>
                  <a:pt x="253" y="671"/>
                  <a:pt x="249" y="670"/>
                </a:cubicBezTo>
                <a:cubicBezTo>
                  <a:pt x="246" y="666"/>
                  <a:pt x="240" y="666"/>
                  <a:pt x="235" y="668"/>
                </a:cubicBezTo>
                <a:cubicBezTo>
                  <a:pt x="233" y="668"/>
                  <a:pt x="230" y="671"/>
                  <a:pt x="228" y="671"/>
                </a:cubicBezTo>
                <a:cubicBezTo>
                  <a:pt x="228" y="668"/>
                  <a:pt x="230" y="665"/>
                  <a:pt x="232" y="662"/>
                </a:cubicBezTo>
                <a:cubicBezTo>
                  <a:pt x="236" y="659"/>
                  <a:pt x="242" y="659"/>
                  <a:pt x="246" y="660"/>
                </a:cubicBezTo>
                <a:cubicBezTo>
                  <a:pt x="248" y="663"/>
                  <a:pt x="251" y="663"/>
                  <a:pt x="253" y="665"/>
                </a:cubicBezTo>
                <a:close/>
                <a:moveTo>
                  <a:pt x="198" y="676"/>
                </a:moveTo>
                <a:cubicBezTo>
                  <a:pt x="199" y="679"/>
                  <a:pt x="194" y="681"/>
                  <a:pt x="192" y="682"/>
                </a:cubicBezTo>
                <a:cubicBezTo>
                  <a:pt x="183" y="682"/>
                  <a:pt x="174" y="681"/>
                  <a:pt x="170" y="672"/>
                </a:cubicBezTo>
                <a:cubicBezTo>
                  <a:pt x="170" y="671"/>
                  <a:pt x="170" y="671"/>
                  <a:pt x="170" y="671"/>
                </a:cubicBezTo>
                <a:cubicBezTo>
                  <a:pt x="174" y="670"/>
                  <a:pt x="180" y="671"/>
                  <a:pt x="185" y="668"/>
                </a:cubicBezTo>
                <a:cubicBezTo>
                  <a:pt x="188" y="672"/>
                  <a:pt x="193" y="676"/>
                  <a:pt x="198" y="676"/>
                </a:cubicBezTo>
                <a:close/>
                <a:moveTo>
                  <a:pt x="561" y="684"/>
                </a:moveTo>
                <a:cubicBezTo>
                  <a:pt x="566" y="685"/>
                  <a:pt x="570" y="681"/>
                  <a:pt x="573" y="678"/>
                </a:cubicBezTo>
                <a:cubicBezTo>
                  <a:pt x="574" y="678"/>
                  <a:pt x="574" y="678"/>
                  <a:pt x="574" y="679"/>
                </a:cubicBezTo>
                <a:cubicBezTo>
                  <a:pt x="572" y="682"/>
                  <a:pt x="567" y="685"/>
                  <a:pt x="563" y="685"/>
                </a:cubicBezTo>
                <a:cubicBezTo>
                  <a:pt x="558" y="686"/>
                  <a:pt x="554" y="683"/>
                  <a:pt x="551" y="681"/>
                </a:cubicBezTo>
                <a:cubicBezTo>
                  <a:pt x="551" y="680"/>
                  <a:pt x="548" y="678"/>
                  <a:pt x="550" y="676"/>
                </a:cubicBezTo>
                <a:cubicBezTo>
                  <a:pt x="553" y="679"/>
                  <a:pt x="556" y="684"/>
                  <a:pt x="561" y="684"/>
                </a:cubicBezTo>
                <a:close/>
                <a:moveTo>
                  <a:pt x="537" y="686"/>
                </a:moveTo>
                <a:cubicBezTo>
                  <a:pt x="537" y="695"/>
                  <a:pt x="537" y="695"/>
                  <a:pt x="537" y="695"/>
                </a:cubicBezTo>
                <a:cubicBezTo>
                  <a:pt x="532" y="702"/>
                  <a:pt x="532" y="702"/>
                  <a:pt x="532" y="702"/>
                </a:cubicBezTo>
                <a:cubicBezTo>
                  <a:pt x="529" y="704"/>
                  <a:pt x="525" y="705"/>
                  <a:pt x="521" y="705"/>
                </a:cubicBezTo>
                <a:cubicBezTo>
                  <a:pt x="521" y="704"/>
                  <a:pt x="521" y="703"/>
                  <a:pt x="521" y="703"/>
                </a:cubicBezTo>
                <a:cubicBezTo>
                  <a:pt x="527" y="703"/>
                  <a:pt x="533" y="702"/>
                  <a:pt x="536" y="696"/>
                </a:cubicBezTo>
                <a:cubicBezTo>
                  <a:pt x="537" y="692"/>
                  <a:pt x="534" y="691"/>
                  <a:pt x="536" y="688"/>
                </a:cubicBezTo>
                <a:cubicBezTo>
                  <a:pt x="536" y="682"/>
                  <a:pt x="531" y="682"/>
                  <a:pt x="528" y="679"/>
                </a:cubicBezTo>
                <a:cubicBezTo>
                  <a:pt x="530" y="676"/>
                  <a:pt x="532" y="679"/>
                  <a:pt x="534" y="681"/>
                </a:cubicBezTo>
                <a:lnTo>
                  <a:pt x="537" y="686"/>
                </a:lnTo>
                <a:close/>
                <a:moveTo>
                  <a:pt x="499" y="681"/>
                </a:moveTo>
                <a:cubicBezTo>
                  <a:pt x="498" y="682"/>
                  <a:pt x="494" y="680"/>
                  <a:pt x="493" y="683"/>
                </a:cubicBezTo>
                <a:cubicBezTo>
                  <a:pt x="492" y="684"/>
                  <a:pt x="492" y="683"/>
                  <a:pt x="491" y="683"/>
                </a:cubicBezTo>
                <a:cubicBezTo>
                  <a:pt x="491" y="681"/>
                  <a:pt x="493" y="679"/>
                  <a:pt x="495" y="679"/>
                </a:cubicBezTo>
                <a:cubicBezTo>
                  <a:pt x="496" y="680"/>
                  <a:pt x="499" y="679"/>
                  <a:pt x="499" y="681"/>
                </a:cubicBezTo>
                <a:close/>
                <a:moveTo>
                  <a:pt x="451" y="688"/>
                </a:moveTo>
                <a:cubicBezTo>
                  <a:pt x="445" y="689"/>
                  <a:pt x="437" y="685"/>
                  <a:pt x="432" y="691"/>
                </a:cubicBezTo>
                <a:cubicBezTo>
                  <a:pt x="429" y="695"/>
                  <a:pt x="436" y="695"/>
                  <a:pt x="436" y="699"/>
                </a:cubicBezTo>
                <a:cubicBezTo>
                  <a:pt x="435" y="703"/>
                  <a:pt x="436" y="708"/>
                  <a:pt x="431" y="712"/>
                </a:cubicBezTo>
                <a:cubicBezTo>
                  <a:pt x="424" y="717"/>
                  <a:pt x="416" y="726"/>
                  <a:pt x="405" y="721"/>
                </a:cubicBezTo>
                <a:cubicBezTo>
                  <a:pt x="403" y="721"/>
                  <a:pt x="399" y="722"/>
                  <a:pt x="396" y="723"/>
                </a:cubicBezTo>
                <a:cubicBezTo>
                  <a:pt x="395" y="723"/>
                  <a:pt x="395" y="723"/>
                  <a:pt x="394" y="722"/>
                </a:cubicBezTo>
                <a:cubicBezTo>
                  <a:pt x="396" y="720"/>
                  <a:pt x="401" y="722"/>
                  <a:pt x="403" y="719"/>
                </a:cubicBezTo>
                <a:cubicBezTo>
                  <a:pt x="407" y="720"/>
                  <a:pt x="413" y="722"/>
                  <a:pt x="418" y="720"/>
                </a:cubicBezTo>
                <a:cubicBezTo>
                  <a:pt x="422" y="712"/>
                  <a:pt x="432" y="714"/>
                  <a:pt x="433" y="705"/>
                </a:cubicBezTo>
                <a:cubicBezTo>
                  <a:pt x="434" y="702"/>
                  <a:pt x="433" y="699"/>
                  <a:pt x="431" y="696"/>
                </a:cubicBezTo>
                <a:cubicBezTo>
                  <a:pt x="427" y="694"/>
                  <a:pt x="423" y="693"/>
                  <a:pt x="419" y="690"/>
                </a:cubicBezTo>
                <a:cubicBezTo>
                  <a:pt x="416" y="688"/>
                  <a:pt x="413" y="688"/>
                  <a:pt x="410" y="689"/>
                </a:cubicBezTo>
                <a:cubicBezTo>
                  <a:pt x="407" y="691"/>
                  <a:pt x="404" y="693"/>
                  <a:pt x="403" y="696"/>
                </a:cubicBezTo>
                <a:cubicBezTo>
                  <a:pt x="403" y="698"/>
                  <a:pt x="403" y="701"/>
                  <a:pt x="404" y="703"/>
                </a:cubicBezTo>
                <a:cubicBezTo>
                  <a:pt x="406" y="705"/>
                  <a:pt x="410" y="705"/>
                  <a:pt x="412" y="703"/>
                </a:cubicBezTo>
                <a:cubicBezTo>
                  <a:pt x="415" y="702"/>
                  <a:pt x="410" y="697"/>
                  <a:pt x="415" y="699"/>
                </a:cubicBezTo>
                <a:cubicBezTo>
                  <a:pt x="416" y="700"/>
                  <a:pt x="416" y="702"/>
                  <a:pt x="415" y="703"/>
                </a:cubicBezTo>
                <a:cubicBezTo>
                  <a:pt x="413" y="707"/>
                  <a:pt x="410" y="706"/>
                  <a:pt x="407" y="707"/>
                </a:cubicBezTo>
                <a:cubicBezTo>
                  <a:pt x="404" y="706"/>
                  <a:pt x="400" y="703"/>
                  <a:pt x="398" y="708"/>
                </a:cubicBezTo>
                <a:cubicBezTo>
                  <a:pt x="396" y="708"/>
                  <a:pt x="393" y="708"/>
                  <a:pt x="392" y="706"/>
                </a:cubicBezTo>
                <a:cubicBezTo>
                  <a:pt x="390" y="705"/>
                  <a:pt x="389" y="702"/>
                  <a:pt x="390" y="700"/>
                </a:cubicBezTo>
                <a:cubicBezTo>
                  <a:pt x="390" y="699"/>
                  <a:pt x="392" y="699"/>
                  <a:pt x="393" y="700"/>
                </a:cubicBezTo>
                <a:cubicBezTo>
                  <a:pt x="392" y="702"/>
                  <a:pt x="390" y="704"/>
                  <a:pt x="393" y="705"/>
                </a:cubicBezTo>
                <a:cubicBezTo>
                  <a:pt x="394" y="707"/>
                  <a:pt x="397" y="705"/>
                  <a:pt x="399" y="705"/>
                </a:cubicBezTo>
                <a:cubicBezTo>
                  <a:pt x="401" y="702"/>
                  <a:pt x="401" y="699"/>
                  <a:pt x="401" y="696"/>
                </a:cubicBezTo>
                <a:cubicBezTo>
                  <a:pt x="399" y="691"/>
                  <a:pt x="395" y="691"/>
                  <a:pt x="391" y="691"/>
                </a:cubicBezTo>
                <a:cubicBezTo>
                  <a:pt x="384" y="691"/>
                  <a:pt x="377" y="694"/>
                  <a:pt x="373" y="702"/>
                </a:cubicBezTo>
                <a:cubicBezTo>
                  <a:pt x="373" y="705"/>
                  <a:pt x="373" y="711"/>
                  <a:pt x="376" y="715"/>
                </a:cubicBezTo>
                <a:cubicBezTo>
                  <a:pt x="380" y="718"/>
                  <a:pt x="385" y="717"/>
                  <a:pt x="388" y="721"/>
                </a:cubicBezTo>
                <a:cubicBezTo>
                  <a:pt x="387" y="723"/>
                  <a:pt x="384" y="721"/>
                  <a:pt x="381" y="720"/>
                </a:cubicBezTo>
                <a:cubicBezTo>
                  <a:pt x="378" y="720"/>
                  <a:pt x="375" y="717"/>
                  <a:pt x="373" y="714"/>
                </a:cubicBezTo>
                <a:cubicBezTo>
                  <a:pt x="371" y="711"/>
                  <a:pt x="372" y="708"/>
                  <a:pt x="370" y="705"/>
                </a:cubicBezTo>
                <a:cubicBezTo>
                  <a:pt x="366" y="705"/>
                  <a:pt x="364" y="708"/>
                  <a:pt x="361" y="711"/>
                </a:cubicBezTo>
                <a:cubicBezTo>
                  <a:pt x="361" y="714"/>
                  <a:pt x="361" y="719"/>
                  <a:pt x="363" y="722"/>
                </a:cubicBezTo>
                <a:cubicBezTo>
                  <a:pt x="368" y="728"/>
                  <a:pt x="376" y="728"/>
                  <a:pt x="382" y="733"/>
                </a:cubicBezTo>
                <a:cubicBezTo>
                  <a:pt x="386" y="736"/>
                  <a:pt x="390" y="734"/>
                  <a:pt x="395" y="736"/>
                </a:cubicBezTo>
                <a:cubicBezTo>
                  <a:pt x="386" y="739"/>
                  <a:pt x="379" y="731"/>
                  <a:pt x="371" y="731"/>
                </a:cubicBezTo>
                <a:cubicBezTo>
                  <a:pt x="370" y="731"/>
                  <a:pt x="370" y="733"/>
                  <a:pt x="368" y="733"/>
                </a:cubicBezTo>
                <a:cubicBezTo>
                  <a:pt x="367" y="731"/>
                  <a:pt x="370" y="729"/>
                  <a:pt x="367" y="728"/>
                </a:cubicBezTo>
                <a:cubicBezTo>
                  <a:pt x="366" y="727"/>
                  <a:pt x="364" y="725"/>
                  <a:pt x="362" y="727"/>
                </a:cubicBezTo>
                <a:cubicBezTo>
                  <a:pt x="361" y="728"/>
                  <a:pt x="359" y="730"/>
                  <a:pt x="358" y="729"/>
                </a:cubicBezTo>
                <a:cubicBezTo>
                  <a:pt x="358" y="728"/>
                  <a:pt x="362" y="726"/>
                  <a:pt x="362" y="723"/>
                </a:cubicBezTo>
                <a:cubicBezTo>
                  <a:pt x="360" y="719"/>
                  <a:pt x="358" y="714"/>
                  <a:pt x="360" y="710"/>
                </a:cubicBezTo>
                <a:cubicBezTo>
                  <a:pt x="358" y="706"/>
                  <a:pt x="354" y="708"/>
                  <a:pt x="352" y="706"/>
                </a:cubicBezTo>
                <a:cubicBezTo>
                  <a:pt x="352" y="704"/>
                  <a:pt x="356" y="705"/>
                  <a:pt x="358" y="705"/>
                </a:cubicBezTo>
                <a:cubicBezTo>
                  <a:pt x="363" y="709"/>
                  <a:pt x="367" y="702"/>
                  <a:pt x="371" y="702"/>
                </a:cubicBezTo>
                <a:cubicBezTo>
                  <a:pt x="372" y="700"/>
                  <a:pt x="373" y="699"/>
                  <a:pt x="373" y="698"/>
                </a:cubicBezTo>
                <a:cubicBezTo>
                  <a:pt x="367" y="694"/>
                  <a:pt x="367" y="694"/>
                  <a:pt x="367" y="694"/>
                </a:cubicBezTo>
                <a:cubicBezTo>
                  <a:pt x="370" y="692"/>
                  <a:pt x="372" y="697"/>
                  <a:pt x="375" y="696"/>
                </a:cubicBezTo>
                <a:cubicBezTo>
                  <a:pt x="381" y="691"/>
                  <a:pt x="390" y="686"/>
                  <a:pt x="398" y="691"/>
                </a:cubicBezTo>
                <a:cubicBezTo>
                  <a:pt x="401" y="693"/>
                  <a:pt x="401" y="693"/>
                  <a:pt x="401" y="693"/>
                </a:cubicBezTo>
                <a:cubicBezTo>
                  <a:pt x="405" y="689"/>
                  <a:pt x="410" y="685"/>
                  <a:pt x="416" y="687"/>
                </a:cubicBezTo>
                <a:cubicBezTo>
                  <a:pt x="421" y="687"/>
                  <a:pt x="424" y="692"/>
                  <a:pt x="429" y="691"/>
                </a:cubicBezTo>
                <a:cubicBezTo>
                  <a:pt x="434" y="685"/>
                  <a:pt x="444" y="685"/>
                  <a:pt x="450" y="686"/>
                </a:cubicBezTo>
                <a:cubicBezTo>
                  <a:pt x="451" y="687"/>
                  <a:pt x="452" y="687"/>
                  <a:pt x="451" y="688"/>
                </a:cubicBezTo>
                <a:close/>
                <a:moveTo>
                  <a:pt x="329" y="695"/>
                </a:moveTo>
                <a:cubicBezTo>
                  <a:pt x="331" y="702"/>
                  <a:pt x="331" y="708"/>
                  <a:pt x="327" y="713"/>
                </a:cubicBezTo>
                <a:cubicBezTo>
                  <a:pt x="325" y="713"/>
                  <a:pt x="323" y="714"/>
                  <a:pt x="321" y="715"/>
                </a:cubicBezTo>
                <a:cubicBezTo>
                  <a:pt x="316" y="716"/>
                  <a:pt x="311" y="714"/>
                  <a:pt x="308" y="711"/>
                </a:cubicBezTo>
                <a:cubicBezTo>
                  <a:pt x="307" y="711"/>
                  <a:pt x="307" y="709"/>
                  <a:pt x="306" y="709"/>
                </a:cubicBezTo>
                <a:cubicBezTo>
                  <a:pt x="304" y="711"/>
                  <a:pt x="305" y="712"/>
                  <a:pt x="304" y="714"/>
                </a:cubicBezTo>
                <a:cubicBezTo>
                  <a:pt x="303" y="717"/>
                  <a:pt x="299" y="717"/>
                  <a:pt x="296" y="717"/>
                </a:cubicBezTo>
                <a:cubicBezTo>
                  <a:pt x="295" y="717"/>
                  <a:pt x="295" y="715"/>
                  <a:pt x="295" y="714"/>
                </a:cubicBezTo>
                <a:cubicBezTo>
                  <a:pt x="295" y="714"/>
                  <a:pt x="296" y="713"/>
                  <a:pt x="297" y="713"/>
                </a:cubicBezTo>
                <a:cubicBezTo>
                  <a:pt x="297" y="714"/>
                  <a:pt x="298" y="715"/>
                  <a:pt x="298" y="715"/>
                </a:cubicBezTo>
                <a:cubicBezTo>
                  <a:pt x="301" y="716"/>
                  <a:pt x="303" y="714"/>
                  <a:pt x="303" y="712"/>
                </a:cubicBezTo>
                <a:cubicBezTo>
                  <a:pt x="303" y="710"/>
                  <a:pt x="303" y="708"/>
                  <a:pt x="302" y="705"/>
                </a:cubicBezTo>
                <a:cubicBezTo>
                  <a:pt x="299" y="703"/>
                  <a:pt x="296" y="702"/>
                  <a:pt x="292" y="702"/>
                </a:cubicBezTo>
                <a:cubicBezTo>
                  <a:pt x="287" y="703"/>
                  <a:pt x="283" y="707"/>
                  <a:pt x="281" y="711"/>
                </a:cubicBezTo>
                <a:cubicBezTo>
                  <a:pt x="280" y="714"/>
                  <a:pt x="280" y="717"/>
                  <a:pt x="282" y="720"/>
                </a:cubicBezTo>
                <a:cubicBezTo>
                  <a:pt x="286" y="726"/>
                  <a:pt x="292" y="728"/>
                  <a:pt x="300" y="728"/>
                </a:cubicBezTo>
                <a:cubicBezTo>
                  <a:pt x="305" y="728"/>
                  <a:pt x="309" y="723"/>
                  <a:pt x="315" y="725"/>
                </a:cubicBezTo>
                <a:cubicBezTo>
                  <a:pt x="321" y="731"/>
                  <a:pt x="329" y="735"/>
                  <a:pt x="338" y="734"/>
                </a:cubicBezTo>
                <a:cubicBezTo>
                  <a:pt x="341" y="734"/>
                  <a:pt x="344" y="728"/>
                  <a:pt x="349" y="730"/>
                </a:cubicBezTo>
                <a:cubicBezTo>
                  <a:pt x="351" y="731"/>
                  <a:pt x="352" y="729"/>
                  <a:pt x="355" y="730"/>
                </a:cubicBezTo>
                <a:cubicBezTo>
                  <a:pt x="354" y="732"/>
                  <a:pt x="355" y="734"/>
                  <a:pt x="358" y="734"/>
                </a:cubicBezTo>
                <a:cubicBezTo>
                  <a:pt x="362" y="734"/>
                  <a:pt x="362" y="734"/>
                  <a:pt x="362" y="734"/>
                </a:cubicBezTo>
                <a:cubicBezTo>
                  <a:pt x="363" y="736"/>
                  <a:pt x="361" y="736"/>
                  <a:pt x="361" y="736"/>
                </a:cubicBezTo>
                <a:cubicBezTo>
                  <a:pt x="355" y="737"/>
                  <a:pt x="352" y="733"/>
                  <a:pt x="347" y="732"/>
                </a:cubicBezTo>
                <a:cubicBezTo>
                  <a:pt x="340" y="734"/>
                  <a:pt x="332" y="737"/>
                  <a:pt x="325" y="734"/>
                </a:cubicBezTo>
                <a:cubicBezTo>
                  <a:pt x="320" y="733"/>
                  <a:pt x="318" y="727"/>
                  <a:pt x="312" y="726"/>
                </a:cubicBezTo>
                <a:cubicBezTo>
                  <a:pt x="306" y="728"/>
                  <a:pt x="299" y="731"/>
                  <a:pt x="292" y="729"/>
                </a:cubicBezTo>
                <a:cubicBezTo>
                  <a:pt x="288" y="730"/>
                  <a:pt x="286" y="723"/>
                  <a:pt x="280" y="726"/>
                </a:cubicBezTo>
                <a:cubicBezTo>
                  <a:pt x="277" y="726"/>
                  <a:pt x="275" y="725"/>
                  <a:pt x="272" y="723"/>
                </a:cubicBezTo>
                <a:cubicBezTo>
                  <a:pt x="268" y="720"/>
                  <a:pt x="266" y="714"/>
                  <a:pt x="267" y="710"/>
                </a:cubicBezTo>
                <a:cubicBezTo>
                  <a:pt x="267" y="707"/>
                  <a:pt x="269" y="704"/>
                  <a:pt x="272" y="702"/>
                </a:cubicBezTo>
                <a:cubicBezTo>
                  <a:pt x="270" y="699"/>
                  <a:pt x="267" y="696"/>
                  <a:pt x="267" y="694"/>
                </a:cubicBezTo>
                <a:cubicBezTo>
                  <a:pt x="270" y="695"/>
                  <a:pt x="272" y="701"/>
                  <a:pt x="276" y="699"/>
                </a:cubicBezTo>
                <a:cubicBezTo>
                  <a:pt x="278" y="699"/>
                  <a:pt x="281" y="697"/>
                  <a:pt x="283" y="699"/>
                </a:cubicBezTo>
                <a:cubicBezTo>
                  <a:pt x="282" y="701"/>
                  <a:pt x="280" y="699"/>
                  <a:pt x="277" y="701"/>
                </a:cubicBezTo>
                <a:cubicBezTo>
                  <a:pt x="272" y="702"/>
                  <a:pt x="269" y="707"/>
                  <a:pt x="268" y="712"/>
                </a:cubicBezTo>
                <a:cubicBezTo>
                  <a:pt x="269" y="717"/>
                  <a:pt x="272" y="723"/>
                  <a:pt x="277" y="724"/>
                </a:cubicBezTo>
                <a:cubicBezTo>
                  <a:pt x="277" y="725"/>
                  <a:pt x="279" y="725"/>
                  <a:pt x="280" y="725"/>
                </a:cubicBezTo>
                <a:cubicBezTo>
                  <a:pt x="283" y="722"/>
                  <a:pt x="278" y="720"/>
                  <a:pt x="279" y="716"/>
                </a:cubicBezTo>
                <a:cubicBezTo>
                  <a:pt x="278" y="708"/>
                  <a:pt x="283" y="704"/>
                  <a:pt x="289" y="701"/>
                </a:cubicBezTo>
                <a:cubicBezTo>
                  <a:pt x="293" y="699"/>
                  <a:pt x="298" y="702"/>
                  <a:pt x="301" y="701"/>
                </a:cubicBezTo>
                <a:cubicBezTo>
                  <a:pt x="302" y="698"/>
                  <a:pt x="303" y="695"/>
                  <a:pt x="307" y="695"/>
                </a:cubicBezTo>
                <a:cubicBezTo>
                  <a:pt x="309" y="696"/>
                  <a:pt x="309" y="696"/>
                  <a:pt x="309" y="696"/>
                </a:cubicBezTo>
                <a:cubicBezTo>
                  <a:pt x="308" y="698"/>
                  <a:pt x="304" y="697"/>
                  <a:pt x="304" y="699"/>
                </a:cubicBezTo>
                <a:cubicBezTo>
                  <a:pt x="303" y="702"/>
                  <a:pt x="304" y="705"/>
                  <a:pt x="306" y="706"/>
                </a:cubicBezTo>
                <a:cubicBezTo>
                  <a:pt x="309" y="708"/>
                  <a:pt x="312" y="708"/>
                  <a:pt x="315" y="707"/>
                </a:cubicBezTo>
                <a:cubicBezTo>
                  <a:pt x="317" y="706"/>
                  <a:pt x="319" y="702"/>
                  <a:pt x="321" y="704"/>
                </a:cubicBezTo>
                <a:cubicBezTo>
                  <a:pt x="319" y="707"/>
                  <a:pt x="316" y="710"/>
                  <a:pt x="312" y="710"/>
                </a:cubicBezTo>
                <a:cubicBezTo>
                  <a:pt x="312" y="711"/>
                  <a:pt x="312" y="711"/>
                  <a:pt x="313" y="712"/>
                </a:cubicBezTo>
                <a:cubicBezTo>
                  <a:pt x="316" y="714"/>
                  <a:pt x="320" y="713"/>
                  <a:pt x="324" y="712"/>
                </a:cubicBezTo>
                <a:cubicBezTo>
                  <a:pt x="326" y="709"/>
                  <a:pt x="329" y="708"/>
                  <a:pt x="329" y="703"/>
                </a:cubicBezTo>
                <a:cubicBezTo>
                  <a:pt x="328" y="699"/>
                  <a:pt x="327" y="694"/>
                  <a:pt x="323" y="691"/>
                </a:cubicBezTo>
                <a:cubicBezTo>
                  <a:pt x="322" y="691"/>
                  <a:pt x="321" y="691"/>
                  <a:pt x="321" y="692"/>
                </a:cubicBezTo>
                <a:cubicBezTo>
                  <a:pt x="321" y="694"/>
                  <a:pt x="323" y="698"/>
                  <a:pt x="321" y="699"/>
                </a:cubicBezTo>
                <a:cubicBezTo>
                  <a:pt x="320" y="696"/>
                  <a:pt x="319" y="692"/>
                  <a:pt x="317" y="689"/>
                </a:cubicBezTo>
                <a:cubicBezTo>
                  <a:pt x="318" y="688"/>
                  <a:pt x="318" y="688"/>
                  <a:pt x="318" y="688"/>
                </a:cubicBezTo>
                <a:cubicBezTo>
                  <a:pt x="322" y="688"/>
                  <a:pt x="327" y="691"/>
                  <a:pt x="329" y="695"/>
                </a:cubicBezTo>
                <a:close/>
                <a:moveTo>
                  <a:pt x="228" y="688"/>
                </a:moveTo>
                <a:cubicBezTo>
                  <a:pt x="226" y="691"/>
                  <a:pt x="224" y="692"/>
                  <a:pt x="222" y="694"/>
                </a:cubicBezTo>
                <a:cubicBezTo>
                  <a:pt x="221" y="694"/>
                  <a:pt x="221" y="692"/>
                  <a:pt x="222" y="691"/>
                </a:cubicBezTo>
                <a:cubicBezTo>
                  <a:pt x="224" y="691"/>
                  <a:pt x="226" y="688"/>
                  <a:pt x="228" y="688"/>
                </a:cubicBezTo>
                <a:close/>
                <a:moveTo>
                  <a:pt x="460" y="695"/>
                </a:moveTo>
                <a:cubicBezTo>
                  <a:pt x="458" y="698"/>
                  <a:pt x="462" y="698"/>
                  <a:pt x="462" y="700"/>
                </a:cubicBezTo>
                <a:cubicBezTo>
                  <a:pt x="458" y="698"/>
                  <a:pt x="454" y="698"/>
                  <a:pt x="450" y="699"/>
                </a:cubicBezTo>
                <a:cubicBezTo>
                  <a:pt x="448" y="701"/>
                  <a:pt x="445" y="702"/>
                  <a:pt x="444" y="705"/>
                </a:cubicBezTo>
                <a:cubicBezTo>
                  <a:pt x="443" y="709"/>
                  <a:pt x="443" y="713"/>
                  <a:pt x="445" y="717"/>
                </a:cubicBezTo>
                <a:cubicBezTo>
                  <a:pt x="450" y="723"/>
                  <a:pt x="459" y="722"/>
                  <a:pt x="465" y="725"/>
                </a:cubicBezTo>
                <a:cubicBezTo>
                  <a:pt x="474" y="723"/>
                  <a:pt x="483" y="719"/>
                  <a:pt x="488" y="711"/>
                </a:cubicBezTo>
                <a:cubicBezTo>
                  <a:pt x="492" y="708"/>
                  <a:pt x="495" y="703"/>
                  <a:pt x="500" y="705"/>
                </a:cubicBezTo>
                <a:cubicBezTo>
                  <a:pt x="502" y="706"/>
                  <a:pt x="505" y="705"/>
                  <a:pt x="505" y="708"/>
                </a:cubicBezTo>
                <a:cubicBezTo>
                  <a:pt x="499" y="708"/>
                  <a:pt x="496" y="705"/>
                  <a:pt x="492" y="710"/>
                </a:cubicBezTo>
                <a:cubicBezTo>
                  <a:pt x="484" y="719"/>
                  <a:pt x="474" y="728"/>
                  <a:pt x="460" y="726"/>
                </a:cubicBezTo>
                <a:cubicBezTo>
                  <a:pt x="458" y="724"/>
                  <a:pt x="455" y="725"/>
                  <a:pt x="452" y="725"/>
                </a:cubicBezTo>
                <a:cubicBezTo>
                  <a:pt x="449" y="728"/>
                  <a:pt x="447" y="731"/>
                  <a:pt x="442" y="730"/>
                </a:cubicBezTo>
                <a:cubicBezTo>
                  <a:pt x="439" y="728"/>
                  <a:pt x="434" y="728"/>
                  <a:pt x="431" y="725"/>
                </a:cubicBezTo>
                <a:cubicBezTo>
                  <a:pt x="425" y="730"/>
                  <a:pt x="419" y="735"/>
                  <a:pt x="411" y="735"/>
                </a:cubicBezTo>
                <a:cubicBezTo>
                  <a:pt x="407" y="734"/>
                  <a:pt x="404" y="734"/>
                  <a:pt x="399" y="736"/>
                </a:cubicBezTo>
                <a:cubicBezTo>
                  <a:pt x="399" y="734"/>
                  <a:pt x="404" y="734"/>
                  <a:pt x="404" y="732"/>
                </a:cubicBezTo>
                <a:cubicBezTo>
                  <a:pt x="412" y="733"/>
                  <a:pt x="420" y="733"/>
                  <a:pt x="426" y="727"/>
                </a:cubicBezTo>
                <a:cubicBezTo>
                  <a:pt x="433" y="721"/>
                  <a:pt x="442" y="714"/>
                  <a:pt x="441" y="705"/>
                </a:cubicBezTo>
                <a:cubicBezTo>
                  <a:pt x="441" y="702"/>
                  <a:pt x="441" y="702"/>
                  <a:pt x="441" y="702"/>
                </a:cubicBezTo>
                <a:cubicBezTo>
                  <a:pt x="446" y="698"/>
                  <a:pt x="451" y="697"/>
                  <a:pt x="458" y="696"/>
                </a:cubicBezTo>
                <a:cubicBezTo>
                  <a:pt x="458" y="691"/>
                  <a:pt x="458" y="691"/>
                  <a:pt x="458" y="691"/>
                </a:cubicBezTo>
                <a:cubicBezTo>
                  <a:pt x="459" y="692"/>
                  <a:pt x="460" y="694"/>
                  <a:pt x="460" y="695"/>
                </a:cubicBezTo>
                <a:close/>
                <a:moveTo>
                  <a:pt x="365" y="694"/>
                </a:moveTo>
                <a:cubicBezTo>
                  <a:pt x="358" y="696"/>
                  <a:pt x="347" y="697"/>
                  <a:pt x="344" y="706"/>
                </a:cubicBezTo>
                <a:cubicBezTo>
                  <a:pt x="349" y="711"/>
                  <a:pt x="339" y="713"/>
                  <a:pt x="342" y="719"/>
                </a:cubicBezTo>
                <a:cubicBezTo>
                  <a:pt x="344" y="721"/>
                  <a:pt x="347" y="723"/>
                  <a:pt x="350" y="721"/>
                </a:cubicBezTo>
                <a:cubicBezTo>
                  <a:pt x="352" y="720"/>
                  <a:pt x="352" y="719"/>
                  <a:pt x="352" y="717"/>
                </a:cubicBezTo>
                <a:cubicBezTo>
                  <a:pt x="352" y="716"/>
                  <a:pt x="350" y="717"/>
                  <a:pt x="350" y="715"/>
                </a:cubicBezTo>
                <a:cubicBezTo>
                  <a:pt x="350" y="714"/>
                  <a:pt x="352" y="713"/>
                  <a:pt x="352" y="714"/>
                </a:cubicBezTo>
                <a:cubicBezTo>
                  <a:pt x="354" y="716"/>
                  <a:pt x="355" y="718"/>
                  <a:pt x="354" y="720"/>
                </a:cubicBezTo>
                <a:cubicBezTo>
                  <a:pt x="352" y="723"/>
                  <a:pt x="347" y="724"/>
                  <a:pt x="344" y="723"/>
                </a:cubicBezTo>
                <a:cubicBezTo>
                  <a:pt x="342" y="723"/>
                  <a:pt x="342" y="720"/>
                  <a:pt x="340" y="719"/>
                </a:cubicBezTo>
                <a:cubicBezTo>
                  <a:pt x="337" y="720"/>
                  <a:pt x="332" y="721"/>
                  <a:pt x="329" y="718"/>
                </a:cubicBezTo>
                <a:cubicBezTo>
                  <a:pt x="329" y="717"/>
                  <a:pt x="326" y="716"/>
                  <a:pt x="328" y="714"/>
                </a:cubicBezTo>
                <a:cubicBezTo>
                  <a:pt x="330" y="717"/>
                  <a:pt x="334" y="719"/>
                  <a:pt x="338" y="718"/>
                </a:cubicBezTo>
                <a:cubicBezTo>
                  <a:pt x="345" y="714"/>
                  <a:pt x="340" y="705"/>
                  <a:pt x="345" y="700"/>
                </a:cubicBezTo>
                <a:cubicBezTo>
                  <a:pt x="350" y="695"/>
                  <a:pt x="358" y="693"/>
                  <a:pt x="364" y="692"/>
                </a:cubicBezTo>
                <a:lnTo>
                  <a:pt x="365" y="694"/>
                </a:lnTo>
                <a:close/>
                <a:moveTo>
                  <a:pt x="487" y="702"/>
                </a:moveTo>
                <a:cubicBezTo>
                  <a:pt x="485" y="702"/>
                  <a:pt x="484" y="702"/>
                  <a:pt x="482" y="702"/>
                </a:cubicBezTo>
                <a:cubicBezTo>
                  <a:pt x="480" y="701"/>
                  <a:pt x="480" y="701"/>
                  <a:pt x="480" y="701"/>
                </a:cubicBezTo>
                <a:cubicBezTo>
                  <a:pt x="482" y="700"/>
                  <a:pt x="485" y="701"/>
                  <a:pt x="487" y="702"/>
                </a:cubicBezTo>
                <a:close/>
                <a:moveTo>
                  <a:pt x="450" y="723"/>
                </a:moveTo>
                <a:cubicBezTo>
                  <a:pt x="450" y="723"/>
                  <a:pt x="450" y="724"/>
                  <a:pt x="450" y="725"/>
                </a:cubicBezTo>
                <a:cubicBezTo>
                  <a:pt x="445" y="727"/>
                  <a:pt x="439" y="729"/>
                  <a:pt x="435" y="725"/>
                </a:cubicBezTo>
                <a:cubicBezTo>
                  <a:pt x="433" y="723"/>
                  <a:pt x="436" y="723"/>
                  <a:pt x="436" y="721"/>
                </a:cubicBezTo>
                <a:cubicBezTo>
                  <a:pt x="438" y="718"/>
                  <a:pt x="440" y="717"/>
                  <a:pt x="442" y="714"/>
                </a:cubicBezTo>
                <a:cubicBezTo>
                  <a:pt x="444" y="717"/>
                  <a:pt x="447" y="720"/>
                  <a:pt x="450" y="723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317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2130297" y="2075700"/>
            <a:ext cx="1316598" cy="623229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defTabSz="914400"/>
            <a:r>
              <a:rPr lang="zh-CN" altLang="en-US" b="1" dirty="0" smtClean="0">
                <a:solidFill>
                  <a:srgbClr val="C00000"/>
                </a:solidFill>
                <a:latin typeface="+mj-ea"/>
                <a:ea typeface="+mj-ea"/>
              </a:rPr>
              <a:t>在此输入</a:t>
            </a:r>
            <a:endParaRPr lang="en-US" altLang="zh-CN" b="1" dirty="0" smtClean="0">
              <a:solidFill>
                <a:srgbClr val="C00000"/>
              </a:solidFill>
              <a:latin typeface="+mj-ea"/>
              <a:ea typeface="+mj-ea"/>
            </a:endParaRPr>
          </a:p>
          <a:p>
            <a:pPr defTabSz="914400"/>
            <a:r>
              <a:rPr lang="zh-CN" altLang="en-US" b="1" dirty="0" smtClean="0">
                <a:solidFill>
                  <a:srgbClr val="C00000"/>
                </a:solidFill>
                <a:latin typeface="+mj-ea"/>
                <a:ea typeface="+mj-ea"/>
              </a:rPr>
              <a:t>标题文字</a:t>
            </a:r>
            <a:endParaRPr lang="en-US" altLang="zh-CN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42" name="文本框 6"/>
          <p:cNvSpPr txBox="1"/>
          <p:nvPr/>
        </p:nvSpPr>
        <p:spPr>
          <a:xfrm>
            <a:off x="995956" y="3604824"/>
            <a:ext cx="2723823" cy="2021425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或者通过复制您的文本后，在此框中选择粘贴，并选择只保留文字。您的内容打在这里，或者通过复制您的文本后，在此框中选择粘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贴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本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43" name="Freeform 5"/>
          <p:cNvSpPr>
            <a:spLocks noEditPoints="1"/>
          </p:cNvSpPr>
          <p:nvPr/>
        </p:nvSpPr>
        <p:spPr bwMode="auto">
          <a:xfrm>
            <a:off x="8830097" y="1507724"/>
            <a:ext cx="1842839" cy="1759182"/>
          </a:xfrm>
          <a:custGeom>
            <a:avLst/>
            <a:gdLst>
              <a:gd name="T0" fmla="*/ 502 w 777"/>
              <a:gd name="T1" fmla="*/ 64 h 739"/>
              <a:gd name="T2" fmla="*/ 519 w 777"/>
              <a:gd name="T3" fmla="*/ 50 h 739"/>
              <a:gd name="T4" fmla="*/ 652 w 777"/>
              <a:gd name="T5" fmla="*/ 145 h 739"/>
              <a:gd name="T6" fmla="*/ 709 w 777"/>
              <a:gd name="T7" fmla="*/ 309 h 739"/>
              <a:gd name="T8" fmla="*/ 698 w 777"/>
              <a:gd name="T9" fmla="*/ 310 h 739"/>
              <a:gd name="T10" fmla="*/ 517 w 777"/>
              <a:gd name="T11" fmla="*/ 64 h 739"/>
              <a:gd name="T12" fmla="*/ 194 w 777"/>
              <a:gd name="T13" fmla="*/ 105 h 739"/>
              <a:gd name="T14" fmla="*/ 25 w 777"/>
              <a:gd name="T15" fmla="*/ 294 h 739"/>
              <a:gd name="T16" fmla="*/ 52 w 777"/>
              <a:gd name="T17" fmla="*/ 240 h 739"/>
              <a:gd name="T18" fmla="*/ 67 w 777"/>
              <a:gd name="T19" fmla="*/ 168 h 739"/>
              <a:gd name="T20" fmla="*/ 160 w 777"/>
              <a:gd name="T21" fmla="*/ 116 h 739"/>
              <a:gd name="T22" fmla="*/ 226 w 777"/>
              <a:gd name="T23" fmla="*/ 57 h 739"/>
              <a:gd name="T24" fmla="*/ 120 w 777"/>
              <a:gd name="T25" fmla="*/ 105 h 739"/>
              <a:gd name="T26" fmla="*/ 328 w 777"/>
              <a:gd name="T27" fmla="*/ 3 h 739"/>
              <a:gd name="T28" fmla="*/ 445 w 777"/>
              <a:gd name="T29" fmla="*/ 27 h 739"/>
              <a:gd name="T30" fmla="*/ 283 w 777"/>
              <a:gd name="T31" fmla="*/ 34 h 739"/>
              <a:gd name="T32" fmla="*/ 361 w 777"/>
              <a:gd name="T33" fmla="*/ 21 h 739"/>
              <a:gd name="T34" fmla="*/ 426 w 777"/>
              <a:gd name="T35" fmla="*/ 49 h 739"/>
              <a:gd name="T36" fmla="*/ 267 w 777"/>
              <a:gd name="T37" fmla="*/ 59 h 739"/>
              <a:gd name="T38" fmla="*/ 580 w 777"/>
              <a:gd name="T39" fmla="*/ 75 h 739"/>
              <a:gd name="T40" fmla="*/ 604 w 777"/>
              <a:gd name="T41" fmla="*/ 113 h 739"/>
              <a:gd name="T42" fmla="*/ 552 w 777"/>
              <a:gd name="T43" fmla="*/ 87 h 739"/>
              <a:gd name="T44" fmla="*/ 632 w 777"/>
              <a:gd name="T45" fmla="*/ 150 h 739"/>
              <a:gd name="T46" fmla="*/ 674 w 777"/>
              <a:gd name="T47" fmla="*/ 246 h 739"/>
              <a:gd name="T48" fmla="*/ 610 w 777"/>
              <a:gd name="T49" fmla="*/ 148 h 739"/>
              <a:gd name="T50" fmla="*/ 58 w 777"/>
              <a:gd name="T51" fmla="*/ 247 h 739"/>
              <a:gd name="T52" fmla="*/ 720 w 777"/>
              <a:gd name="T53" fmla="*/ 299 h 739"/>
              <a:gd name="T54" fmla="*/ 706 w 777"/>
              <a:gd name="T55" fmla="*/ 255 h 739"/>
              <a:gd name="T56" fmla="*/ 13 w 777"/>
              <a:gd name="T57" fmla="*/ 311 h 739"/>
              <a:gd name="T58" fmla="*/ 51 w 777"/>
              <a:gd name="T59" fmla="*/ 387 h 739"/>
              <a:gd name="T60" fmla="*/ 227 w 777"/>
              <a:gd name="T61" fmla="*/ 664 h 739"/>
              <a:gd name="T62" fmla="*/ 204 w 777"/>
              <a:gd name="T63" fmla="*/ 694 h 739"/>
              <a:gd name="T64" fmla="*/ 250 w 777"/>
              <a:gd name="T65" fmla="*/ 672 h 739"/>
              <a:gd name="T66" fmla="*/ 66 w 777"/>
              <a:gd name="T67" fmla="*/ 544 h 739"/>
              <a:gd name="T68" fmla="*/ 23 w 777"/>
              <a:gd name="T69" fmla="*/ 358 h 739"/>
              <a:gd name="T70" fmla="*/ 4 w 777"/>
              <a:gd name="T71" fmla="*/ 358 h 739"/>
              <a:gd name="T72" fmla="*/ 740 w 777"/>
              <a:gd name="T73" fmla="*/ 389 h 739"/>
              <a:gd name="T74" fmla="*/ 721 w 777"/>
              <a:gd name="T75" fmla="*/ 400 h 739"/>
              <a:gd name="T76" fmla="*/ 707 w 777"/>
              <a:gd name="T77" fmla="*/ 442 h 739"/>
              <a:gd name="T78" fmla="*/ 691 w 777"/>
              <a:gd name="T79" fmla="*/ 433 h 739"/>
              <a:gd name="T80" fmla="*/ 32 w 777"/>
              <a:gd name="T81" fmla="*/ 499 h 739"/>
              <a:gd name="T82" fmla="*/ 727 w 777"/>
              <a:gd name="T83" fmla="*/ 451 h 739"/>
              <a:gd name="T84" fmla="*/ 64 w 777"/>
              <a:gd name="T85" fmla="*/ 472 h 739"/>
              <a:gd name="T86" fmla="*/ 658 w 777"/>
              <a:gd name="T87" fmla="*/ 552 h 739"/>
              <a:gd name="T88" fmla="*/ 668 w 777"/>
              <a:gd name="T89" fmla="*/ 526 h 739"/>
              <a:gd name="T90" fmla="*/ 73 w 777"/>
              <a:gd name="T91" fmla="*/ 513 h 739"/>
              <a:gd name="T92" fmla="*/ 119 w 777"/>
              <a:gd name="T93" fmla="*/ 588 h 739"/>
              <a:gd name="T94" fmla="*/ 685 w 777"/>
              <a:gd name="T95" fmla="*/ 489 h 739"/>
              <a:gd name="T96" fmla="*/ 699 w 777"/>
              <a:gd name="T97" fmla="*/ 501 h 739"/>
              <a:gd name="T98" fmla="*/ 643 w 777"/>
              <a:gd name="T99" fmla="*/ 618 h 739"/>
              <a:gd name="T100" fmla="*/ 601 w 777"/>
              <a:gd name="T101" fmla="*/ 621 h 739"/>
              <a:gd name="T102" fmla="*/ 139 w 777"/>
              <a:gd name="T103" fmla="*/ 621 h 739"/>
              <a:gd name="T104" fmla="*/ 594 w 777"/>
              <a:gd name="T105" fmla="*/ 628 h 739"/>
              <a:gd name="T106" fmla="*/ 456 w 777"/>
              <a:gd name="T107" fmla="*/ 707 h 739"/>
              <a:gd name="T108" fmla="*/ 557 w 777"/>
              <a:gd name="T109" fmla="*/ 673 h 739"/>
              <a:gd name="T110" fmla="*/ 527 w 777"/>
              <a:gd name="T111" fmla="*/ 672 h 739"/>
              <a:gd name="T112" fmla="*/ 536 w 777"/>
              <a:gd name="T113" fmla="*/ 688 h 739"/>
              <a:gd name="T114" fmla="*/ 393 w 777"/>
              <a:gd name="T115" fmla="*/ 700 h 739"/>
              <a:gd name="T116" fmla="*/ 429 w 777"/>
              <a:gd name="T117" fmla="*/ 691 h 739"/>
              <a:gd name="T118" fmla="*/ 272 w 777"/>
              <a:gd name="T119" fmla="*/ 723 h 739"/>
              <a:gd name="T120" fmla="*/ 222 w 777"/>
              <a:gd name="T121" fmla="*/ 691 h 739"/>
              <a:gd name="T122" fmla="*/ 352 w 777"/>
              <a:gd name="T123" fmla="*/ 714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77" h="739">
                <a:moveTo>
                  <a:pt x="365" y="5"/>
                </a:moveTo>
                <a:cubicBezTo>
                  <a:pt x="368" y="7"/>
                  <a:pt x="372" y="9"/>
                  <a:pt x="375" y="7"/>
                </a:cubicBezTo>
                <a:cubicBezTo>
                  <a:pt x="376" y="4"/>
                  <a:pt x="380" y="3"/>
                  <a:pt x="383" y="3"/>
                </a:cubicBezTo>
                <a:cubicBezTo>
                  <a:pt x="386" y="3"/>
                  <a:pt x="390" y="3"/>
                  <a:pt x="392" y="4"/>
                </a:cubicBezTo>
                <a:cubicBezTo>
                  <a:pt x="397" y="3"/>
                  <a:pt x="403" y="5"/>
                  <a:pt x="408" y="3"/>
                </a:cubicBezTo>
                <a:cubicBezTo>
                  <a:pt x="414" y="3"/>
                  <a:pt x="419" y="5"/>
                  <a:pt x="425" y="7"/>
                </a:cubicBezTo>
                <a:cubicBezTo>
                  <a:pt x="427" y="10"/>
                  <a:pt x="430" y="12"/>
                  <a:pt x="433" y="14"/>
                </a:cubicBezTo>
                <a:cubicBezTo>
                  <a:pt x="439" y="14"/>
                  <a:pt x="444" y="9"/>
                  <a:pt x="450" y="10"/>
                </a:cubicBezTo>
                <a:cubicBezTo>
                  <a:pt x="453" y="11"/>
                  <a:pt x="456" y="12"/>
                  <a:pt x="459" y="12"/>
                </a:cubicBezTo>
                <a:cubicBezTo>
                  <a:pt x="465" y="12"/>
                  <a:pt x="472" y="13"/>
                  <a:pt x="476" y="17"/>
                </a:cubicBezTo>
                <a:cubicBezTo>
                  <a:pt x="480" y="21"/>
                  <a:pt x="482" y="29"/>
                  <a:pt x="479" y="35"/>
                </a:cubicBezTo>
                <a:cubicBezTo>
                  <a:pt x="478" y="37"/>
                  <a:pt x="473" y="38"/>
                  <a:pt x="474" y="41"/>
                </a:cubicBezTo>
                <a:cubicBezTo>
                  <a:pt x="468" y="41"/>
                  <a:pt x="462" y="36"/>
                  <a:pt x="456" y="40"/>
                </a:cubicBezTo>
                <a:cubicBezTo>
                  <a:pt x="452" y="40"/>
                  <a:pt x="447" y="40"/>
                  <a:pt x="444" y="38"/>
                </a:cubicBezTo>
                <a:cubicBezTo>
                  <a:pt x="442" y="41"/>
                  <a:pt x="439" y="44"/>
                  <a:pt x="436" y="44"/>
                </a:cubicBezTo>
                <a:cubicBezTo>
                  <a:pt x="434" y="43"/>
                  <a:pt x="433" y="41"/>
                  <a:pt x="433" y="40"/>
                </a:cubicBezTo>
                <a:cubicBezTo>
                  <a:pt x="433" y="39"/>
                  <a:pt x="433" y="38"/>
                  <a:pt x="434" y="38"/>
                </a:cubicBezTo>
                <a:cubicBezTo>
                  <a:pt x="436" y="38"/>
                  <a:pt x="435" y="42"/>
                  <a:pt x="437" y="41"/>
                </a:cubicBezTo>
                <a:cubicBezTo>
                  <a:pt x="439" y="41"/>
                  <a:pt x="441" y="40"/>
                  <a:pt x="442" y="38"/>
                </a:cubicBezTo>
                <a:cubicBezTo>
                  <a:pt x="442" y="35"/>
                  <a:pt x="440" y="33"/>
                  <a:pt x="438" y="31"/>
                </a:cubicBezTo>
                <a:cubicBezTo>
                  <a:pt x="433" y="30"/>
                  <a:pt x="430" y="33"/>
                  <a:pt x="428" y="35"/>
                </a:cubicBezTo>
                <a:cubicBezTo>
                  <a:pt x="426" y="37"/>
                  <a:pt x="426" y="40"/>
                  <a:pt x="426" y="42"/>
                </a:cubicBezTo>
                <a:cubicBezTo>
                  <a:pt x="426" y="48"/>
                  <a:pt x="433" y="51"/>
                  <a:pt x="436" y="53"/>
                </a:cubicBezTo>
                <a:cubicBezTo>
                  <a:pt x="441" y="54"/>
                  <a:pt x="445" y="54"/>
                  <a:pt x="448" y="53"/>
                </a:cubicBezTo>
                <a:cubicBezTo>
                  <a:pt x="452" y="49"/>
                  <a:pt x="458" y="47"/>
                  <a:pt x="463" y="49"/>
                </a:cubicBezTo>
                <a:cubicBezTo>
                  <a:pt x="471" y="53"/>
                  <a:pt x="468" y="66"/>
                  <a:pt x="479" y="68"/>
                </a:cubicBezTo>
                <a:cubicBezTo>
                  <a:pt x="482" y="67"/>
                  <a:pt x="486" y="69"/>
                  <a:pt x="487" y="65"/>
                </a:cubicBezTo>
                <a:cubicBezTo>
                  <a:pt x="487" y="61"/>
                  <a:pt x="489" y="60"/>
                  <a:pt x="491" y="58"/>
                </a:cubicBezTo>
                <a:cubicBezTo>
                  <a:pt x="495" y="57"/>
                  <a:pt x="498" y="54"/>
                  <a:pt x="502" y="56"/>
                </a:cubicBezTo>
                <a:cubicBezTo>
                  <a:pt x="503" y="57"/>
                  <a:pt x="505" y="59"/>
                  <a:pt x="505" y="61"/>
                </a:cubicBezTo>
                <a:cubicBezTo>
                  <a:pt x="505" y="62"/>
                  <a:pt x="504" y="64"/>
                  <a:pt x="502" y="64"/>
                </a:cubicBezTo>
                <a:cubicBezTo>
                  <a:pt x="499" y="63"/>
                  <a:pt x="505" y="61"/>
                  <a:pt x="502" y="59"/>
                </a:cubicBezTo>
                <a:cubicBezTo>
                  <a:pt x="501" y="57"/>
                  <a:pt x="498" y="56"/>
                  <a:pt x="496" y="58"/>
                </a:cubicBezTo>
                <a:cubicBezTo>
                  <a:pt x="494" y="59"/>
                  <a:pt x="493" y="61"/>
                  <a:pt x="493" y="63"/>
                </a:cubicBezTo>
                <a:cubicBezTo>
                  <a:pt x="493" y="67"/>
                  <a:pt x="496" y="70"/>
                  <a:pt x="499" y="72"/>
                </a:cubicBezTo>
                <a:cubicBezTo>
                  <a:pt x="505" y="73"/>
                  <a:pt x="509" y="69"/>
                  <a:pt x="513" y="67"/>
                </a:cubicBezTo>
                <a:cubicBezTo>
                  <a:pt x="514" y="67"/>
                  <a:pt x="512" y="68"/>
                  <a:pt x="512" y="69"/>
                </a:cubicBezTo>
                <a:cubicBezTo>
                  <a:pt x="508" y="73"/>
                  <a:pt x="502" y="74"/>
                  <a:pt x="498" y="73"/>
                </a:cubicBezTo>
                <a:cubicBezTo>
                  <a:pt x="494" y="70"/>
                  <a:pt x="491" y="67"/>
                  <a:pt x="491" y="62"/>
                </a:cubicBezTo>
                <a:cubicBezTo>
                  <a:pt x="491" y="61"/>
                  <a:pt x="491" y="61"/>
                  <a:pt x="491" y="61"/>
                </a:cubicBezTo>
                <a:cubicBezTo>
                  <a:pt x="488" y="63"/>
                  <a:pt x="488" y="67"/>
                  <a:pt x="489" y="69"/>
                </a:cubicBezTo>
                <a:cubicBezTo>
                  <a:pt x="494" y="73"/>
                  <a:pt x="498" y="80"/>
                  <a:pt x="505" y="79"/>
                </a:cubicBezTo>
                <a:cubicBezTo>
                  <a:pt x="508" y="76"/>
                  <a:pt x="514" y="79"/>
                  <a:pt x="515" y="73"/>
                </a:cubicBezTo>
                <a:cubicBezTo>
                  <a:pt x="516" y="71"/>
                  <a:pt x="516" y="69"/>
                  <a:pt x="516" y="67"/>
                </a:cubicBezTo>
                <a:cubicBezTo>
                  <a:pt x="513" y="67"/>
                  <a:pt x="513" y="64"/>
                  <a:pt x="514" y="62"/>
                </a:cubicBezTo>
                <a:cubicBezTo>
                  <a:pt x="515" y="57"/>
                  <a:pt x="519" y="53"/>
                  <a:pt x="524" y="51"/>
                </a:cubicBezTo>
                <a:cubicBezTo>
                  <a:pt x="528" y="53"/>
                  <a:pt x="532" y="56"/>
                  <a:pt x="533" y="59"/>
                </a:cubicBezTo>
                <a:cubicBezTo>
                  <a:pt x="533" y="67"/>
                  <a:pt x="528" y="74"/>
                  <a:pt x="534" y="79"/>
                </a:cubicBezTo>
                <a:cubicBezTo>
                  <a:pt x="538" y="84"/>
                  <a:pt x="543" y="87"/>
                  <a:pt x="548" y="87"/>
                </a:cubicBezTo>
                <a:cubicBezTo>
                  <a:pt x="551" y="85"/>
                  <a:pt x="553" y="84"/>
                  <a:pt x="554" y="82"/>
                </a:cubicBezTo>
                <a:cubicBezTo>
                  <a:pt x="552" y="77"/>
                  <a:pt x="560" y="73"/>
                  <a:pt x="555" y="70"/>
                </a:cubicBezTo>
                <a:cubicBezTo>
                  <a:pt x="553" y="67"/>
                  <a:pt x="548" y="64"/>
                  <a:pt x="544" y="67"/>
                </a:cubicBezTo>
                <a:cubicBezTo>
                  <a:pt x="542" y="68"/>
                  <a:pt x="540" y="71"/>
                  <a:pt x="542" y="74"/>
                </a:cubicBezTo>
                <a:cubicBezTo>
                  <a:pt x="542" y="76"/>
                  <a:pt x="545" y="76"/>
                  <a:pt x="546" y="76"/>
                </a:cubicBezTo>
                <a:cubicBezTo>
                  <a:pt x="546" y="75"/>
                  <a:pt x="547" y="73"/>
                  <a:pt x="548" y="74"/>
                </a:cubicBezTo>
                <a:cubicBezTo>
                  <a:pt x="549" y="75"/>
                  <a:pt x="548" y="76"/>
                  <a:pt x="548" y="77"/>
                </a:cubicBezTo>
                <a:cubicBezTo>
                  <a:pt x="546" y="77"/>
                  <a:pt x="543" y="79"/>
                  <a:pt x="542" y="77"/>
                </a:cubicBezTo>
                <a:cubicBezTo>
                  <a:pt x="540" y="75"/>
                  <a:pt x="540" y="73"/>
                  <a:pt x="539" y="70"/>
                </a:cubicBezTo>
                <a:cubicBezTo>
                  <a:pt x="539" y="66"/>
                  <a:pt x="545" y="66"/>
                  <a:pt x="545" y="61"/>
                </a:cubicBezTo>
                <a:cubicBezTo>
                  <a:pt x="542" y="58"/>
                  <a:pt x="543" y="53"/>
                  <a:pt x="541" y="49"/>
                </a:cubicBezTo>
                <a:cubicBezTo>
                  <a:pt x="538" y="45"/>
                  <a:pt x="534" y="41"/>
                  <a:pt x="528" y="43"/>
                </a:cubicBezTo>
                <a:cubicBezTo>
                  <a:pt x="523" y="42"/>
                  <a:pt x="523" y="48"/>
                  <a:pt x="519" y="50"/>
                </a:cubicBezTo>
                <a:cubicBezTo>
                  <a:pt x="514" y="50"/>
                  <a:pt x="511" y="56"/>
                  <a:pt x="505" y="54"/>
                </a:cubicBezTo>
                <a:cubicBezTo>
                  <a:pt x="503" y="53"/>
                  <a:pt x="502" y="52"/>
                  <a:pt x="502" y="50"/>
                </a:cubicBezTo>
                <a:cubicBezTo>
                  <a:pt x="502" y="48"/>
                  <a:pt x="504" y="47"/>
                  <a:pt x="505" y="47"/>
                </a:cubicBezTo>
                <a:cubicBezTo>
                  <a:pt x="507" y="47"/>
                  <a:pt x="508" y="47"/>
                  <a:pt x="508" y="47"/>
                </a:cubicBezTo>
                <a:cubicBezTo>
                  <a:pt x="508" y="50"/>
                  <a:pt x="503" y="48"/>
                  <a:pt x="505" y="51"/>
                </a:cubicBezTo>
                <a:cubicBezTo>
                  <a:pt x="506" y="53"/>
                  <a:pt x="509" y="53"/>
                  <a:pt x="511" y="52"/>
                </a:cubicBezTo>
                <a:cubicBezTo>
                  <a:pt x="514" y="50"/>
                  <a:pt x="515" y="47"/>
                  <a:pt x="514" y="45"/>
                </a:cubicBezTo>
                <a:cubicBezTo>
                  <a:pt x="513" y="42"/>
                  <a:pt x="511" y="40"/>
                  <a:pt x="508" y="38"/>
                </a:cubicBezTo>
                <a:cubicBezTo>
                  <a:pt x="503" y="38"/>
                  <a:pt x="499" y="41"/>
                  <a:pt x="495" y="44"/>
                </a:cubicBezTo>
                <a:cubicBezTo>
                  <a:pt x="492" y="48"/>
                  <a:pt x="492" y="56"/>
                  <a:pt x="486" y="56"/>
                </a:cubicBezTo>
                <a:cubicBezTo>
                  <a:pt x="483" y="58"/>
                  <a:pt x="480" y="56"/>
                  <a:pt x="478" y="56"/>
                </a:cubicBezTo>
                <a:cubicBezTo>
                  <a:pt x="473" y="53"/>
                  <a:pt x="476" y="47"/>
                  <a:pt x="474" y="44"/>
                </a:cubicBezTo>
                <a:cubicBezTo>
                  <a:pt x="476" y="45"/>
                  <a:pt x="476" y="50"/>
                  <a:pt x="478" y="52"/>
                </a:cubicBezTo>
                <a:cubicBezTo>
                  <a:pt x="479" y="53"/>
                  <a:pt x="482" y="56"/>
                  <a:pt x="485" y="56"/>
                </a:cubicBezTo>
                <a:cubicBezTo>
                  <a:pt x="491" y="53"/>
                  <a:pt x="491" y="47"/>
                  <a:pt x="493" y="42"/>
                </a:cubicBezTo>
                <a:cubicBezTo>
                  <a:pt x="491" y="40"/>
                  <a:pt x="492" y="37"/>
                  <a:pt x="493" y="35"/>
                </a:cubicBezTo>
                <a:cubicBezTo>
                  <a:pt x="495" y="29"/>
                  <a:pt x="502" y="27"/>
                  <a:pt x="508" y="27"/>
                </a:cubicBezTo>
                <a:cubicBezTo>
                  <a:pt x="512" y="28"/>
                  <a:pt x="517" y="30"/>
                  <a:pt x="521" y="33"/>
                </a:cubicBezTo>
                <a:cubicBezTo>
                  <a:pt x="523" y="35"/>
                  <a:pt x="524" y="41"/>
                  <a:pt x="528" y="40"/>
                </a:cubicBezTo>
                <a:cubicBezTo>
                  <a:pt x="533" y="40"/>
                  <a:pt x="536" y="42"/>
                  <a:pt x="540" y="44"/>
                </a:cubicBezTo>
                <a:cubicBezTo>
                  <a:pt x="545" y="47"/>
                  <a:pt x="543" y="54"/>
                  <a:pt x="546" y="58"/>
                </a:cubicBezTo>
                <a:cubicBezTo>
                  <a:pt x="548" y="58"/>
                  <a:pt x="550" y="56"/>
                  <a:pt x="551" y="56"/>
                </a:cubicBezTo>
                <a:cubicBezTo>
                  <a:pt x="559" y="50"/>
                  <a:pt x="565" y="58"/>
                  <a:pt x="571" y="61"/>
                </a:cubicBezTo>
                <a:cubicBezTo>
                  <a:pt x="574" y="63"/>
                  <a:pt x="576" y="67"/>
                  <a:pt x="577" y="70"/>
                </a:cubicBezTo>
                <a:cubicBezTo>
                  <a:pt x="580" y="73"/>
                  <a:pt x="584" y="72"/>
                  <a:pt x="588" y="73"/>
                </a:cubicBezTo>
                <a:cubicBezTo>
                  <a:pt x="600" y="76"/>
                  <a:pt x="606" y="90"/>
                  <a:pt x="618" y="94"/>
                </a:cubicBezTo>
                <a:cubicBezTo>
                  <a:pt x="624" y="99"/>
                  <a:pt x="629" y="103"/>
                  <a:pt x="632" y="110"/>
                </a:cubicBezTo>
                <a:cubicBezTo>
                  <a:pt x="632" y="113"/>
                  <a:pt x="633" y="116"/>
                  <a:pt x="635" y="118"/>
                </a:cubicBezTo>
                <a:cubicBezTo>
                  <a:pt x="638" y="118"/>
                  <a:pt x="641" y="119"/>
                  <a:pt x="644" y="120"/>
                </a:cubicBezTo>
                <a:cubicBezTo>
                  <a:pt x="651" y="125"/>
                  <a:pt x="654" y="133"/>
                  <a:pt x="653" y="141"/>
                </a:cubicBezTo>
                <a:cubicBezTo>
                  <a:pt x="652" y="142"/>
                  <a:pt x="652" y="144"/>
                  <a:pt x="652" y="145"/>
                </a:cubicBezTo>
                <a:cubicBezTo>
                  <a:pt x="658" y="147"/>
                  <a:pt x="664" y="145"/>
                  <a:pt x="669" y="151"/>
                </a:cubicBezTo>
                <a:cubicBezTo>
                  <a:pt x="671" y="154"/>
                  <a:pt x="674" y="158"/>
                  <a:pt x="673" y="162"/>
                </a:cubicBezTo>
                <a:cubicBezTo>
                  <a:pt x="680" y="165"/>
                  <a:pt x="687" y="171"/>
                  <a:pt x="690" y="178"/>
                </a:cubicBezTo>
                <a:cubicBezTo>
                  <a:pt x="692" y="184"/>
                  <a:pt x="690" y="191"/>
                  <a:pt x="686" y="194"/>
                </a:cubicBezTo>
                <a:cubicBezTo>
                  <a:pt x="683" y="198"/>
                  <a:pt x="678" y="196"/>
                  <a:pt x="675" y="197"/>
                </a:cubicBezTo>
                <a:cubicBezTo>
                  <a:pt x="672" y="201"/>
                  <a:pt x="666" y="201"/>
                  <a:pt x="666" y="206"/>
                </a:cubicBezTo>
                <a:cubicBezTo>
                  <a:pt x="666" y="209"/>
                  <a:pt x="667" y="212"/>
                  <a:pt x="669" y="214"/>
                </a:cubicBezTo>
                <a:cubicBezTo>
                  <a:pt x="674" y="215"/>
                  <a:pt x="679" y="213"/>
                  <a:pt x="683" y="214"/>
                </a:cubicBezTo>
                <a:cubicBezTo>
                  <a:pt x="684" y="210"/>
                  <a:pt x="688" y="208"/>
                  <a:pt x="691" y="206"/>
                </a:cubicBezTo>
                <a:cubicBezTo>
                  <a:pt x="696" y="206"/>
                  <a:pt x="701" y="206"/>
                  <a:pt x="704" y="209"/>
                </a:cubicBezTo>
                <a:cubicBezTo>
                  <a:pt x="709" y="213"/>
                  <a:pt x="711" y="217"/>
                  <a:pt x="712" y="222"/>
                </a:cubicBezTo>
                <a:cubicBezTo>
                  <a:pt x="711" y="227"/>
                  <a:pt x="716" y="230"/>
                  <a:pt x="717" y="235"/>
                </a:cubicBezTo>
                <a:cubicBezTo>
                  <a:pt x="719" y="238"/>
                  <a:pt x="718" y="243"/>
                  <a:pt x="716" y="246"/>
                </a:cubicBezTo>
                <a:cubicBezTo>
                  <a:pt x="716" y="253"/>
                  <a:pt x="724" y="257"/>
                  <a:pt x="727" y="262"/>
                </a:cubicBezTo>
                <a:cubicBezTo>
                  <a:pt x="731" y="269"/>
                  <a:pt x="728" y="277"/>
                  <a:pt x="730" y="284"/>
                </a:cubicBezTo>
                <a:cubicBezTo>
                  <a:pt x="730" y="287"/>
                  <a:pt x="732" y="291"/>
                  <a:pt x="734" y="294"/>
                </a:cubicBezTo>
                <a:cubicBezTo>
                  <a:pt x="734" y="303"/>
                  <a:pt x="734" y="303"/>
                  <a:pt x="734" y="303"/>
                </a:cubicBezTo>
                <a:cubicBezTo>
                  <a:pt x="733" y="305"/>
                  <a:pt x="731" y="309"/>
                  <a:pt x="733" y="312"/>
                </a:cubicBezTo>
                <a:cubicBezTo>
                  <a:pt x="739" y="317"/>
                  <a:pt x="744" y="323"/>
                  <a:pt x="742" y="331"/>
                </a:cubicBezTo>
                <a:cubicBezTo>
                  <a:pt x="743" y="342"/>
                  <a:pt x="747" y="356"/>
                  <a:pt x="738" y="364"/>
                </a:cubicBezTo>
                <a:cubicBezTo>
                  <a:pt x="737" y="364"/>
                  <a:pt x="737" y="364"/>
                  <a:pt x="737" y="364"/>
                </a:cubicBezTo>
                <a:cubicBezTo>
                  <a:pt x="743" y="357"/>
                  <a:pt x="742" y="349"/>
                  <a:pt x="741" y="341"/>
                </a:cubicBezTo>
                <a:cubicBezTo>
                  <a:pt x="738" y="335"/>
                  <a:pt x="743" y="330"/>
                  <a:pt x="740" y="324"/>
                </a:cubicBezTo>
                <a:cubicBezTo>
                  <a:pt x="739" y="319"/>
                  <a:pt x="733" y="317"/>
                  <a:pt x="731" y="313"/>
                </a:cubicBezTo>
                <a:cubicBezTo>
                  <a:pt x="731" y="309"/>
                  <a:pt x="727" y="306"/>
                  <a:pt x="725" y="302"/>
                </a:cubicBezTo>
                <a:cubicBezTo>
                  <a:pt x="727" y="301"/>
                  <a:pt x="728" y="306"/>
                  <a:pt x="731" y="305"/>
                </a:cubicBezTo>
                <a:cubicBezTo>
                  <a:pt x="733" y="304"/>
                  <a:pt x="733" y="301"/>
                  <a:pt x="733" y="298"/>
                </a:cubicBezTo>
                <a:cubicBezTo>
                  <a:pt x="733" y="296"/>
                  <a:pt x="733" y="293"/>
                  <a:pt x="730" y="292"/>
                </a:cubicBezTo>
                <a:cubicBezTo>
                  <a:pt x="728" y="295"/>
                  <a:pt x="725" y="298"/>
                  <a:pt x="721" y="301"/>
                </a:cubicBezTo>
                <a:cubicBezTo>
                  <a:pt x="715" y="299"/>
                  <a:pt x="712" y="301"/>
                  <a:pt x="708" y="306"/>
                </a:cubicBezTo>
                <a:cubicBezTo>
                  <a:pt x="708" y="307"/>
                  <a:pt x="708" y="308"/>
                  <a:pt x="709" y="309"/>
                </a:cubicBezTo>
                <a:cubicBezTo>
                  <a:pt x="705" y="312"/>
                  <a:pt x="698" y="313"/>
                  <a:pt x="697" y="319"/>
                </a:cubicBezTo>
                <a:cubicBezTo>
                  <a:pt x="697" y="322"/>
                  <a:pt x="695" y="324"/>
                  <a:pt x="694" y="327"/>
                </a:cubicBezTo>
                <a:cubicBezTo>
                  <a:pt x="693" y="332"/>
                  <a:pt x="697" y="336"/>
                  <a:pt x="701" y="338"/>
                </a:cubicBezTo>
                <a:cubicBezTo>
                  <a:pt x="704" y="339"/>
                  <a:pt x="710" y="337"/>
                  <a:pt x="712" y="333"/>
                </a:cubicBezTo>
                <a:cubicBezTo>
                  <a:pt x="712" y="331"/>
                  <a:pt x="710" y="330"/>
                  <a:pt x="709" y="328"/>
                </a:cubicBezTo>
                <a:cubicBezTo>
                  <a:pt x="707" y="328"/>
                  <a:pt x="706" y="329"/>
                  <a:pt x="705" y="330"/>
                </a:cubicBezTo>
                <a:cubicBezTo>
                  <a:pt x="705" y="330"/>
                  <a:pt x="706" y="331"/>
                  <a:pt x="705" y="332"/>
                </a:cubicBezTo>
                <a:cubicBezTo>
                  <a:pt x="705" y="333"/>
                  <a:pt x="704" y="333"/>
                  <a:pt x="704" y="332"/>
                </a:cubicBezTo>
                <a:cubicBezTo>
                  <a:pt x="702" y="331"/>
                  <a:pt x="703" y="330"/>
                  <a:pt x="704" y="328"/>
                </a:cubicBezTo>
                <a:cubicBezTo>
                  <a:pt x="705" y="326"/>
                  <a:pt x="707" y="325"/>
                  <a:pt x="710" y="327"/>
                </a:cubicBezTo>
                <a:cubicBezTo>
                  <a:pt x="712" y="328"/>
                  <a:pt x="713" y="330"/>
                  <a:pt x="713" y="333"/>
                </a:cubicBezTo>
                <a:cubicBezTo>
                  <a:pt x="711" y="339"/>
                  <a:pt x="711" y="339"/>
                  <a:pt x="711" y="339"/>
                </a:cubicBezTo>
                <a:cubicBezTo>
                  <a:pt x="714" y="341"/>
                  <a:pt x="715" y="346"/>
                  <a:pt x="714" y="350"/>
                </a:cubicBezTo>
                <a:cubicBezTo>
                  <a:pt x="713" y="352"/>
                  <a:pt x="712" y="353"/>
                  <a:pt x="710" y="354"/>
                </a:cubicBezTo>
                <a:cubicBezTo>
                  <a:pt x="709" y="353"/>
                  <a:pt x="705" y="355"/>
                  <a:pt x="706" y="353"/>
                </a:cubicBezTo>
                <a:cubicBezTo>
                  <a:pt x="706" y="352"/>
                  <a:pt x="706" y="351"/>
                  <a:pt x="707" y="350"/>
                </a:cubicBezTo>
                <a:cubicBezTo>
                  <a:pt x="708" y="351"/>
                  <a:pt x="710" y="353"/>
                  <a:pt x="711" y="350"/>
                </a:cubicBezTo>
                <a:cubicBezTo>
                  <a:pt x="712" y="349"/>
                  <a:pt x="712" y="345"/>
                  <a:pt x="712" y="343"/>
                </a:cubicBezTo>
                <a:cubicBezTo>
                  <a:pt x="710" y="338"/>
                  <a:pt x="705" y="341"/>
                  <a:pt x="701" y="341"/>
                </a:cubicBezTo>
                <a:cubicBezTo>
                  <a:pt x="697" y="344"/>
                  <a:pt x="697" y="349"/>
                  <a:pt x="696" y="353"/>
                </a:cubicBezTo>
                <a:cubicBezTo>
                  <a:pt x="695" y="359"/>
                  <a:pt x="701" y="363"/>
                  <a:pt x="703" y="366"/>
                </a:cubicBezTo>
                <a:cubicBezTo>
                  <a:pt x="706" y="370"/>
                  <a:pt x="706" y="370"/>
                  <a:pt x="706" y="370"/>
                </a:cubicBezTo>
                <a:cubicBezTo>
                  <a:pt x="699" y="373"/>
                  <a:pt x="702" y="381"/>
                  <a:pt x="702" y="387"/>
                </a:cubicBezTo>
                <a:cubicBezTo>
                  <a:pt x="704" y="391"/>
                  <a:pt x="706" y="395"/>
                  <a:pt x="710" y="397"/>
                </a:cubicBezTo>
                <a:cubicBezTo>
                  <a:pt x="706" y="398"/>
                  <a:pt x="704" y="393"/>
                  <a:pt x="701" y="391"/>
                </a:cubicBezTo>
                <a:cubicBezTo>
                  <a:pt x="699" y="384"/>
                  <a:pt x="698" y="376"/>
                  <a:pt x="703" y="370"/>
                </a:cubicBezTo>
                <a:cubicBezTo>
                  <a:pt x="701" y="365"/>
                  <a:pt x="696" y="363"/>
                  <a:pt x="695" y="358"/>
                </a:cubicBezTo>
                <a:cubicBezTo>
                  <a:pt x="693" y="351"/>
                  <a:pt x="695" y="346"/>
                  <a:pt x="699" y="341"/>
                </a:cubicBezTo>
                <a:cubicBezTo>
                  <a:pt x="698" y="339"/>
                  <a:pt x="695" y="337"/>
                  <a:pt x="694" y="336"/>
                </a:cubicBezTo>
                <a:cubicBezTo>
                  <a:pt x="689" y="329"/>
                  <a:pt x="695" y="322"/>
                  <a:pt x="696" y="316"/>
                </a:cubicBezTo>
                <a:cubicBezTo>
                  <a:pt x="698" y="315"/>
                  <a:pt x="699" y="313"/>
                  <a:pt x="698" y="310"/>
                </a:cubicBezTo>
                <a:cubicBezTo>
                  <a:pt x="694" y="307"/>
                  <a:pt x="692" y="303"/>
                  <a:pt x="692" y="298"/>
                </a:cubicBezTo>
                <a:cubicBezTo>
                  <a:pt x="693" y="293"/>
                  <a:pt x="693" y="286"/>
                  <a:pt x="699" y="284"/>
                </a:cubicBezTo>
                <a:cubicBezTo>
                  <a:pt x="704" y="284"/>
                  <a:pt x="709" y="278"/>
                  <a:pt x="714" y="281"/>
                </a:cubicBezTo>
                <a:cubicBezTo>
                  <a:pt x="715" y="279"/>
                  <a:pt x="716" y="277"/>
                  <a:pt x="715" y="275"/>
                </a:cubicBezTo>
                <a:cubicBezTo>
                  <a:pt x="714" y="270"/>
                  <a:pt x="709" y="271"/>
                  <a:pt x="706" y="268"/>
                </a:cubicBezTo>
                <a:cubicBezTo>
                  <a:pt x="701" y="270"/>
                  <a:pt x="695" y="274"/>
                  <a:pt x="690" y="272"/>
                </a:cubicBezTo>
                <a:cubicBezTo>
                  <a:pt x="684" y="270"/>
                  <a:pt x="681" y="267"/>
                  <a:pt x="681" y="263"/>
                </a:cubicBezTo>
                <a:cubicBezTo>
                  <a:pt x="673" y="258"/>
                  <a:pt x="671" y="249"/>
                  <a:pt x="673" y="242"/>
                </a:cubicBezTo>
                <a:cubicBezTo>
                  <a:pt x="675" y="239"/>
                  <a:pt x="678" y="235"/>
                  <a:pt x="675" y="231"/>
                </a:cubicBezTo>
                <a:cubicBezTo>
                  <a:pt x="674" y="227"/>
                  <a:pt x="670" y="226"/>
                  <a:pt x="666" y="225"/>
                </a:cubicBezTo>
                <a:cubicBezTo>
                  <a:pt x="660" y="225"/>
                  <a:pt x="654" y="220"/>
                  <a:pt x="651" y="214"/>
                </a:cubicBezTo>
                <a:cubicBezTo>
                  <a:pt x="652" y="204"/>
                  <a:pt x="638" y="206"/>
                  <a:pt x="637" y="196"/>
                </a:cubicBezTo>
                <a:cubicBezTo>
                  <a:pt x="634" y="190"/>
                  <a:pt x="638" y="183"/>
                  <a:pt x="641" y="179"/>
                </a:cubicBezTo>
                <a:cubicBezTo>
                  <a:pt x="646" y="172"/>
                  <a:pt x="656" y="181"/>
                  <a:pt x="659" y="171"/>
                </a:cubicBezTo>
                <a:cubicBezTo>
                  <a:pt x="660" y="168"/>
                  <a:pt x="660" y="165"/>
                  <a:pt x="658" y="163"/>
                </a:cubicBezTo>
                <a:cubicBezTo>
                  <a:pt x="653" y="159"/>
                  <a:pt x="648" y="164"/>
                  <a:pt x="643" y="165"/>
                </a:cubicBezTo>
                <a:cubicBezTo>
                  <a:pt x="637" y="167"/>
                  <a:pt x="632" y="163"/>
                  <a:pt x="627" y="162"/>
                </a:cubicBezTo>
                <a:cubicBezTo>
                  <a:pt x="620" y="162"/>
                  <a:pt x="615" y="157"/>
                  <a:pt x="610" y="153"/>
                </a:cubicBezTo>
                <a:cubicBezTo>
                  <a:pt x="608" y="146"/>
                  <a:pt x="608" y="146"/>
                  <a:pt x="608" y="146"/>
                </a:cubicBezTo>
                <a:cubicBezTo>
                  <a:pt x="603" y="145"/>
                  <a:pt x="600" y="142"/>
                  <a:pt x="596" y="139"/>
                </a:cubicBezTo>
                <a:cubicBezTo>
                  <a:pt x="591" y="137"/>
                  <a:pt x="586" y="134"/>
                  <a:pt x="584" y="129"/>
                </a:cubicBezTo>
                <a:cubicBezTo>
                  <a:pt x="583" y="126"/>
                  <a:pt x="584" y="122"/>
                  <a:pt x="583" y="119"/>
                </a:cubicBezTo>
                <a:cubicBezTo>
                  <a:pt x="576" y="119"/>
                  <a:pt x="569" y="119"/>
                  <a:pt x="565" y="114"/>
                </a:cubicBezTo>
                <a:cubicBezTo>
                  <a:pt x="562" y="109"/>
                  <a:pt x="557" y="106"/>
                  <a:pt x="556" y="100"/>
                </a:cubicBezTo>
                <a:cubicBezTo>
                  <a:pt x="553" y="99"/>
                  <a:pt x="550" y="99"/>
                  <a:pt x="547" y="99"/>
                </a:cubicBezTo>
                <a:cubicBezTo>
                  <a:pt x="540" y="98"/>
                  <a:pt x="534" y="92"/>
                  <a:pt x="533" y="85"/>
                </a:cubicBezTo>
                <a:cubicBezTo>
                  <a:pt x="534" y="82"/>
                  <a:pt x="532" y="80"/>
                  <a:pt x="531" y="78"/>
                </a:cubicBezTo>
                <a:cubicBezTo>
                  <a:pt x="527" y="71"/>
                  <a:pt x="533" y="64"/>
                  <a:pt x="531" y="58"/>
                </a:cubicBezTo>
                <a:cubicBezTo>
                  <a:pt x="530" y="56"/>
                  <a:pt x="528" y="55"/>
                  <a:pt x="526" y="53"/>
                </a:cubicBezTo>
                <a:cubicBezTo>
                  <a:pt x="522" y="53"/>
                  <a:pt x="519" y="55"/>
                  <a:pt x="518" y="58"/>
                </a:cubicBezTo>
                <a:cubicBezTo>
                  <a:pt x="517" y="59"/>
                  <a:pt x="515" y="62"/>
                  <a:pt x="517" y="64"/>
                </a:cubicBezTo>
                <a:cubicBezTo>
                  <a:pt x="519" y="67"/>
                  <a:pt x="518" y="70"/>
                  <a:pt x="517" y="73"/>
                </a:cubicBezTo>
                <a:cubicBezTo>
                  <a:pt x="515" y="79"/>
                  <a:pt x="509" y="80"/>
                  <a:pt x="503" y="82"/>
                </a:cubicBezTo>
                <a:cubicBezTo>
                  <a:pt x="496" y="81"/>
                  <a:pt x="491" y="76"/>
                  <a:pt x="487" y="70"/>
                </a:cubicBezTo>
                <a:cubicBezTo>
                  <a:pt x="482" y="70"/>
                  <a:pt x="476" y="70"/>
                  <a:pt x="472" y="66"/>
                </a:cubicBezTo>
                <a:cubicBezTo>
                  <a:pt x="468" y="61"/>
                  <a:pt x="468" y="50"/>
                  <a:pt x="458" y="50"/>
                </a:cubicBezTo>
                <a:cubicBezTo>
                  <a:pt x="452" y="48"/>
                  <a:pt x="450" y="56"/>
                  <a:pt x="443" y="56"/>
                </a:cubicBezTo>
                <a:cubicBezTo>
                  <a:pt x="435" y="58"/>
                  <a:pt x="430" y="50"/>
                  <a:pt x="422" y="50"/>
                </a:cubicBezTo>
                <a:cubicBezTo>
                  <a:pt x="418" y="48"/>
                  <a:pt x="414" y="44"/>
                  <a:pt x="414" y="38"/>
                </a:cubicBezTo>
                <a:cubicBezTo>
                  <a:pt x="414" y="35"/>
                  <a:pt x="416" y="32"/>
                  <a:pt x="418" y="29"/>
                </a:cubicBezTo>
                <a:cubicBezTo>
                  <a:pt x="417" y="24"/>
                  <a:pt x="413" y="20"/>
                  <a:pt x="409" y="18"/>
                </a:cubicBezTo>
                <a:cubicBezTo>
                  <a:pt x="407" y="18"/>
                  <a:pt x="405" y="19"/>
                  <a:pt x="404" y="21"/>
                </a:cubicBezTo>
                <a:cubicBezTo>
                  <a:pt x="407" y="27"/>
                  <a:pt x="402" y="33"/>
                  <a:pt x="401" y="39"/>
                </a:cubicBezTo>
                <a:cubicBezTo>
                  <a:pt x="398" y="44"/>
                  <a:pt x="392" y="44"/>
                  <a:pt x="387" y="45"/>
                </a:cubicBezTo>
                <a:cubicBezTo>
                  <a:pt x="381" y="47"/>
                  <a:pt x="378" y="43"/>
                  <a:pt x="375" y="41"/>
                </a:cubicBezTo>
                <a:cubicBezTo>
                  <a:pt x="369" y="42"/>
                  <a:pt x="365" y="50"/>
                  <a:pt x="358" y="50"/>
                </a:cubicBezTo>
                <a:cubicBezTo>
                  <a:pt x="352" y="52"/>
                  <a:pt x="349" y="49"/>
                  <a:pt x="344" y="47"/>
                </a:cubicBezTo>
                <a:cubicBezTo>
                  <a:pt x="342" y="47"/>
                  <a:pt x="341" y="49"/>
                  <a:pt x="340" y="50"/>
                </a:cubicBezTo>
                <a:cubicBezTo>
                  <a:pt x="334" y="52"/>
                  <a:pt x="326" y="53"/>
                  <a:pt x="321" y="49"/>
                </a:cubicBezTo>
                <a:cubicBezTo>
                  <a:pt x="320" y="47"/>
                  <a:pt x="318" y="45"/>
                  <a:pt x="315" y="46"/>
                </a:cubicBezTo>
                <a:cubicBezTo>
                  <a:pt x="312" y="49"/>
                  <a:pt x="309" y="52"/>
                  <a:pt x="306" y="53"/>
                </a:cubicBezTo>
                <a:cubicBezTo>
                  <a:pt x="300" y="50"/>
                  <a:pt x="293" y="54"/>
                  <a:pt x="288" y="49"/>
                </a:cubicBezTo>
                <a:cubicBezTo>
                  <a:pt x="278" y="44"/>
                  <a:pt x="286" y="28"/>
                  <a:pt x="274" y="28"/>
                </a:cubicBezTo>
                <a:cubicBezTo>
                  <a:pt x="272" y="31"/>
                  <a:pt x="268" y="35"/>
                  <a:pt x="270" y="39"/>
                </a:cubicBezTo>
                <a:cubicBezTo>
                  <a:pt x="274" y="43"/>
                  <a:pt x="275" y="47"/>
                  <a:pt x="275" y="53"/>
                </a:cubicBezTo>
                <a:cubicBezTo>
                  <a:pt x="273" y="56"/>
                  <a:pt x="272" y="59"/>
                  <a:pt x="268" y="61"/>
                </a:cubicBezTo>
                <a:cubicBezTo>
                  <a:pt x="261" y="62"/>
                  <a:pt x="261" y="62"/>
                  <a:pt x="261" y="62"/>
                </a:cubicBezTo>
                <a:cubicBezTo>
                  <a:pt x="257" y="66"/>
                  <a:pt x="252" y="71"/>
                  <a:pt x="246" y="69"/>
                </a:cubicBezTo>
                <a:cubicBezTo>
                  <a:pt x="240" y="68"/>
                  <a:pt x="234" y="64"/>
                  <a:pt x="229" y="67"/>
                </a:cubicBezTo>
                <a:cubicBezTo>
                  <a:pt x="226" y="73"/>
                  <a:pt x="226" y="79"/>
                  <a:pt x="223" y="84"/>
                </a:cubicBezTo>
                <a:cubicBezTo>
                  <a:pt x="219" y="87"/>
                  <a:pt x="214" y="89"/>
                  <a:pt x="208" y="90"/>
                </a:cubicBezTo>
                <a:cubicBezTo>
                  <a:pt x="203" y="94"/>
                  <a:pt x="202" y="104"/>
                  <a:pt x="194" y="105"/>
                </a:cubicBezTo>
                <a:cubicBezTo>
                  <a:pt x="189" y="105"/>
                  <a:pt x="185" y="105"/>
                  <a:pt x="181" y="103"/>
                </a:cubicBezTo>
                <a:cubicBezTo>
                  <a:pt x="174" y="99"/>
                  <a:pt x="179" y="91"/>
                  <a:pt x="175" y="85"/>
                </a:cubicBezTo>
                <a:cubicBezTo>
                  <a:pt x="173" y="82"/>
                  <a:pt x="170" y="82"/>
                  <a:pt x="166" y="82"/>
                </a:cubicBezTo>
                <a:cubicBezTo>
                  <a:pt x="164" y="85"/>
                  <a:pt x="159" y="87"/>
                  <a:pt x="162" y="92"/>
                </a:cubicBezTo>
                <a:cubicBezTo>
                  <a:pt x="166" y="99"/>
                  <a:pt x="167" y="105"/>
                  <a:pt x="162" y="111"/>
                </a:cubicBezTo>
                <a:cubicBezTo>
                  <a:pt x="165" y="117"/>
                  <a:pt x="161" y="123"/>
                  <a:pt x="158" y="128"/>
                </a:cubicBezTo>
                <a:cubicBezTo>
                  <a:pt x="154" y="131"/>
                  <a:pt x="151" y="132"/>
                  <a:pt x="145" y="132"/>
                </a:cubicBezTo>
                <a:cubicBezTo>
                  <a:pt x="143" y="134"/>
                  <a:pt x="143" y="137"/>
                  <a:pt x="142" y="140"/>
                </a:cubicBezTo>
                <a:cubicBezTo>
                  <a:pt x="137" y="145"/>
                  <a:pt x="137" y="153"/>
                  <a:pt x="130" y="155"/>
                </a:cubicBezTo>
                <a:cubicBezTo>
                  <a:pt x="127" y="158"/>
                  <a:pt x="121" y="155"/>
                  <a:pt x="120" y="160"/>
                </a:cubicBezTo>
                <a:cubicBezTo>
                  <a:pt x="119" y="171"/>
                  <a:pt x="110" y="180"/>
                  <a:pt x="99" y="184"/>
                </a:cubicBezTo>
                <a:cubicBezTo>
                  <a:pt x="98" y="187"/>
                  <a:pt x="99" y="190"/>
                  <a:pt x="98" y="194"/>
                </a:cubicBezTo>
                <a:cubicBezTo>
                  <a:pt x="96" y="200"/>
                  <a:pt x="91" y="204"/>
                  <a:pt x="84" y="205"/>
                </a:cubicBezTo>
                <a:cubicBezTo>
                  <a:pt x="80" y="209"/>
                  <a:pt x="75" y="217"/>
                  <a:pt x="67" y="214"/>
                </a:cubicBezTo>
                <a:cubicBezTo>
                  <a:pt x="63" y="213"/>
                  <a:pt x="59" y="212"/>
                  <a:pt x="56" y="214"/>
                </a:cubicBezTo>
                <a:cubicBezTo>
                  <a:pt x="53" y="214"/>
                  <a:pt x="53" y="217"/>
                  <a:pt x="53" y="220"/>
                </a:cubicBezTo>
                <a:cubicBezTo>
                  <a:pt x="54" y="223"/>
                  <a:pt x="57" y="226"/>
                  <a:pt x="61" y="225"/>
                </a:cubicBezTo>
                <a:cubicBezTo>
                  <a:pt x="64" y="220"/>
                  <a:pt x="69" y="224"/>
                  <a:pt x="73" y="226"/>
                </a:cubicBezTo>
                <a:cubicBezTo>
                  <a:pt x="78" y="229"/>
                  <a:pt x="81" y="237"/>
                  <a:pt x="79" y="243"/>
                </a:cubicBezTo>
                <a:cubicBezTo>
                  <a:pt x="77" y="247"/>
                  <a:pt x="74" y="250"/>
                  <a:pt x="72" y="253"/>
                </a:cubicBezTo>
                <a:cubicBezTo>
                  <a:pt x="70" y="255"/>
                  <a:pt x="69" y="255"/>
                  <a:pt x="67" y="256"/>
                </a:cubicBezTo>
                <a:cubicBezTo>
                  <a:pt x="68" y="261"/>
                  <a:pt x="68" y="266"/>
                  <a:pt x="64" y="270"/>
                </a:cubicBezTo>
                <a:cubicBezTo>
                  <a:pt x="61" y="276"/>
                  <a:pt x="50" y="272"/>
                  <a:pt x="50" y="281"/>
                </a:cubicBezTo>
                <a:cubicBezTo>
                  <a:pt x="47" y="289"/>
                  <a:pt x="56" y="293"/>
                  <a:pt x="55" y="301"/>
                </a:cubicBezTo>
                <a:cubicBezTo>
                  <a:pt x="50" y="307"/>
                  <a:pt x="53" y="317"/>
                  <a:pt x="47" y="323"/>
                </a:cubicBezTo>
                <a:cubicBezTo>
                  <a:pt x="44" y="325"/>
                  <a:pt x="38" y="327"/>
                  <a:pt x="33" y="326"/>
                </a:cubicBezTo>
                <a:cubicBezTo>
                  <a:pt x="30" y="324"/>
                  <a:pt x="28" y="322"/>
                  <a:pt x="25" y="324"/>
                </a:cubicBezTo>
                <a:cubicBezTo>
                  <a:pt x="24" y="322"/>
                  <a:pt x="27" y="320"/>
                  <a:pt x="25" y="318"/>
                </a:cubicBezTo>
                <a:cubicBezTo>
                  <a:pt x="24" y="315"/>
                  <a:pt x="23" y="310"/>
                  <a:pt x="24" y="307"/>
                </a:cubicBezTo>
                <a:cubicBezTo>
                  <a:pt x="25" y="304"/>
                  <a:pt x="26" y="300"/>
                  <a:pt x="30" y="299"/>
                </a:cubicBezTo>
                <a:cubicBezTo>
                  <a:pt x="29" y="297"/>
                  <a:pt x="27" y="295"/>
                  <a:pt x="25" y="294"/>
                </a:cubicBezTo>
                <a:cubicBezTo>
                  <a:pt x="26" y="292"/>
                  <a:pt x="24" y="288"/>
                  <a:pt x="28" y="287"/>
                </a:cubicBezTo>
                <a:cubicBezTo>
                  <a:pt x="30" y="287"/>
                  <a:pt x="30" y="287"/>
                  <a:pt x="30" y="288"/>
                </a:cubicBezTo>
                <a:cubicBezTo>
                  <a:pt x="30" y="291"/>
                  <a:pt x="26" y="289"/>
                  <a:pt x="26" y="291"/>
                </a:cubicBezTo>
                <a:cubicBezTo>
                  <a:pt x="27" y="293"/>
                  <a:pt x="28" y="295"/>
                  <a:pt x="30" y="296"/>
                </a:cubicBezTo>
                <a:cubicBezTo>
                  <a:pt x="33" y="297"/>
                  <a:pt x="36" y="295"/>
                  <a:pt x="38" y="292"/>
                </a:cubicBezTo>
                <a:cubicBezTo>
                  <a:pt x="41" y="289"/>
                  <a:pt x="39" y="284"/>
                  <a:pt x="38" y="280"/>
                </a:cubicBezTo>
                <a:cubicBezTo>
                  <a:pt x="36" y="276"/>
                  <a:pt x="33" y="275"/>
                  <a:pt x="30" y="274"/>
                </a:cubicBezTo>
                <a:cubicBezTo>
                  <a:pt x="24" y="273"/>
                  <a:pt x="19" y="279"/>
                  <a:pt x="15" y="284"/>
                </a:cubicBezTo>
                <a:cubicBezTo>
                  <a:pt x="15" y="287"/>
                  <a:pt x="12" y="290"/>
                  <a:pt x="15" y="295"/>
                </a:cubicBezTo>
                <a:cubicBezTo>
                  <a:pt x="13" y="295"/>
                  <a:pt x="12" y="293"/>
                  <a:pt x="12" y="292"/>
                </a:cubicBezTo>
                <a:cubicBezTo>
                  <a:pt x="12" y="290"/>
                  <a:pt x="12" y="287"/>
                  <a:pt x="13" y="284"/>
                </a:cubicBezTo>
                <a:cubicBezTo>
                  <a:pt x="15" y="279"/>
                  <a:pt x="10" y="274"/>
                  <a:pt x="13" y="269"/>
                </a:cubicBezTo>
                <a:cubicBezTo>
                  <a:pt x="14" y="266"/>
                  <a:pt x="15" y="262"/>
                  <a:pt x="18" y="261"/>
                </a:cubicBezTo>
                <a:cubicBezTo>
                  <a:pt x="21" y="258"/>
                  <a:pt x="27" y="260"/>
                  <a:pt x="30" y="261"/>
                </a:cubicBezTo>
                <a:cubicBezTo>
                  <a:pt x="34" y="261"/>
                  <a:pt x="37" y="264"/>
                  <a:pt x="39" y="267"/>
                </a:cubicBezTo>
                <a:cubicBezTo>
                  <a:pt x="40" y="269"/>
                  <a:pt x="41" y="272"/>
                  <a:pt x="39" y="275"/>
                </a:cubicBezTo>
                <a:cubicBezTo>
                  <a:pt x="38" y="278"/>
                  <a:pt x="41" y="281"/>
                  <a:pt x="41" y="285"/>
                </a:cubicBezTo>
                <a:cubicBezTo>
                  <a:pt x="41" y="288"/>
                  <a:pt x="39" y="291"/>
                  <a:pt x="38" y="295"/>
                </a:cubicBezTo>
                <a:cubicBezTo>
                  <a:pt x="41" y="297"/>
                  <a:pt x="46" y="300"/>
                  <a:pt x="43" y="304"/>
                </a:cubicBezTo>
                <a:cubicBezTo>
                  <a:pt x="42" y="305"/>
                  <a:pt x="42" y="307"/>
                  <a:pt x="41" y="307"/>
                </a:cubicBezTo>
                <a:cubicBezTo>
                  <a:pt x="40" y="306"/>
                  <a:pt x="40" y="306"/>
                  <a:pt x="40" y="306"/>
                </a:cubicBezTo>
                <a:cubicBezTo>
                  <a:pt x="41" y="304"/>
                  <a:pt x="43" y="301"/>
                  <a:pt x="41" y="299"/>
                </a:cubicBezTo>
                <a:cubicBezTo>
                  <a:pt x="39" y="298"/>
                  <a:pt x="37" y="296"/>
                  <a:pt x="34" y="298"/>
                </a:cubicBezTo>
                <a:cubicBezTo>
                  <a:pt x="32" y="299"/>
                  <a:pt x="31" y="302"/>
                  <a:pt x="31" y="305"/>
                </a:cubicBezTo>
                <a:cubicBezTo>
                  <a:pt x="31" y="309"/>
                  <a:pt x="33" y="310"/>
                  <a:pt x="35" y="313"/>
                </a:cubicBezTo>
                <a:cubicBezTo>
                  <a:pt x="39" y="313"/>
                  <a:pt x="43" y="315"/>
                  <a:pt x="46" y="312"/>
                </a:cubicBezTo>
                <a:cubicBezTo>
                  <a:pt x="50" y="310"/>
                  <a:pt x="51" y="304"/>
                  <a:pt x="53" y="301"/>
                </a:cubicBezTo>
                <a:cubicBezTo>
                  <a:pt x="53" y="292"/>
                  <a:pt x="44" y="287"/>
                  <a:pt x="47" y="278"/>
                </a:cubicBezTo>
                <a:cubicBezTo>
                  <a:pt x="50" y="270"/>
                  <a:pt x="62" y="275"/>
                  <a:pt x="64" y="266"/>
                </a:cubicBezTo>
                <a:cubicBezTo>
                  <a:pt x="65" y="263"/>
                  <a:pt x="67" y="259"/>
                  <a:pt x="65" y="256"/>
                </a:cubicBezTo>
                <a:cubicBezTo>
                  <a:pt x="58" y="255"/>
                  <a:pt x="54" y="246"/>
                  <a:pt x="52" y="240"/>
                </a:cubicBezTo>
                <a:cubicBezTo>
                  <a:pt x="50" y="240"/>
                  <a:pt x="49" y="242"/>
                  <a:pt x="49" y="240"/>
                </a:cubicBezTo>
                <a:cubicBezTo>
                  <a:pt x="50" y="238"/>
                  <a:pt x="50" y="236"/>
                  <a:pt x="50" y="234"/>
                </a:cubicBezTo>
                <a:cubicBezTo>
                  <a:pt x="50" y="232"/>
                  <a:pt x="48" y="229"/>
                  <a:pt x="45" y="228"/>
                </a:cubicBezTo>
                <a:cubicBezTo>
                  <a:pt x="42" y="229"/>
                  <a:pt x="38" y="229"/>
                  <a:pt x="36" y="233"/>
                </a:cubicBezTo>
                <a:cubicBezTo>
                  <a:pt x="36" y="235"/>
                  <a:pt x="35" y="236"/>
                  <a:pt x="34" y="237"/>
                </a:cubicBezTo>
                <a:cubicBezTo>
                  <a:pt x="34" y="235"/>
                  <a:pt x="34" y="234"/>
                  <a:pt x="35" y="232"/>
                </a:cubicBezTo>
                <a:cubicBezTo>
                  <a:pt x="38" y="229"/>
                  <a:pt x="41" y="226"/>
                  <a:pt x="44" y="227"/>
                </a:cubicBezTo>
                <a:cubicBezTo>
                  <a:pt x="45" y="227"/>
                  <a:pt x="45" y="226"/>
                  <a:pt x="46" y="226"/>
                </a:cubicBezTo>
                <a:cubicBezTo>
                  <a:pt x="46" y="223"/>
                  <a:pt x="44" y="222"/>
                  <a:pt x="42" y="220"/>
                </a:cubicBezTo>
                <a:cubicBezTo>
                  <a:pt x="40" y="220"/>
                  <a:pt x="37" y="218"/>
                  <a:pt x="35" y="220"/>
                </a:cubicBezTo>
                <a:cubicBezTo>
                  <a:pt x="29" y="223"/>
                  <a:pt x="27" y="229"/>
                  <a:pt x="25" y="235"/>
                </a:cubicBezTo>
                <a:cubicBezTo>
                  <a:pt x="26" y="239"/>
                  <a:pt x="30" y="244"/>
                  <a:pt x="34" y="246"/>
                </a:cubicBezTo>
                <a:cubicBezTo>
                  <a:pt x="35" y="246"/>
                  <a:pt x="35" y="245"/>
                  <a:pt x="36" y="245"/>
                </a:cubicBezTo>
                <a:cubicBezTo>
                  <a:pt x="37" y="243"/>
                  <a:pt x="35" y="241"/>
                  <a:pt x="36" y="240"/>
                </a:cubicBezTo>
                <a:cubicBezTo>
                  <a:pt x="39" y="245"/>
                  <a:pt x="44" y="246"/>
                  <a:pt x="49" y="249"/>
                </a:cubicBezTo>
                <a:cubicBezTo>
                  <a:pt x="52" y="249"/>
                  <a:pt x="55" y="252"/>
                  <a:pt x="56" y="253"/>
                </a:cubicBezTo>
                <a:cubicBezTo>
                  <a:pt x="56" y="256"/>
                  <a:pt x="59" y="260"/>
                  <a:pt x="56" y="263"/>
                </a:cubicBezTo>
                <a:cubicBezTo>
                  <a:pt x="54" y="266"/>
                  <a:pt x="50" y="268"/>
                  <a:pt x="46" y="267"/>
                </a:cubicBezTo>
                <a:cubicBezTo>
                  <a:pt x="44" y="268"/>
                  <a:pt x="44" y="269"/>
                  <a:pt x="41" y="269"/>
                </a:cubicBezTo>
                <a:cubicBezTo>
                  <a:pt x="41" y="266"/>
                  <a:pt x="44" y="266"/>
                  <a:pt x="47" y="265"/>
                </a:cubicBezTo>
                <a:cubicBezTo>
                  <a:pt x="49" y="266"/>
                  <a:pt x="52" y="265"/>
                  <a:pt x="53" y="264"/>
                </a:cubicBezTo>
                <a:cubicBezTo>
                  <a:pt x="56" y="261"/>
                  <a:pt x="56" y="258"/>
                  <a:pt x="56" y="255"/>
                </a:cubicBezTo>
                <a:cubicBezTo>
                  <a:pt x="55" y="251"/>
                  <a:pt x="50" y="252"/>
                  <a:pt x="47" y="250"/>
                </a:cubicBezTo>
                <a:cubicBezTo>
                  <a:pt x="44" y="249"/>
                  <a:pt x="40" y="246"/>
                  <a:pt x="36" y="247"/>
                </a:cubicBezTo>
                <a:cubicBezTo>
                  <a:pt x="32" y="246"/>
                  <a:pt x="25" y="243"/>
                  <a:pt x="24" y="238"/>
                </a:cubicBezTo>
                <a:cubicBezTo>
                  <a:pt x="24" y="235"/>
                  <a:pt x="24" y="230"/>
                  <a:pt x="27" y="227"/>
                </a:cubicBezTo>
                <a:cubicBezTo>
                  <a:pt x="27" y="223"/>
                  <a:pt x="33" y="220"/>
                  <a:pt x="37" y="217"/>
                </a:cubicBezTo>
                <a:cubicBezTo>
                  <a:pt x="38" y="216"/>
                  <a:pt x="37" y="214"/>
                  <a:pt x="37" y="214"/>
                </a:cubicBezTo>
                <a:cubicBezTo>
                  <a:pt x="38" y="204"/>
                  <a:pt x="45" y="197"/>
                  <a:pt x="54" y="194"/>
                </a:cubicBezTo>
                <a:cubicBezTo>
                  <a:pt x="56" y="191"/>
                  <a:pt x="51" y="187"/>
                  <a:pt x="53" y="183"/>
                </a:cubicBezTo>
                <a:cubicBezTo>
                  <a:pt x="55" y="177"/>
                  <a:pt x="61" y="170"/>
                  <a:pt x="67" y="168"/>
                </a:cubicBezTo>
                <a:cubicBezTo>
                  <a:pt x="69" y="164"/>
                  <a:pt x="71" y="161"/>
                  <a:pt x="73" y="157"/>
                </a:cubicBezTo>
                <a:cubicBezTo>
                  <a:pt x="75" y="149"/>
                  <a:pt x="78" y="141"/>
                  <a:pt x="85" y="137"/>
                </a:cubicBezTo>
                <a:cubicBezTo>
                  <a:pt x="79" y="144"/>
                  <a:pt x="76" y="151"/>
                  <a:pt x="74" y="160"/>
                </a:cubicBezTo>
                <a:cubicBezTo>
                  <a:pt x="70" y="165"/>
                  <a:pt x="67" y="174"/>
                  <a:pt x="70" y="181"/>
                </a:cubicBezTo>
                <a:cubicBezTo>
                  <a:pt x="73" y="184"/>
                  <a:pt x="76" y="186"/>
                  <a:pt x="80" y="185"/>
                </a:cubicBezTo>
                <a:cubicBezTo>
                  <a:pt x="82" y="184"/>
                  <a:pt x="84" y="183"/>
                  <a:pt x="84" y="182"/>
                </a:cubicBezTo>
                <a:cubicBezTo>
                  <a:pt x="79" y="177"/>
                  <a:pt x="82" y="169"/>
                  <a:pt x="82" y="162"/>
                </a:cubicBezTo>
                <a:cubicBezTo>
                  <a:pt x="84" y="157"/>
                  <a:pt x="84" y="151"/>
                  <a:pt x="90" y="147"/>
                </a:cubicBezTo>
                <a:cubicBezTo>
                  <a:pt x="96" y="142"/>
                  <a:pt x="96" y="142"/>
                  <a:pt x="96" y="142"/>
                </a:cubicBezTo>
                <a:cubicBezTo>
                  <a:pt x="93" y="147"/>
                  <a:pt x="88" y="150"/>
                  <a:pt x="86" y="154"/>
                </a:cubicBezTo>
                <a:cubicBezTo>
                  <a:pt x="84" y="162"/>
                  <a:pt x="81" y="172"/>
                  <a:pt x="86" y="180"/>
                </a:cubicBezTo>
                <a:cubicBezTo>
                  <a:pt x="88" y="183"/>
                  <a:pt x="92" y="183"/>
                  <a:pt x="96" y="183"/>
                </a:cubicBezTo>
                <a:cubicBezTo>
                  <a:pt x="105" y="181"/>
                  <a:pt x="114" y="174"/>
                  <a:pt x="117" y="165"/>
                </a:cubicBezTo>
                <a:cubicBezTo>
                  <a:pt x="119" y="162"/>
                  <a:pt x="119" y="160"/>
                  <a:pt x="117" y="157"/>
                </a:cubicBezTo>
                <a:cubicBezTo>
                  <a:pt x="116" y="156"/>
                  <a:pt x="113" y="155"/>
                  <a:pt x="113" y="153"/>
                </a:cubicBezTo>
                <a:cubicBezTo>
                  <a:pt x="117" y="157"/>
                  <a:pt x="125" y="156"/>
                  <a:pt x="130" y="153"/>
                </a:cubicBezTo>
                <a:cubicBezTo>
                  <a:pt x="136" y="150"/>
                  <a:pt x="134" y="143"/>
                  <a:pt x="140" y="139"/>
                </a:cubicBezTo>
                <a:cubicBezTo>
                  <a:pt x="142" y="135"/>
                  <a:pt x="142" y="130"/>
                  <a:pt x="140" y="125"/>
                </a:cubicBezTo>
                <a:cubicBezTo>
                  <a:pt x="139" y="122"/>
                  <a:pt x="136" y="121"/>
                  <a:pt x="133" y="120"/>
                </a:cubicBezTo>
                <a:cubicBezTo>
                  <a:pt x="125" y="119"/>
                  <a:pt x="120" y="125"/>
                  <a:pt x="113" y="127"/>
                </a:cubicBezTo>
                <a:cubicBezTo>
                  <a:pt x="108" y="130"/>
                  <a:pt x="101" y="136"/>
                  <a:pt x="100" y="142"/>
                </a:cubicBezTo>
                <a:cubicBezTo>
                  <a:pt x="99" y="143"/>
                  <a:pt x="97" y="142"/>
                  <a:pt x="96" y="142"/>
                </a:cubicBezTo>
                <a:cubicBezTo>
                  <a:pt x="100" y="136"/>
                  <a:pt x="105" y="130"/>
                  <a:pt x="111" y="125"/>
                </a:cubicBezTo>
                <a:cubicBezTo>
                  <a:pt x="117" y="122"/>
                  <a:pt x="123" y="120"/>
                  <a:pt x="128" y="118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40" y="113"/>
                  <a:pt x="140" y="113"/>
                  <a:pt x="140" y="113"/>
                </a:cubicBezTo>
                <a:cubicBezTo>
                  <a:pt x="141" y="116"/>
                  <a:pt x="142" y="118"/>
                  <a:pt x="142" y="119"/>
                </a:cubicBezTo>
                <a:cubicBezTo>
                  <a:pt x="142" y="120"/>
                  <a:pt x="139" y="120"/>
                  <a:pt x="140" y="122"/>
                </a:cubicBezTo>
                <a:cubicBezTo>
                  <a:pt x="142" y="125"/>
                  <a:pt x="142" y="129"/>
                  <a:pt x="146" y="130"/>
                </a:cubicBezTo>
                <a:cubicBezTo>
                  <a:pt x="153" y="131"/>
                  <a:pt x="158" y="124"/>
                  <a:pt x="161" y="119"/>
                </a:cubicBezTo>
                <a:cubicBezTo>
                  <a:pt x="161" y="117"/>
                  <a:pt x="162" y="116"/>
                  <a:pt x="160" y="116"/>
                </a:cubicBezTo>
                <a:cubicBezTo>
                  <a:pt x="156" y="119"/>
                  <a:pt x="151" y="122"/>
                  <a:pt x="145" y="120"/>
                </a:cubicBezTo>
                <a:cubicBezTo>
                  <a:pt x="146" y="119"/>
                  <a:pt x="149" y="120"/>
                  <a:pt x="151" y="119"/>
                </a:cubicBezTo>
                <a:cubicBezTo>
                  <a:pt x="157" y="117"/>
                  <a:pt x="159" y="111"/>
                  <a:pt x="163" y="107"/>
                </a:cubicBezTo>
                <a:cubicBezTo>
                  <a:pt x="165" y="100"/>
                  <a:pt x="161" y="95"/>
                  <a:pt x="159" y="90"/>
                </a:cubicBezTo>
                <a:cubicBezTo>
                  <a:pt x="161" y="87"/>
                  <a:pt x="161" y="82"/>
                  <a:pt x="165" y="80"/>
                </a:cubicBezTo>
                <a:cubicBezTo>
                  <a:pt x="171" y="79"/>
                  <a:pt x="171" y="79"/>
                  <a:pt x="171" y="79"/>
                </a:cubicBezTo>
                <a:cubicBezTo>
                  <a:pt x="177" y="80"/>
                  <a:pt x="177" y="86"/>
                  <a:pt x="179" y="90"/>
                </a:cubicBezTo>
                <a:cubicBezTo>
                  <a:pt x="182" y="93"/>
                  <a:pt x="187" y="96"/>
                  <a:pt x="191" y="95"/>
                </a:cubicBezTo>
                <a:cubicBezTo>
                  <a:pt x="194" y="95"/>
                  <a:pt x="197" y="93"/>
                  <a:pt x="199" y="90"/>
                </a:cubicBezTo>
                <a:cubicBezTo>
                  <a:pt x="202" y="86"/>
                  <a:pt x="198" y="82"/>
                  <a:pt x="194" y="79"/>
                </a:cubicBezTo>
                <a:cubicBezTo>
                  <a:pt x="193" y="79"/>
                  <a:pt x="191" y="81"/>
                  <a:pt x="190" y="82"/>
                </a:cubicBezTo>
                <a:cubicBezTo>
                  <a:pt x="189" y="85"/>
                  <a:pt x="194" y="85"/>
                  <a:pt x="191" y="87"/>
                </a:cubicBezTo>
                <a:cubicBezTo>
                  <a:pt x="191" y="87"/>
                  <a:pt x="189" y="87"/>
                  <a:pt x="188" y="87"/>
                </a:cubicBezTo>
                <a:cubicBezTo>
                  <a:pt x="187" y="86"/>
                  <a:pt x="186" y="83"/>
                  <a:pt x="188" y="82"/>
                </a:cubicBezTo>
                <a:cubicBezTo>
                  <a:pt x="189" y="79"/>
                  <a:pt x="192" y="78"/>
                  <a:pt x="194" y="78"/>
                </a:cubicBezTo>
                <a:cubicBezTo>
                  <a:pt x="198" y="79"/>
                  <a:pt x="200" y="82"/>
                  <a:pt x="204" y="82"/>
                </a:cubicBezTo>
                <a:cubicBezTo>
                  <a:pt x="207" y="85"/>
                  <a:pt x="208" y="90"/>
                  <a:pt x="213" y="87"/>
                </a:cubicBezTo>
                <a:cubicBezTo>
                  <a:pt x="219" y="85"/>
                  <a:pt x="224" y="80"/>
                  <a:pt x="225" y="74"/>
                </a:cubicBezTo>
                <a:cubicBezTo>
                  <a:pt x="225" y="71"/>
                  <a:pt x="225" y="67"/>
                  <a:pt x="227" y="67"/>
                </a:cubicBezTo>
                <a:cubicBezTo>
                  <a:pt x="230" y="64"/>
                  <a:pt x="235" y="63"/>
                  <a:pt x="239" y="64"/>
                </a:cubicBezTo>
                <a:cubicBezTo>
                  <a:pt x="243" y="67"/>
                  <a:pt x="249" y="68"/>
                  <a:pt x="254" y="66"/>
                </a:cubicBezTo>
                <a:cubicBezTo>
                  <a:pt x="257" y="63"/>
                  <a:pt x="263" y="60"/>
                  <a:pt x="262" y="54"/>
                </a:cubicBezTo>
                <a:cubicBezTo>
                  <a:pt x="260" y="50"/>
                  <a:pt x="258" y="46"/>
                  <a:pt x="254" y="45"/>
                </a:cubicBezTo>
                <a:cubicBezTo>
                  <a:pt x="252" y="44"/>
                  <a:pt x="249" y="44"/>
                  <a:pt x="247" y="45"/>
                </a:cubicBezTo>
                <a:cubicBezTo>
                  <a:pt x="246" y="47"/>
                  <a:pt x="246" y="50"/>
                  <a:pt x="246" y="53"/>
                </a:cubicBezTo>
                <a:cubicBezTo>
                  <a:pt x="247" y="55"/>
                  <a:pt x="249" y="56"/>
                  <a:pt x="252" y="56"/>
                </a:cubicBezTo>
                <a:cubicBezTo>
                  <a:pt x="253" y="55"/>
                  <a:pt x="252" y="50"/>
                  <a:pt x="254" y="52"/>
                </a:cubicBezTo>
                <a:cubicBezTo>
                  <a:pt x="256" y="53"/>
                  <a:pt x="254" y="55"/>
                  <a:pt x="254" y="56"/>
                </a:cubicBezTo>
                <a:cubicBezTo>
                  <a:pt x="252" y="57"/>
                  <a:pt x="250" y="58"/>
                  <a:pt x="248" y="56"/>
                </a:cubicBezTo>
                <a:cubicBezTo>
                  <a:pt x="243" y="53"/>
                  <a:pt x="243" y="53"/>
                  <a:pt x="243" y="53"/>
                </a:cubicBezTo>
                <a:cubicBezTo>
                  <a:pt x="239" y="59"/>
                  <a:pt x="232" y="58"/>
                  <a:pt x="226" y="57"/>
                </a:cubicBezTo>
                <a:cubicBezTo>
                  <a:pt x="223" y="59"/>
                  <a:pt x="217" y="59"/>
                  <a:pt x="216" y="64"/>
                </a:cubicBezTo>
                <a:cubicBezTo>
                  <a:pt x="217" y="73"/>
                  <a:pt x="217" y="73"/>
                  <a:pt x="217" y="73"/>
                </a:cubicBezTo>
                <a:cubicBezTo>
                  <a:pt x="214" y="77"/>
                  <a:pt x="211" y="79"/>
                  <a:pt x="205" y="79"/>
                </a:cubicBezTo>
                <a:cubicBezTo>
                  <a:pt x="202" y="79"/>
                  <a:pt x="200" y="77"/>
                  <a:pt x="198" y="73"/>
                </a:cubicBezTo>
                <a:cubicBezTo>
                  <a:pt x="197" y="68"/>
                  <a:pt x="192" y="66"/>
                  <a:pt x="188" y="63"/>
                </a:cubicBezTo>
                <a:cubicBezTo>
                  <a:pt x="184" y="61"/>
                  <a:pt x="180" y="62"/>
                  <a:pt x="177" y="65"/>
                </a:cubicBezTo>
                <a:cubicBezTo>
                  <a:pt x="176" y="67"/>
                  <a:pt x="174" y="70"/>
                  <a:pt x="176" y="73"/>
                </a:cubicBezTo>
                <a:cubicBezTo>
                  <a:pt x="177" y="74"/>
                  <a:pt x="178" y="77"/>
                  <a:pt x="180" y="76"/>
                </a:cubicBezTo>
                <a:cubicBezTo>
                  <a:pt x="182" y="76"/>
                  <a:pt x="184" y="75"/>
                  <a:pt x="185" y="73"/>
                </a:cubicBezTo>
                <a:cubicBezTo>
                  <a:pt x="185" y="72"/>
                  <a:pt x="184" y="70"/>
                  <a:pt x="182" y="70"/>
                </a:cubicBezTo>
                <a:cubicBezTo>
                  <a:pt x="182" y="70"/>
                  <a:pt x="182" y="71"/>
                  <a:pt x="180" y="71"/>
                </a:cubicBezTo>
                <a:cubicBezTo>
                  <a:pt x="180" y="70"/>
                  <a:pt x="181" y="69"/>
                  <a:pt x="182" y="68"/>
                </a:cubicBezTo>
                <a:cubicBezTo>
                  <a:pt x="185" y="68"/>
                  <a:pt x="185" y="70"/>
                  <a:pt x="187" y="72"/>
                </a:cubicBezTo>
                <a:cubicBezTo>
                  <a:pt x="188" y="75"/>
                  <a:pt x="186" y="77"/>
                  <a:pt x="184" y="78"/>
                </a:cubicBezTo>
                <a:cubicBezTo>
                  <a:pt x="179" y="80"/>
                  <a:pt x="176" y="76"/>
                  <a:pt x="171" y="76"/>
                </a:cubicBezTo>
                <a:cubicBezTo>
                  <a:pt x="168" y="72"/>
                  <a:pt x="162" y="70"/>
                  <a:pt x="156" y="72"/>
                </a:cubicBezTo>
                <a:cubicBezTo>
                  <a:pt x="152" y="75"/>
                  <a:pt x="145" y="79"/>
                  <a:pt x="146" y="86"/>
                </a:cubicBezTo>
                <a:cubicBezTo>
                  <a:pt x="144" y="90"/>
                  <a:pt x="148" y="93"/>
                  <a:pt x="148" y="96"/>
                </a:cubicBezTo>
                <a:cubicBezTo>
                  <a:pt x="149" y="99"/>
                  <a:pt x="151" y="99"/>
                  <a:pt x="151" y="99"/>
                </a:cubicBezTo>
                <a:cubicBezTo>
                  <a:pt x="154" y="101"/>
                  <a:pt x="154" y="104"/>
                  <a:pt x="154" y="107"/>
                </a:cubicBezTo>
                <a:cubicBezTo>
                  <a:pt x="153" y="110"/>
                  <a:pt x="150" y="110"/>
                  <a:pt x="147" y="111"/>
                </a:cubicBezTo>
                <a:cubicBezTo>
                  <a:pt x="146" y="110"/>
                  <a:pt x="146" y="109"/>
                  <a:pt x="146" y="109"/>
                </a:cubicBezTo>
                <a:cubicBezTo>
                  <a:pt x="149" y="108"/>
                  <a:pt x="151" y="108"/>
                  <a:pt x="153" y="105"/>
                </a:cubicBezTo>
                <a:cubicBezTo>
                  <a:pt x="153" y="102"/>
                  <a:pt x="151" y="100"/>
                  <a:pt x="148" y="99"/>
                </a:cubicBezTo>
                <a:cubicBezTo>
                  <a:pt x="145" y="99"/>
                  <a:pt x="142" y="102"/>
                  <a:pt x="140" y="104"/>
                </a:cubicBezTo>
                <a:cubicBezTo>
                  <a:pt x="139" y="106"/>
                  <a:pt x="139" y="109"/>
                  <a:pt x="139" y="111"/>
                </a:cubicBezTo>
                <a:cubicBezTo>
                  <a:pt x="136" y="113"/>
                  <a:pt x="136" y="109"/>
                  <a:pt x="135" y="108"/>
                </a:cubicBezTo>
                <a:cubicBezTo>
                  <a:pt x="138" y="104"/>
                  <a:pt x="142" y="99"/>
                  <a:pt x="145" y="96"/>
                </a:cubicBezTo>
                <a:cubicBezTo>
                  <a:pt x="146" y="93"/>
                  <a:pt x="142" y="91"/>
                  <a:pt x="141" y="90"/>
                </a:cubicBezTo>
                <a:cubicBezTo>
                  <a:pt x="132" y="87"/>
                  <a:pt x="127" y="96"/>
                  <a:pt x="121" y="99"/>
                </a:cubicBezTo>
                <a:cubicBezTo>
                  <a:pt x="120" y="101"/>
                  <a:pt x="119" y="103"/>
                  <a:pt x="120" y="105"/>
                </a:cubicBezTo>
                <a:cubicBezTo>
                  <a:pt x="123" y="107"/>
                  <a:pt x="128" y="103"/>
                  <a:pt x="131" y="106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6" y="111"/>
                  <a:pt x="111" y="115"/>
                  <a:pt x="105" y="116"/>
                </a:cubicBezTo>
                <a:cubicBezTo>
                  <a:pt x="99" y="120"/>
                  <a:pt x="92" y="125"/>
                  <a:pt x="91" y="133"/>
                </a:cubicBezTo>
                <a:cubicBezTo>
                  <a:pt x="89" y="134"/>
                  <a:pt x="88" y="137"/>
                  <a:pt x="86" y="136"/>
                </a:cubicBezTo>
                <a:cubicBezTo>
                  <a:pt x="89" y="133"/>
                  <a:pt x="90" y="129"/>
                  <a:pt x="93" y="125"/>
                </a:cubicBezTo>
                <a:cubicBezTo>
                  <a:pt x="97" y="119"/>
                  <a:pt x="102" y="113"/>
                  <a:pt x="110" y="113"/>
                </a:cubicBezTo>
                <a:cubicBezTo>
                  <a:pt x="118" y="107"/>
                  <a:pt x="118" y="107"/>
                  <a:pt x="118" y="107"/>
                </a:cubicBezTo>
                <a:cubicBezTo>
                  <a:pt x="117" y="99"/>
                  <a:pt x="123" y="95"/>
                  <a:pt x="128" y="90"/>
                </a:cubicBezTo>
                <a:cubicBezTo>
                  <a:pt x="132" y="87"/>
                  <a:pt x="138" y="89"/>
                  <a:pt x="143" y="87"/>
                </a:cubicBezTo>
                <a:cubicBezTo>
                  <a:pt x="145" y="85"/>
                  <a:pt x="145" y="82"/>
                  <a:pt x="146" y="79"/>
                </a:cubicBezTo>
                <a:cubicBezTo>
                  <a:pt x="150" y="73"/>
                  <a:pt x="155" y="69"/>
                  <a:pt x="162" y="69"/>
                </a:cubicBezTo>
                <a:cubicBezTo>
                  <a:pt x="165" y="69"/>
                  <a:pt x="165" y="66"/>
                  <a:pt x="166" y="64"/>
                </a:cubicBezTo>
                <a:cubicBezTo>
                  <a:pt x="171" y="58"/>
                  <a:pt x="178" y="47"/>
                  <a:pt x="187" y="50"/>
                </a:cubicBezTo>
                <a:cubicBezTo>
                  <a:pt x="191" y="53"/>
                  <a:pt x="194" y="56"/>
                  <a:pt x="195" y="61"/>
                </a:cubicBezTo>
                <a:cubicBezTo>
                  <a:pt x="193" y="66"/>
                  <a:pt x="200" y="69"/>
                  <a:pt x="200" y="74"/>
                </a:cubicBezTo>
                <a:cubicBezTo>
                  <a:pt x="202" y="77"/>
                  <a:pt x="205" y="76"/>
                  <a:pt x="206" y="77"/>
                </a:cubicBezTo>
                <a:cubicBezTo>
                  <a:pt x="210" y="76"/>
                  <a:pt x="214" y="76"/>
                  <a:pt x="214" y="71"/>
                </a:cubicBezTo>
                <a:cubicBezTo>
                  <a:pt x="215" y="67"/>
                  <a:pt x="212" y="64"/>
                  <a:pt x="215" y="61"/>
                </a:cubicBezTo>
                <a:cubicBezTo>
                  <a:pt x="214" y="56"/>
                  <a:pt x="206" y="57"/>
                  <a:pt x="205" y="51"/>
                </a:cubicBezTo>
                <a:cubicBezTo>
                  <a:pt x="204" y="46"/>
                  <a:pt x="205" y="41"/>
                  <a:pt x="208" y="36"/>
                </a:cubicBezTo>
                <a:cubicBezTo>
                  <a:pt x="211" y="34"/>
                  <a:pt x="215" y="31"/>
                  <a:pt x="220" y="30"/>
                </a:cubicBezTo>
                <a:cubicBezTo>
                  <a:pt x="223" y="31"/>
                  <a:pt x="228" y="32"/>
                  <a:pt x="231" y="30"/>
                </a:cubicBezTo>
                <a:cubicBezTo>
                  <a:pt x="234" y="27"/>
                  <a:pt x="238" y="27"/>
                  <a:pt x="243" y="27"/>
                </a:cubicBezTo>
                <a:cubicBezTo>
                  <a:pt x="246" y="29"/>
                  <a:pt x="249" y="28"/>
                  <a:pt x="252" y="27"/>
                </a:cubicBezTo>
                <a:cubicBezTo>
                  <a:pt x="253" y="25"/>
                  <a:pt x="256" y="24"/>
                  <a:pt x="256" y="21"/>
                </a:cubicBezTo>
                <a:cubicBezTo>
                  <a:pt x="260" y="16"/>
                  <a:pt x="267" y="13"/>
                  <a:pt x="273" y="12"/>
                </a:cubicBezTo>
                <a:cubicBezTo>
                  <a:pt x="277" y="12"/>
                  <a:pt x="282" y="12"/>
                  <a:pt x="286" y="12"/>
                </a:cubicBezTo>
                <a:cubicBezTo>
                  <a:pt x="293" y="13"/>
                  <a:pt x="298" y="6"/>
                  <a:pt x="305" y="9"/>
                </a:cubicBezTo>
                <a:cubicBezTo>
                  <a:pt x="308" y="10"/>
                  <a:pt x="310" y="14"/>
                  <a:pt x="313" y="12"/>
                </a:cubicBezTo>
                <a:cubicBezTo>
                  <a:pt x="317" y="6"/>
                  <a:pt x="323" y="5"/>
                  <a:pt x="328" y="3"/>
                </a:cubicBezTo>
                <a:cubicBezTo>
                  <a:pt x="332" y="2"/>
                  <a:pt x="336" y="3"/>
                  <a:pt x="341" y="1"/>
                </a:cubicBezTo>
                <a:cubicBezTo>
                  <a:pt x="349" y="2"/>
                  <a:pt x="358" y="0"/>
                  <a:pt x="365" y="5"/>
                </a:cubicBezTo>
                <a:close/>
                <a:moveTo>
                  <a:pt x="368" y="10"/>
                </a:moveTo>
                <a:cubicBezTo>
                  <a:pt x="375" y="10"/>
                  <a:pt x="381" y="13"/>
                  <a:pt x="383" y="20"/>
                </a:cubicBezTo>
                <a:cubicBezTo>
                  <a:pt x="384" y="23"/>
                  <a:pt x="384" y="25"/>
                  <a:pt x="383" y="27"/>
                </a:cubicBezTo>
                <a:cubicBezTo>
                  <a:pt x="381" y="30"/>
                  <a:pt x="380" y="31"/>
                  <a:pt x="378" y="32"/>
                </a:cubicBezTo>
                <a:cubicBezTo>
                  <a:pt x="375" y="27"/>
                  <a:pt x="373" y="21"/>
                  <a:pt x="367" y="19"/>
                </a:cubicBezTo>
                <a:cubicBezTo>
                  <a:pt x="361" y="19"/>
                  <a:pt x="355" y="13"/>
                  <a:pt x="349" y="14"/>
                </a:cubicBezTo>
                <a:cubicBezTo>
                  <a:pt x="343" y="15"/>
                  <a:pt x="339" y="15"/>
                  <a:pt x="333" y="15"/>
                </a:cubicBezTo>
                <a:cubicBezTo>
                  <a:pt x="327" y="18"/>
                  <a:pt x="327" y="18"/>
                  <a:pt x="327" y="18"/>
                </a:cubicBezTo>
                <a:cubicBezTo>
                  <a:pt x="323" y="22"/>
                  <a:pt x="315" y="23"/>
                  <a:pt x="312" y="30"/>
                </a:cubicBezTo>
                <a:cubicBezTo>
                  <a:pt x="310" y="38"/>
                  <a:pt x="310" y="38"/>
                  <a:pt x="310" y="38"/>
                </a:cubicBezTo>
                <a:cubicBezTo>
                  <a:pt x="308" y="38"/>
                  <a:pt x="306" y="37"/>
                  <a:pt x="304" y="35"/>
                </a:cubicBezTo>
                <a:cubicBezTo>
                  <a:pt x="301" y="29"/>
                  <a:pt x="303" y="24"/>
                  <a:pt x="306" y="18"/>
                </a:cubicBezTo>
                <a:cubicBezTo>
                  <a:pt x="312" y="14"/>
                  <a:pt x="318" y="12"/>
                  <a:pt x="324" y="7"/>
                </a:cubicBezTo>
                <a:cubicBezTo>
                  <a:pt x="335" y="4"/>
                  <a:pt x="335" y="4"/>
                  <a:pt x="335" y="4"/>
                </a:cubicBezTo>
                <a:cubicBezTo>
                  <a:pt x="339" y="6"/>
                  <a:pt x="344" y="4"/>
                  <a:pt x="347" y="3"/>
                </a:cubicBezTo>
                <a:cubicBezTo>
                  <a:pt x="355" y="3"/>
                  <a:pt x="363" y="4"/>
                  <a:pt x="368" y="10"/>
                </a:cubicBezTo>
                <a:close/>
                <a:moveTo>
                  <a:pt x="388" y="6"/>
                </a:moveTo>
                <a:cubicBezTo>
                  <a:pt x="388" y="7"/>
                  <a:pt x="387" y="8"/>
                  <a:pt x="385" y="9"/>
                </a:cubicBezTo>
                <a:cubicBezTo>
                  <a:pt x="384" y="11"/>
                  <a:pt x="381" y="13"/>
                  <a:pt x="379" y="11"/>
                </a:cubicBezTo>
                <a:cubicBezTo>
                  <a:pt x="378" y="10"/>
                  <a:pt x="376" y="9"/>
                  <a:pt x="378" y="8"/>
                </a:cubicBezTo>
                <a:cubicBezTo>
                  <a:pt x="381" y="4"/>
                  <a:pt x="384" y="4"/>
                  <a:pt x="388" y="5"/>
                </a:cubicBezTo>
                <a:lnTo>
                  <a:pt x="388" y="6"/>
                </a:lnTo>
                <a:close/>
                <a:moveTo>
                  <a:pt x="430" y="14"/>
                </a:moveTo>
                <a:cubicBezTo>
                  <a:pt x="437" y="20"/>
                  <a:pt x="445" y="9"/>
                  <a:pt x="453" y="13"/>
                </a:cubicBezTo>
                <a:cubicBezTo>
                  <a:pt x="458" y="15"/>
                  <a:pt x="462" y="19"/>
                  <a:pt x="465" y="24"/>
                </a:cubicBezTo>
                <a:cubicBezTo>
                  <a:pt x="466" y="28"/>
                  <a:pt x="464" y="33"/>
                  <a:pt x="460" y="36"/>
                </a:cubicBezTo>
                <a:cubicBezTo>
                  <a:pt x="457" y="38"/>
                  <a:pt x="453" y="36"/>
                  <a:pt x="449" y="38"/>
                </a:cubicBezTo>
                <a:cubicBezTo>
                  <a:pt x="447" y="37"/>
                  <a:pt x="444" y="35"/>
                  <a:pt x="443" y="33"/>
                </a:cubicBezTo>
                <a:cubicBezTo>
                  <a:pt x="442" y="30"/>
                  <a:pt x="444" y="28"/>
                  <a:pt x="445" y="27"/>
                </a:cubicBezTo>
                <a:cubicBezTo>
                  <a:pt x="447" y="26"/>
                  <a:pt x="448" y="25"/>
                  <a:pt x="450" y="26"/>
                </a:cubicBezTo>
                <a:cubicBezTo>
                  <a:pt x="451" y="28"/>
                  <a:pt x="448" y="30"/>
                  <a:pt x="450" y="31"/>
                </a:cubicBezTo>
                <a:cubicBezTo>
                  <a:pt x="451" y="30"/>
                  <a:pt x="452" y="30"/>
                  <a:pt x="453" y="29"/>
                </a:cubicBezTo>
                <a:cubicBezTo>
                  <a:pt x="453" y="27"/>
                  <a:pt x="452" y="24"/>
                  <a:pt x="449" y="24"/>
                </a:cubicBezTo>
                <a:cubicBezTo>
                  <a:pt x="445" y="22"/>
                  <a:pt x="444" y="27"/>
                  <a:pt x="441" y="28"/>
                </a:cubicBezTo>
                <a:cubicBezTo>
                  <a:pt x="439" y="27"/>
                  <a:pt x="436" y="24"/>
                  <a:pt x="433" y="23"/>
                </a:cubicBezTo>
                <a:cubicBezTo>
                  <a:pt x="428" y="23"/>
                  <a:pt x="424" y="23"/>
                  <a:pt x="421" y="25"/>
                </a:cubicBezTo>
                <a:cubicBezTo>
                  <a:pt x="415" y="24"/>
                  <a:pt x="416" y="16"/>
                  <a:pt x="410" y="16"/>
                </a:cubicBezTo>
                <a:cubicBezTo>
                  <a:pt x="405" y="18"/>
                  <a:pt x="402" y="18"/>
                  <a:pt x="399" y="15"/>
                </a:cubicBezTo>
                <a:cubicBezTo>
                  <a:pt x="396" y="15"/>
                  <a:pt x="393" y="16"/>
                  <a:pt x="392" y="19"/>
                </a:cubicBezTo>
                <a:cubicBezTo>
                  <a:pt x="392" y="21"/>
                  <a:pt x="390" y="24"/>
                  <a:pt x="393" y="24"/>
                </a:cubicBezTo>
                <a:cubicBezTo>
                  <a:pt x="394" y="24"/>
                  <a:pt x="396" y="24"/>
                  <a:pt x="396" y="24"/>
                </a:cubicBezTo>
                <a:cubicBezTo>
                  <a:pt x="396" y="21"/>
                  <a:pt x="392" y="21"/>
                  <a:pt x="394" y="18"/>
                </a:cubicBezTo>
                <a:cubicBezTo>
                  <a:pt x="396" y="17"/>
                  <a:pt x="399" y="18"/>
                  <a:pt x="401" y="18"/>
                </a:cubicBezTo>
                <a:cubicBezTo>
                  <a:pt x="404" y="21"/>
                  <a:pt x="403" y="25"/>
                  <a:pt x="403" y="28"/>
                </a:cubicBezTo>
                <a:cubicBezTo>
                  <a:pt x="401" y="31"/>
                  <a:pt x="399" y="33"/>
                  <a:pt x="396" y="33"/>
                </a:cubicBezTo>
                <a:cubicBezTo>
                  <a:pt x="393" y="32"/>
                  <a:pt x="389" y="31"/>
                  <a:pt x="386" y="27"/>
                </a:cubicBezTo>
                <a:cubicBezTo>
                  <a:pt x="384" y="14"/>
                  <a:pt x="384" y="14"/>
                  <a:pt x="384" y="14"/>
                </a:cubicBezTo>
                <a:cubicBezTo>
                  <a:pt x="387" y="9"/>
                  <a:pt x="393" y="5"/>
                  <a:pt x="399" y="6"/>
                </a:cubicBezTo>
                <a:cubicBezTo>
                  <a:pt x="402" y="8"/>
                  <a:pt x="404" y="4"/>
                  <a:pt x="407" y="4"/>
                </a:cubicBezTo>
                <a:cubicBezTo>
                  <a:pt x="416" y="4"/>
                  <a:pt x="424" y="9"/>
                  <a:pt x="430" y="14"/>
                </a:cubicBezTo>
                <a:close/>
                <a:moveTo>
                  <a:pt x="307" y="13"/>
                </a:moveTo>
                <a:cubicBezTo>
                  <a:pt x="306" y="15"/>
                  <a:pt x="305" y="19"/>
                  <a:pt x="301" y="19"/>
                </a:cubicBezTo>
                <a:cubicBezTo>
                  <a:pt x="299" y="16"/>
                  <a:pt x="296" y="15"/>
                  <a:pt x="295" y="12"/>
                </a:cubicBezTo>
                <a:cubicBezTo>
                  <a:pt x="298" y="10"/>
                  <a:pt x="304" y="10"/>
                  <a:pt x="307" y="13"/>
                </a:cubicBezTo>
                <a:close/>
                <a:moveTo>
                  <a:pt x="280" y="15"/>
                </a:moveTo>
                <a:cubicBezTo>
                  <a:pt x="284" y="14"/>
                  <a:pt x="288" y="13"/>
                  <a:pt x="292" y="14"/>
                </a:cubicBezTo>
                <a:cubicBezTo>
                  <a:pt x="296" y="15"/>
                  <a:pt x="299" y="19"/>
                  <a:pt x="301" y="24"/>
                </a:cubicBezTo>
                <a:cubicBezTo>
                  <a:pt x="298" y="27"/>
                  <a:pt x="303" y="33"/>
                  <a:pt x="299" y="35"/>
                </a:cubicBezTo>
                <a:cubicBezTo>
                  <a:pt x="297" y="38"/>
                  <a:pt x="294" y="40"/>
                  <a:pt x="290" y="39"/>
                </a:cubicBezTo>
                <a:cubicBezTo>
                  <a:pt x="286" y="39"/>
                  <a:pt x="285" y="36"/>
                  <a:pt x="283" y="34"/>
                </a:cubicBezTo>
                <a:cubicBezTo>
                  <a:pt x="283" y="32"/>
                  <a:pt x="283" y="30"/>
                  <a:pt x="283" y="28"/>
                </a:cubicBezTo>
                <a:cubicBezTo>
                  <a:pt x="285" y="26"/>
                  <a:pt x="288" y="25"/>
                  <a:pt x="290" y="26"/>
                </a:cubicBezTo>
                <a:cubicBezTo>
                  <a:pt x="292" y="27"/>
                  <a:pt x="290" y="32"/>
                  <a:pt x="294" y="31"/>
                </a:cubicBezTo>
                <a:cubicBezTo>
                  <a:pt x="295" y="30"/>
                  <a:pt x="295" y="27"/>
                  <a:pt x="294" y="25"/>
                </a:cubicBezTo>
                <a:cubicBezTo>
                  <a:pt x="292" y="24"/>
                  <a:pt x="289" y="22"/>
                  <a:pt x="287" y="24"/>
                </a:cubicBezTo>
                <a:cubicBezTo>
                  <a:pt x="283" y="24"/>
                  <a:pt x="280" y="30"/>
                  <a:pt x="277" y="26"/>
                </a:cubicBezTo>
                <a:cubicBezTo>
                  <a:pt x="274" y="27"/>
                  <a:pt x="269" y="28"/>
                  <a:pt x="269" y="32"/>
                </a:cubicBezTo>
                <a:cubicBezTo>
                  <a:pt x="269" y="33"/>
                  <a:pt x="269" y="35"/>
                  <a:pt x="266" y="36"/>
                </a:cubicBezTo>
                <a:cubicBezTo>
                  <a:pt x="261" y="35"/>
                  <a:pt x="255" y="33"/>
                  <a:pt x="250" y="37"/>
                </a:cubicBezTo>
                <a:cubicBezTo>
                  <a:pt x="248" y="38"/>
                  <a:pt x="246" y="41"/>
                  <a:pt x="245" y="42"/>
                </a:cubicBezTo>
                <a:cubicBezTo>
                  <a:pt x="242" y="41"/>
                  <a:pt x="238" y="41"/>
                  <a:pt x="236" y="42"/>
                </a:cubicBezTo>
                <a:cubicBezTo>
                  <a:pt x="235" y="43"/>
                  <a:pt x="235" y="45"/>
                  <a:pt x="235" y="46"/>
                </a:cubicBezTo>
                <a:cubicBezTo>
                  <a:pt x="236" y="47"/>
                  <a:pt x="237" y="47"/>
                  <a:pt x="237" y="47"/>
                </a:cubicBezTo>
                <a:cubicBezTo>
                  <a:pt x="239" y="45"/>
                  <a:pt x="238" y="43"/>
                  <a:pt x="240" y="43"/>
                </a:cubicBezTo>
                <a:cubicBezTo>
                  <a:pt x="242" y="43"/>
                  <a:pt x="243" y="44"/>
                  <a:pt x="243" y="45"/>
                </a:cubicBezTo>
                <a:cubicBezTo>
                  <a:pt x="245" y="50"/>
                  <a:pt x="240" y="53"/>
                  <a:pt x="237" y="56"/>
                </a:cubicBezTo>
                <a:cubicBezTo>
                  <a:pt x="233" y="56"/>
                  <a:pt x="228" y="56"/>
                  <a:pt x="224" y="53"/>
                </a:cubicBezTo>
                <a:cubicBezTo>
                  <a:pt x="221" y="50"/>
                  <a:pt x="221" y="46"/>
                  <a:pt x="221" y="42"/>
                </a:cubicBezTo>
                <a:cubicBezTo>
                  <a:pt x="223" y="35"/>
                  <a:pt x="231" y="31"/>
                  <a:pt x="237" y="30"/>
                </a:cubicBezTo>
                <a:cubicBezTo>
                  <a:pt x="243" y="29"/>
                  <a:pt x="250" y="33"/>
                  <a:pt x="255" y="28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8" y="17"/>
                  <a:pt x="274" y="11"/>
                  <a:pt x="280" y="15"/>
                </a:cubicBezTo>
                <a:close/>
                <a:moveTo>
                  <a:pt x="478" y="24"/>
                </a:moveTo>
                <a:cubicBezTo>
                  <a:pt x="477" y="27"/>
                  <a:pt x="479" y="31"/>
                  <a:pt x="477" y="34"/>
                </a:cubicBezTo>
                <a:cubicBezTo>
                  <a:pt x="475" y="37"/>
                  <a:pt x="472" y="37"/>
                  <a:pt x="469" y="38"/>
                </a:cubicBezTo>
                <a:cubicBezTo>
                  <a:pt x="465" y="37"/>
                  <a:pt x="465" y="37"/>
                  <a:pt x="465" y="37"/>
                </a:cubicBezTo>
                <a:cubicBezTo>
                  <a:pt x="465" y="34"/>
                  <a:pt x="468" y="30"/>
                  <a:pt x="468" y="26"/>
                </a:cubicBezTo>
                <a:cubicBezTo>
                  <a:pt x="467" y="23"/>
                  <a:pt x="465" y="18"/>
                  <a:pt x="462" y="16"/>
                </a:cubicBezTo>
                <a:cubicBezTo>
                  <a:pt x="461" y="15"/>
                  <a:pt x="462" y="15"/>
                  <a:pt x="463" y="15"/>
                </a:cubicBezTo>
                <a:cubicBezTo>
                  <a:pt x="469" y="15"/>
                  <a:pt x="476" y="18"/>
                  <a:pt x="478" y="24"/>
                </a:cubicBezTo>
                <a:close/>
                <a:moveTo>
                  <a:pt x="361" y="21"/>
                </a:moveTo>
                <a:cubicBezTo>
                  <a:pt x="364" y="21"/>
                  <a:pt x="368" y="23"/>
                  <a:pt x="372" y="24"/>
                </a:cubicBezTo>
                <a:cubicBezTo>
                  <a:pt x="373" y="28"/>
                  <a:pt x="375" y="33"/>
                  <a:pt x="374" y="36"/>
                </a:cubicBezTo>
                <a:cubicBezTo>
                  <a:pt x="373" y="39"/>
                  <a:pt x="371" y="40"/>
                  <a:pt x="369" y="41"/>
                </a:cubicBezTo>
                <a:cubicBezTo>
                  <a:pt x="365" y="47"/>
                  <a:pt x="359" y="47"/>
                  <a:pt x="354" y="49"/>
                </a:cubicBezTo>
                <a:cubicBezTo>
                  <a:pt x="350" y="49"/>
                  <a:pt x="348" y="46"/>
                  <a:pt x="345" y="44"/>
                </a:cubicBezTo>
                <a:cubicBezTo>
                  <a:pt x="346" y="41"/>
                  <a:pt x="344" y="37"/>
                  <a:pt x="346" y="34"/>
                </a:cubicBezTo>
                <a:cubicBezTo>
                  <a:pt x="347" y="33"/>
                  <a:pt x="350" y="31"/>
                  <a:pt x="352" y="32"/>
                </a:cubicBezTo>
                <a:cubicBezTo>
                  <a:pt x="354" y="33"/>
                  <a:pt x="357" y="34"/>
                  <a:pt x="356" y="36"/>
                </a:cubicBezTo>
                <a:cubicBezTo>
                  <a:pt x="355" y="37"/>
                  <a:pt x="353" y="36"/>
                  <a:pt x="353" y="38"/>
                </a:cubicBezTo>
                <a:cubicBezTo>
                  <a:pt x="353" y="39"/>
                  <a:pt x="355" y="39"/>
                  <a:pt x="355" y="39"/>
                </a:cubicBezTo>
                <a:cubicBezTo>
                  <a:pt x="357" y="39"/>
                  <a:pt x="358" y="38"/>
                  <a:pt x="358" y="36"/>
                </a:cubicBezTo>
                <a:cubicBezTo>
                  <a:pt x="358" y="34"/>
                  <a:pt x="358" y="30"/>
                  <a:pt x="354" y="30"/>
                </a:cubicBezTo>
                <a:cubicBezTo>
                  <a:pt x="350" y="27"/>
                  <a:pt x="347" y="30"/>
                  <a:pt x="343" y="32"/>
                </a:cubicBezTo>
                <a:cubicBezTo>
                  <a:pt x="340" y="31"/>
                  <a:pt x="335" y="30"/>
                  <a:pt x="331" y="32"/>
                </a:cubicBezTo>
                <a:cubicBezTo>
                  <a:pt x="329" y="33"/>
                  <a:pt x="329" y="35"/>
                  <a:pt x="329" y="37"/>
                </a:cubicBezTo>
                <a:cubicBezTo>
                  <a:pt x="329" y="38"/>
                  <a:pt x="330" y="41"/>
                  <a:pt x="332" y="41"/>
                </a:cubicBezTo>
                <a:cubicBezTo>
                  <a:pt x="333" y="41"/>
                  <a:pt x="335" y="40"/>
                  <a:pt x="335" y="38"/>
                </a:cubicBezTo>
                <a:cubicBezTo>
                  <a:pt x="335" y="37"/>
                  <a:pt x="333" y="37"/>
                  <a:pt x="332" y="36"/>
                </a:cubicBezTo>
                <a:cubicBezTo>
                  <a:pt x="332" y="35"/>
                  <a:pt x="334" y="33"/>
                  <a:pt x="335" y="33"/>
                </a:cubicBezTo>
                <a:cubicBezTo>
                  <a:pt x="339" y="32"/>
                  <a:pt x="342" y="35"/>
                  <a:pt x="343" y="37"/>
                </a:cubicBezTo>
                <a:cubicBezTo>
                  <a:pt x="344" y="41"/>
                  <a:pt x="344" y="44"/>
                  <a:pt x="341" y="46"/>
                </a:cubicBezTo>
                <a:cubicBezTo>
                  <a:pt x="338" y="49"/>
                  <a:pt x="333" y="50"/>
                  <a:pt x="328" y="49"/>
                </a:cubicBezTo>
                <a:cubicBezTo>
                  <a:pt x="324" y="46"/>
                  <a:pt x="317" y="45"/>
                  <a:pt x="314" y="39"/>
                </a:cubicBezTo>
                <a:cubicBezTo>
                  <a:pt x="312" y="34"/>
                  <a:pt x="315" y="30"/>
                  <a:pt x="318" y="26"/>
                </a:cubicBezTo>
                <a:cubicBezTo>
                  <a:pt x="322" y="24"/>
                  <a:pt x="327" y="24"/>
                  <a:pt x="330" y="19"/>
                </a:cubicBezTo>
                <a:cubicBezTo>
                  <a:pt x="333" y="18"/>
                  <a:pt x="338" y="16"/>
                  <a:pt x="341" y="19"/>
                </a:cubicBezTo>
                <a:cubicBezTo>
                  <a:pt x="347" y="15"/>
                  <a:pt x="355" y="17"/>
                  <a:pt x="361" y="21"/>
                </a:cubicBezTo>
                <a:close/>
                <a:moveTo>
                  <a:pt x="436" y="27"/>
                </a:moveTo>
                <a:cubicBezTo>
                  <a:pt x="436" y="30"/>
                  <a:pt x="432" y="29"/>
                  <a:pt x="430" y="30"/>
                </a:cubicBezTo>
                <a:cubicBezTo>
                  <a:pt x="426" y="34"/>
                  <a:pt x="426" y="34"/>
                  <a:pt x="426" y="34"/>
                </a:cubicBezTo>
                <a:cubicBezTo>
                  <a:pt x="422" y="38"/>
                  <a:pt x="424" y="44"/>
                  <a:pt x="426" y="49"/>
                </a:cubicBezTo>
                <a:cubicBezTo>
                  <a:pt x="422" y="49"/>
                  <a:pt x="419" y="46"/>
                  <a:pt x="417" y="44"/>
                </a:cubicBezTo>
                <a:cubicBezTo>
                  <a:pt x="416" y="40"/>
                  <a:pt x="416" y="35"/>
                  <a:pt x="417" y="33"/>
                </a:cubicBezTo>
                <a:cubicBezTo>
                  <a:pt x="422" y="29"/>
                  <a:pt x="426" y="23"/>
                  <a:pt x="433" y="26"/>
                </a:cubicBezTo>
                <a:cubicBezTo>
                  <a:pt x="434" y="26"/>
                  <a:pt x="436" y="27"/>
                  <a:pt x="436" y="27"/>
                </a:cubicBezTo>
                <a:close/>
                <a:moveTo>
                  <a:pt x="522" y="41"/>
                </a:moveTo>
                <a:cubicBezTo>
                  <a:pt x="522" y="44"/>
                  <a:pt x="520" y="47"/>
                  <a:pt x="518" y="49"/>
                </a:cubicBezTo>
                <a:cubicBezTo>
                  <a:pt x="517" y="49"/>
                  <a:pt x="517" y="49"/>
                  <a:pt x="517" y="49"/>
                </a:cubicBezTo>
                <a:cubicBezTo>
                  <a:pt x="515" y="47"/>
                  <a:pt x="517" y="44"/>
                  <a:pt x="515" y="43"/>
                </a:cubicBezTo>
                <a:cubicBezTo>
                  <a:pt x="512" y="38"/>
                  <a:pt x="509" y="35"/>
                  <a:pt x="503" y="36"/>
                </a:cubicBezTo>
                <a:cubicBezTo>
                  <a:pt x="500" y="37"/>
                  <a:pt x="497" y="41"/>
                  <a:pt x="494" y="39"/>
                </a:cubicBezTo>
                <a:cubicBezTo>
                  <a:pt x="494" y="36"/>
                  <a:pt x="496" y="34"/>
                  <a:pt x="498" y="32"/>
                </a:cubicBezTo>
                <a:cubicBezTo>
                  <a:pt x="500" y="31"/>
                  <a:pt x="503" y="29"/>
                  <a:pt x="506" y="30"/>
                </a:cubicBezTo>
                <a:cubicBezTo>
                  <a:pt x="513" y="31"/>
                  <a:pt x="522" y="33"/>
                  <a:pt x="522" y="41"/>
                </a:cubicBezTo>
                <a:close/>
                <a:moveTo>
                  <a:pt x="400" y="34"/>
                </a:moveTo>
                <a:cubicBezTo>
                  <a:pt x="401" y="35"/>
                  <a:pt x="400" y="36"/>
                  <a:pt x="399" y="38"/>
                </a:cubicBezTo>
                <a:cubicBezTo>
                  <a:pt x="398" y="39"/>
                  <a:pt x="395" y="42"/>
                  <a:pt x="393" y="41"/>
                </a:cubicBezTo>
                <a:cubicBezTo>
                  <a:pt x="390" y="43"/>
                  <a:pt x="385" y="44"/>
                  <a:pt x="382" y="42"/>
                </a:cubicBezTo>
                <a:cubicBezTo>
                  <a:pt x="380" y="41"/>
                  <a:pt x="378" y="40"/>
                  <a:pt x="376" y="38"/>
                </a:cubicBezTo>
                <a:cubicBezTo>
                  <a:pt x="375" y="33"/>
                  <a:pt x="382" y="34"/>
                  <a:pt x="384" y="30"/>
                </a:cubicBezTo>
                <a:cubicBezTo>
                  <a:pt x="389" y="32"/>
                  <a:pt x="394" y="36"/>
                  <a:pt x="400" y="34"/>
                </a:cubicBezTo>
                <a:close/>
                <a:moveTo>
                  <a:pt x="224" y="33"/>
                </a:moveTo>
                <a:cubicBezTo>
                  <a:pt x="224" y="35"/>
                  <a:pt x="222" y="35"/>
                  <a:pt x="221" y="36"/>
                </a:cubicBezTo>
                <a:cubicBezTo>
                  <a:pt x="217" y="40"/>
                  <a:pt x="219" y="46"/>
                  <a:pt x="220" y="50"/>
                </a:cubicBezTo>
                <a:cubicBezTo>
                  <a:pt x="220" y="53"/>
                  <a:pt x="224" y="55"/>
                  <a:pt x="222" y="56"/>
                </a:cubicBezTo>
                <a:cubicBezTo>
                  <a:pt x="217" y="59"/>
                  <a:pt x="214" y="56"/>
                  <a:pt x="209" y="53"/>
                </a:cubicBezTo>
                <a:cubicBezTo>
                  <a:pt x="207" y="50"/>
                  <a:pt x="208" y="45"/>
                  <a:pt x="208" y="41"/>
                </a:cubicBezTo>
                <a:cubicBezTo>
                  <a:pt x="210" y="35"/>
                  <a:pt x="216" y="33"/>
                  <a:pt x="222" y="32"/>
                </a:cubicBezTo>
                <a:cubicBezTo>
                  <a:pt x="223" y="32"/>
                  <a:pt x="223" y="33"/>
                  <a:pt x="224" y="33"/>
                </a:cubicBezTo>
                <a:close/>
                <a:moveTo>
                  <a:pt x="267" y="40"/>
                </a:moveTo>
                <a:cubicBezTo>
                  <a:pt x="271" y="41"/>
                  <a:pt x="270" y="45"/>
                  <a:pt x="272" y="48"/>
                </a:cubicBezTo>
                <a:cubicBezTo>
                  <a:pt x="272" y="52"/>
                  <a:pt x="270" y="56"/>
                  <a:pt x="267" y="59"/>
                </a:cubicBezTo>
                <a:cubicBezTo>
                  <a:pt x="266" y="59"/>
                  <a:pt x="265" y="59"/>
                  <a:pt x="264" y="59"/>
                </a:cubicBezTo>
                <a:cubicBezTo>
                  <a:pt x="263" y="57"/>
                  <a:pt x="265" y="55"/>
                  <a:pt x="264" y="53"/>
                </a:cubicBezTo>
                <a:cubicBezTo>
                  <a:pt x="263" y="47"/>
                  <a:pt x="257" y="43"/>
                  <a:pt x="252" y="42"/>
                </a:cubicBezTo>
                <a:cubicBezTo>
                  <a:pt x="252" y="42"/>
                  <a:pt x="250" y="43"/>
                  <a:pt x="249" y="41"/>
                </a:cubicBezTo>
                <a:cubicBezTo>
                  <a:pt x="251" y="38"/>
                  <a:pt x="255" y="38"/>
                  <a:pt x="258" y="37"/>
                </a:cubicBezTo>
                <a:cubicBezTo>
                  <a:pt x="262" y="36"/>
                  <a:pt x="263" y="44"/>
                  <a:pt x="267" y="40"/>
                </a:cubicBezTo>
                <a:close/>
                <a:moveTo>
                  <a:pt x="312" y="42"/>
                </a:moveTo>
                <a:cubicBezTo>
                  <a:pt x="312" y="44"/>
                  <a:pt x="312" y="45"/>
                  <a:pt x="312" y="46"/>
                </a:cubicBezTo>
                <a:cubicBezTo>
                  <a:pt x="309" y="49"/>
                  <a:pt x="306" y="52"/>
                  <a:pt x="302" y="50"/>
                </a:cubicBezTo>
                <a:cubicBezTo>
                  <a:pt x="298" y="48"/>
                  <a:pt x="295" y="50"/>
                  <a:pt x="292" y="48"/>
                </a:cubicBezTo>
                <a:cubicBezTo>
                  <a:pt x="289" y="47"/>
                  <a:pt x="285" y="44"/>
                  <a:pt x="285" y="41"/>
                </a:cubicBezTo>
                <a:cubicBezTo>
                  <a:pt x="288" y="42"/>
                  <a:pt x="292" y="42"/>
                  <a:pt x="295" y="41"/>
                </a:cubicBezTo>
                <a:cubicBezTo>
                  <a:pt x="301" y="37"/>
                  <a:pt x="301" y="37"/>
                  <a:pt x="301" y="37"/>
                </a:cubicBezTo>
                <a:cubicBezTo>
                  <a:pt x="305" y="39"/>
                  <a:pt x="308" y="41"/>
                  <a:pt x="312" y="42"/>
                </a:cubicBezTo>
                <a:close/>
                <a:moveTo>
                  <a:pt x="193" y="59"/>
                </a:moveTo>
                <a:cubicBezTo>
                  <a:pt x="193" y="60"/>
                  <a:pt x="193" y="63"/>
                  <a:pt x="191" y="62"/>
                </a:cubicBezTo>
                <a:cubicBezTo>
                  <a:pt x="187" y="61"/>
                  <a:pt x="182" y="59"/>
                  <a:pt x="179" y="61"/>
                </a:cubicBezTo>
                <a:cubicBezTo>
                  <a:pt x="174" y="64"/>
                  <a:pt x="171" y="67"/>
                  <a:pt x="172" y="73"/>
                </a:cubicBezTo>
                <a:cubicBezTo>
                  <a:pt x="171" y="74"/>
                  <a:pt x="171" y="73"/>
                  <a:pt x="170" y="73"/>
                </a:cubicBezTo>
                <a:cubicBezTo>
                  <a:pt x="168" y="71"/>
                  <a:pt x="168" y="67"/>
                  <a:pt x="168" y="65"/>
                </a:cubicBezTo>
                <a:cubicBezTo>
                  <a:pt x="168" y="60"/>
                  <a:pt x="175" y="59"/>
                  <a:pt x="177" y="54"/>
                </a:cubicBezTo>
                <a:cubicBezTo>
                  <a:pt x="179" y="53"/>
                  <a:pt x="182" y="52"/>
                  <a:pt x="183" y="52"/>
                </a:cubicBezTo>
                <a:cubicBezTo>
                  <a:pt x="188" y="52"/>
                  <a:pt x="191" y="56"/>
                  <a:pt x="193" y="59"/>
                </a:cubicBezTo>
                <a:close/>
                <a:moveTo>
                  <a:pt x="573" y="64"/>
                </a:moveTo>
                <a:cubicBezTo>
                  <a:pt x="573" y="66"/>
                  <a:pt x="574" y="67"/>
                  <a:pt x="574" y="69"/>
                </a:cubicBezTo>
                <a:cubicBezTo>
                  <a:pt x="568" y="69"/>
                  <a:pt x="563" y="69"/>
                  <a:pt x="558" y="70"/>
                </a:cubicBezTo>
                <a:cubicBezTo>
                  <a:pt x="555" y="67"/>
                  <a:pt x="553" y="64"/>
                  <a:pt x="548" y="63"/>
                </a:cubicBezTo>
                <a:cubicBezTo>
                  <a:pt x="548" y="62"/>
                  <a:pt x="548" y="60"/>
                  <a:pt x="549" y="59"/>
                </a:cubicBezTo>
                <a:cubicBezTo>
                  <a:pt x="551" y="57"/>
                  <a:pt x="553" y="56"/>
                  <a:pt x="555" y="56"/>
                </a:cubicBezTo>
                <a:cubicBezTo>
                  <a:pt x="562" y="56"/>
                  <a:pt x="567" y="60"/>
                  <a:pt x="573" y="64"/>
                </a:cubicBezTo>
                <a:close/>
                <a:moveTo>
                  <a:pt x="580" y="75"/>
                </a:moveTo>
                <a:cubicBezTo>
                  <a:pt x="592" y="73"/>
                  <a:pt x="601" y="82"/>
                  <a:pt x="607" y="90"/>
                </a:cubicBezTo>
                <a:cubicBezTo>
                  <a:pt x="609" y="93"/>
                  <a:pt x="612" y="90"/>
                  <a:pt x="614" y="93"/>
                </a:cubicBezTo>
                <a:cubicBezTo>
                  <a:pt x="620" y="99"/>
                  <a:pt x="628" y="102"/>
                  <a:pt x="630" y="111"/>
                </a:cubicBezTo>
                <a:cubicBezTo>
                  <a:pt x="630" y="119"/>
                  <a:pt x="639" y="123"/>
                  <a:pt x="635" y="131"/>
                </a:cubicBezTo>
                <a:cubicBezTo>
                  <a:pt x="636" y="136"/>
                  <a:pt x="632" y="138"/>
                  <a:pt x="629" y="139"/>
                </a:cubicBezTo>
                <a:cubicBezTo>
                  <a:pt x="628" y="139"/>
                  <a:pt x="626" y="140"/>
                  <a:pt x="625" y="139"/>
                </a:cubicBezTo>
                <a:cubicBezTo>
                  <a:pt x="623" y="137"/>
                  <a:pt x="625" y="135"/>
                  <a:pt x="625" y="132"/>
                </a:cubicBezTo>
                <a:cubicBezTo>
                  <a:pt x="624" y="126"/>
                  <a:pt x="621" y="120"/>
                  <a:pt x="617" y="115"/>
                </a:cubicBezTo>
                <a:cubicBezTo>
                  <a:pt x="617" y="109"/>
                  <a:pt x="612" y="105"/>
                  <a:pt x="608" y="101"/>
                </a:cubicBezTo>
                <a:cubicBezTo>
                  <a:pt x="602" y="100"/>
                  <a:pt x="598" y="93"/>
                  <a:pt x="594" y="89"/>
                </a:cubicBezTo>
                <a:cubicBezTo>
                  <a:pt x="590" y="86"/>
                  <a:pt x="585" y="86"/>
                  <a:pt x="580" y="85"/>
                </a:cubicBezTo>
                <a:cubicBezTo>
                  <a:pt x="574" y="85"/>
                  <a:pt x="569" y="79"/>
                  <a:pt x="563" y="82"/>
                </a:cubicBezTo>
                <a:cubicBezTo>
                  <a:pt x="562" y="84"/>
                  <a:pt x="560" y="85"/>
                  <a:pt x="557" y="83"/>
                </a:cubicBezTo>
                <a:cubicBezTo>
                  <a:pt x="555" y="81"/>
                  <a:pt x="558" y="78"/>
                  <a:pt x="558" y="76"/>
                </a:cubicBezTo>
                <a:cubicBezTo>
                  <a:pt x="563" y="68"/>
                  <a:pt x="571" y="71"/>
                  <a:pt x="577" y="73"/>
                </a:cubicBezTo>
                <a:lnTo>
                  <a:pt x="580" y="75"/>
                </a:lnTo>
                <a:close/>
                <a:moveTo>
                  <a:pt x="578" y="87"/>
                </a:moveTo>
                <a:cubicBezTo>
                  <a:pt x="592" y="85"/>
                  <a:pt x="596" y="99"/>
                  <a:pt x="606" y="102"/>
                </a:cubicBezTo>
                <a:cubicBezTo>
                  <a:pt x="615" y="106"/>
                  <a:pt x="615" y="116"/>
                  <a:pt x="619" y="122"/>
                </a:cubicBezTo>
                <a:cubicBezTo>
                  <a:pt x="622" y="127"/>
                  <a:pt x="624" y="134"/>
                  <a:pt x="620" y="139"/>
                </a:cubicBezTo>
                <a:cubicBezTo>
                  <a:pt x="616" y="142"/>
                  <a:pt x="610" y="145"/>
                  <a:pt x="604" y="143"/>
                </a:cubicBezTo>
                <a:cubicBezTo>
                  <a:pt x="600" y="141"/>
                  <a:pt x="599" y="136"/>
                  <a:pt x="594" y="136"/>
                </a:cubicBezTo>
                <a:cubicBezTo>
                  <a:pt x="589" y="134"/>
                  <a:pt x="586" y="129"/>
                  <a:pt x="585" y="124"/>
                </a:cubicBezTo>
                <a:cubicBezTo>
                  <a:pt x="585" y="119"/>
                  <a:pt x="589" y="115"/>
                  <a:pt x="592" y="111"/>
                </a:cubicBezTo>
                <a:cubicBezTo>
                  <a:pt x="594" y="109"/>
                  <a:pt x="597" y="111"/>
                  <a:pt x="600" y="112"/>
                </a:cubicBezTo>
                <a:cubicBezTo>
                  <a:pt x="603" y="113"/>
                  <a:pt x="603" y="118"/>
                  <a:pt x="604" y="122"/>
                </a:cubicBezTo>
                <a:cubicBezTo>
                  <a:pt x="604" y="123"/>
                  <a:pt x="603" y="125"/>
                  <a:pt x="601" y="126"/>
                </a:cubicBezTo>
                <a:cubicBezTo>
                  <a:pt x="599" y="127"/>
                  <a:pt x="597" y="122"/>
                  <a:pt x="595" y="125"/>
                </a:cubicBezTo>
                <a:cubicBezTo>
                  <a:pt x="595" y="128"/>
                  <a:pt x="597" y="128"/>
                  <a:pt x="599" y="128"/>
                </a:cubicBezTo>
                <a:cubicBezTo>
                  <a:pt x="602" y="129"/>
                  <a:pt x="603" y="127"/>
                  <a:pt x="606" y="125"/>
                </a:cubicBezTo>
                <a:cubicBezTo>
                  <a:pt x="608" y="121"/>
                  <a:pt x="606" y="117"/>
                  <a:pt x="604" y="113"/>
                </a:cubicBezTo>
                <a:cubicBezTo>
                  <a:pt x="601" y="110"/>
                  <a:pt x="597" y="108"/>
                  <a:pt x="592" y="109"/>
                </a:cubicBezTo>
                <a:cubicBezTo>
                  <a:pt x="590" y="108"/>
                  <a:pt x="592" y="104"/>
                  <a:pt x="589" y="102"/>
                </a:cubicBezTo>
                <a:cubicBezTo>
                  <a:pt x="586" y="100"/>
                  <a:pt x="583" y="95"/>
                  <a:pt x="578" y="96"/>
                </a:cubicBezTo>
                <a:cubicBezTo>
                  <a:pt x="576" y="98"/>
                  <a:pt x="574" y="99"/>
                  <a:pt x="572" y="101"/>
                </a:cubicBezTo>
                <a:cubicBezTo>
                  <a:pt x="571" y="104"/>
                  <a:pt x="573" y="107"/>
                  <a:pt x="574" y="109"/>
                </a:cubicBezTo>
                <a:cubicBezTo>
                  <a:pt x="575" y="110"/>
                  <a:pt x="577" y="110"/>
                  <a:pt x="578" y="110"/>
                </a:cubicBezTo>
                <a:cubicBezTo>
                  <a:pt x="580" y="109"/>
                  <a:pt x="578" y="108"/>
                  <a:pt x="578" y="108"/>
                </a:cubicBezTo>
                <a:cubicBezTo>
                  <a:pt x="576" y="107"/>
                  <a:pt x="574" y="107"/>
                  <a:pt x="574" y="105"/>
                </a:cubicBezTo>
                <a:cubicBezTo>
                  <a:pt x="574" y="102"/>
                  <a:pt x="576" y="99"/>
                  <a:pt x="579" y="99"/>
                </a:cubicBezTo>
                <a:cubicBezTo>
                  <a:pt x="581" y="99"/>
                  <a:pt x="583" y="99"/>
                  <a:pt x="585" y="100"/>
                </a:cubicBezTo>
                <a:cubicBezTo>
                  <a:pt x="588" y="102"/>
                  <a:pt x="588" y="106"/>
                  <a:pt x="589" y="108"/>
                </a:cubicBezTo>
                <a:cubicBezTo>
                  <a:pt x="588" y="113"/>
                  <a:pt x="584" y="116"/>
                  <a:pt x="579" y="117"/>
                </a:cubicBezTo>
                <a:cubicBezTo>
                  <a:pt x="574" y="119"/>
                  <a:pt x="570" y="115"/>
                  <a:pt x="566" y="113"/>
                </a:cubicBezTo>
                <a:cubicBezTo>
                  <a:pt x="563" y="110"/>
                  <a:pt x="563" y="106"/>
                  <a:pt x="560" y="103"/>
                </a:cubicBezTo>
                <a:cubicBezTo>
                  <a:pt x="558" y="99"/>
                  <a:pt x="554" y="93"/>
                  <a:pt x="559" y="89"/>
                </a:cubicBezTo>
                <a:cubicBezTo>
                  <a:pt x="560" y="87"/>
                  <a:pt x="563" y="85"/>
                  <a:pt x="566" y="85"/>
                </a:cubicBezTo>
                <a:cubicBezTo>
                  <a:pt x="571" y="83"/>
                  <a:pt x="574" y="87"/>
                  <a:pt x="578" y="87"/>
                </a:cubicBezTo>
                <a:close/>
                <a:moveTo>
                  <a:pt x="205" y="87"/>
                </a:moveTo>
                <a:cubicBezTo>
                  <a:pt x="206" y="90"/>
                  <a:pt x="204" y="93"/>
                  <a:pt x="202" y="94"/>
                </a:cubicBezTo>
                <a:cubicBezTo>
                  <a:pt x="200" y="96"/>
                  <a:pt x="200" y="99"/>
                  <a:pt x="197" y="101"/>
                </a:cubicBezTo>
                <a:cubicBezTo>
                  <a:pt x="194" y="104"/>
                  <a:pt x="188" y="102"/>
                  <a:pt x="185" y="102"/>
                </a:cubicBezTo>
                <a:cubicBezTo>
                  <a:pt x="182" y="100"/>
                  <a:pt x="177" y="99"/>
                  <a:pt x="179" y="95"/>
                </a:cubicBezTo>
                <a:cubicBezTo>
                  <a:pt x="185" y="98"/>
                  <a:pt x="194" y="99"/>
                  <a:pt x="199" y="94"/>
                </a:cubicBezTo>
                <a:cubicBezTo>
                  <a:pt x="202" y="91"/>
                  <a:pt x="202" y="87"/>
                  <a:pt x="202" y="85"/>
                </a:cubicBezTo>
                <a:cubicBezTo>
                  <a:pt x="203" y="85"/>
                  <a:pt x="205" y="86"/>
                  <a:pt x="205" y="87"/>
                </a:cubicBezTo>
                <a:close/>
                <a:moveTo>
                  <a:pt x="552" y="87"/>
                </a:moveTo>
                <a:cubicBezTo>
                  <a:pt x="553" y="86"/>
                  <a:pt x="554" y="85"/>
                  <a:pt x="556" y="86"/>
                </a:cubicBezTo>
                <a:cubicBezTo>
                  <a:pt x="557" y="89"/>
                  <a:pt x="554" y="92"/>
                  <a:pt x="554" y="96"/>
                </a:cubicBezTo>
                <a:cubicBezTo>
                  <a:pt x="549" y="99"/>
                  <a:pt x="544" y="96"/>
                  <a:pt x="540" y="93"/>
                </a:cubicBezTo>
                <a:cubicBezTo>
                  <a:pt x="538" y="90"/>
                  <a:pt x="534" y="87"/>
                  <a:pt x="536" y="85"/>
                </a:cubicBezTo>
                <a:cubicBezTo>
                  <a:pt x="540" y="88"/>
                  <a:pt x="546" y="89"/>
                  <a:pt x="552" y="87"/>
                </a:cubicBezTo>
                <a:close/>
                <a:moveTo>
                  <a:pt x="652" y="139"/>
                </a:moveTo>
                <a:cubicBezTo>
                  <a:pt x="651" y="142"/>
                  <a:pt x="650" y="144"/>
                  <a:pt x="648" y="146"/>
                </a:cubicBezTo>
                <a:cubicBezTo>
                  <a:pt x="645" y="143"/>
                  <a:pt x="644" y="136"/>
                  <a:pt x="638" y="136"/>
                </a:cubicBezTo>
                <a:cubicBezTo>
                  <a:pt x="636" y="132"/>
                  <a:pt x="641" y="127"/>
                  <a:pt x="637" y="122"/>
                </a:cubicBezTo>
                <a:cubicBezTo>
                  <a:pt x="638" y="122"/>
                  <a:pt x="638" y="120"/>
                  <a:pt x="639" y="120"/>
                </a:cubicBezTo>
                <a:cubicBezTo>
                  <a:pt x="647" y="123"/>
                  <a:pt x="652" y="131"/>
                  <a:pt x="652" y="139"/>
                </a:cubicBezTo>
                <a:close/>
                <a:moveTo>
                  <a:pt x="128" y="140"/>
                </a:moveTo>
                <a:cubicBezTo>
                  <a:pt x="129" y="144"/>
                  <a:pt x="125" y="147"/>
                  <a:pt x="122" y="148"/>
                </a:cubicBezTo>
                <a:cubicBezTo>
                  <a:pt x="122" y="149"/>
                  <a:pt x="119" y="148"/>
                  <a:pt x="120" y="147"/>
                </a:cubicBezTo>
                <a:cubicBezTo>
                  <a:pt x="121" y="145"/>
                  <a:pt x="125" y="146"/>
                  <a:pt x="125" y="142"/>
                </a:cubicBezTo>
                <a:cubicBezTo>
                  <a:pt x="125" y="141"/>
                  <a:pt x="125" y="137"/>
                  <a:pt x="122" y="137"/>
                </a:cubicBezTo>
                <a:cubicBezTo>
                  <a:pt x="116" y="139"/>
                  <a:pt x="116" y="139"/>
                  <a:pt x="116" y="139"/>
                </a:cubicBezTo>
                <a:cubicBezTo>
                  <a:pt x="113" y="142"/>
                  <a:pt x="111" y="146"/>
                  <a:pt x="111" y="150"/>
                </a:cubicBezTo>
                <a:cubicBezTo>
                  <a:pt x="112" y="151"/>
                  <a:pt x="112" y="151"/>
                  <a:pt x="112" y="151"/>
                </a:cubicBezTo>
                <a:cubicBezTo>
                  <a:pt x="108" y="151"/>
                  <a:pt x="103" y="151"/>
                  <a:pt x="100" y="156"/>
                </a:cubicBezTo>
                <a:cubicBezTo>
                  <a:pt x="99" y="159"/>
                  <a:pt x="99" y="162"/>
                  <a:pt x="101" y="165"/>
                </a:cubicBezTo>
                <a:cubicBezTo>
                  <a:pt x="102" y="166"/>
                  <a:pt x="103" y="166"/>
                  <a:pt x="105" y="166"/>
                </a:cubicBezTo>
                <a:cubicBezTo>
                  <a:pt x="107" y="165"/>
                  <a:pt x="104" y="160"/>
                  <a:pt x="108" y="162"/>
                </a:cubicBezTo>
                <a:cubicBezTo>
                  <a:pt x="108" y="163"/>
                  <a:pt x="108" y="165"/>
                  <a:pt x="108" y="166"/>
                </a:cubicBezTo>
                <a:cubicBezTo>
                  <a:pt x="105" y="168"/>
                  <a:pt x="102" y="171"/>
                  <a:pt x="99" y="167"/>
                </a:cubicBezTo>
                <a:cubicBezTo>
                  <a:pt x="97" y="164"/>
                  <a:pt x="98" y="160"/>
                  <a:pt x="98" y="158"/>
                </a:cubicBezTo>
                <a:cubicBezTo>
                  <a:pt x="100" y="154"/>
                  <a:pt x="102" y="149"/>
                  <a:pt x="108" y="150"/>
                </a:cubicBezTo>
                <a:cubicBezTo>
                  <a:pt x="111" y="147"/>
                  <a:pt x="108" y="142"/>
                  <a:pt x="113" y="139"/>
                </a:cubicBezTo>
                <a:cubicBezTo>
                  <a:pt x="116" y="138"/>
                  <a:pt x="118" y="135"/>
                  <a:pt x="121" y="135"/>
                </a:cubicBezTo>
                <a:cubicBezTo>
                  <a:pt x="124" y="136"/>
                  <a:pt x="127" y="138"/>
                  <a:pt x="128" y="140"/>
                </a:cubicBezTo>
                <a:close/>
                <a:moveTo>
                  <a:pt x="644" y="143"/>
                </a:moveTo>
                <a:cubicBezTo>
                  <a:pt x="646" y="145"/>
                  <a:pt x="646" y="148"/>
                  <a:pt x="644" y="150"/>
                </a:cubicBezTo>
                <a:cubicBezTo>
                  <a:pt x="643" y="151"/>
                  <a:pt x="641" y="153"/>
                  <a:pt x="638" y="153"/>
                </a:cubicBezTo>
                <a:cubicBezTo>
                  <a:pt x="637" y="152"/>
                  <a:pt x="635" y="151"/>
                  <a:pt x="635" y="151"/>
                </a:cubicBezTo>
                <a:cubicBezTo>
                  <a:pt x="635" y="149"/>
                  <a:pt x="638" y="148"/>
                  <a:pt x="635" y="147"/>
                </a:cubicBezTo>
                <a:cubicBezTo>
                  <a:pt x="634" y="147"/>
                  <a:pt x="632" y="148"/>
                  <a:pt x="632" y="150"/>
                </a:cubicBezTo>
                <a:cubicBezTo>
                  <a:pt x="632" y="152"/>
                  <a:pt x="635" y="154"/>
                  <a:pt x="637" y="154"/>
                </a:cubicBezTo>
                <a:cubicBezTo>
                  <a:pt x="643" y="157"/>
                  <a:pt x="646" y="150"/>
                  <a:pt x="652" y="148"/>
                </a:cubicBezTo>
                <a:cubicBezTo>
                  <a:pt x="655" y="151"/>
                  <a:pt x="658" y="145"/>
                  <a:pt x="661" y="148"/>
                </a:cubicBezTo>
                <a:cubicBezTo>
                  <a:pt x="668" y="148"/>
                  <a:pt x="669" y="156"/>
                  <a:pt x="672" y="160"/>
                </a:cubicBezTo>
                <a:cubicBezTo>
                  <a:pt x="672" y="162"/>
                  <a:pt x="671" y="163"/>
                  <a:pt x="670" y="165"/>
                </a:cubicBezTo>
                <a:cubicBezTo>
                  <a:pt x="667" y="165"/>
                  <a:pt x="664" y="169"/>
                  <a:pt x="664" y="172"/>
                </a:cubicBezTo>
                <a:cubicBezTo>
                  <a:pt x="663" y="175"/>
                  <a:pt x="665" y="178"/>
                  <a:pt x="663" y="181"/>
                </a:cubicBezTo>
                <a:cubicBezTo>
                  <a:pt x="662" y="184"/>
                  <a:pt x="663" y="187"/>
                  <a:pt x="666" y="188"/>
                </a:cubicBezTo>
                <a:cubicBezTo>
                  <a:pt x="668" y="188"/>
                  <a:pt x="669" y="187"/>
                  <a:pt x="670" y="185"/>
                </a:cubicBezTo>
                <a:cubicBezTo>
                  <a:pt x="669" y="184"/>
                  <a:pt x="669" y="183"/>
                  <a:pt x="669" y="183"/>
                </a:cubicBezTo>
                <a:cubicBezTo>
                  <a:pt x="668" y="183"/>
                  <a:pt x="667" y="186"/>
                  <a:pt x="666" y="185"/>
                </a:cubicBezTo>
                <a:cubicBezTo>
                  <a:pt x="664" y="183"/>
                  <a:pt x="666" y="180"/>
                  <a:pt x="666" y="179"/>
                </a:cubicBezTo>
                <a:cubicBezTo>
                  <a:pt x="667" y="177"/>
                  <a:pt x="669" y="176"/>
                  <a:pt x="672" y="177"/>
                </a:cubicBezTo>
                <a:cubicBezTo>
                  <a:pt x="675" y="180"/>
                  <a:pt x="678" y="183"/>
                  <a:pt x="677" y="188"/>
                </a:cubicBezTo>
                <a:cubicBezTo>
                  <a:pt x="677" y="194"/>
                  <a:pt x="671" y="198"/>
                  <a:pt x="666" y="200"/>
                </a:cubicBezTo>
                <a:cubicBezTo>
                  <a:pt x="662" y="203"/>
                  <a:pt x="663" y="207"/>
                  <a:pt x="664" y="211"/>
                </a:cubicBezTo>
                <a:cubicBezTo>
                  <a:pt x="664" y="214"/>
                  <a:pt x="669" y="216"/>
                  <a:pt x="671" y="217"/>
                </a:cubicBezTo>
                <a:cubicBezTo>
                  <a:pt x="675" y="218"/>
                  <a:pt x="681" y="214"/>
                  <a:pt x="683" y="219"/>
                </a:cubicBezTo>
                <a:cubicBezTo>
                  <a:pt x="683" y="223"/>
                  <a:pt x="684" y="225"/>
                  <a:pt x="685" y="227"/>
                </a:cubicBezTo>
                <a:cubicBezTo>
                  <a:pt x="684" y="234"/>
                  <a:pt x="684" y="240"/>
                  <a:pt x="690" y="245"/>
                </a:cubicBezTo>
                <a:cubicBezTo>
                  <a:pt x="689" y="246"/>
                  <a:pt x="687" y="247"/>
                  <a:pt x="686" y="250"/>
                </a:cubicBezTo>
                <a:cubicBezTo>
                  <a:pt x="686" y="252"/>
                  <a:pt x="687" y="255"/>
                  <a:pt x="689" y="255"/>
                </a:cubicBezTo>
                <a:cubicBezTo>
                  <a:pt x="690" y="256"/>
                  <a:pt x="692" y="255"/>
                  <a:pt x="692" y="254"/>
                </a:cubicBezTo>
                <a:cubicBezTo>
                  <a:pt x="692" y="253"/>
                  <a:pt x="692" y="252"/>
                  <a:pt x="691" y="252"/>
                </a:cubicBezTo>
                <a:cubicBezTo>
                  <a:pt x="690" y="252"/>
                  <a:pt x="690" y="252"/>
                  <a:pt x="689" y="251"/>
                </a:cubicBezTo>
                <a:cubicBezTo>
                  <a:pt x="689" y="249"/>
                  <a:pt x="690" y="247"/>
                  <a:pt x="691" y="247"/>
                </a:cubicBezTo>
                <a:cubicBezTo>
                  <a:pt x="694" y="246"/>
                  <a:pt x="697" y="248"/>
                  <a:pt x="698" y="251"/>
                </a:cubicBezTo>
                <a:cubicBezTo>
                  <a:pt x="699" y="253"/>
                  <a:pt x="699" y="257"/>
                  <a:pt x="698" y="258"/>
                </a:cubicBezTo>
                <a:cubicBezTo>
                  <a:pt x="695" y="262"/>
                  <a:pt x="690" y="260"/>
                  <a:pt x="687" y="261"/>
                </a:cubicBezTo>
                <a:cubicBezTo>
                  <a:pt x="681" y="262"/>
                  <a:pt x="678" y="257"/>
                  <a:pt x="675" y="252"/>
                </a:cubicBezTo>
                <a:cubicBezTo>
                  <a:pt x="674" y="246"/>
                  <a:pt x="674" y="246"/>
                  <a:pt x="674" y="246"/>
                </a:cubicBezTo>
                <a:cubicBezTo>
                  <a:pt x="675" y="241"/>
                  <a:pt x="682" y="237"/>
                  <a:pt x="678" y="231"/>
                </a:cubicBezTo>
                <a:cubicBezTo>
                  <a:pt x="675" y="223"/>
                  <a:pt x="666" y="222"/>
                  <a:pt x="659" y="221"/>
                </a:cubicBezTo>
                <a:cubicBezTo>
                  <a:pt x="656" y="218"/>
                  <a:pt x="652" y="214"/>
                  <a:pt x="652" y="210"/>
                </a:cubicBezTo>
                <a:cubicBezTo>
                  <a:pt x="654" y="207"/>
                  <a:pt x="657" y="209"/>
                  <a:pt x="658" y="207"/>
                </a:cubicBezTo>
                <a:cubicBezTo>
                  <a:pt x="660" y="206"/>
                  <a:pt x="662" y="203"/>
                  <a:pt x="663" y="200"/>
                </a:cubicBezTo>
                <a:cubicBezTo>
                  <a:pt x="660" y="196"/>
                  <a:pt x="665" y="190"/>
                  <a:pt x="659" y="186"/>
                </a:cubicBezTo>
                <a:cubicBezTo>
                  <a:pt x="658" y="185"/>
                  <a:pt x="658" y="185"/>
                  <a:pt x="655" y="185"/>
                </a:cubicBezTo>
                <a:cubicBezTo>
                  <a:pt x="655" y="186"/>
                  <a:pt x="652" y="187"/>
                  <a:pt x="654" y="189"/>
                </a:cubicBezTo>
                <a:cubicBezTo>
                  <a:pt x="656" y="192"/>
                  <a:pt x="656" y="185"/>
                  <a:pt x="658" y="189"/>
                </a:cubicBezTo>
                <a:cubicBezTo>
                  <a:pt x="661" y="192"/>
                  <a:pt x="658" y="196"/>
                  <a:pt x="658" y="199"/>
                </a:cubicBezTo>
                <a:cubicBezTo>
                  <a:pt x="659" y="200"/>
                  <a:pt x="661" y="201"/>
                  <a:pt x="659" y="203"/>
                </a:cubicBezTo>
                <a:cubicBezTo>
                  <a:pt x="657" y="206"/>
                  <a:pt x="654" y="206"/>
                  <a:pt x="650" y="206"/>
                </a:cubicBezTo>
                <a:cubicBezTo>
                  <a:pt x="646" y="206"/>
                  <a:pt x="642" y="200"/>
                  <a:pt x="640" y="197"/>
                </a:cubicBezTo>
                <a:cubicBezTo>
                  <a:pt x="638" y="192"/>
                  <a:pt x="639" y="187"/>
                  <a:pt x="641" y="183"/>
                </a:cubicBezTo>
                <a:cubicBezTo>
                  <a:pt x="643" y="181"/>
                  <a:pt x="646" y="177"/>
                  <a:pt x="649" y="179"/>
                </a:cubicBezTo>
                <a:cubicBezTo>
                  <a:pt x="647" y="185"/>
                  <a:pt x="642" y="190"/>
                  <a:pt x="646" y="196"/>
                </a:cubicBezTo>
                <a:cubicBezTo>
                  <a:pt x="648" y="199"/>
                  <a:pt x="650" y="201"/>
                  <a:pt x="654" y="202"/>
                </a:cubicBezTo>
                <a:cubicBezTo>
                  <a:pt x="655" y="202"/>
                  <a:pt x="656" y="201"/>
                  <a:pt x="657" y="200"/>
                </a:cubicBezTo>
                <a:cubicBezTo>
                  <a:pt x="655" y="198"/>
                  <a:pt x="653" y="200"/>
                  <a:pt x="652" y="199"/>
                </a:cubicBezTo>
                <a:cubicBezTo>
                  <a:pt x="649" y="197"/>
                  <a:pt x="647" y="194"/>
                  <a:pt x="647" y="191"/>
                </a:cubicBezTo>
                <a:cubicBezTo>
                  <a:pt x="648" y="184"/>
                  <a:pt x="652" y="177"/>
                  <a:pt x="659" y="174"/>
                </a:cubicBezTo>
                <a:cubicBezTo>
                  <a:pt x="662" y="172"/>
                  <a:pt x="663" y="168"/>
                  <a:pt x="661" y="164"/>
                </a:cubicBezTo>
                <a:cubicBezTo>
                  <a:pt x="659" y="162"/>
                  <a:pt x="656" y="158"/>
                  <a:pt x="652" y="159"/>
                </a:cubicBezTo>
                <a:cubicBezTo>
                  <a:pt x="645" y="162"/>
                  <a:pt x="635" y="165"/>
                  <a:pt x="628" y="159"/>
                </a:cubicBezTo>
                <a:cubicBezTo>
                  <a:pt x="626" y="155"/>
                  <a:pt x="623" y="148"/>
                  <a:pt x="626" y="144"/>
                </a:cubicBezTo>
                <a:cubicBezTo>
                  <a:pt x="629" y="141"/>
                  <a:pt x="632" y="140"/>
                  <a:pt x="636" y="138"/>
                </a:cubicBezTo>
                <a:cubicBezTo>
                  <a:pt x="640" y="137"/>
                  <a:pt x="643" y="141"/>
                  <a:pt x="644" y="143"/>
                </a:cubicBezTo>
                <a:close/>
                <a:moveTo>
                  <a:pt x="623" y="142"/>
                </a:moveTo>
                <a:cubicBezTo>
                  <a:pt x="623" y="144"/>
                  <a:pt x="623" y="146"/>
                  <a:pt x="622" y="148"/>
                </a:cubicBezTo>
                <a:cubicBezTo>
                  <a:pt x="621" y="151"/>
                  <a:pt x="623" y="155"/>
                  <a:pt x="623" y="159"/>
                </a:cubicBezTo>
                <a:cubicBezTo>
                  <a:pt x="617" y="158"/>
                  <a:pt x="612" y="154"/>
                  <a:pt x="610" y="148"/>
                </a:cubicBezTo>
                <a:cubicBezTo>
                  <a:pt x="610" y="147"/>
                  <a:pt x="612" y="146"/>
                  <a:pt x="613" y="145"/>
                </a:cubicBezTo>
                <a:cubicBezTo>
                  <a:pt x="617" y="145"/>
                  <a:pt x="619" y="142"/>
                  <a:pt x="623" y="141"/>
                </a:cubicBezTo>
                <a:lnTo>
                  <a:pt x="623" y="142"/>
                </a:lnTo>
                <a:close/>
                <a:moveTo>
                  <a:pt x="687" y="177"/>
                </a:moveTo>
                <a:cubicBezTo>
                  <a:pt x="690" y="181"/>
                  <a:pt x="688" y="186"/>
                  <a:pt x="687" y="189"/>
                </a:cubicBezTo>
                <a:cubicBezTo>
                  <a:pt x="685" y="192"/>
                  <a:pt x="682" y="195"/>
                  <a:pt x="678" y="194"/>
                </a:cubicBezTo>
                <a:cubicBezTo>
                  <a:pt x="676" y="192"/>
                  <a:pt x="680" y="191"/>
                  <a:pt x="679" y="188"/>
                </a:cubicBezTo>
                <a:cubicBezTo>
                  <a:pt x="680" y="183"/>
                  <a:pt x="678" y="180"/>
                  <a:pt x="675" y="177"/>
                </a:cubicBezTo>
                <a:cubicBezTo>
                  <a:pt x="672" y="174"/>
                  <a:pt x="668" y="176"/>
                  <a:pt x="666" y="173"/>
                </a:cubicBezTo>
                <a:cubicBezTo>
                  <a:pt x="667" y="169"/>
                  <a:pt x="670" y="167"/>
                  <a:pt x="673" y="165"/>
                </a:cubicBezTo>
                <a:cubicBezTo>
                  <a:pt x="680" y="167"/>
                  <a:pt x="684" y="171"/>
                  <a:pt x="687" y="177"/>
                </a:cubicBezTo>
                <a:close/>
                <a:moveTo>
                  <a:pt x="69" y="183"/>
                </a:moveTo>
                <a:cubicBezTo>
                  <a:pt x="67" y="186"/>
                  <a:pt x="63" y="189"/>
                  <a:pt x="63" y="194"/>
                </a:cubicBezTo>
                <a:cubicBezTo>
                  <a:pt x="62" y="195"/>
                  <a:pt x="60" y="195"/>
                  <a:pt x="59" y="194"/>
                </a:cubicBezTo>
                <a:cubicBezTo>
                  <a:pt x="56" y="192"/>
                  <a:pt x="56" y="188"/>
                  <a:pt x="55" y="185"/>
                </a:cubicBezTo>
                <a:cubicBezTo>
                  <a:pt x="56" y="180"/>
                  <a:pt x="59" y="173"/>
                  <a:pt x="65" y="171"/>
                </a:cubicBezTo>
                <a:cubicBezTo>
                  <a:pt x="68" y="174"/>
                  <a:pt x="65" y="180"/>
                  <a:pt x="69" y="183"/>
                </a:cubicBezTo>
                <a:close/>
                <a:moveTo>
                  <a:pt x="97" y="190"/>
                </a:moveTo>
                <a:cubicBezTo>
                  <a:pt x="96" y="194"/>
                  <a:pt x="93" y="200"/>
                  <a:pt x="88" y="201"/>
                </a:cubicBezTo>
                <a:cubicBezTo>
                  <a:pt x="89" y="197"/>
                  <a:pt x="90" y="190"/>
                  <a:pt x="88" y="186"/>
                </a:cubicBezTo>
                <a:cubicBezTo>
                  <a:pt x="92" y="184"/>
                  <a:pt x="98" y="184"/>
                  <a:pt x="97" y="190"/>
                </a:cubicBezTo>
                <a:close/>
                <a:moveTo>
                  <a:pt x="85" y="186"/>
                </a:moveTo>
                <a:cubicBezTo>
                  <a:pt x="87" y="188"/>
                  <a:pt x="87" y="190"/>
                  <a:pt x="87" y="192"/>
                </a:cubicBezTo>
                <a:cubicBezTo>
                  <a:pt x="87" y="197"/>
                  <a:pt x="86" y="201"/>
                  <a:pt x="82" y="205"/>
                </a:cubicBezTo>
                <a:cubicBezTo>
                  <a:pt x="78" y="207"/>
                  <a:pt x="75" y="214"/>
                  <a:pt x="67" y="212"/>
                </a:cubicBezTo>
                <a:cubicBezTo>
                  <a:pt x="64" y="210"/>
                  <a:pt x="59" y="211"/>
                  <a:pt x="56" y="211"/>
                </a:cubicBezTo>
                <a:cubicBezTo>
                  <a:pt x="54" y="213"/>
                  <a:pt x="50" y="214"/>
                  <a:pt x="51" y="218"/>
                </a:cubicBezTo>
                <a:cubicBezTo>
                  <a:pt x="51" y="223"/>
                  <a:pt x="54" y="225"/>
                  <a:pt x="58" y="226"/>
                </a:cubicBezTo>
                <a:cubicBezTo>
                  <a:pt x="62" y="226"/>
                  <a:pt x="65" y="229"/>
                  <a:pt x="67" y="232"/>
                </a:cubicBezTo>
                <a:cubicBezTo>
                  <a:pt x="69" y="236"/>
                  <a:pt x="70" y="239"/>
                  <a:pt x="68" y="242"/>
                </a:cubicBezTo>
                <a:cubicBezTo>
                  <a:pt x="66" y="246"/>
                  <a:pt x="62" y="248"/>
                  <a:pt x="58" y="247"/>
                </a:cubicBezTo>
                <a:cubicBezTo>
                  <a:pt x="55" y="246"/>
                  <a:pt x="53" y="243"/>
                  <a:pt x="55" y="240"/>
                </a:cubicBezTo>
                <a:cubicBezTo>
                  <a:pt x="57" y="238"/>
                  <a:pt x="57" y="243"/>
                  <a:pt x="59" y="240"/>
                </a:cubicBezTo>
                <a:cubicBezTo>
                  <a:pt x="60" y="238"/>
                  <a:pt x="58" y="237"/>
                  <a:pt x="56" y="237"/>
                </a:cubicBezTo>
                <a:cubicBezTo>
                  <a:pt x="55" y="237"/>
                  <a:pt x="54" y="238"/>
                  <a:pt x="53" y="238"/>
                </a:cubicBezTo>
                <a:cubicBezTo>
                  <a:pt x="54" y="232"/>
                  <a:pt x="47" y="230"/>
                  <a:pt x="49" y="224"/>
                </a:cubicBezTo>
                <a:cubicBezTo>
                  <a:pt x="46" y="220"/>
                  <a:pt x="37" y="218"/>
                  <a:pt x="40" y="210"/>
                </a:cubicBezTo>
                <a:cubicBezTo>
                  <a:pt x="44" y="205"/>
                  <a:pt x="47" y="197"/>
                  <a:pt x="55" y="195"/>
                </a:cubicBezTo>
                <a:cubicBezTo>
                  <a:pt x="63" y="197"/>
                  <a:pt x="63" y="197"/>
                  <a:pt x="63" y="197"/>
                </a:cubicBezTo>
                <a:cubicBezTo>
                  <a:pt x="65" y="200"/>
                  <a:pt x="69" y="203"/>
                  <a:pt x="73" y="201"/>
                </a:cubicBezTo>
                <a:cubicBezTo>
                  <a:pt x="76" y="199"/>
                  <a:pt x="76" y="195"/>
                  <a:pt x="76" y="193"/>
                </a:cubicBezTo>
                <a:cubicBezTo>
                  <a:pt x="75" y="192"/>
                  <a:pt x="74" y="192"/>
                  <a:pt x="73" y="192"/>
                </a:cubicBezTo>
                <a:cubicBezTo>
                  <a:pt x="71" y="194"/>
                  <a:pt x="75" y="196"/>
                  <a:pt x="73" y="198"/>
                </a:cubicBezTo>
                <a:cubicBezTo>
                  <a:pt x="72" y="200"/>
                  <a:pt x="70" y="200"/>
                  <a:pt x="68" y="199"/>
                </a:cubicBezTo>
                <a:cubicBezTo>
                  <a:pt x="64" y="197"/>
                  <a:pt x="65" y="193"/>
                  <a:pt x="66" y="190"/>
                </a:cubicBezTo>
                <a:cubicBezTo>
                  <a:pt x="68" y="188"/>
                  <a:pt x="70" y="183"/>
                  <a:pt x="74" y="186"/>
                </a:cubicBezTo>
                <a:cubicBezTo>
                  <a:pt x="77" y="188"/>
                  <a:pt x="80" y="186"/>
                  <a:pt x="84" y="186"/>
                </a:cubicBezTo>
                <a:lnTo>
                  <a:pt x="85" y="186"/>
                </a:lnTo>
                <a:close/>
                <a:moveTo>
                  <a:pt x="705" y="213"/>
                </a:moveTo>
                <a:cubicBezTo>
                  <a:pt x="707" y="215"/>
                  <a:pt x="711" y="218"/>
                  <a:pt x="709" y="222"/>
                </a:cubicBezTo>
                <a:cubicBezTo>
                  <a:pt x="702" y="221"/>
                  <a:pt x="693" y="216"/>
                  <a:pt x="688" y="223"/>
                </a:cubicBezTo>
                <a:cubicBezTo>
                  <a:pt x="687" y="223"/>
                  <a:pt x="685" y="221"/>
                  <a:pt x="685" y="220"/>
                </a:cubicBezTo>
                <a:cubicBezTo>
                  <a:pt x="686" y="217"/>
                  <a:pt x="685" y="214"/>
                  <a:pt x="688" y="211"/>
                </a:cubicBezTo>
                <a:cubicBezTo>
                  <a:pt x="691" y="206"/>
                  <a:pt x="696" y="210"/>
                  <a:pt x="701" y="209"/>
                </a:cubicBezTo>
                <a:lnTo>
                  <a:pt x="705" y="213"/>
                </a:lnTo>
                <a:close/>
                <a:moveTo>
                  <a:pt x="707" y="226"/>
                </a:moveTo>
                <a:cubicBezTo>
                  <a:pt x="713" y="227"/>
                  <a:pt x="714" y="235"/>
                  <a:pt x="715" y="240"/>
                </a:cubicBezTo>
                <a:cubicBezTo>
                  <a:pt x="715" y="245"/>
                  <a:pt x="712" y="249"/>
                  <a:pt x="715" y="252"/>
                </a:cubicBezTo>
                <a:cubicBezTo>
                  <a:pt x="719" y="259"/>
                  <a:pt x="728" y="264"/>
                  <a:pt x="727" y="272"/>
                </a:cubicBezTo>
                <a:cubicBezTo>
                  <a:pt x="727" y="277"/>
                  <a:pt x="726" y="281"/>
                  <a:pt x="728" y="284"/>
                </a:cubicBezTo>
                <a:cubicBezTo>
                  <a:pt x="728" y="288"/>
                  <a:pt x="727" y="292"/>
                  <a:pt x="726" y="295"/>
                </a:cubicBezTo>
                <a:cubicBezTo>
                  <a:pt x="720" y="299"/>
                  <a:pt x="720" y="299"/>
                  <a:pt x="720" y="299"/>
                </a:cubicBezTo>
                <a:cubicBezTo>
                  <a:pt x="715" y="297"/>
                  <a:pt x="710" y="301"/>
                  <a:pt x="707" y="297"/>
                </a:cubicBezTo>
                <a:cubicBezTo>
                  <a:pt x="706" y="292"/>
                  <a:pt x="701" y="287"/>
                  <a:pt x="707" y="284"/>
                </a:cubicBezTo>
                <a:cubicBezTo>
                  <a:pt x="708" y="282"/>
                  <a:pt x="710" y="281"/>
                  <a:pt x="713" y="281"/>
                </a:cubicBezTo>
                <a:cubicBezTo>
                  <a:pt x="714" y="282"/>
                  <a:pt x="714" y="285"/>
                  <a:pt x="716" y="285"/>
                </a:cubicBezTo>
                <a:cubicBezTo>
                  <a:pt x="716" y="283"/>
                  <a:pt x="716" y="279"/>
                  <a:pt x="718" y="278"/>
                </a:cubicBezTo>
                <a:cubicBezTo>
                  <a:pt x="716" y="273"/>
                  <a:pt x="713" y="268"/>
                  <a:pt x="709" y="266"/>
                </a:cubicBezTo>
                <a:cubicBezTo>
                  <a:pt x="707" y="261"/>
                  <a:pt x="710" y="255"/>
                  <a:pt x="706" y="250"/>
                </a:cubicBezTo>
                <a:cubicBezTo>
                  <a:pt x="704" y="247"/>
                  <a:pt x="700" y="249"/>
                  <a:pt x="698" y="246"/>
                </a:cubicBezTo>
                <a:cubicBezTo>
                  <a:pt x="701" y="245"/>
                  <a:pt x="702" y="243"/>
                  <a:pt x="703" y="240"/>
                </a:cubicBezTo>
                <a:cubicBezTo>
                  <a:pt x="703" y="238"/>
                  <a:pt x="702" y="236"/>
                  <a:pt x="701" y="235"/>
                </a:cubicBezTo>
                <a:cubicBezTo>
                  <a:pt x="699" y="235"/>
                  <a:pt x="698" y="235"/>
                  <a:pt x="697" y="235"/>
                </a:cubicBezTo>
                <a:cubicBezTo>
                  <a:pt x="695" y="236"/>
                  <a:pt x="695" y="237"/>
                  <a:pt x="696" y="238"/>
                </a:cubicBezTo>
                <a:cubicBezTo>
                  <a:pt x="698" y="239"/>
                  <a:pt x="701" y="238"/>
                  <a:pt x="701" y="240"/>
                </a:cubicBezTo>
                <a:cubicBezTo>
                  <a:pt x="701" y="241"/>
                  <a:pt x="701" y="243"/>
                  <a:pt x="698" y="244"/>
                </a:cubicBezTo>
                <a:cubicBezTo>
                  <a:pt x="695" y="245"/>
                  <a:pt x="692" y="243"/>
                  <a:pt x="690" y="240"/>
                </a:cubicBezTo>
                <a:cubicBezTo>
                  <a:pt x="687" y="235"/>
                  <a:pt x="687" y="229"/>
                  <a:pt x="690" y="225"/>
                </a:cubicBezTo>
                <a:cubicBezTo>
                  <a:pt x="694" y="222"/>
                  <a:pt x="700" y="220"/>
                  <a:pt x="704" y="223"/>
                </a:cubicBezTo>
                <a:lnTo>
                  <a:pt x="707" y="226"/>
                </a:lnTo>
                <a:close/>
                <a:moveTo>
                  <a:pt x="76" y="235"/>
                </a:moveTo>
                <a:cubicBezTo>
                  <a:pt x="79" y="241"/>
                  <a:pt x="73" y="246"/>
                  <a:pt x="70" y="252"/>
                </a:cubicBezTo>
                <a:cubicBezTo>
                  <a:pt x="67" y="254"/>
                  <a:pt x="63" y="254"/>
                  <a:pt x="60" y="252"/>
                </a:cubicBezTo>
                <a:cubicBezTo>
                  <a:pt x="60" y="250"/>
                  <a:pt x="60" y="250"/>
                  <a:pt x="60" y="250"/>
                </a:cubicBezTo>
                <a:cubicBezTo>
                  <a:pt x="64" y="249"/>
                  <a:pt x="68" y="248"/>
                  <a:pt x="70" y="243"/>
                </a:cubicBezTo>
                <a:cubicBezTo>
                  <a:pt x="73" y="237"/>
                  <a:pt x="69" y="232"/>
                  <a:pt x="66" y="226"/>
                </a:cubicBezTo>
                <a:cubicBezTo>
                  <a:pt x="67" y="224"/>
                  <a:pt x="70" y="227"/>
                  <a:pt x="72" y="227"/>
                </a:cubicBezTo>
                <a:lnTo>
                  <a:pt x="76" y="235"/>
                </a:lnTo>
                <a:close/>
                <a:moveTo>
                  <a:pt x="46" y="240"/>
                </a:moveTo>
                <a:cubicBezTo>
                  <a:pt x="46" y="240"/>
                  <a:pt x="46" y="240"/>
                  <a:pt x="46" y="240"/>
                </a:cubicBezTo>
                <a:cubicBezTo>
                  <a:pt x="44" y="241"/>
                  <a:pt x="44" y="239"/>
                  <a:pt x="43" y="238"/>
                </a:cubicBezTo>
                <a:cubicBezTo>
                  <a:pt x="43" y="235"/>
                  <a:pt x="46" y="238"/>
                  <a:pt x="46" y="240"/>
                </a:cubicBezTo>
                <a:close/>
                <a:moveTo>
                  <a:pt x="706" y="255"/>
                </a:moveTo>
                <a:cubicBezTo>
                  <a:pt x="706" y="264"/>
                  <a:pt x="706" y="264"/>
                  <a:pt x="706" y="264"/>
                </a:cubicBezTo>
                <a:cubicBezTo>
                  <a:pt x="701" y="268"/>
                  <a:pt x="697" y="272"/>
                  <a:pt x="690" y="269"/>
                </a:cubicBezTo>
                <a:cubicBezTo>
                  <a:pt x="688" y="269"/>
                  <a:pt x="685" y="268"/>
                  <a:pt x="684" y="266"/>
                </a:cubicBezTo>
                <a:cubicBezTo>
                  <a:pt x="685" y="263"/>
                  <a:pt x="690" y="266"/>
                  <a:pt x="691" y="264"/>
                </a:cubicBezTo>
                <a:cubicBezTo>
                  <a:pt x="696" y="263"/>
                  <a:pt x="699" y="259"/>
                  <a:pt x="701" y="255"/>
                </a:cubicBezTo>
                <a:cubicBezTo>
                  <a:pt x="701" y="251"/>
                  <a:pt x="701" y="251"/>
                  <a:pt x="701" y="251"/>
                </a:cubicBezTo>
                <a:cubicBezTo>
                  <a:pt x="704" y="252"/>
                  <a:pt x="706" y="252"/>
                  <a:pt x="706" y="255"/>
                </a:cubicBezTo>
                <a:close/>
                <a:moveTo>
                  <a:pt x="35" y="265"/>
                </a:moveTo>
                <a:cubicBezTo>
                  <a:pt x="37" y="268"/>
                  <a:pt x="40" y="270"/>
                  <a:pt x="38" y="273"/>
                </a:cubicBezTo>
                <a:cubicBezTo>
                  <a:pt x="38" y="275"/>
                  <a:pt x="35" y="275"/>
                  <a:pt x="34" y="274"/>
                </a:cubicBezTo>
                <a:cubicBezTo>
                  <a:pt x="30" y="270"/>
                  <a:pt x="24" y="272"/>
                  <a:pt x="19" y="276"/>
                </a:cubicBezTo>
                <a:cubicBezTo>
                  <a:pt x="18" y="277"/>
                  <a:pt x="16" y="279"/>
                  <a:pt x="15" y="278"/>
                </a:cubicBezTo>
                <a:cubicBezTo>
                  <a:pt x="12" y="273"/>
                  <a:pt x="15" y="268"/>
                  <a:pt x="18" y="264"/>
                </a:cubicBezTo>
                <a:cubicBezTo>
                  <a:pt x="23" y="259"/>
                  <a:pt x="28" y="263"/>
                  <a:pt x="33" y="263"/>
                </a:cubicBezTo>
                <a:lnTo>
                  <a:pt x="35" y="265"/>
                </a:lnTo>
                <a:close/>
                <a:moveTo>
                  <a:pt x="703" y="287"/>
                </a:moveTo>
                <a:cubicBezTo>
                  <a:pt x="701" y="292"/>
                  <a:pt x="704" y="297"/>
                  <a:pt x="708" y="300"/>
                </a:cubicBezTo>
                <a:cubicBezTo>
                  <a:pt x="710" y="304"/>
                  <a:pt x="704" y="306"/>
                  <a:pt x="704" y="310"/>
                </a:cubicBezTo>
                <a:cubicBezTo>
                  <a:pt x="702" y="310"/>
                  <a:pt x="701" y="310"/>
                  <a:pt x="699" y="310"/>
                </a:cubicBezTo>
                <a:cubicBezTo>
                  <a:pt x="692" y="304"/>
                  <a:pt x="695" y="296"/>
                  <a:pt x="696" y="289"/>
                </a:cubicBezTo>
                <a:cubicBezTo>
                  <a:pt x="698" y="287"/>
                  <a:pt x="702" y="282"/>
                  <a:pt x="703" y="287"/>
                </a:cubicBezTo>
                <a:close/>
                <a:moveTo>
                  <a:pt x="718" y="290"/>
                </a:moveTo>
                <a:cubicBezTo>
                  <a:pt x="716" y="291"/>
                  <a:pt x="715" y="291"/>
                  <a:pt x="714" y="291"/>
                </a:cubicBezTo>
                <a:cubicBezTo>
                  <a:pt x="717" y="287"/>
                  <a:pt x="717" y="287"/>
                  <a:pt x="717" y="287"/>
                </a:cubicBezTo>
                <a:cubicBezTo>
                  <a:pt x="718" y="287"/>
                  <a:pt x="718" y="289"/>
                  <a:pt x="718" y="290"/>
                </a:cubicBezTo>
                <a:close/>
                <a:moveTo>
                  <a:pt x="6" y="322"/>
                </a:moveTo>
                <a:cubicBezTo>
                  <a:pt x="4" y="325"/>
                  <a:pt x="1" y="330"/>
                  <a:pt x="3" y="333"/>
                </a:cubicBezTo>
                <a:cubicBezTo>
                  <a:pt x="5" y="341"/>
                  <a:pt x="5" y="341"/>
                  <a:pt x="5" y="341"/>
                </a:cubicBezTo>
                <a:cubicBezTo>
                  <a:pt x="4" y="341"/>
                  <a:pt x="4" y="341"/>
                  <a:pt x="4" y="341"/>
                </a:cubicBezTo>
                <a:cubicBezTo>
                  <a:pt x="1" y="337"/>
                  <a:pt x="0" y="331"/>
                  <a:pt x="1" y="326"/>
                </a:cubicBezTo>
                <a:cubicBezTo>
                  <a:pt x="4" y="321"/>
                  <a:pt x="9" y="315"/>
                  <a:pt x="13" y="311"/>
                </a:cubicBezTo>
                <a:cubicBezTo>
                  <a:pt x="15" y="309"/>
                  <a:pt x="15" y="305"/>
                  <a:pt x="17" y="303"/>
                </a:cubicBezTo>
                <a:cubicBezTo>
                  <a:pt x="19" y="312"/>
                  <a:pt x="10" y="315"/>
                  <a:pt x="6" y="322"/>
                </a:cubicBezTo>
                <a:close/>
                <a:moveTo>
                  <a:pt x="31" y="310"/>
                </a:moveTo>
                <a:cubicBezTo>
                  <a:pt x="35" y="313"/>
                  <a:pt x="41" y="318"/>
                  <a:pt x="47" y="314"/>
                </a:cubicBezTo>
                <a:cubicBezTo>
                  <a:pt x="49" y="316"/>
                  <a:pt x="46" y="319"/>
                  <a:pt x="45" y="321"/>
                </a:cubicBezTo>
                <a:cubicBezTo>
                  <a:pt x="42" y="324"/>
                  <a:pt x="37" y="324"/>
                  <a:pt x="33" y="324"/>
                </a:cubicBezTo>
                <a:cubicBezTo>
                  <a:pt x="29" y="323"/>
                  <a:pt x="27" y="318"/>
                  <a:pt x="25" y="314"/>
                </a:cubicBezTo>
                <a:cubicBezTo>
                  <a:pt x="24" y="310"/>
                  <a:pt x="25" y="307"/>
                  <a:pt x="28" y="304"/>
                </a:cubicBezTo>
                <a:cubicBezTo>
                  <a:pt x="30" y="305"/>
                  <a:pt x="30" y="309"/>
                  <a:pt x="31" y="310"/>
                </a:cubicBezTo>
                <a:close/>
                <a:moveTo>
                  <a:pt x="721" y="317"/>
                </a:moveTo>
                <a:cubicBezTo>
                  <a:pt x="720" y="321"/>
                  <a:pt x="724" y="321"/>
                  <a:pt x="726" y="324"/>
                </a:cubicBezTo>
                <a:cubicBezTo>
                  <a:pt x="730" y="328"/>
                  <a:pt x="728" y="336"/>
                  <a:pt x="728" y="341"/>
                </a:cubicBezTo>
                <a:cubicBezTo>
                  <a:pt x="733" y="351"/>
                  <a:pt x="726" y="361"/>
                  <a:pt x="721" y="369"/>
                </a:cubicBezTo>
                <a:cubicBezTo>
                  <a:pt x="718" y="371"/>
                  <a:pt x="713" y="370"/>
                  <a:pt x="710" y="372"/>
                </a:cubicBezTo>
                <a:cubicBezTo>
                  <a:pt x="710" y="374"/>
                  <a:pt x="713" y="377"/>
                  <a:pt x="714" y="378"/>
                </a:cubicBezTo>
                <a:cubicBezTo>
                  <a:pt x="715" y="378"/>
                  <a:pt x="715" y="379"/>
                  <a:pt x="716" y="379"/>
                </a:cubicBezTo>
                <a:cubicBezTo>
                  <a:pt x="714" y="380"/>
                  <a:pt x="713" y="383"/>
                  <a:pt x="711" y="384"/>
                </a:cubicBezTo>
                <a:cubicBezTo>
                  <a:pt x="710" y="382"/>
                  <a:pt x="712" y="381"/>
                  <a:pt x="712" y="379"/>
                </a:cubicBezTo>
                <a:cubicBezTo>
                  <a:pt x="710" y="376"/>
                  <a:pt x="707" y="374"/>
                  <a:pt x="708" y="370"/>
                </a:cubicBezTo>
                <a:cubicBezTo>
                  <a:pt x="713" y="369"/>
                  <a:pt x="718" y="370"/>
                  <a:pt x="721" y="365"/>
                </a:cubicBezTo>
                <a:cubicBezTo>
                  <a:pt x="726" y="358"/>
                  <a:pt x="730" y="350"/>
                  <a:pt x="725" y="341"/>
                </a:cubicBezTo>
                <a:cubicBezTo>
                  <a:pt x="727" y="336"/>
                  <a:pt x="727" y="328"/>
                  <a:pt x="723" y="324"/>
                </a:cubicBezTo>
                <a:cubicBezTo>
                  <a:pt x="718" y="321"/>
                  <a:pt x="718" y="314"/>
                  <a:pt x="713" y="312"/>
                </a:cubicBezTo>
                <a:cubicBezTo>
                  <a:pt x="712" y="311"/>
                  <a:pt x="710" y="310"/>
                  <a:pt x="711" y="309"/>
                </a:cubicBezTo>
                <a:cubicBezTo>
                  <a:pt x="715" y="310"/>
                  <a:pt x="720" y="312"/>
                  <a:pt x="721" y="317"/>
                </a:cubicBezTo>
                <a:close/>
                <a:moveTo>
                  <a:pt x="21" y="325"/>
                </a:moveTo>
                <a:cubicBezTo>
                  <a:pt x="21" y="329"/>
                  <a:pt x="15" y="333"/>
                  <a:pt x="20" y="336"/>
                </a:cubicBezTo>
                <a:cubicBezTo>
                  <a:pt x="27" y="334"/>
                  <a:pt x="34" y="336"/>
                  <a:pt x="40" y="339"/>
                </a:cubicBezTo>
                <a:cubicBezTo>
                  <a:pt x="47" y="344"/>
                  <a:pt x="44" y="352"/>
                  <a:pt x="47" y="358"/>
                </a:cubicBezTo>
                <a:cubicBezTo>
                  <a:pt x="48" y="363"/>
                  <a:pt x="41" y="367"/>
                  <a:pt x="45" y="372"/>
                </a:cubicBezTo>
                <a:cubicBezTo>
                  <a:pt x="49" y="376"/>
                  <a:pt x="53" y="381"/>
                  <a:pt x="51" y="387"/>
                </a:cubicBezTo>
                <a:cubicBezTo>
                  <a:pt x="52" y="391"/>
                  <a:pt x="46" y="393"/>
                  <a:pt x="49" y="396"/>
                </a:cubicBezTo>
                <a:cubicBezTo>
                  <a:pt x="54" y="399"/>
                  <a:pt x="55" y="406"/>
                  <a:pt x="55" y="412"/>
                </a:cubicBezTo>
                <a:cubicBezTo>
                  <a:pt x="52" y="415"/>
                  <a:pt x="50" y="419"/>
                  <a:pt x="49" y="424"/>
                </a:cubicBezTo>
                <a:cubicBezTo>
                  <a:pt x="53" y="428"/>
                  <a:pt x="55" y="431"/>
                  <a:pt x="55" y="437"/>
                </a:cubicBezTo>
                <a:cubicBezTo>
                  <a:pt x="53" y="442"/>
                  <a:pt x="55" y="449"/>
                  <a:pt x="49" y="453"/>
                </a:cubicBezTo>
                <a:cubicBezTo>
                  <a:pt x="46" y="454"/>
                  <a:pt x="41" y="454"/>
                  <a:pt x="39" y="458"/>
                </a:cubicBezTo>
                <a:cubicBezTo>
                  <a:pt x="37" y="460"/>
                  <a:pt x="33" y="458"/>
                  <a:pt x="32" y="462"/>
                </a:cubicBezTo>
                <a:cubicBezTo>
                  <a:pt x="33" y="467"/>
                  <a:pt x="38" y="469"/>
                  <a:pt x="41" y="470"/>
                </a:cubicBezTo>
                <a:cubicBezTo>
                  <a:pt x="44" y="466"/>
                  <a:pt x="50" y="465"/>
                  <a:pt x="55" y="465"/>
                </a:cubicBezTo>
                <a:cubicBezTo>
                  <a:pt x="61" y="465"/>
                  <a:pt x="65" y="469"/>
                  <a:pt x="67" y="474"/>
                </a:cubicBezTo>
                <a:cubicBezTo>
                  <a:pt x="67" y="478"/>
                  <a:pt x="70" y="479"/>
                  <a:pt x="72" y="482"/>
                </a:cubicBezTo>
                <a:cubicBezTo>
                  <a:pt x="75" y="490"/>
                  <a:pt x="73" y="498"/>
                  <a:pt x="70" y="505"/>
                </a:cubicBezTo>
                <a:cubicBezTo>
                  <a:pt x="70" y="509"/>
                  <a:pt x="73" y="510"/>
                  <a:pt x="76" y="512"/>
                </a:cubicBezTo>
                <a:cubicBezTo>
                  <a:pt x="82" y="511"/>
                  <a:pt x="87" y="513"/>
                  <a:pt x="90" y="518"/>
                </a:cubicBezTo>
                <a:cubicBezTo>
                  <a:pt x="96" y="522"/>
                  <a:pt x="89" y="532"/>
                  <a:pt x="97" y="532"/>
                </a:cubicBezTo>
                <a:cubicBezTo>
                  <a:pt x="102" y="535"/>
                  <a:pt x="108" y="540"/>
                  <a:pt x="109" y="545"/>
                </a:cubicBezTo>
                <a:cubicBezTo>
                  <a:pt x="110" y="551"/>
                  <a:pt x="108" y="558"/>
                  <a:pt x="102" y="561"/>
                </a:cubicBezTo>
                <a:cubicBezTo>
                  <a:pt x="98" y="565"/>
                  <a:pt x="93" y="561"/>
                  <a:pt x="87" y="562"/>
                </a:cubicBezTo>
                <a:cubicBezTo>
                  <a:pt x="86" y="564"/>
                  <a:pt x="84" y="567"/>
                  <a:pt x="85" y="570"/>
                </a:cubicBezTo>
                <a:cubicBezTo>
                  <a:pt x="87" y="573"/>
                  <a:pt x="90" y="575"/>
                  <a:pt x="93" y="576"/>
                </a:cubicBezTo>
                <a:cubicBezTo>
                  <a:pt x="99" y="574"/>
                  <a:pt x="106" y="574"/>
                  <a:pt x="112" y="575"/>
                </a:cubicBezTo>
                <a:cubicBezTo>
                  <a:pt x="118" y="575"/>
                  <a:pt x="125" y="575"/>
                  <a:pt x="129" y="581"/>
                </a:cubicBezTo>
                <a:cubicBezTo>
                  <a:pt x="133" y="584"/>
                  <a:pt x="136" y="588"/>
                  <a:pt x="136" y="593"/>
                </a:cubicBezTo>
                <a:cubicBezTo>
                  <a:pt x="141" y="600"/>
                  <a:pt x="151" y="595"/>
                  <a:pt x="155" y="604"/>
                </a:cubicBezTo>
                <a:cubicBezTo>
                  <a:pt x="159" y="607"/>
                  <a:pt x="158" y="613"/>
                  <a:pt x="159" y="617"/>
                </a:cubicBezTo>
                <a:cubicBezTo>
                  <a:pt x="166" y="617"/>
                  <a:pt x="174" y="618"/>
                  <a:pt x="179" y="624"/>
                </a:cubicBezTo>
                <a:cubicBezTo>
                  <a:pt x="182" y="629"/>
                  <a:pt x="184" y="639"/>
                  <a:pt x="193" y="636"/>
                </a:cubicBezTo>
                <a:cubicBezTo>
                  <a:pt x="202" y="639"/>
                  <a:pt x="208" y="647"/>
                  <a:pt x="208" y="656"/>
                </a:cubicBezTo>
                <a:cubicBezTo>
                  <a:pt x="219" y="663"/>
                  <a:pt x="205" y="684"/>
                  <a:pt x="224" y="682"/>
                </a:cubicBezTo>
                <a:cubicBezTo>
                  <a:pt x="226" y="682"/>
                  <a:pt x="227" y="680"/>
                  <a:pt x="228" y="679"/>
                </a:cubicBezTo>
                <a:cubicBezTo>
                  <a:pt x="226" y="673"/>
                  <a:pt x="224" y="668"/>
                  <a:pt x="227" y="664"/>
                </a:cubicBezTo>
                <a:cubicBezTo>
                  <a:pt x="231" y="659"/>
                  <a:pt x="238" y="656"/>
                  <a:pt x="245" y="657"/>
                </a:cubicBezTo>
                <a:cubicBezTo>
                  <a:pt x="249" y="661"/>
                  <a:pt x="255" y="664"/>
                  <a:pt x="258" y="669"/>
                </a:cubicBezTo>
                <a:cubicBezTo>
                  <a:pt x="264" y="669"/>
                  <a:pt x="269" y="669"/>
                  <a:pt x="274" y="672"/>
                </a:cubicBezTo>
                <a:cubicBezTo>
                  <a:pt x="280" y="676"/>
                  <a:pt x="277" y="688"/>
                  <a:pt x="286" y="688"/>
                </a:cubicBezTo>
                <a:cubicBezTo>
                  <a:pt x="292" y="688"/>
                  <a:pt x="297" y="682"/>
                  <a:pt x="303" y="683"/>
                </a:cubicBezTo>
                <a:cubicBezTo>
                  <a:pt x="306" y="682"/>
                  <a:pt x="310" y="684"/>
                  <a:pt x="314" y="685"/>
                </a:cubicBezTo>
                <a:cubicBezTo>
                  <a:pt x="312" y="687"/>
                  <a:pt x="309" y="686"/>
                  <a:pt x="308" y="685"/>
                </a:cubicBezTo>
                <a:cubicBezTo>
                  <a:pt x="302" y="684"/>
                  <a:pt x="298" y="687"/>
                  <a:pt x="293" y="688"/>
                </a:cubicBezTo>
                <a:cubicBezTo>
                  <a:pt x="289" y="691"/>
                  <a:pt x="285" y="689"/>
                  <a:pt x="281" y="688"/>
                </a:cubicBezTo>
                <a:cubicBezTo>
                  <a:pt x="275" y="685"/>
                  <a:pt x="277" y="675"/>
                  <a:pt x="269" y="672"/>
                </a:cubicBezTo>
                <a:cubicBezTo>
                  <a:pt x="267" y="671"/>
                  <a:pt x="263" y="671"/>
                  <a:pt x="260" y="671"/>
                </a:cubicBezTo>
                <a:cubicBezTo>
                  <a:pt x="257" y="674"/>
                  <a:pt x="258" y="680"/>
                  <a:pt x="254" y="682"/>
                </a:cubicBezTo>
                <a:cubicBezTo>
                  <a:pt x="250" y="682"/>
                  <a:pt x="245" y="682"/>
                  <a:pt x="243" y="686"/>
                </a:cubicBezTo>
                <a:cubicBezTo>
                  <a:pt x="243" y="688"/>
                  <a:pt x="243" y="691"/>
                  <a:pt x="242" y="691"/>
                </a:cubicBezTo>
                <a:cubicBezTo>
                  <a:pt x="240" y="693"/>
                  <a:pt x="239" y="694"/>
                  <a:pt x="237" y="694"/>
                </a:cubicBezTo>
                <a:cubicBezTo>
                  <a:pt x="237" y="692"/>
                  <a:pt x="237" y="692"/>
                  <a:pt x="237" y="692"/>
                </a:cubicBezTo>
                <a:cubicBezTo>
                  <a:pt x="237" y="691"/>
                  <a:pt x="243" y="692"/>
                  <a:pt x="241" y="688"/>
                </a:cubicBezTo>
                <a:cubicBezTo>
                  <a:pt x="241" y="688"/>
                  <a:pt x="240" y="686"/>
                  <a:pt x="239" y="686"/>
                </a:cubicBezTo>
                <a:cubicBezTo>
                  <a:pt x="235" y="685"/>
                  <a:pt x="233" y="689"/>
                  <a:pt x="231" y="691"/>
                </a:cubicBezTo>
                <a:cubicBezTo>
                  <a:pt x="231" y="695"/>
                  <a:pt x="234" y="698"/>
                  <a:pt x="237" y="699"/>
                </a:cubicBezTo>
                <a:cubicBezTo>
                  <a:pt x="244" y="699"/>
                  <a:pt x="251" y="697"/>
                  <a:pt x="254" y="690"/>
                </a:cubicBezTo>
                <a:cubicBezTo>
                  <a:pt x="254" y="687"/>
                  <a:pt x="256" y="684"/>
                  <a:pt x="258" y="682"/>
                </a:cubicBezTo>
                <a:cubicBezTo>
                  <a:pt x="262" y="682"/>
                  <a:pt x="267" y="682"/>
                  <a:pt x="269" y="686"/>
                </a:cubicBezTo>
                <a:cubicBezTo>
                  <a:pt x="269" y="688"/>
                  <a:pt x="269" y="689"/>
                  <a:pt x="269" y="691"/>
                </a:cubicBezTo>
                <a:cubicBezTo>
                  <a:pt x="266" y="689"/>
                  <a:pt x="266" y="684"/>
                  <a:pt x="261" y="684"/>
                </a:cubicBezTo>
                <a:cubicBezTo>
                  <a:pt x="256" y="685"/>
                  <a:pt x="255" y="692"/>
                  <a:pt x="252" y="696"/>
                </a:cubicBezTo>
                <a:cubicBezTo>
                  <a:pt x="254" y="699"/>
                  <a:pt x="252" y="705"/>
                  <a:pt x="249" y="708"/>
                </a:cubicBezTo>
                <a:cubicBezTo>
                  <a:pt x="242" y="711"/>
                  <a:pt x="242" y="711"/>
                  <a:pt x="242" y="711"/>
                </a:cubicBezTo>
                <a:cubicBezTo>
                  <a:pt x="235" y="713"/>
                  <a:pt x="230" y="711"/>
                  <a:pt x="225" y="708"/>
                </a:cubicBezTo>
                <a:cubicBezTo>
                  <a:pt x="222" y="705"/>
                  <a:pt x="223" y="702"/>
                  <a:pt x="219" y="701"/>
                </a:cubicBezTo>
                <a:cubicBezTo>
                  <a:pt x="213" y="702"/>
                  <a:pt x="209" y="697"/>
                  <a:pt x="204" y="694"/>
                </a:cubicBezTo>
                <a:cubicBezTo>
                  <a:pt x="200" y="691"/>
                  <a:pt x="202" y="678"/>
                  <a:pt x="193" y="684"/>
                </a:cubicBezTo>
                <a:cubicBezTo>
                  <a:pt x="185" y="685"/>
                  <a:pt x="178" y="683"/>
                  <a:pt x="171" y="679"/>
                </a:cubicBezTo>
                <a:cubicBezTo>
                  <a:pt x="171" y="676"/>
                  <a:pt x="166" y="674"/>
                  <a:pt x="167" y="671"/>
                </a:cubicBezTo>
                <a:cubicBezTo>
                  <a:pt x="164" y="665"/>
                  <a:pt x="159" y="670"/>
                  <a:pt x="155" y="668"/>
                </a:cubicBezTo>
                <a:cubicBezTo>
                  <a:pt x="149" y="668"/>
                  <a:pt x="142" y="665"/>
                  <a:pt x="138" y="659"/>
                </a:cubicBezTo>
                <a:cubicBezTo>
                  <a:pt x="138" y="659"/>
                  <a:pt x="138" y="659"/>
                  <a:pt x="139" y="659"/>
                </a:cubicBezTo>
                <a:cubicBezTo>
                  <a:pt x="143" y="664"/>
                  <a:pt x="150" y="665"/>
                  <a:pt x="156" y="667"/>
                </a:cubicBezTo>
                <a:cubicBezTo>
                  <a:pt x="162" y="664"/>
                  <a:pt x="168" y="669"/>
                  <a:pt x="174" y="668"/>
                </a:cubicBezTo>
                <a:cubicBezTo>
                  <a:pt x="179" y="669"/>
                  <a:pt x="183" y="664"/>
                  <a:pt x="187" y="663"/>
                </a:cubicBezTo>
                <a:cubicBezTo>
                  <a:pt x="187" y="667"/>
                  <a:pt x="189" y="669"/>
                  <a:pt x="191" y="671"/>
                </a:cubicBezTo>
                <a:cubicBezTo>
                  <a:pt x="194" y="674"/>
                  <a:pt x="197" y="672"/>
                  <a:pt x="200" y="672"/>
                </a:cubicBezTo>
                <a:cubicBezTo>
                  <a:pt x="202" y="671"/>
                  <a:pt x="202" y="668"/>
                  <a:pt x="202" y="665"/>
                </a:cubicBezTo>
                <a:cubicBezTo>
                  <a:pt x="200" y="664"/>
                  <a:pt x="194" y="668"/>
                  <a:pt x="197" y="662"/>
                </a:cubicBezTo>
                <a:cubicBezTo>
                  <a:pt x="199" y="662"/>
                  <a:pt x="201" y="661"/>
                  <a:pt x="202" y="663"/>
                </a:cubicBezTo>
                <a:cubicBezTo>
                  <a:pt x="204" y="665"/>
                  <a:pt x="204" y="668"/>
                  <a:pt x="203" y="670"/>
                </a:cubicBezTo>
                <a:cubicBezTo>
                  <a:pt x="203" y="672"/>
                  <a:pt x="199" y="673"/>
                  <a:pt x="201" y="676"/>
                </a:cubicBezTo>
                <a:cubicBezTo>
                  <a:pt x="200" y="680"/>
                  <a:pt x="202" y="685"/>
                  <a:pt x="203" y="688"/>
                </a:cubicBezTo>
                <a:cubicBezTo>
                  <a:pt x="205" y="694"/>
                  <a:pt x="211" y="699"/>
                  <a:pt x="219" y="699"/>
                </a:cubicBezTo>
                <a:cubicBezTo>
                  <a:pt x="221" y="699"/>
                  <a:pt x="220" y="694"/>
                  <a:pt x="223" y="697"/>
                </a:cubicBezTo>
                <a:cubicBezTo>
                  <a:pt x="221" y="702"/>
                  <a:pt x="226" y="705"/>
                  <a:pt x="229" y="708"/>
                </a:cubicBezTo>
                <a:cubicBezTo>
                  <a:pt x="234" y="709"/>
                  <a:pt x="239" y="713"/>
                  <a:pt x="244" y="709"/>
                </a:cubicBezTo>
                <a:cubicBezTo>
                  <a:pt x="247" y="708"/>
                  <a:pt x="251" y="705"/>
                  <a:pt x="252" y="701"/>
                </a:cubicBezTo>
                <a:cubicBezTo>
                  <a:pt x="251" y="700"/>
                  <a:pt x="251" y="699"/>
                  <a:pt x="249" y="699"/>
                </a:cubicBezTo>
                <a:cubicBezTo>
                  <a:pt x="245" y="700"/>
                  <a:pt x="237" y="702"/>
                  <a:pt x="232" y="699"/>
                </a:cubicBezTo>
                <a:cubicBezTo>
                  <a:pt x="232" y="696"/>
                  <a:pt x="228" y="694"/>
                  <a:pt x="231" y="691"/>
                </a:cubicBezTo>
                <a:cubicBezTo>
                  <a:pt x="229" y="690"/>
                  <a:pt x="231" y="688"/>
                  <a:pt x="231" y="687"/>
                </a:cubicBezTo>
                <a:cubicBezTo>
                  <a:pt x="234" y="685"/>
                  <a:pt x="235" y="683"/>
                  <a:pt x="238" y="684"/>
                </a:cubicBezTo>
                <a:cubicBezTo>
                  <a:pt x="240" y="682"/>
                  <a:pt x="238" y="677"/>
                  <a:pt x="242" y="677"/>
                </a:cubicBezTo>
                <a:cubicBezTo>
                  <a:pt x="243" y="679"/>
                  <a:pt x="240" y="682"/>
                  <a:pt x="243" y="682"/>
                </a:cubicBezTo>
                <a:cubicBezTo>
                  <a:pt x="246" y="684"/>
                  <a:pt x="248" y="680"/>
                  <a:pt x="249" y="679"/>
                </a:cubicBezTo>
                <a:cubicBezTo>
                  <a:pt x="251" y="677"/>
                  <a:pt x="251" y="674"/>
                  <a:pt x="250" y="672"/>
                </a:cubicBezTo>
                <a:cubicBezTo>
                  <a:pt x="247" y="668"/>
                  <a:pt x="243" y="669"/>
                  <a:pt x="239" y="669"/>
                </a:cubicBezTo>
                <a:cubicBezTo>
                  <a:pt x="233" y="671"/>
                  <a:pt x="229" y="674"/>
                  <a:pt x="228" y="680"/>
                </a:cubicBezTo>
                <a:cubicBezTo>
                  <a:pt x="227" y="682"/>
                  <a:pt x="226" y="685"/>
                  <a:pt x="223" y="686"/>
                </a:cubicBezTo>
                <a:cubicBezTo>
                  <a:pt x="219" y="687"/>
                  <a:pt x="217" y="684"/>
                  <a:pt x="214" y="682"/>
                </a:cubicBezTo>
                <a:cubicBezTo>
                  <a:pt x="212" y="680"/>
                  <a:pt x="211" y="676"/>
                  <a:pt x="211" y="673"/>
                </a:cubicBezTo>
                <a:cubicBezTo>
                  <a:pt x="211" y="668"/>
                  <a:pt x="211" y="662"/>
                  <a:pt x="207" y="657"/>
                </a:cubicBezTo>
                <a:cubicBezTo>
                  <a:pt x="203" y="652"/>
                  <a:pt x="197" y="651"/>
                  <a:pt x="192" y="653"/>
                </a:cubicBezTo>
                <a:cubicBezTo>
                  <a:pt x="188" y="653"/>
                  <a:pt x="189" y="657"/>
                  <a:pt x="188" y="659"/>
                </a:cubicBezTo>
                <a:cubicBezTo>
                  <a:pt x="186" y="658"/>
                  <a:pt x="187" y="656"/>
                  <a:pt x="185" y="655"/>
                </a:cubicBezTo>
                <a:cubicBezTo>
                  <a:pt x="180" y="656"/>
                  <a:pt x="175" y="659"/>
                  <a:pt x="169" y="657"/>
                </a:cubicBezTo>
                <a:cubicBezTo>
                  <a:pt x="161" y="655"/>
                  <a:pt x="151" y="653"/>
                  <a:pt x="145" y="646"/>
                </a:cubicBezTo>
                <a:cubicBezTo>
                  <a:pt x="143" y="645"/>
                  <a:pt x="143" y="641"/>
                  <a:pt x="142" y="639"/>
                </a:cubicBezTo>
                <a:cubicBezTo>
                  <a:pt x="136" y="637"/>
                  <a:pt x="130" y="634"/>
                  <a:pt x="127" y="629"/>
                </a:cubicBezTo>
                <a:cubicBezTo>
                  <a:pt x="124" y="619"/>
                  <a:pt x="115" y="610"/>
                  <a:pt x="120" y="599"/>
                </a:cubicBezTo>
                <a:cubicBezTo>
                  <a:pt x="119" y="597"/>
                  <a:pt x="115" y="598"/>
                  <a:pt x="113" y="599"/>
                </a:cubicBezTo>
                <a:cubicBezTo>
                  <a:pt x="108" y="603"/>
                  <a:pt x="108" y="610"/>
                  <a:pt x="108" y="616"/>
                </a:cubicBezTo>
                <a:cubicBezTo>
                  <a:pt x="109" y="619"/>
                  <a:pt x="111" y="621"/>
                  <a:pt x="113" y="624"/>
                </a:cubicBezTo>
                <a:cubicBezTo>
                  <a:pt x="113" y="633"/>
                  <a:pt x="119" y="641"/>
                  <a:pt x="128" y="645"/>
                </a:cubicBezTo>
                <a:cubicBezTo>
                  <a:pt x="134" y="646"/>
                  <a:pt x="136" y="653"/>
                  <a:pt x="138" y="658"/>
                </a:cubicBezTo>
                <a:cubicBezTo>
                  <a:pt x="134" y="656"/>
                  <a:pt x="134" y="651"/>
                  <a:pt x="131" y="649"/>
                </a:cubicBezTo>
                <a:cubicBezTo>
                  <a:pt x="119" y="645"/>
                  <a:pt x="111" y="634"/>
                  <a:pt x="110" y="622"/>
                </a:cubicBezTo>
                <a:cubicBezTo>
                  <a:pt x="108" y="616"/>
                  <a:pt x="101" y="619"/>
                  <a:pt x="97" y="616"/>
                </a:cubicBezTo>
                <a:cubicBezTo>
                  <a:pt x="93" y="613"/>
                  <a:pt x="93" y="607"/>
                  <a:pt x="90" y="604"/>
                </a:cubicBezTo>
                <a:cubicBezTo>
                  <a:pt x="88" y="599"/>
                  <a:pt x="91" y="595"/>
                  <a:pt x="90" y="590"/>
                </a:cubicBezTo>
                <a:cubicBezTo>
                  <a:pt x="86" y="590"/>
                  <a:pt x="80" y="591"/>
                  <a:pt x="77" y="586"/>
                </a:cubicBezTo>
                <a:cubicBezTo>
                  <a:pt x="74" y="582"/>
                  <a:pt x="72" y="578"/>
                  <a:pt x="72" y="573"/>
                </a:cubicBezTo>
                <a:cubicBezTo>
                  <a:pt x="70" y="570"/>
                  <a:pt x="67" y="573"/>
                  <a:pt x="65" y="571"/>
                </a:cubicBezTo>
                <a:cubicBezTo>
                  <a:pt x="68" y="570"/>
                  <a:pt x="73" y="571"/>
                  <a:pt x="76" y="569"/>
                </a:cubicBezTo>
                <a:cubicBezTo>
                  <a:pt x="76" y="567"/>
                  <a:pt x="79" y="565"/>
                  <a:pt x="78" y="563"/>
                </a:cubicBezTo>
                <a:cubicBezTo>
                  <a:pt x="74" y="561"/>
                  <a:pt x="68" y="564"/>
                  <a:pt x="66" y="558"/>
                </a:cubicBezTo>
                <a:cubicBezTo>
                  <a:pt x="64" y="554"/>
                  <a:pt x="64" y="548"/>
                  <a:pt x="66" y="544"/>
                </a:cubicBezTo>
                <a:cubicBezTo>
                  <a:pt x="67" y="544"/>
                  <a:pt x="66" y="543"/>
                  <a:pt x="66" y="543"/>
                </a:cubicBezTo>
                <a:cubicBezTo>
                  <a:pt x="62" y="544"/>
                  <a:pt x="57" y="546"/>
                  <a:pt x="57" y="550"/>
                </a:cubicBezTo>
                <a:cubicBezTo>
                  <a:pt x="59" y="552"/>
                  <a:pt x="56" y="555"/>
                  <a:pt x="56" y="557"/>
                </a:cubicBezTo>
                <a:cubicBezTo>
                  <a:pt x="58" y="562"/>
                  <a:pt x="59" y="567"/>
                  <a:pt x="64" y="570"/>
                </a:cubicBezTo>
                <a:cubicBezTo>
                  <a:pt x="59" y="569"/>
                  <a:pt x="57" y="564"/>
                  <a:pt x="56" y="561"/>
                </a:cubicBezTo>
                <a:cubicBezTo>
                  <a:pt x="54" y="555"/>
                  <a:pt x="56" y="552"/>
                  <a:pt x="56" y="546"/>
                </a:cubicBezTo>
                <a:cubicBezTo>
                  <a:pt x="61" y="539"/>
                  <a:pt x="72" y="542"/>
                  <a:pt x="77" y="535"/>
                </a:cubicBezTo>
                <a:cubicBezTo>
                  <a:pt x="79" y="532"/>
                  <a:pt x="79" y="531"/>
                  <a:pt x="79" y="528"/>
                </a:cubicBezTo>
                <a:cubicBezTo>
                  <a:pt x="76" y="522"/>
                  <a:pt x="70" y="525"/>
                  <a:pt x="66" y="524"/>
                </a:cubicBezTo>
                <a:cubicBezTo>
                  <a:pt x="64" y="523"/>
                  <a:pt x="62" y="522"/>
                  <a:pt x="61" y="523"/>
                </a:cubicBezTo>
                <a:cubicBezTo>
                  <a:pt x="58" y="526"/>
                  <a:pt x="55" y="530"/>
                  <a:pt x="50" y="529"/>
                </a:cubicBezTo>
                <a:cubicBezTo>
                  <a:pt x="47" y="531"/>
                  <a:pt x="44" y="529"/>
                  <a:pt x="41" y="528"/>
                </a:cubicBezTo>
                <a:cubicBezTo>
                  <a:pt x="35" y="523"/>
                  <a:pt x="35" y="523"/>
                  <a:pt x="35" y="523"/>
                </a:cubicBezTo>
                <a:cubicBezTo>
                  <a:pt x="35" y="519"/>
                  <a:pt x="33" y="515"/>
                  <a:pt x="33" y="510"/>
                </a:cubicBezTo>
                <a:cubicBezTo>
                  <a:pt x="25" y="503"/>
                  <a:pt x="34" y="494"/>
                  <a:pt x="31" y="487"/>
                </a:cubicBezTo>
                <a:cubicBezTo>
                  <a:pt x="28" y="486"/>
                  <a:pt x="30" y="481"/>
                  <a:pt x="26" y="481"/>
                </a:cubicBezTo>
                <a:cubicBezTo>
                  <a:pt x="24" y="479"/>
                  <a:pt x="20" y="479"/>
                  <a:pt x="19" y="475"/>
                </a:cubicBezTo>
                <a:cubicBezTo>
                  <a:pt x="13" y="466"/>
                  <a:pt x="17" y="452"/>
                  <a:pt x="10" y="444"/>
                </a:cubicBezTo>
                <a:cubicBezTo>
                  <a:pt x="7" y="437"/>
                  <a:pt x="14" y="433"/>
                  <a:pt x="12" y="426"/>
                </a:cubicBezTo>
                <a:cubicBezTo>
                  <a:pt x="13" y="425"/>
                  <a:pt x="13" y="425"/>
                  <a:pt x="13" y="425"/>
                </a:cubicBezTo>
                <a:cubicBezTo>
                  <a:pt x="16" y="430"/>
                  <a:pt x="21" y="434"/>
                  <a:pt x="25" y="437"/>
                </a:cubicBezTo>
                <a:cubicBezTo>
                  <a:pt x="30" y="438"/>
                  <a:pt x="35" y="437"/>
                  <a:pt x="38" y="432"/>
                </a:cubicBezTo>
                <a:cubicBezTo>
                  <a:pt x="38" y="430"/>
                  <a:pt x="35" y="429"/>
                  <a:pt x="34" y="428"/>
                </a:cubicBezTo>
                <a:cubicBezTo>
                  <a:pt x="29" y="428"/>
                  <a:pt x="24" y="422"/>
                  <a:pt x="24" y="417"/>
                </a:cubicBezTo>
                <a:cubicBezTo>
                  <a:pt x="21" y="414"/>
                  <a:pt x="19" y="410"/>
                  <a:pt x="17" y="406"/>
                </a:cubicBezTo>
                <a:cubicBezTo>
                  <a:pt x="18" y="400"/>
                  <a:pt x="15" y="395"/>
                  <a:pt x="14" y="390"/>
                </a:cubicBezTo>
                <a:cubicBezTo>
                  <a:pt x="15" y="385"/>
                  <a:pt x="15" y="381"/>
                  <a:pt x="18" y="377"/>
                </a:cubicBezTo>
                <a:cubicBezTo>
                  <a:pt x="20" y="373"/>
                  <a:pt x="22" y="367"/>
                  <a:pt x="27" y="365"/>
                </a:cubicBezTo>
                <a:cubicBezTo>
                  <a:pt x="30" y="364"/>
                  <a:pt x="33" y="363"/>
                  <a:pt x="35" y="363"/>
                </a:cubicBezTo>
                <a:cubicBezTo>
                  <a:pt x="37" y="362"/>
                  <a:pt x="35" y="362"/>
                  <a:pt x="34" y="360"/>
                </a:cubicBezTo>
                <a:cubicBezTo>
                  <a:pt x="32" y="356"/>
                  <a:pt x="27" y="357"/>
                  <a:pt x="23" y="358"/>
                </a:cubicBezTo>
                <a:cubicBezTo>
                  <a:pt x="12" y="360"/>
                  <a:pt x="12" y="372"/>
                  <a:pt x="5" y="378"/>
                </a:cubicBezTo>
                <a:cubicBezTo>
                  <a:pt x="3" y="382"/>
                  <a:pt x="4" y="386"/>
                  <a:pt x="2" y="391"/>
                </a:cubicBezTo>
                <a:cubicBezTo>
                  <a:pt x="0" y="384"/>
                  <a:pt x="4" y="378"/>
                  <a:pt x="7" y="373"/>
                </a:cubicBezTo>
                <a:cubicBezTo>
                  <a:pt x="8" y="372"/>
                  <a:pt x="9" y="371"/>
                  <a:pt x="9" y="370"/>
                </a:cubicBezTo>
                <a:cubicBezTo>
                  <a:pt x="6" y="366"/>
                  <a:pt x="1" y="363"/>
                  <a:pt x="2" y="358"/>
                </a:cubicBezTo>
                <a:cubicBezTo>
                  <a:pt x="0" y="353"/>
                  <a:pt x="7" y="352"/>
                  <a:pt x="7" y="347"/>
                </a:cubicBezTo>
                <a:cubicBezTo>
                  <a:pt x="6" y="346"/>
                  <a:pt x="4" y="344"/>
                  <a:pt x="5" y="344"/>
                </a:cubicBezTo>
                <a:cubicBezTo>
                  <a:pt x="10" y="347"/>
                  <a:pt x="10" y="355"/>
                  <a:pt x="16" y="357"/>
                </a:cubicBezTo>
                <a:cubicBezTo>
                  <a:pt x="18" y="358"/>
                  <a:pt x="21" y="356"/>
                  <a:pt x="23" y="356"/>
                </a:cubicBezTo>
                <a:cubicBezTo>
                  <a:pt x="28" y="355"/>
                  <a:pt x="28" y="355"/>
                  <a:pt x="28" y="355"/>
                </a:cubicBezTo>
                <a:cubicBezTo>
                  <a:pt x="30" y="352"/>
                  <a:pt x="33" y="348"/>
                  <a:pt x="31" y="344"/>
                </a:cubicBezTo>
                <a:cubicBezTo>
                  <a:pt x="30" y="341"/>
                  <a:pt x="30" y="339"/>
                  <a:pt x="27" y="337"/>
                </a:cubicBezTo>
                <a:cubicBezTo>
                  <a:pt x="24" y="337"/>
                  <a:pt x="21" y="337"/>
                  <a:pt x="19" y="341"/>
                </a:cubicBezTo>
                <a:cubicBezTo>
                  <a:pt x="18" y="342"/>
                  <a:pt x="18" y="343"/>
                  <a:pt x="18" y="344"/>
                </a:cubicBezTo>
                <a:cubicBezTo>
                  <a:pt x="16" y="344"/>
                  <a:pt x="16" y="342"/>
                  <a:pt x="16" y="341"/>
                </a:cubicBezTo>
                <a:cubicBezTo>
                  <a:pt x="19" y="337"/>
                  <a:pt x="13" y="333"/>
                  <a:pt x="17" y="328"/>
                </a:cubicBezTo>
                <a:cubicBezTo>
                  <a:pt x="18" y="327"/>
                  <a:pt x="19" y="325"/>
                  <a:pt x="21" y="325"/>
                </a:cubicBezTo>
                <a:close/>
                <a:moveTo>
                  <a:pt x="43" y="347"/>
                </a:moveTo>
                <a:cubicBezTo>
                  <a:pt x="41" y="353"/>
                  <a:pt x="48" y="361"/>
                  <a:pt x="42" y="367"/>
                </a:cubicBezTo>
                <a:cubicBezTo>
                  <a:pt x="38" y="365"/>
                  <a:pt x="39" y="362"/>
                  <a:pt x="36" y="359"/>
                </a:cubicBezTo>
                <a:cubicBezTo>
                  <a:pt x="35" y="357"/>
                  <a:pt x="33" y="357"/>
                  <a:pt x="32" y="356"/>
                </a:cubicBezTo>
                <a:cubicBezTo>
                  <a:pt x="34" y="350"/>
                  <a:pt x="35" y="344"/>
                  <a:pt x="33" y="339"/>
                </a:cubicBezTo>
                <a:cubicBezTo>
                  <a:pt x="37" y="339"/>
                  <a:pt x="41" y="343"/>
                  <a:pt x="43" y="347"/>
                </a:cubicBezTo>
                <a:close/>
                <a:moveTo>
                  <a:pt x="23" y="348"/>
                </a:moveTo>
                <a:cubicBezTo>
                  <a:pt x="22" y="350"/>
                  <a:pt x="21" y="350"/>
                  <a:pt x="20" y="349"/>
                </a:cubicBezTo>
                <a:cubicBezTo>
                  <a:pt x="18" y="347"/>
                  <a:pt x="18" y="347"/>
                  <a:pt x="18" y="347"/>
                </a:cubicBezTo>
                <a:cubicBezTo>
                  <a:pt x="20" y="348"/>
                  <a:pt x="25" y="345"/>
                  <a:pt x="23" y="348"/>
                </a:cubicBezTo>
                <a:close/>
                <a:moveTo>
                  <a:pt x="14" y="358"/>
                </a:moveTo>
                <a:cubicBezTo>
                  <a:pt x="15" y="359"/>
                  <a:pt x="15" y="361"/>
                  <a:pt x="14" y="362"/>
                </a:cubicBezTo>
                <a:cubicBezTo>
                  <a:pt x="12" y="362"/>
                  <a:pt x="11" y="365"/>
                  <a:pt x="10" y="366"/>
                </a:cubicBezTo>
                <a:cubicBezTo>
                  <a:pt x="6" y="365"/>
                  <a:pt x="4" y="362"/>
                  <a:pt x="4" y="358"/>
                </a:cubicBezTo>
                <a:cubicBezTo>
                  <a:pt x="4" y="356"/>
                  <a:pt x="5" y="353"/>
                  <a:pt x="6" y="351"/>
                </a:cubicBezTo>
                <a:cubicBezTo>
                  <a:pt x="10" y="352"/>
                  <a:pt x="10" y="357"/>
                  <a:pt x="14" y="358"/>
                </a:cubicBezTo>
                <a:close/>
                <a:moveTo>
                  <a:pt x="47" y="377"/>
                </a:moveTo>
                <a:cubicBezTo>
                  <a:pt x="49" y="381"/>
                  <a:pt x="49" y="386"/>
                  <a:pt x="47" y="391"/>
                </a:cubicBezTo>
                <a:cubicBezTo>
                  <a:pt x="44" y="393"/>
                  <a:pt x="41" y="395"/>
                  <a:pt x="37" y="395"/>
                </a:cubicBezTo>
                <a:cubicBezTo>
                  <a:pt x="34" y="394"/>
                  <a:pt x="34" y="389"/>
                  <a:pt x="34" y="387"/>
                </a:cubicBezTo>
                <a:cubicBezTo>
                  <a:pt x="35" y="385"/>
                  <a:pt x="35" y="385"/>
                  <a:pt x="36" y="385"/>
                </a:cubicBezTo>
                <a:cubicBezTo>
                  <a:pt x="38" y="385"/>
                  <a:pt x="39" y="387"/>
                  <a:pt x="41" y="385"/>
                </a:cubicBezTo>
                <a:cubicBezTo>
                  <a:pt x="41" y="383"/>
                  <a:pt x="39" y="382"/>
                  <a:pt x="38" y="382"/>
                </a:cubicBezTo>
                <a:cubicBezTo>
                  <a:pt x="35" y="382"/>
                  <a:pt x="33" y="383"/>
                  <a:pt x="32" y="386"/>
                </a:cubicBezTo>
                <a:cubicBezTo>
                  <a:pt x="33" y="390"/>
                  <a:pt x="31" y="393"/>
                  <a:pt x="35" y="396"/>
                </a:cubicBezTo>
                <a:cubicBezTo>
                  <a:pt x="34" y="399"/>
                  <a:pt x="30" y="403"/>
                  <a:pt x="33" y="406"/>
                </a:cubicBezTo>
                <a:cubicBezTo>
                  <a:pt x="35" y="410"/>
                  <a:pt x="38" y="411"/>
                  <a:pt x="41" y="411"/>
                </a:cubicBezTo>
                <a:cubicBezTo>
                  <a:pt x="44" y="409"/>
                  <a:pt x="43" y="408"/>
                  <a:pt x="43" y="406"/>
                </a:cubicBezTo>
                <a:cubicBezTo>
                  <a:pt x="42" y="405"/>
                  <a:pt x="41" y="405"/>
                  <a:pt x="41" y="405"/>
                </a:cubicBezTo>
                <a:cubicBezTo>
                  <a:pt x="41" y="407"/>
                  <a:pt x="38" y="408"/>
                  <a:pt x="36" y="407"/>
                </a:cubicBezTo>
                <a:cubicBezTo>
                  <a:pt x="34" y="405"/>
                  <a:pt x="35" y="402"/>
                  <a:pt x="36" y="399"/>
                </a:cubicBezTo>
                <a:cubicBezTo>
                  <a:pt x="38" y="398"/>
                  <a:pt x="41" y="396"/>
                  <a:pt x="44" y="397"/>
                </a:cubicBezTo>
                <a:cubicBezTo>
                  <a:pt x="47" y="397"/>
                  <a:pt x="48" y="399"/>
                  <a:pt x="50" y="401"/>
                </a:cubicBezTo>
                <a:cubicBezTo>
                  <a:pt x="50" y="405"/>
                  <a:pt x="54" y="408"/>
                  <a:pt x="52" y="412"/>
                </a:cubicBezTo>
                <a:cubicBezTo>
                  <a:pt x="47" y="416"/>
                  <a:pt x="47" y="425"/>
                  <a:pt x="41" y="427"/>
                </a:cubicBezTo>
                <a:cubicBezTo>
                  <a:pt x="37" y="429"/>
                  <a:pt x="34" y="426"/>
                  <a:pt x="30" y="425"/>
                </a:cubicBezTo>
                <a:cubicBezTo>
                  <a:pt x="24" y="421"/>
                  <a:pt x="26" y="413"/>
                  <a:pt x="21" y="409"/>
                </a:cubicBezTo>
                <a:cubicBezTo>
                  <a:pt x="19" y="405"/>
                  <a:pt x="18" y="401"/>
                  <a:pt x="20" y="397"/>
                </a:cubicBezTo>
                <a:cubicBezTo>
                  <a:pt x="16" y="394"/>
                  <a:pt x="16" y="389"/>
                  <a:pt x="17" y="385"/>
                </a:cubicBezTo>
                <a:cubicBezTo>
                  <a:pt x="22" y="380"/>
                  <a:pt x="20" y="373"/>
                  <a:pt x="25" y="369"/>
                </a:cubicBezTo>
                <a:cubicBezTo>
                  <a:pt x="30" y="367"/>
                  <a:pt x="35" y="363"/>
                  <a:pt x="38" y="367"/>
                </a:cubicBezTo>
                <a:cubicBezTo>
                  <a:pt x="40" y="372"/>
                  <a:pt x="45" y="373"/>
                  <a:pt x="47" y="377"/>
                </a:cubicBezTo>
                <a:close/>
                <a:moveTo>
                  <a:pt x="738" y="368"/>
                </a:moveTo>
                <a:cubicBezTo>
                  <a:pt x="743" y="373"/>
                  <a:pt x="744" y="379"/>
                  <a:pt x="742" y="386"/>
                </a:cubicBezTo>
                <a:cubicBezTo>
                  <a:pt x="742" y="388"/>
                  <a:pt x="741" y="388"/>
                  <a:pt x="740" y="389"/>
                </a:cubicBezTo>
                <a:cubicBezTo>
                  <a:pt x="737" y="385"/>
                  <a:pt x="733" y="379"/>
                  <a:pt x="727" y="376"/>
                </a:cubicBezTo>
                <a:cubicBezTo>
                  <a:pt x="731" y="373"/>
                  <a:pt x="735" y="370"/>
                  <a:pt x="736" y="365"/>
                </a:cubicBezTo>
                <a:cubicBezTo>
                  <a:pt x="737" y="365"/>
                  <a:pt x="737" y="367"/>
                  <a:pt x="738" y="368"/>
                </a:cubicBezTo>
                <a:close/>
                <a:moveTo>
                  <a:pt x="776" y="370"/>
                </a:moveTo>
                <a:cubicBezTo>
                  <a:pt x="777" y="370"/>
                  <a:pt x="777" y="370"/>
                  <a:pt x="777" y="370"/>
                </a:cubicBezTo>
                <a:lnTo>
                  <a:pt x="776" y="370"/>
                </a:lnTo>
                <a:close/>
                <a:moveTo>
                  <a:pt x="741" y="375"/>
                </a:moveTo>
                <a:cubicBezTo>
                  <a:pt x="740" y="379"/>
                  <a:pt x="743" y="384"/>
                  <a:pt x="739" y="385"/>
                </a:cubicBezTo>
                <a:cubicBezTo>
                  <a:pt x="733" y="376"/>
                  <a:pt x="733" y="376"/>
                  <a:pt x="733" y="376"/>
                </a:cubicBezTo>
                <a:cubicBezTo>
                  <a:pt x="733" y="374"/>
                  <a:pt x="734" y="373"/>
                  <a:pt x="736" y="371"/>
                </a:cubicBezTo>
                <a:cubicBezTo>
                  <a:pt x="738" y="371"/>
                  <a:pt x="740" y="373"/>
                  <a:pt x="741" y="375"/>
                </a:cubicBezTo>
                <a:close/>
                <a:moveTo>
                  <a:pt x="724" y="379"/>
                </a:moveTo>
                <a:cubicBezTo>
                  <a:pt x="722" y="380"/>
                  <a:pt x="721" y="379"/>
                  <a:pt x="720" y="379"/>
                </a:cubicBezTo>
                <a:cubicBezTo>
                  <a:pt x="721" y="379"/>
                  <a:pt x="724" y="377"/>
                  <a:pt x="724" y="379"/>
                </a:cubicBezTo>
                <a:close/>
                <a:moveTo>
                  <a:pt x="711" y="387"/>
                </a:moveTo>
                <a:cubicBezTo>
                  <a:pt x="711" y="388"/>
                  <a:pt x="711" y="388"/>
                  <a:pt x="710" y="388"/>
                </a:cubicBezTo>
                <a:cubicBezTo>
                  <a:pt x="710" y="385"/>
                  <a:pt x="710" y="385"/>
                  <a:pt x="710" y="385"/>
                </a:cubicBezTo>
                <a:cubicBezTo>
                  <a:pt x="710" y="385"/>
                  <a:pt x="711" y="386"/>
                  <a:pt x="711" y="387"/>
                </a:cubicBezTo>
                <a:close/>
                <a:moveTo>
                  <a:pt x="727" y="391"/>
                </a:moveTo>
                <a:cubicBezTo>
                  <a:pt x="726" y="393"/>
                  <a:pt x="724" y="390"/>
                  <a:pt x="722" y="392"/>
                </a:cubicBezTo>
                <a:cubicBezTo>
                  <a:pt x="721" y="392"/>
                  <a:pt x="721" y="391"/>
                  <a:pt x="721" y="391"/>
                </a:cubicBezTo>
                <a:cubicBezTo>
                  <a:pt x="721" y="389"/>
                  <a:pt x="721" y="388"/>
                  <a:pt x="722" y="388"/>
                </a:cubicBezTo>
                <a:cubicBezTo>
                  <a:pt x="724" y="388"/>
                  <a:pt x="726" y="390"/>
                  <a:pt x="727" y="391"/>
                </a:cubicBezTo>
                <a:close/>
                <a:moveTo>
                  <a:pt x="721" y="399"/>
                </a:moveTo>
                <a:cubicBezTo>
                  <a:pt x="725" y="396"/>
                  <a:pt x="725" y="396"/>
                  <a:pt x="725" y="396"/>
                </a:cubicBezTo>
                <a:cubicBezTo>
                  <a:pt x="727" y="398"/>
                  <a:pt x="724" y="399"/>
                  <a:pt x="724" y="400"/>
                </a:cubicBezTo>
                <a:cubicBezTo>
                  <a:pt x="725" y="403"/>
                  <a:pt x="726" y="406"/>
                  <a:pt x="726" y="408"/>
                </a:cubicBezTo>
                <a:cubicBezTo>
                  <a:pt x="724" y="410"/>
                  <a:pt x="724" y="414"/>
                  <a:pt x="721" y="413"/>
                </a:cubicBezTo>
                <a:cubicBezTo>
                  <a:pt x="721" y="414"/>
                  <a:pt x="720" y="414"/>
                  <a:pt x="719" y="414"/>
                </a:cubicBezTo>
                <a:cubicBezTo>
                  <a:pt x="719" y="411"/>
                  <a:pt x="724" y="411"/>
                  <a:pt x="724" y="408"/>
                </a:cubicBezTo>
                <a:cubicBezTo>
                  <a:pt x="724" y="405"/>
                  <a:pt x="724" y="402"/>
                  <a:pt x="721" y="400"/>
                </a:cubicBezTo>
                <a:cubicBezTo>
                  <a:pt x="717" y="402"/>
                  <a:pt x="715" y="398"/>
                  <a:pt x="712" y="398"/>
                </a:cubicBezTo>
                <a:cubicBezTo>
                  <a:pt x="713" y="396"/>
                  <a:pt x="710" y="394"/>
                  <a:pt x="710" y="391"/>
                </a:cubicBezTo>
                <a:cubicBezTo>
                  <a:pt x="713" y="394"/>
                  <a:pt x="715" y="400"/>
                  <a:pt x="721" y="399"/>
                </a:cubicBezTo>
                <a:close/>
                <a:moveTo>
                  <a:pt x="6" y="407"/>
                </a:moveTo>
                <a:cubicBezTo>
                  <a:pt x="7" y="413"/>
                  <a:pt x="9" y="418"/>
                  <a:pt x="12" y="422"/>
                </a:cubicBezTo>
                <a:cubicBezTo>
                  <a:pt x="12" y="424"/>
                  <a:pt x="12" y="424"/>
                  <a:pt x="12" y="424"/>
                </a:cubicBezTo>
                <a:cubicBezTo>
                  <a:pt x="9" y="423"/>
                  <a:pt x="9" y="417"/>
                  <a:pt x="6" y="415"/>
                </a:cubicBezTo>
                <a:cubicBezTo>
                  <a:pt x="2" y="408"/>
                  <a:pt x="5" y="400"/>
                  <a:pt x="2" y="393"/>
                </a:cubicBezTo>
                <a:cubicBezTo>
                  <a:pt x="3" y="392"/>
                  <a:pt x="3" y="392"/>
                  <a:pt x="3" y="392"/>
                </a:cubicBezTo>
                <a:cubicBezTo>
                  <a:pt x="5" y="396"/>
                  <a:pt x="6" y="402"/>
                  <a:pt x="6" y="407"/>
                </a:cubicBezTo>
                <a:close/>
                <a:moveTo>
                  <a:pt x="739" y="396"/>
                </a:moveTo>
                <a:cubicBezTo>
                  <a:pt x="742" y="402"/>
                  <a:pt x="743" y="407"/>
                  <a:pt x="742" y="413"/>
                </a:cubicBezTo>
                <a:cubicBezTo>
                  <a:pt x="741" y="414"/>
                  <a:pt x="741" y="416"/>
                  <a:pt x="740" y="415"/>
                </a:cubicBezTo>
                <a:cubicBezTo>
                  <a:pt x="741" y="408"/>
                  <a:pt x="741" y="401"/>
                  <a:pt x="737" y="395"/>
                </a:cubicBezTo>
                <a:cubicBezTo>
                  <a:pt x="737" y="394"/>
                  <a:pt x="737" y="393"/>
                  <a:pt x="739" y="393"/>
                </a:cubicBezTo>
                <a:cubicBezTo>
                  <a:pt x="741" y="393"/>
                  <a:pt x="739" y="395"/>
                  <a:pt x="739" y="396"/>
                </a:cubicBezTo>
                <a:close/>
                <a:moveTo>
                  <a:pt x="712" y="411"/>
                </a:moveTo>
                <a:cubicBezTo>
                  <a:pt x="711" y="412"/>
                  <a:pt x="709" y="410"/>
                  <a:pt x="707" y="411"/>
                </a:cubicBezTo>
                <a:cubicBezTo>
                  <a:pt x="703" y="411"/>
                  <a:pt x="700" y="414"/>
                  <a:pt x="698" y="416"/>
                </a:cubicBezTo>
                <a:cubicBezTo>
                  <a:pt x="698" y="419"/>
                  <a:pt x="694" y="422"/>
                  <a:pt x="698" y="425"/>
                </a:cubicBezTo>
                <a:cubicBezTo>
                  <a:pt x="698" y="427"/>
                  <a:pt x="695" y="427"/>
                  <a:pt x="695" y="428"/>
                </a:cubicBezTo>
                <a:cubicBezTo>
                  <a:pt x="694" y="425"/>
                  <a:pt x="694" y="420"/>
                  <a:pt x="695" y="416"/>
                </a:cubicBezTo>
                <a:cubicBezTo>
                  <a:pt x="699" y="411"/>
                  <a:pt x="704" y="408"/>
                  <a:pt x="711" y="410"/>
                </a:cubicBezTo>
                <a:cubicBezTo>
                  <a:pt x="711" y="410"/>
                  <a:pt x="712" y="410"/>
                  <a:pt x="712" y="411"/>
                </a:cubicBezTo>
                <a:close/>
                <a:moveTo>
                  <a:pt x="715" y="412"/>
                </a:moveTo>
                <a:cubicBezTo>
                  <a:pt x="715" y="413"/>
                  <a:pt x="714" y="413"/>
                  <a:pt x="714" y="413"/>
                </a:cubicBezTo>
                <a:cubicBezTo>
                  <a:pt x="714" y="411"/>
                  <a:pt x="714" y="411"/>
                  <a:pt x="714" y="411"/>
                </a:cubicBezTo>
                <a:cubicBezTo>
                  <a:pt x="715" y="411"/>
                  <a:pt x="715" y="412"/>
                  <a:pt x="715" y="412"/>
                </a:cubicBezTo>
                <a:close/>
                <a:moveTo>
                  <a:pt x="720" y="431"/>
                </a:moveTo>
                <a:cubicBezTo>
                  <a:pt x="715" y="438"/>
                  <a:pt x="715" y="438"/>
                  <a:pt x="715" y="438"/>
                </a:cubicBezTo>
                <a:cubicBezTo>
                  <a:pt x="712" y="437"/>
                  <a:pt x="710" y="440"/>
                  <a:pt x="707" y="442"/>
                </a:cubicBezTo>
                <a:cubicBezTo>
                  <a:pt x="705" y="444"/>
                  <a:pt x="706" y="448"/>
                  <a:pt x="704" y="450"/>
                </a:cubicBezTo>
                <a:cubicBezTo>
                  <a:pt x="701" y="446"/>
                  <a:pt x="707" y="442"/>
                  <a:pt x="704" y="439"/>
                </a:cubicBezTo>
                <a:cubicBezTo>
                  <a:pt x="710" y="439"/>
                  <a:pt x="713" y="436"/>
                  <a:pt x="716" y="434"/>
                </a:cubicBezTo>
                <a:cubicBezTo>
                  <a:pt x="720" y="429"/>
                  <a:pt x="720" y="422"/>
                  <a:pt x="718" y="416"/>
                </a:cubicBezTo>
                <a:cubicBezTo>
                  <a:pt x="722" y="420"/>
                  <a:pt x="721" y="426"/>
                  <a:pt x="720" y="431"/>
                </a:cubicBezTo>
                <a:close/>
                <a:moveTo>
                  <a:pt x="738" y="419"/>
                </a:moveTo>
                <a:cubicBezTo>
                  <a:pt x="737" y="422"/>
                  <a:pt x="732" y="422"/>
                  <a:pt x="730" y="426"/>
                </a:cubicBezTo>
                <a:cubicBezTo>
                  <a:pt x="726" y="432"/>
                  <a:pt x="736" y="437"/>
                  <a:pt x="732" y="445"/>
                </a:cubicBezTo>
                <a:cubicBezTo>
                  <a:pt x="729" y="448"/>
                  <a:pt x="734" y="451"/>
                  <a:pt x="733" y="456"/>
                </a:cubicBezTo>
                <a:cubicBezTo>
                  <a:pt x="730" y="454"/>
                  <a:pt x="731" y="451"/>
                  <a:pt x="729" y="448"/>
                </a:cubicBezTo>
                <a:cubicBezTo>
                  <a:pt x="730" y="445"/>
                  <a:pt x="732" y="441"/>
                  <a:pt x="731" y="437"/>
                </a:cubicBezTo>
                <a:cubicBezTo>
                  <a:pt x="728" y="434"/>
                  <a:pt x="727" y="430"/>
                  <a:pt x="728" y="426"/>
                </a:cubicBezTo>
                <a:cubicBezTo>
                  <a:pt x="729" y="421"/>
                  <a:pt x="734" y="421"/>
                  <a:pt x="738" y="419"/>
                </a:cubicBezTo>
                <a:close/>
                <a:moveTo>
                  <a:pt x="715" y="427"/>
                </a:moveTo>
                <a:cubicBezTo>
                  <a:pt x="713" y="429"/>
                  <a:pt x="712" y="425"/>
                  <a:pt x="710" y="424"/>
                </a:cubicBezTo>
                <a:cubicBezTo>
                  <a:pt x="706" y="423"/>
                  <a:pt x="702" y="422"/>
                  <a:pt x="699" y="425"/>
                </a:cubicBezTo>
                <a:cubicBezTo>
                  <a:pt x="699" y="422"/>
                  <a:pt x="703" y="422"/>
                  <a:pt x="704" y="421"/>
                </a:cubicBezTo>
                <a:cubicBezTo>
                  <a:pt x="709" y="421"/>
                  <a:pt x="713" y="425"/>
                  <a:pt x="715" y="427"/>
                </a:cubicBezTo>
                <a:close/>
                <a:moveTo>
                  <a:pt x="53" y="437"/>
                </a:moveTo>
                <a:cubicBezTo>
                  <a:pt x="51" y="442"/>
                  <a:pt x="53" y="448"/>
                  <a:pt x="47" y="451"/>
                </a:cubicBezTo>
                <a:cubicBezTo>
                  <a:pt x="45" y="451"/>
                  <a:pt x="45" y="451"/>
                  <a:pt x="45" y="451"/>
                </a:cubicBezTo>
                <a:cubicBezTo>
                  <a:pt x="44" y="446"/>
                  <a:pt x="44" y="440"/>
                  <a:pt x="40" y="437"/>
                </a:cubicBezTo>
                <a:cubicBezTo>
                  <a:pt x="40" y="432"/>
                  <a:pt x="41" y="428"/>
                  <a:pt x="46" y="427"/>
                </a:cubicBezTo>
                <a:cubicBezTo>
                  <a:pt x="51" y="427"/>
                  <a:pt x="51" y="433"/>
                  <a:pt x="53" y="437"/>
                </a:cubicBezTo>
                <a:close/>
                <a:moveTo>
                  <a:pt x="705" y="429"/>
                </a:moveTo>
                <a:cubicBezTo>
                  <a:pt x="705" y="430"/>
                  <a:pt x="705" y="430"/>
                  <a:pt x="705" y="430"/>
                </a:cubicBezTo>
                <a:cubicBezTo>
                  <a:pt x="704" y="430"/>
                  <a:pt x="704" y="430"/>
                  <a:pt x="704" y="430"/>
                </a:cubicBezTo>
                <a:cubicBezTo>
                  <a:pt x="704" y="430"/>
                  <a:pt x="704" y="429"/>
                  <a:pt x="705" y="429"/>
                </a:cubicBezTo>
                <a:close/>
                <a:moveTo>
                  <a:pt x="692" y="432"/>
                </a:moveTo>
                <a:cubicBezTo>
                  <a:pt x="693" y="435"/>
                  <a:pt x="691" y="437"/>
                  <a:pt x="692" y="440"/>
                </a:cubicBezTo>
                <a:cubicBezTo>
                  <a:pt x="691" y="438"/>
                  <a:pt x="690" y="436"/>
                  <a:pt x="691" y="433"/>
                </a:cubicBezTo>
                <a:cubicBezTo>
                  <a:pt x="692" y="432"/>
                  <a:pt x="692" y="432"/>
                  <a:pt x="692" y="432"/>
                </a:cubicBezTo>
                <a:close/>
                <a:moveTo>
                  <a:pt x="20" y="437"/>
                </a:moveTo>
                <a:cubicBezTo>
                  <a:pt x="21" y="441"/>
                  <a:pt x="15" y="442"/>
                  <a:pt x="15" y="445"/>
                </a:cubicBezTo>
                <a:cubicBezTo>
                  <a:pt x="12" y="447"/>
                  <a:pt x="12" y="443"/>
                  <a:pt x="12" y="442"/>
                </a:cubicBezTo>
                <a:cubicBezTo>
                  <a:pt x="12" y="439"/>
                  <a:pt x="12" y="435"/>
                  <a:pt x="15" y="433"/>
                </a:cubicBezTo>
                <a:cubicBezTo>
                  <a:pt x="17" y="433"/>
                  <a:pt x="18" y="436"/>
                  <a:pt x="20" y="437"/>
                </a:cubicBezTo>
                <a:close/>
                <a:moveTo>
                  <a:pt x="41" y="441"/>
                </a:moveTo>
                <a:cubicBezTo>
                  <a:pt x="40" y="445"/>
                  <a:pt x="44" y="449"/>
                  <a:pt x="41" y="454"/>
                </a:cubicBezTo>
                <a:cubicBezTo>
                  <a:pt x="39" y="460"/>
                  <a:pt x="30" y="454"/>
                  <a:pt x="30" y="461"/>
                </a:cubicBezTo>
                <a:cubicBezTo>
                  <a:pt x="28" y="463"/>
                  <a:pt x="30" y="464"/>
                  <a:pt x="30" y="466"/>
                </a:cubicBezTo>
                <a:cubicBezTo>
                  <a:pt x="33" y="471"/>
                  <a:pt x="41" y="469"/>
                  <a:pt x="40" y="475"/>
                </a:cubicBezTo>
                <a:cubicBezTo>
                  <a:pt x="38" y="477"/>
                  <a:pt x="37" y="480"/>
                  <a:pt x="38" y="483"/>
                </a:cubicBezTo>
                <a:cubicBezTo>
                  <a:pt x="38" y="487"/>
                  <a:pt x="41" y="490"/>
                  <a:pt x="45" y="492"/>
                </a:cubicBezTo>
                <a:cubicBezTo>
                  <a:pt x="43" y="494"/>
                  <a:pt x="41" y="497"/>
                  <a:pt x="42" y="500"/>
                </a:cubicBezTo>
                <a:cubicBezTo>
                  <a:pt x="43" y="502"/>
                  <a:pt x="45" y="504"/>
                  <a:pt x="47" y="504"/>
                </a:cubicBezTo>
                <a:cubicBezTo>
                  <a:pt x="48" y="504"/>
                  <a:pt x="49" y="503"/>
                  <a:pt x="50" y="503"/>
                </a:cubicBezTo>
                <a:cubicBezTo>
                  <a:pt x="50" y="501"/>
                  <a:pt x="49" y="501"/>
                  <a:pt x="48" y="500"/>
                </a:cubicBezTo>
                <a:cubicBezTo>
                  <a:pt x="46" y="502"/>
                  <a:pt x="44" y="500"/>
                  <a:pt x="44" y="499"/>
                </a:cubicBezTo>
                <a:cubicBezTo>
                  <a:pt x="44" y="497"/>
                  <a:pt x="45" y="494"/>
                  <a:pt x="47" y="494"/>
                </a:cubicBezTo>
                <a:cubicBezTo>
                  <a:pt x="54" y="492"/>
                  <a:pt x="55" y="500"/>
                  <a:pt x="57" y="503"/>
                </a:cubicBezTo>
                <a:cubicBezTo>
                  <a:pt x="58" y="506"/>
                  <a:pt x="56" y="511"/>
                  <a:pt x="55" y="513"/>
                </a:cubicBezTo>
                <a:cubicBezTo>
                  <a:pt x="53" y="517"/>
                  <a:pt x="48" y="516"/>
                  <a:pt x="44" y="517"/>
                </a:cubicBezTo>
                <a:cubicBezTo>
                  <a:pt x="42" y="518"/>
                  <a:pt x="40" y="513"/>
                  <a:pt x="38" y="515"/>
                </a:cubicBezTo>
                <a:cubicBezTo>
                  <a:pt x="44" y="520"/>
                  <a:pt x="44" y="520"/>
                  <a:pt x="44" y="520"/>
                </a:cubicBezTo>
                <a:cubicBezTo>
                  <a:pt x="49" y="519"/>
                  <a:pt x="55" y="518"/>
                  <a:pt x="58" y="513"/>
                </a:cubicBezTo>
                <a:cubicBezTo>
                  <a:pt x="61" y="514"/>
                  <a:pt x="59" y="519"/>
                  <a:pt x="59" y="522"/>
                </a:cubicBezTo>
                <a:cubicBezTo>
                  <a:pt x="58" y="526"/>
                  <a:pt x="53" y="526"/>
                  <a:pt x="50" y="528"/>
                </a:cubicBezTo>
                <a:cubicBezTo>
                  <a:pt x="46" y="527"/>
                  <a:pt x="41" y="527"/>
                  <a:pt x="38" y="523"/>
                </a:cubicBezTo>
                <a:cubicBezTo>
                  <a:pt x="38" y="521"/>
                  <a:pt x="34" y="519"/>
                  <a:pt x="35" y="515"/>
                </a:cubicBezTo>
                <a:cubicBezTo>
                  <a:pt x="38" y="512"/>
                  <a:pt x="33" y="510"/>
                  <a:pt x="33" y="506"/>
                </a:cubicBezTo>
                <a:cubicBezTo>
                  <a:pt x="31" y="503"/>
                  <a:pt x="33" y="501"/>
                  <a:pt x="32" y="499"/>
                </a:cubicBezTo>
                <a:cubicBezTo>
                  <a:pt x="37" y="492"/>
                  <a:pt x="32" y="485"/>
                  <a:pt x="28" y="479"/>
                </a:cubicBezTo>
                <a:cubicBezTo>
                  <a:pt x="18" y="474"/>
                  <a:pt x="19" y="463"/>
                  <a:pt x="16" y="454"/>
                </a:cubicBezTo>
                <a:cubicBezTo>
                  <a:pt x="15" y="448"/>
                  <a:pt x="19" y="444"/>
                  <a:pt x="23" y="440"/>
                </a:cubicBezTo>
                <a:cubicBezTo>
                  <a:pt x="25" y="440"/>
                  <a:pt x="28" y="440"/>
                  <a:pt x="31" y="440"/>
                </a:cubicBezTo>
                <a:cubicBezTo>
                  <a:pt x="34" y="439"/>
                  <a:pt x="39" y="437"/>
                  <a:pt x="41" y="441"/>
                </a:cubicBezTo>
                <a:close/>
                <a:moveTo>
                  <a:pt x="718" y="444"/>
                </a:moveTo>
                <a:cubicBezTo>
                  <a:pt x="718" y="445"/>
                  <a:pt x="716" y="448"/>
                  <a:pt x="714" y="448"/>
                </a:cubicBezTo>
                <a:cubicBezTo>
                  <a:pt x="713" y="448"/>
                  <a:pt x="712" y="448"/>
                  <a:pt x="712" y="447"/>
                </a:cubicBezTo>
                <a:cubicBezTo>
                  <a:pt x="713" y="445"/>
                  <a:pt x="717" y="446"/>
                  <a:pt x="717" y="443"/>
                </a:cubicBezTo>
                <a:cubicBezTo>
                  <a:pt x="718" y="440"/>
                  <a:pt x="718" y="440"/>
                  <a:pt x="718" y="440"/>
                </a:cubicBezTo>
                <a:cubicBezTo>
                  <a:pt x="719" y="440"/>
                  <a:pt x="718" y="442"/>
                  <a:pt x="718" y="444"/>
                </a:cubicBezTo>
                <a:close/>
                <a:moveTo>
                  <a:pt x="695" y="444"/>
                </a:moveTo>
                <a:cubicBezTo>
                  <a:pt x="695" y="444"/>
                  <a:pt x="695" y="444"/>
                  <a:pt x="695" y="444"/>
                </a:cubicBezTo>
                <a:cubicBezTo>
                  <a:pt x="693" y="445"/>
                  <a:pt x="692" y="443"/>
                  <a:pt x="693" y="442"/>
                </a:cubicBezTo>
                <a:cubicBezTo>
                  <a:pt x="694" y="442"/>
                  <a:pt x="695" y="443"/>
                  <a:pt x="695" y="444"/>
                </a:cubicBezTo>
                <a:close/>
                <a:moveTo>
                  <a:pt x="34" y="448"/>
                </a:moveTo>
                <a:cubicBezTo>
                  <a:pt x="33" y="449"/>
                  <a:pt x="33" y="449"/>
                  <a:pt x="33" y="449"/>
                </a:cubicBezTo>
                <a:cubicBezTo>
                  <a:pt x="31" y="448"/>
                  <a:pt x="28" y="448"/>
                  <a:pt x="27" y="451"/>
                </a:cubicBezTo>
                <a:cubicBezTo>
                  <a:pt x="26" y="454"/>
                  <a:pt x="30" y="454"/>
                  <a:pt x="29" y="457"/>
                </a:cubicBezTo>
                <a:cubicBezTo>
                  <a:pt x="27" y="457"/>
                  <a:pt x="27" y="454"/>
                  <a:pt x="25" y="453"/>
                </a:cubicBezTo>
                <a:cubicBezTo>
                  <a:pt x="24" y="449"/>
                  <a:pt x="27" y="447"/>
                  <a:pt x="30" y="446"/>
                </a:cubicBezTo>
                <a:cubicBezTo>
                  <a:pt x="31" y="445"/>
                  <a:pt x="33" y="446"/>
                  <a:pt x="34" y="448"/>
                </a:cubicBezTo>
                <a:close/>
                <a:moveTo>
                  <a:pt x="698" y="452"/>
                </a:moveTo>
                <a:cubicBezTo>
                  <a:pt x="698" y="455"/>
                  <a:pt x="698" y="457"/>
                  <a:pt x="696" y="460"/>
                </a:cubicBezTo>
                <a:cubicBezTo>
                  <a:pt x="692" y="462"/>
                  <a:pt x="688" y="462"/>
                  <a:pt x="684" y="464"/>
                </a:cubicBezTo>
                <a:cubicBezTo>
                  <a:pt x="680" y="467"/>
                  <a:pt x="679" y="471"/>
                  <a:pt x="676" y="475"/>
                </a:cubicBezTo>
                <a:cubicBezTo>
                  <a:pt x="674" y="471"/>
                  <a:pt x="678" y="469"/>
                  <a:pt x="680" y="466"/>
                </a:cubicBezTo>
                <a:cubicBezTo>
                  <a:pt x="683" y="460"/>
                  <a:pt x="690" y="460"/>
                  <a:pt x="694" y="458"/>
                </a:cubicBezTo>
                <a:cubicBezTo>
                  <a:pt x="696" y="456"/>
                  <a:pt x="697" y="452"/>
                  <a:pt x="695" y="448"/>
                </a:cubicBezTo>
                <a:cubicBezTo>
                  <a:pt x="698" y="448"/>
                  <a:pt x="697" y="451"/>
                  <a:pt x="698" y="452"/>
                </a:cubicBezTo>
                <a:close/>
                <a:moveTo>
                  <a:pt x="727" y="451"/>
                </a:moveTo>
                <a:cubicBezTo>
                  <a:pt x="728" y="454"/>
                  <a:pt x="724" y="457"/>
                  <a:pt x="722" y="460"/>
                </a:cubicBezTo>
                <a:cubicBezTo>
                  <a:pt x="718" y="462"/>
                  <a:pt x="713" y="464"/>
                  <a:pt x="709" y="461"/>
                </a:cubicBezTo>
                <a:cubicBezTo>
                  <a:pt x="707" y="461"/>
                  <a:pt x="707" y="463"/>
                  <a:pt x="706" y="463"/>
                </a:cubicBezTo>
                <a:cubicBezTo>
                  <a:pt x="705" y="466"/>
                  <a:pt x="705" y="469"/>
                  <a:pt x="708" y="471"/>
                </a:cubicBezTo>
                <a:cubicBezTo>
                  <a:pt x="712" y="474"/>
                  <a:pt x="718" y="474"/>
                  <a:pt x="722" y="471"/>
                </a:cubicBezTo>
                <a:cubicBezTo>
                  <a:pt x="724" y="471"/>
                  <a:pt x="727" y="467"/>
                  <a:pt x="728" y="468"/>
                </a:cubicBezTo>
                <a:cubicBezTo>
                  <a:pt x="724" y="473"/>
                  <a:pt x="718" y="477"/>
                  <a:pt x="712" y="475"/>
                </a:cubicBezTo>
                <a:cubicBezTo>
                  <a:pt x="709" y="474"/>
                  <a:pt x="707" y="472"/>
                  <a:pt x="704" y="470"/>
                </a:cubicBezTo>
                <a:cubicBezTo>
                  <a:pt x="702" y="469"/>
                  <a:pt x="701" y="472"/>
                  <a:pt x="699" y="471"/>
                </a:cubicBezTo>
                <a:cubicBezTo>
                  <a:pt x="701" y="469"/>
                  <a:pt x="705" y="468"/>
                  <a:pt x="704" y="464"/>
                </a:cubicBezTo>
                <a:cubicBezTo>
                  <a:pt x="706" y="459"/>
                  <a:pt x="706" y="459"/>
                  <a:pt x="706" y="459"/>
                </a:cubicBezTo>
                <a:cubicBezTo>
                  <a:pt x="705" y="457"/>
                  <a:pt x="703" y="454"/>
                  <a:pt x="704" y="451"/>
                </a:cubicBezTo>
                <a:cubicBezTo>
                  <a:pt x="706" y="455"/>
                  <a:pt x="710" y="462"/>
                  <a:pt x="715" y="460"/>
                </a:cubicBezTo>
                <a:cubicBezTo>
                  <a:pt x="719" y="460"/>
                  <a:pt x="722" y="457"/>
                  <a:pt x="724" y="454"/>
                </a:cubicBezTo>
                <a:cubicBezTo>
                  <a:pt x="724" y="453"/>
                  <a:pt x="725" y="451"/>
                  <a:pt x="727" y="451"/>
                </a:cubicBezTo>
                <a:close/>
                <a:moveTo>
                  <a:pt x="733" y="458"/>
                </a:moveTo>
                <a:cubicBezTo>
                  <a:pt x="733" y="459"/>
                  <a:pt x="733" y="460"/>
                  <a:pt x="733" y="460"/>
                </a:cubicBezTo>
                <a:cubicBezTo>
                  <a:pt x="733" y="458"/>
                  <a:pt x="733" y="458"/>
                  <a:pt x="733" y="458"/>
                </a:cubicBezTo>
                <a:close/>
                <a:moveTo>
                  <a:pt x="733" y="463"/>
                </a:moveTo>
                <a:cubicBezTo>
                  <a:pt x="732" y="464"/>
                  <a:pt x="732" y="467"/>
                  <a:pt x="730" y="467"/>
                </a:cubicBezTo>
                <a:cubicBezTo>
                  <a:pt x="729" y="466"/>
                  <a:pt x="730" y="466"/>
                  <a:pt x="730" y="464"/>
                </a:cubicBezTo>
                <a:cubicBezTo>
                  <a:pt x="730" y="463"/>
                  <a:pt x="731" y="463"/>
                  <a:pt x="733" y="463"/>
                </a:cubicBezTo>
                <a:close/>
                <a:moveTo>
                  <a:pt x="64" y="472"/>
                </a:moveTo>
                <a:cubicBezTo>
                  <a:pt x="64" y="474"/>
                  <a:pt x="64" y="474"/>
                  <a:pt x="63" y="474"/>
                </a:cubicBezTo>
                <a:cubicBezTo>
                  <a:pt x="59" y="474"/>
                  <a:pt x="56" y="473"/>
                  <a:pt x="53" y="474"/>
                </a:cubicBezTo>
                <a:cubicBezTo>
                  <a:pt x="50" y="477"/>
                  <a:pt x="46" y="480"/>
                  <a:pt x="45" y="483"/>
                </a:cubicBezTo>
                <a:cubicBezTo>
                  <a:pt x="44" y="486"/>
                  <a:pt x="47" y="489"/>
                  <a:pt x="45" y="489"/>
                </a:cubicBezTo>
                <a:cubicBezTo>
                  <a:pt x="42" y="489"/>
                  <a:pt x="41" y="485"/>
                  <a:pt x="40" y="483"/>
                </a:cubicBezTo>
                <a:cubicBezTo>
                  <a:pt x="39" y="478"/>
                  <a:pt x="44" y="476"/>
                  <a:pt x="44" y="471"/>
                </a:cubicBezTo>
                <a:cubicBezTo>
                  <a:pt x="46" y="469"/>
                  <a:pt x="49" y="467"/>
                  <a:pt x="52" y="467"/>
                </a:cubicBezTo>
                <a:cubicBezTo>
                  <a:pt x="56" y="468"/>
                  <a:pt x="61" y="468"/>
                  <a:pt x="64" y="472"/>
                </a:cubicBezTo>
                <a:close/>
                <a:moveTo>
                  <a:pt x="695" y="470"/>
                </a:moveTo>
                <a:cubicBezTo>
                  <a:pt x="692" y="472"/>
                  <a:pt x="690" y="474"/>
                  <a:pt x="688" y="477"/>
                </a:cubicBezTo>
                <a:cubicBezTo>
                  <a:pt x="686" y="482"/>
                  <a:pt x="690" y="486"/>
                  <a:pt x="694" y="488"/>
                </a:cubicBezTo>
                <a:cubicBezTo>
                  <a:pt x="699" y="488"/>
                  <a:pt x="703" y="490"/>
                  <a:pt x="707" y="487"/>
                </a:cubicBezTo>
                <a:cubicBezTo>
                  <a:pt x="707" y="487"/>
                  <a:pt x="709" y="487"/>
                  <a:pt x="709" y="488"/>
                </a:cubicBezTo>
                <a:cubicBezTo>
                  <a:pt x="707" y="489"/>
                  <a:pt x="704" y="489"/>
                  <a:pt x="704" y="491"/>
                </a:cubicBezTo>
                <a:cubicBezTo>
                  <a:pt x="707" y="495"/>
                  <a:pt x="707" y="501"/>
                  <a:pt x="705" y="506"/>
                </a:cubicBezTo>
                <a:cubicBezTo>
                  <a:pt x="703" y="510"/>
                  <a:pt x="700" y="512"/>
                  <a:pt x="698" y="513"/>
                </a:cubicBezTo>
                <a:cubicBezTo>
                  <a:pt x="698" y="515"/>
                  <a:pt x="701" y="516"/>
                  <a:pt x="701" y="517"/>
                </a:cubicBezTo>
                <a:cubicBezTo>
                  <a:pt x="707" y="518"/>
                  <a:pt x="711" y="514"/>
                  <a:pt x="713" y="510"/>
                </a:cubicBezTo>
                <a:cubicBezTo>
                  <a:pt x="713" y="507"/>
                  <a:pt x="714" y="505"/>
                  <a:pt x="716" y="503"/>
                </a:cubicBezTo>
                <a:cubicBezTo>
                  <a:pt x="716" y="500"/>
                  <a:pt x="716" y="497"/>
                  <a:pt x="716" y="494"/>
                </a:cubicBezTo>
                <a:cubicBezTo>
                  <a:pt x="718" y="495"/>
                  <a:pt x="718" y="497"/>
                  <a:pt x="718" y="500"/>
                </a:cubicBezTo>
                <a:cubicBezTo>
                  <a:pt x="718" y="503"/>
                  <a:pt x="715" y="508"/>
                  <a:pt x="714" y="512"/>
                </a:cubicBezTo>
                <a:cubicBezTo>
                  <a:pt x="712" y="515"/>
                  <a:pt x="708" y="518"/>
                  <a:pt x="704" y="518"/>
                </a:cubicBezTo>
                <a:cubicBezTo>
                  <a:pt x="701" y="522"/>
                  <a:pt x="704" y="526"/>
                  <a:pt x="701" y="529"/>
                </a:cubicBezTo>
                <a:cubicBezTo>
                  <a:pt x="701" y="532"/>
                  <a:pt x="701" y="532"/>
                  <a:pt x="701" y="532"/>
                </a:cubicBezTo>
                <a:cubicBezTo>
                  <a:pt x="698" y="534"/>
                  <a:pt x="696" y="540"/>
                  <a:pt x="692" y="540"/>
                </a:cubicBezTo>
                <a:cubicBezTo>
                  <a:pt x="691" y="542"/>
                  <a:pt x="687" y="540"/>
                  <a:pt x="687" y="543"/>
                </a:cubicBezTo>
                <a:cubicBezTo>
                  <a:pt x="688" y="551"/>
                  <a:pt x="689" y="560"/>
                  <a:pt x="681" y="564"/>
                </a:cubicBezTo>
                <a:cubicBezTo>
                  <a:pt x="678" y="567"/>
                  <a:pt x="672" y="565"/>
                  <a:pt x="671" y="571"/>
                </a:cubicBezTo>
                <a:cubicBezTo>
                  <a:pt x="669" y="575"/>
                  <a:pt x="669" y="582"/>
                  <a:pt x="668" y="587"/>
                </a:cubicBezTo>
                <a:cubicBezTo>
                  <a:pt x="664" y="596"/>
                  <a:pt x="664" y="596"/>
                  <a:pt x="664" y="596"/>
                </a:cubicBezTo>
                <a:cubicBezTo>
                  <a:pt x="661" y="601"/>
                  <a:pt x="654" y="604"/>
                  <a:pt x="652" y="610"/>
                </a:cubicBezTo>
                <a:cubicBezTo>
                  <a:pt x="649" y="612"/>
                  <a:pt x="648" y="616"/>
                  <a:pt x="644" y="616"/>
                </a:cubicBezTo>
                <a:cubicBezTo>
                  <a:pt x="644" y="614"/>
                  <a:pt x="646" y="613"/>
                  <a:pt x="648" y="613"/>
                </a:cubicBezTo>
                <a:cubicBezTo>
                  <a:pt x="649" y="607"/>
                  <a:pt x="652" y="602"/>
                  <a:pt x="658" y="600"/>
                </a:cubicBezTo>
                <a:cubicBezTo>
                  <a:pt x="664" y="595"/>
                  <a:pt x="669" y="585"/>
                  <a:pt x="667" y="576"/>
                </a:cubicBezTo>
                <a:cubicBezTo>
                  <a:pt x="667" y="575"/>
                  <a:pt x="669" y="572"/>
                  <a:pt x="670" y="571"/>
                </a:cubicBezTo>
                <a:cubicBezTo>
                  <a:pt x="672" y="565"/>
                  <a:pt x="671" y="558"/>
                  <a:pt x="666" y="554"/>
                </a:cubicBezTo>
                <a:cubicBezTo>
                  <a:pt x="664" y="552"/>
                  <a:pt x="661" y="552"/>
                  <a:pt x="658" y="552"/>
                </a:cubicBezTo>
                <a:cubicBezTo>
                  <a:pt x="654" y="555"/>
                  <a:pt x="659" y="558"/>
                  <a:pt x="659" y="562"/>
                </a:cubicBezTo>
                <a:cubicBezTo>
                  <a:pt x="661" y="569"/>
                  <a:pt x="657" y="573"/>
                  <a:pt x="657" y="580"/>
                </a:cubicBezTo>
                <a:cubicBezTo>
                  <a:pt x="655" y="582"/>
                  <a:pt x="656" y="586"/>
                  <a:pt x="653" y="587"/>
                </a:cubicBezTo>
                <a:cubicBezTo>
                  <a:pt x="652" y="584"/>
                  <a:pt x="655" y="582"/>
                  <a:pt x="656" y="579"/>
                </a:cubicBezTo>
                <a:cubicBezTo>
                  <a:pt x="655" y="576"/>
                  <a:pt x="656" y="573"/>
                  <a:pt x="658" y="571"/>
                </a:cubicBezTo>
                <a:cubicBezTo>
                  <a:pt x="658" y="564"/>
                  <a:pt x="658" y="557"/>
                  <a:pt x="652" y="553"/>
                </a:cubicBezTo>
                <a:cubicBezTo>
                  <a:pt x="647" y="550"/>
                  <a:pt x="643" y="552"/>
                  <a:pt x="639" y="555"/>
                </a:cubicBezTo>
                <a:cubicBezTo>
                  <a:pt x="638" y="558"/>
                  <a:pt x="635" y="558"/>
                  <a:pt x="634" y="558"/>
                </a:cubicBezTo>
                <a:cubicBezTo>
                  <a:pt x="627" y="561"/>
                  <a:pt x="626" y="568"/>
                  <a:pt x="625" y="575"/>
                </a:cubicBezTo>
                <a:cubicBezTo>
                  <a:pt x="625" y="579"/>
                  <a:pt x="629" y="582"/>
                  <a:pt x="632" y="584"/>
                </a:cubicBezTo>
                <a:cubicBezTo>
                  <a:pt x="636" y="585"/>
                  <a:pt x="639" y="583"/>
                  <a:pt x="642" y="580"/>
                </a:cubicBezTo>
                <a:cubicBezTo>
                  <a:pt x="644" y="577"/>
                  <a:pt x="643" y="574"/>
                  <a:pt x="643" y="571"/>
                </a:cubicBezTo>
                <a:cubicBezTo>
                  <a:pt x="645" y="571"/>
                  <a:pt x="646" y="575"/>
                  <a:pt x="645" y="576"/>
                </a:cubicBezTo>
                <a:cubicBezTo>
                  <a:pt x="645" y="580"/>
                  <a:pt x="641" y="584"/>
                  <a:pt x="638" y="585"/>
                </a:cubicBezTo>
                <a:cubicBezTo>
                  <a:pt x="632" y="587"/>
                  <a:pt x="632" y="587"/>
                  <a:pt x="632" y="587"/>
                </a:cubicBezTo>
                <a:cubicBezTo>
                  <a:pt x="632" y="592"/>
                  <a:pt x="632" y="597"/>
                  <a:pt x="626" y="598"/>
                </a:cubicBezTo>
                <a:cubicBezTo>
                  <a:pt x="626" y="598"/>
                  <a:pt x="626" y="598"/>
                  <a:pt x="626" y="598"/>
                </a:cubicBezTo>
                <a:cubicBezTo>
                  <a:pt x="629" y="595"/>
                  <a:pt x="630" y="592"/>
                  <a:pt x="630" y="587"/>
                </a:cubicBezTo>
                <a:cubicBezTo>
                  <a:pt x="629" y="584"/>
                  <a:pt x="626" y="581"/>
                  <a:pt x="622" y="581"/>
                </a:cubicBezTo>
                <a:cubicBezTo>
                  <a:pt x="617" y="581"/>
                  <a:pt x="614" y="584"/>
                  <a:pt x="610" y="586"/>
                </a:cubicBezTo>
                <a:cubicBezTo>
                  <a:pt x="606" y="590"/>
                  <a:pt x="604" y="595"/>
                  <a:pt x="604" y="601"/>
                </a:cubicBezTo>
                <a:cubicBezTo>
                  <a:pt x="603" y="601"/>
                  <a:pt x="603" y="604"/>
                  <a:pt x="601" y="602"/>
                </a:cubicBezTo>
                <a:cubicBezTo>
                  <a:pt x="603" y="596"/>
                  <a:pt x="603" y="590"/>
                  <a:pt x="607" y="586"/>
                </a:cubicBezTo>
                <a:cubicBezTo>
                  <a:pt x="612" y="583"/>
                  <a:pt x="617" y="578"/>
                  <a:pt x="623" y="579"/>
                </a:cubicBezTo>
                <a:cubicBezTo>
                  <a:pt x="624" y="569"/>
                  <a:pt x="624" y="569"/>
                  <a:pt x="624" y="569"/>
                </a:cubicBezTo>
                <a:cubicBezTo>
                  <a:pt x="629" y="559"/>
                  <a:pt x="629" y="559"/>
                  <a:pt x="629" y="559"/>
                </a:cubicBezTo>
                <a:cubicBezTo>
                  <a:pt x="635" y="558"/>
                  <a:pt x="638" y="553"/>
                  <a:pt x="643" y="551"/>
                </a:cubicBezTo>
                <a:cubicBezTo>
                  <a:pt x="646" y="548"/>
                  <a:pt x="643" y="544"/>
                  <a:pt x="646" y="541"/>
                </a:cubicBezTo>
                <a:cubicBezTo>
                  <a:pt x="648" y="538"/>
                  <a:pt x="649" y="532"/>
                  <a:pt x="654" y="533"/>
                </a:cubicBezTo>
                <a:cubicBezTo>
                  <a:pt x="658" y="532"/>
                  <a:pt x="661" y="531"/>
                  <a:pt x="665" y="528"/>
                </a:cubicBezTo>
                <a:cubicBezTo>
                  <a:pt x="666" y="528"/>
                  <a:pt x="667" y="526"/>
                  <a:pt x="668" y="526"/>
                </a:cubicBezTo>
                <a:cubicBezTo>
                  <a:pt x="673" y="522"/>
                  <a:pt x="679" y="525"/>
                  <a:pt x="684" y="527"/>
                </a:cubicBezTo>
                <a:cubicBezTo>
                  <a:pt x="680" y="529"/>
                  <a:pt x="672" y="523"/>
                  <a:pt x="667" y="529"/>
                </a:cubicBezTo>
                <a:cubicBezTo>
                  <a:pt x="661" y="532"/>
                  <a:pt x="656" y="536"/>
                  <a:pt x="657" y="544"/>
                </a:cubicBezTo>
                <a:cubicBezTo>
                  <a:pt x="657" y="546"/>
                  <a:pt x="658" y="549"/>
                  <a:pt x="661" y="550"/>
                </a:cubicBezTo>
                <a:cubicBezTo>
                  <a:pt x="665" y="550"/>
                  <a:pt x="668" y="553"/>
                  <a:pt x="671" y="551"/>
                </a:cubicBezTo>
                <a:cubicBezTo>
                  <a:pt x="675" y="547"/>
                  <a:pt x="677" y="544"/>
                  <a:pt x="675" y="539"/>
                </a:cubicBezTo>
                <a:cubicBezTo>
                  <a:pt x="673" y="538"/>
                  <a:pt x="672" y="537"/>
                  <a:pt x="669" y="538"/>
                </a:cubicBezTo>
                <a:cubicBezTo>
                  <a:pt x="667" y="538"/>
                  <a:pt x="669" y="543"/>
                  <a:pt x="666" y="542"/>
                </a:cubicBezTo>
                <a:cubicBezTo>
                  <a:pt x="664" y="541"/>
                  <a:pt x="666" y="539"/>
                  <a:pt x="666" y="538"/>
                </a:cubicBezTo>
                <a:cubicBezTo>
                  <a:pt x="669" y="536"/>
                  <a:pt x="672" y="535"/>
                  <a:pt x="675" y="536"/>
                </a:cubicBezTo>
                <a:cubicBezTo>
                  <a:pt x="679" y="539"/>
                  <a:pt x="676" y="544"/>
                  <a:pt x="675" y="548"/>
                </a:cubicBezTo>
                <a:cubicBezTo>
                  <a:pt x="675" y="552"/>
                  <a:pt x="667" y="553"/>
                  <a:pt x="671" y="557"/>
                </a:cubicBezTo>
                <a:cubicBezTo>
                  <a:pt x="672" y="560"/>
                  <a:pt x="671" y="564"/>
                  <a:pt x="674" y="565"/>
                </a:cubicBezTo>
                <a:cubicBezTo>
                  <a:pt x="678" y="564"/>
                  <a:pt x="680" y="562"/>
                  <a:pt x="683" y="560"/>
                </a:cubicBezTo>
                <a:cubicBezTo>
                  <a:pt x="684" y="555"/>
                  <a:pt x="690" y="549"/>
                  <a:pt x="685" y="544"/>
                </a:cubicBezTo>
                <a:cubicBezTo>
                  <a:pt x="681" y="541"/>
                  <a:pt x="681" y="541"/>
                  <a:pt x="681" y="541"/>
                </a:cubicBezTo>
                <a:cubicBezTo>
                  <a:pt x="682" y="538"/>
                  <a:pt x="684" y="542"/>
                  <a:pt x="685" y="542"/>
                </a:cubicBezTo>
                <a:cubicBezTo>
                  <a:pt x="688" y="540"/>
                  <a:pt x="692" y="541"/>
                  <a:pt x="695" y="538"/>
                </a:cubicBezTo>
                <a:cubicBezTo>
                  <a:pt x="697" y="535"/>
                  <a:pt x="698" y="532"/>
                  <a:pt x="700" y="530"/>
                </a:cubicBezTo>
                <a:cubicBezTo>
                  <a:pt x="701" y="526"/>
                  <a:pt x="701" y="522"/>
                  <a:pt x="701" y="519"/>
                </a:cubicBezTo>
                <a:cubicBezTo>
                  <a:pt x="698" y="517"/>
                  <a:pt x="695" y="515"/>
                  <a:pt x="694" y="511"/>
                </a:cubicBezTo>
                <a:cubicBezTo>
                  <a:pt x="695" y="510"/>
                  <a:pt x="697" y="512"/>
                  <a:pt x="699" y="511"/>
                </a:cubicBezTo>
                <a:cubicBezTo>
                  <a:pt x="703" y="508"/>
                  <a:pt x="704" y="503"/>
                  <a:pt x="705" y="498"/>
                </a:cubicBezTo>
                <a:cubicBezTo>
                  <a:pt x="704" y="494"/>
                  <a:pt x="701" y="492"/>
                  <a:pt x="698" y="490"/>
                </a:cubicBezTo>
                <a:cubicBezTo>
                  <a:pt x="695" y="489"/>
                  <a:pt x="689" y="489"/>
                  <a:pt x="687" y="484"/>
                </a:cubicBezTo>
                <a:cubicBezTo>
                  <a:pt x="684" y="480"/>
                  <a:pt x="687" y="476"/>
                  <a:pt x="688" y="472"/>
                </a:cubicBezTo>
                <a:cubicBezTo>
                  <a:pt x="690" y="471"/>
                  <a:pt x="692" y="469"/>
                  <a:pt x="694" y="469"/>
                </a:cubicBezTo>
                <a:cubicBezTo>
                  <a:pt x="695" y="469"/>
                  <a:pt x="695" y="470"/>
                  <a:pt x="695" y="470"/>
                </a:cubicBezTo>
                <a:close/>
                <a:moveTo>
                  <a:pt x="70" y="483"/>
                </a:moveTo>
                <a:cubicBezTo>
                  <a:pt x="74" y="490"/>
                  <a:pt x="70" y="497"/>
                  <a:pt x="67" y="504"/>
                </a:cubicBezTo>
                <a:cubicBezTo>
                  <a:pt x="67" y="509"/>
                  <a:pt x="71" y="510"/>
                  <a:pt x="73" y="513"/>
                </a:cubicBezTo>
                <a:cubicBezTo>
                  <a:pt x="77" y="518"/>
                  <a:pt x="82" y="512"/>
                  <a:pt x="86" y="516"/>
                </a:cubicBezTo>
                <a:cubicBezTo>
                  <a:pt x="89" y="520"/>
                  <a:pt x="90" y="523"/>
                  <a:pt x="90" y="528"/>
                </a:cubicBezTo>
                <a:cubicBezTo>
                  <a:pt x="90" y="532"/>
                  <a:pt x="84" y="532"/>
                  <a:pt x="82" y="536"/>
                </a:cubicBezTo>
                <a:cubicBezTo>
                  <a:pt x="82" y="548"/>
                  <a:pt x="82" y="548"/>
                  <a:pt x="82" y="548"/>
                </a:cubicBezTo>
                <a:cubicBezTo>
                  <a:pt x="80" y="547"/>
                  <a:pt x="77" y="547"/>
                  <a:pt x="75" y="547"/>
                </a:cubicBezTo>
                <a:cubicBezTo>
                  <a:pt x="73" y="549"/>
                  <a:pt x="71" y="552"/>
                  <a:pt x="73" y="554"/>
                </a:cubicBezTo>
                <a:cubicBezTo>
                  <a:pt x="74" y="555"/>
                  <a:pt x="74" y="555"/>
                  <a:pt x="76" y="555"/>
                </a:cubicBezTo>
                <a:cubicBezTo>
                  <a:pt x="76" y="553"/>
                  <a:pt x="73" y="551"/>
                  <a:pt x="76" y="549"/>
                </a:cubicBezTo>
                <a:cubicBezTo>
                  <a:pt x="79" y="549"/>
                  <a:pt x="82" y="553"/>
                  <a:pt x="84" y="550"/>
                </a:cubicBezTo>
                <a:cubicBezTo>
                  <a:pt x="85" y="552"/>
                  <a:pt x="87" y="551"/>
                  <a:pt x="88" y="549"/>
                </a:cubicBezTo>
                <a:cubicBezTo>
                  <a:pt x="89" y="549"/>
                  <a:pt x="90" y="547"/>
                  <a:pt x="89" y="546"/>
                </a:cubicBezTo>
                <a:cubicBezTo>
                  <a:pt x="87" y="544"/>
                  <a:pt x="87" y="547"/>
                  <a:pt x="86" y="547"/>
                </a:cubicBezTo>
                <a:cubicBezTo>
                  <a:pt x="84" y="547"/>
                  <a:pt x="84" y="546"/>
                  <a:pt x="83" y="544"/>
                </a:cubicBezTo>
                <a:cubicBezTo>
                  <a:pt x="84" y="543"/>
                  <a:pt x="84" y="540"/>
                  <a:pt x="87" y="539"/>
                </a:cubicBezTo>
                <a:cubicBezTo>
                  <a:pt x="90" y="538"/>
                  <a:pt x="93" y="541"/>
                  <a:pt x="97" y="541"/>
                </a:cubicBezTo>
                <a:cubicBezTo>
                  <a:pt x="96" y="538"/>
                  <a:pt x="94" y="538"/>
                  <a:pt x="93" y="537"/>
                </a:cubicBezTo>
                <a:cubicBezTo>
                  <a:pt x="87" y="537"/>
                  <a:pt x="87" y="537"/>
                  <a:pt x="87" y="537"/>
                </a:cubicBezTo>
                <a:cubicBezTo>
                  <a:pt x="87" y="537"/>
                  <a:pt x="87" y="537"/>
                  <a:pt x="86" y="536"/>
                </a:cubicBezTo>
                <a:cubicBezTo>
                  <a:pt x="87" y="534"/>
                  <a:pt x="89" y="534"/>
                  <a:pt x="90" y="533"/>
                </a:cubicBezTo>
                <a:cubicBezTo>
                  <a:pt x="97" y="532"/>
                  <a:pt x="101" y="538"/>
                  <a:pt x="105" y="542"/>
                </a:cubicBezTo>
                <a:cubicBezTo>
                  <a:pt x="107" y="546"/>
                  <a:pt x="108" y="549"/>
                  <a:pt x="107" y="554"/>
                </a:cubicBezTo>
                <a:cubicBezTo>
                  <a:pt x="105" y="556"/>
                  <a:pt x="103" y="559"/>
                  <a:pt x="100" y="561"/>
                </a:cubicBezTo>
                <a:cubicBezTo>
                  <a:pt x="99" y="561"/>
                  <a:pt x="96" y="561"/>
                  <a:pt x="95" y="560"/>
                </a:cubicBezTo>
                <a:cubicBezTo>
                  <a:pt x="94" y="558"/>
                  <a:pt x="98" y="557"/>
                  <a:pt x="98" y="555"/>
                </a:cubicBezTo>
                <a:cubicBezTo>
                  <a:pt x="99" y="551"/>
                  <a:pt x="101" y="546"/>
                  <a:pt x="98" y="542"/>
                </a:cubicBezTo>
                <a:cubicBezTo>
                  <a:pt x="96" y="544"/>
                  <a:pt x="99" y="548"/>
                  <a:pt x="97" y="552"/>
                </a:cubicBezTo>
                <a:cubicBezTo>
                  <a:pt x="96" y="560"/>
                  <a:pt x="87" y="558"/>
                  <a:pt x="83" y="564"/>
                </a:cubicBezTo>
                <a:cubicBezTo>
                  <a:pt x="84" y="568"/>
                  <a:pt x="83" y="572"/>
                  <a:pt x="86" y="575"/>
                </a:cubicBezTo>
                <a:cubicBezTo>
                  <a:pt x="88" y="575"/>
                  <a:pt x="90" y="577"/>
                  <a:pt x="92" y="578"/>
                </a:cubicBezTo>
                <a:cubicBezTo>
                  <a:pt x="97" y="579"/>
                  <a:pt x="101" y="575"/>
                  <a:pt x="107" y="576"/>
                </a:cubicBezTo>
                <a:cubicBezTo>
                  <a:pt x="111" y="580"/>
                  <a:pt x="119" y="581"/>
                  <a:pt x="119" y="588"/>
                </a:cubicBezTo>
                <a:cubicBezTo>
                  <a:pt x="119" y="591"/>
                  <a:pt x="119" y="596"/>
                  <a:pt x="115" y="596"/>
                </a:cubicBezTo>
                <a:cubicBezTo>
                  <a:pt x="111" y="597"/>
                  <a:pt x="108" y="599"/>
                  <a:pt x="105" y="596"/>
                </a:cubicBezTo>
                <a:cubicBezTo>
                  <a:pt x="102" y="595"/>
                  <a:pt x="100" y="593"/>
                  <a:pt x="99" y="590"/>
                </a:cubicBezTo>
                <a:cubicBezTo>
                  <a:pt x="100" y="588"/>
                  <a:pt x="102" y="585"/>
                  <a:pt x="105" y="584"/>
                </a:cubicBezTo>
                <a:cubicBezTo>
                  <a:pt x="107" y="584"/>
                  <a:pt x="108" y="585"/>
                  <a:pt x="109" y="587"/>
                </a:cubicBezTo>
                <a:cubicBezTo>
                  <a:pt x="109" y="588"/>
                  <a:pt x="108" y="590"/>
                  <a:pt x="109" y="590"/>
                </a:cubicBezTo>
                <a:cubicBezTo>
                  <a:pt x="110" y="592"/>
                  <a:pt x="110" y="590"/>
                  <a:pt x="111" y="590"/>
                </a:cubicBezTo>
                <a:cubicBezTo>
                  <a:pt x="112" y="586"/>
                  <a:pt x="110" y="584"/>
                  <a:pt x="108" y="582"/>
                </a:cubicBezTo>
                <a:cubicBezTo>
                  <a:pt x="99" y="579"/>
                  <a:pt x="99" y="591"/>
                  <a:pt x="91" y="589"/>
                </a:cubicBezTo>
                <a:cubicBezTo>
                  <a:pt x="87" y="587"/>
                  <a:pt x="81" y="590"/>
                  <a:pt x="78" y="585"/>
                </a:cubicBezTo>
                <a:cubicBezTo>
                  <a:pt x="76" y="581"/>
                  <a:pt x="73" y="577"/>
                  <a:pt x="74" y="573"/>
                </a:cubicBezTo>
                <a:cubicBezTo>
                  <a:pt x="76" y="569"/>
                  <a:pt x="80" y="567"/>
                  <a:pt x="81" y="562"/>
                </a:cubicBezTo>
                <a:cubicBezTo>
                  <a:pt x="81" y="559"/>
                  <a:pt x="84" y="556"/>
                  <a:pt x="82" y="553"/>
                </a:cubicBezTo>
                <a:cubicBezTo>
                  <a:pt x="80" y="555"/>
                  <a:pt x="82" y="561"/>
                  <a:pt x="76" y="561"/>
                </a:cubicBezTo>
                <a:cubicBezTo>
                  <a:pt x="73" y="560"/>
                  <a:pt x="70" y="561"/>
                  <a:pt x="67" y="558"/>
                </a:cubicBezTo>
                <a:cubicBezTo>
                  <a:pt x="67" y="552"/>
                  <a:pt x="65" y="545"/>
                  <a:pt x="71" y="542"/>
                </a:cubicBezTo>
                <a:cubicBezTo>
                  <a:pt x="75" y="540"/>
                  <a:pt x="79" y="538"/>
                  <a:pt x="82" y="533"/>
                </a:cubicBezTo>
                <a:cubicBezTo>
                  <a:pt x="82" y="530"/>
                  <a:pt x="82" y="526"/>
                  <a:pt x="79" y="523"/>
                </a:cubicBezTo>
                <a:cubicBezTo>
                  <a:pt x="75" y="520"/>
                  <a:pt x="68" y="524"/>
                  <a:pt x="64" y="520"/>
                </a:cubicBezTo>
                <a:cubicBezTo>
                  <a:pt x="61" y="518"/>
                  <a:pt x="64" y="512"/>
                  <a:pt x="59" y="509"/>
                </a:cubicBezTo>
                <a:cubicBezTo>
                  <a:pt x="60" y="504"/>
                  <a:pt x="59" y="500"/>
                  <a:pt x="56" y="496"/>
                </a:cubicBezTo>
                <a:cubicBezTo>
                  <a:pt x="57" y="494"/>
                  <a:pt x="60" y="492"/>
                  <a:pt x="61" y="490"/>
                </a:cubicBezTo>
                <a:cubicBezTo>
                  <a:pt x="61" y="487"/>
                  <a:pt x="61" y="484"/>
                  <a:pt x="58" y="483"/>
                </a:cubicBezTo>
                <a:cubicBezTo>
                  <a:pt x="57" y="483"/>
                  <a:pt x="56" y="483"/>
                  <a:pt x="56" y="484"/>
                </a:cubicBezTo>
                <a:cubicBezTo>
                  <a:pt x="58" y="486"/>
                  <a:pt x="59" y="489"/>
                  <a:pt x="58" y="490"/>
                </a:cubicBezTo>
                <a:cubicBezTo>
                  <a:pt x="56" y="492"/>
                  <a:pt x="53" y="493"/>
                  <a:pt x="50" y="492"/>
                </a:cubicBezTo>
                <a:cubicBezTo>
                  <a:pt x="48" y="490"/>
                  <a:pt x="49" y="486"/>
                  <a:pt x="48" y="484"/>
                </a:cubicBezTo>
                <a:cubicBezTo>
                  <a:pt x="50" y="480"/>
                  <a:pt x="52" y="477"/>
                  <a:pt x="56" y="476"/>
                </a:cubicBezTo>
                <a:cubicBezTo>
                  <a:pt x="61" y="477"/>
                  <a:pt x="67" y="477"/>
                  <a:pt x="70" y="483"/>
                </a:cubicBezTo>
                <a:close/>
                <a:moveTo>
                  <a:pt x="680" y="484"/>
                </a:moveTo>
                <a:cubicBezTo>
                  <a:pt x="683" y="484"/>
                  <a:pt x="684" y="488"/>
                  <a:pt x="685" y="489"/>
                </a:cubicBezTo>
                <a:cubicBezTo>
                  <a:pt x="682" y="490"/>
                  <a:pt x="680" y="486"/>
                  <a:pt x="677" y="489"/>
                </a:cubicBezTo>
                <a:cubicBezTo>
                  <a:pt x="670" y="491"/>
                  <a:pt x="673" y="500"/>
                  <a:pt x="673" y="505"/>
                </a:cubicBezTo>
                <a:cubicBezTo>
                  <a:pt x="671" y="505"/>
                  <a:pt x="671" y="503"/>
                  <a:pt x="670" y="501"/>
                </a:cubicBezTo>
                <a:cubicBezTo>
                  <a:pt x="669" y="497"/>
                  <a:pt x="672" y="492"/>
                  <a:pt x="673" y="489"/>
                </a:cubicBezTo>
                <a:cubicBezTo>
                  <a:pt x="675" y="488"/>
                  <a:pt x="677" y="489"/>
                  <a:pt x="677" y="486"/>
                </a:cubicBezTo>
                <a:cubicBezTo>
                  <a:pt x="672" y="485"/>
                  <a:pt x="669" y="489"/>
                  <a:pt x="666" y="492"/>
                </a:cubicBezTo>
                <a:cubicBezTo>
                  <a:pt x="661" y="498"/>
                  <a:pt x="666" y="504"/>
                  <a:pt x="668" y="509"/>
                </a:cubicBezTo>
                <a:cubicBezTo>
                  <a:pt x="669" y="511"/>
                  <a:pt x="672" y="512"/>
                  <a:pt x="674" y="512"/>
                </a:cubicBezTo>
                <a:cubicBezTo>
                  <a:pt x="676" y="512"/>
                  <a:pt x="675" y="510"/>
                  <a:pt x="675" y="509"/>
                </a:cubicBezTo>
                <a:cubicBezTo>
                  <a:pt x="678" y="510"/>
                  <a:pt x="681" y="512"/>
                  <a:pt x="685" y="512"/>
                </a:cubicBezTo>
                <a:cubicBezTo>
                  <a:pt x="690" y="518"/>
                  <a:pt x="690" y="518"/>
                  <a:pt x="690" y="518"/>
                </a:cubicBezTo>
                <a:cubicBezTo>
                  <a:pt x="690" y="521"/>
                  <a:pt x="690" y="526"/>
                  <a:pt x="687" y="526"/>
                </a:cubicBezTo>
                <a:cubicBezTo>
                  <a:pt x="685" y="524"/>
                  <a:pt x="689" y="523"/>
                  <a:pt x="688" y="520"/>
                </a:cubicBezTo>
                <a:cubicBezTo>
                  <a:pt x="687" y="517"/>
                  <a:pt x="686" y="513"/>
                  <a:pt x="682" y="513"/>
                </a:cubicBezTo>
                <a:cubicBezTo>
                  <a:pt x="678" y="512"/>
                  <a:pt x="675" y="515"/>
                  <a:pt x="670" y="513"/>
                </a:cubicBezTo>
                <a:cubicBezTo>
                  <a:pt x="664" y="511"/>
                  <a:pt x="664" y="503"/>
                  <a:pt x="661" y="497"/>
                </a:cubicBezTo>
                <a:cubicBezTo>
                  <a:pt x="664" y="492"/>
                  <a:pt x="669" y="486"/>
                  <a:pt x="674" y="483"/>
                </a:cubicBezTo>
                <a:cubicBezTo>
                  <a:pt x="678" y="483"/>
                  <a:pt x="673" y="479"/>
                  <a:pt x="677" y="479"/>
                </a:cubicBezTo>
                <a:cubicBezTo>
                  <a:pt x="677" y="480"/>
                  <a:pt x="678" y="483"/>
                  <a:pt x="680" y="484"/>
                </a:cubicBezTo>
                <a:close/>
                <a:moveTo>
                  <a:pt x="687" y="496"/>
                </a:moveTo>
                <a:cubicBezTo>
                  <a:pt x="687" y="498"/>
                  <a:pt x="686" y="500"/>
                  <a:pt x="684" y="500"/>
                </a:cubicBezTo>
                <a:cubicBezTo>
                  <a:pt x="682" y="500"/>
                  <a:pt x="681" y="499"/>
                  <a:pt x="680" y="497"/>
                </a:cubicBezTo>
                <a:cubicBezTo>
                  <a:pt x="680" y="497"/>
                  <a:pt x="680" y="496"/>
                  <a:pt x="681" y="496"/>
                </a:cubicBezTo>
                <a:cubicBezTo>
                  <a:pt x="683" y="497"/>
                  <a:pt x="685" y="499"/>
                  <a:pt x="687" y="496"/>
                </a:cubicBezTo>
                <a:close/>
                <a:moveTo>
                  <a:pt x="699" y="501"/>
                </a:moveTo>
                <a:cubicBezTo>
                  <a:pt x="699" y="502"/>
                  <a:pt x="698" y="503"/>
                  <a:pt x="698" y="503"/>
                </a:cubicBezTo>
                <a:cubicBezTo>
                  <a:pt x="697" y="502"/>
                  <a:pt x="695" y="500"/>
                  <a:pt x="693" y="501"/>
                </a:cubicBezTo>
                <a:cubicBezTo>
                  <a:pt x="692" y="503"/>
                  <a:pt x="690" y="506"/>
                  <a:pt x="690" y="508"/>
                </a:cubicBezTo>
                <a:cubicBezTo>
                  <a:pt x="690" y="506"/>
                  <a:pt x="690" y="504"/>
                  <a:pt x="690" y="503"/>
                </a:cubicBezTo>
                <a:cubicBezTo>
                  <a:pt x="691" y="500"/>
                  <a:pt x="692" y="500"/>
                  <a:pt x="695" y="500"/>
                </a:cubicBezTo>
                <a:cubicBezTo>
                  <a:pt x="696" y="500"/>
                  <a:pt x="698" y="500"/>
                  <a:pt x="699" y="501"/>
                </a:cubicBezTo>
                <a:close/>
                <a:moveTo>
                  <a:pt x="656" y="535"/>
                </a:moveTo>
                <a:cubicBezTo>
                  <a:pt x="656" y="536"/>
                  <a:pt x="655" y="538"/>
                  <a:pt x="655" y="539"/>
                </a:cubicBezTo>
                <a:cubicBezTo>
                  <a:pt x="654" y="544"/>
                  <a:pt x="656" y="547"/>
                  <a:pt x="656" y="551"/>
                </a:cubicBezTo>
                <a:cubicBezTo>
                  <a:pt x="653" y="552"/>
                  <a:pt x="650" y="549"/>
                  <a:pt x="648" y="549"/>
                </a:cubicBezTo>
                <a:cubicBezTo>
                  <a:pt x="645" y="544"/>
                  <a:pt x="649" y="541"/>
                  <a:pt x="650" y="537"/>
                </a:cubicBezTo>
                <a:cubicBezTo>
                  <a:pt x="652" y="535"/>
                  <a:pt x="653" y="533"/>
                  <a:pt x="656" y="535"/>
                </a:cubicBezTo>
                <a:close/>
                <a:moveTo>
                  <a:pt x="640" y="570"/>
                </a:moveTo>
                <a:cubicBezTo>
                  <a:pt x="638" y="570"/>
                  <a:pt x="635" y="572"/>
                  <a:pt x="635" y="575"/>
                </a:cubicBezTo>
                <a:cubicBezTo>
                  <a:pt x="635" y="575"/>
                  <a:pt x="634" y="575"/>
                  <a:pt x="633" y="575"/>
                </a:cubicBezTo>
                <a:cubicBezTo>
                  <a:pt x="631" y="572"/>
                  <a:pt x="636" y="571"/>
                  <a:pt x="637" y="569"/>
                </a:cubicBezTo>
                <a:cubicBezTo>
                  <a:pt x="638" y="567"/>
                  <a:pt x="640" y="568"/>
                  <a:pt x="640" y="570"/>
                </a:cubicBezTo>
                <a:close/>
                <a:moveTo>
                  <a:pt x="132" y="587"/>
                </a:moveTo>
                <a:cubicBezTo>
                  <a:pt x="132" y="588"/>
                  <a:pt x="134" y="590"/>
                  <a:pt x="133" y="592"/>
                </a:cubicBezTo>
                <a:cubicBezTo>
                  <a:pt x="128" y="591"/>
                  <a:pt x="125" y="598"/>
                  <a:pt x="120" y="595"/>
                </a:cubicBezTo>
                <a:cubicBezTo>
                  <a:pt x="123" y="589"/>
                  <a:pt x="121" y="582"/>
                  <a:pt x="116" y="578"/>
                </a:cubicBezTo>
                <a:cubicBezTo>
                  <a:pt x="119" y="575"/>
                  <a:pt x="124" y="578"/>
                  <a:pt x="127" y="581"/>
                </a:cubicBezTo>
                <a:cubicBezTo>
                  <a:pt x="128" y="584"/>
                  <a:pt x="130" y="585"/>
                  <a:pt x="132" y="587"/>
                </a:cubicBezTo>
                <a:close/>
                <a:moveTo>
                  <a:pt x="650" y="591"/>
                </a:moveTo>
                <a:cubicBezTo>
                  <a:pt x="644" y="595"/>
                  <a:pt x="641" y="601"/>
                  <a:pt x="638" y="607"/>
                </a:cubicBezTo>
                <a:cubicBezTo>
                  <a:pt x="633" y="613"/>
                  <a:pt x="626" y="613"/>
                  <a:pt x="620" y="617"/>
                </a:cubicBezTo>
                <a:cubicBezTo>
                  <a:pt x="616" y="617"/>
                  <a:pt x="609" y="621"/>
                  <a:pt x="605" y="617"/>
                </a:cubicBezTo>
                <a:cubicBezTo>
                  <a:pt x="600" y="615"/>
                  <a:pt x="600" y="610"/>
                  <a:pt x="598" y="607"/>
                </a:cubicBezTo>
                <a:cubicBezTo>
                  <a:pt x="594" y="607"/>
                  <a:pt x="589" y="609"/>
                  <a:pt x="586" y="613"/>
                </a:cubicBezTo>
                <a:cubicBezTo>
                  <a:pt x="585" y="614"/>
                  <a:pt x="586" y="616"/>
                  <a:pt x="586" y="617"/>
                </a:cubicBezTo>
                <a:cubicBezTo>
                  <a:pt x="588" y="619"/>
                  <a:pt x="589" y="616"/>
                  <a:pt x="592" y="616"/>
                </a:cubicBezTo>
                <a:cubicBezTo>
                  <a:pt x="596" y="616"/>
                  <a:pt x="600" y="618"/>
                  <a:pt x="603" y="619"/>
                </a:cubicBezTo>
                <a:cubicBezTo>
                  <a:pt x="603" y="624"/>
                  <a:pt x="603" y="627"/>
                  <a:pt x="606" y="630"/>
                </a:cubicBezTo>
                <a:cubicBezTo>
                  <a:pt x="609" y="633"/>
                  <a:pt x="614" y="632"/>
                  <a:pt x="617" y="632"/>
                </a:cubicBezTo>
                <a:cubicBezTo>
                  <a:pt x="621" y="629"/>
                  <a:pt x="627" y="629"/>
                  <a:pt x="629" y="624"/>
                </a:cubicBezTo>
                <a:cubicBezTo>
                  <a:pt x="634" y="622"/>
                  <a:pt x="639" y="619"/>
                  <a:pt x="643" y="617"/>
                </a:cubicBezTo>
                <a:cubicBezTo>
                  <a:pt x="643" y="618"/>
                  <a:pt x="643" y="618"/>
                  <a:pt x="643" y="618"/>
                </a:cubicBezTo>
                <a:cubicBezTo>
                  <a:pt x="639" y="623"/>
                  <a:pt x="633" y="623"/>
                  <a:pt x="628" y="627"/>
                </a:cubicBezTo>
                <a:cubicBezTo>
                  <a:pt x="626" y="628"/>
                  <a:pt x="624" y="633"/>
                  <a:pt x="620" y="633"/>
                </a:cubicBezTo>
                <a:cubicBezTo>
                  <a:pt x="619" y="633"/>
                  <a:pt x="620" y="636"/>
                  <a:pt x="618" y="637"/>
                </a:cubicBezTo>
                <a:cubicBezTo>
                  <a:pt x="617" y="631"/>
                  <a:pt x="610" y="636"/>
                  <a:pt x="606" y="633"/>
                </a:cubicBezTo>
                <a:cubicBezTo>
                  <a:pt x="603" y="633"/>
                  <a:pt x="603" y="636"/>
                  <a:pt x="602" y="637"/>
                </a:cubicBezTo>
                <a:cubicBezTo>
                  <a:pt x="600" y="639"/>
                  <a:pt x="596" y="639"/>
                  <a:pt x="595" y="642"/>
                </a:cubicBezTo>
                <a:cubicBezTo>
                  <a:pt x="595" y="645"/>
                  <a:pt x="597" y="645"/>
                  <a:pt x="600" y="646"/>
                </a:cubicBezTo>
                <a:cubicBezTo>
                  <a:pt x="605" y="647"/>
                  <a:pt x="611" y="645"/>
                  <a:pt x="615" y="641"/>
                </a:cubicBezTo>
                <a:cubicBezTo>
                  <a:pt x="615" y="641"/>
                  <a:pt x="616" y="641"/>
                  <a:pt x="616" y="642"/>
                </a:cubicBezTo>
                <a:cubicBezTo>
                  <a:pt x="614" y="645"/>
                  <a:pt x="609" y="645"/>
                  <a:pt x="606" y="648"/>
                </a:cubicBezTo>
                <a:cubicBezTo>
                  <a:pt x="603" y="648"/>
                  <a:pt x="598" y="647"/>
                  <a:pt x="597" y="650"/>
                </a:cubicBezTo>
                <a:cubicBezTo>
                  <a:pt x="596" y="656"/>
                  <a:pt x="593" y="659"/>
                  <a:pt x="590" y="662"/>
                </a:cubicBezTo>
                <a:cubicBezTo>
                  <a:pt x="587" y="665"/>
                  <a:pt x="583" y="666"/>
                  <a:pt x="578" y="668"/>
                </a:cubicBezTo>
                <a:cubicBezTo>
                  <a:pt x="577" y="671"/>
                  <a:pt x="578" y="673"/>
                  <a:pt x="575" y="674"/>
                </a:cubicBezTo>
                <a:cubicBezTo>
                  <a:pt x="576" y="671"/>
                  <a:pt x="577" y="666"/>
                  <a:pt x="574" y="662"/>
                </a:cubicBezTo>
                <a:cubicBezTo>
                  <a:pt x="572" y="662"/>
                  <a:pt x="571" y="660"/>
                  <a:pt x="569" y="661"/>
                </a:cubicBezTo>
                <a:cubicBezTo>
                  <a:pt x="568" y="663"/>
                  <a:pt x="569" y="667"/>
                  <a:pt x="567" y="668"/>
                </a:cubicBezTo>
                <a:cubicBezTo>
                  <a:pt x="565" y="667"/>
                  <a:pt x="568" y="663"/>
                  <a:pt x="566" y="662"/>
                </a:cubicBezTo>
                <a:cubicBezTo>
                  <a:pt x="563" y="659"/>
                  <a:pt x="561" y="659"/>
                  <a:pt x="558" y="659"/>
                </a:cubicBezTo>
                <a:cubicBezTo>
                  <a:pt x="556" y="659"/>
                  <a:pt x="555" y="661"/>
                  <a:pt x="555" y="662"/>
                </a:cubicBezTo>
                <a:cubicBezTo>
                  <a:pt x="554" y="665"/>
                  <a:pt x="558" y="665"/>
                  <a:pt x="558" y="667"/>
                </a:cubicBezTo>
                <a:cubicBezTo>
                  <a:pt x="556" y="667"/>
                  <a:pt x="553" y="665"/>
                  <a:pt x="553" y="663"/>
                </a:cubicBezTo>
                <a:cubicBezTo>
                  <a:pt x="551" y="658"/>
                  <a:pt x="557" y="659"/>
                  <a:pt x="560" y="657"/>
                </a:cubicBezTo>
                <a:cubicBezTo>
                  <a:pt x="565" y="659"/>
                  <a:pt x="571" y="657"/>
                  <a:pt x="575" y="662"/>
                </a:cubicBezTo>
                <a:cubicBezTo>
                  <a:pt x="576" y="665"/>
                  <a:pt x="580" y="666"/>
                  <a:pt x="583" y="665"/>
                </a:cubicBezTo>
                <a:cubicBezTo>
                  <a:pt x="589" y="662"/>
                  <a:pt x="595" y="655"/>
                  <a:pt x="597" y="648"/>
                </a:cubicBezTo>
                <a:cubicBezTo>
                  <a:pt x="593" y="644"/>
                  <a:pt x="592" y="639"/>
                  <a:pt x="587" y="636"/>
                </a:cubicBezTo>
                <a:cubicBezTo>
                  <a:pt x="587" y="634"/>
                  <a:pt x="587" y="633"/>
                  <a:pt x="589" y="631"/>
                </a:cubicBezTo>
                <a:cubicBezTo>
                  <a:pt x="588" y="635"/>
                  <a:pt x="592" y="637"/>
                  <a:pt x="594" y="639"/>
                </a:cubicBezTo>
                <a:cubicBezTo>
                  <a:pt x="598" y="639"/>
                  <a:pt x="601" y="636"/>
                  <a:pt x="603" y="633"/>
                </a:cubicBezTo>
                <a:cubicBezTo>
                  <a:pt x="603" y="629"/>
                  <a:pt x="600" y="626"/>
                  <a:pt x="601" y="621"/>
                </a:cubicBezTo>
                <a:cubicBezTo>
                  <a:pt x="600" y="619"/>
                  <a:pt x="595" y="619"/>
                  <a:pt x="593" y="617"/>
                </a:cubicBezTo>
                <a:cubicBezTo>
                  <a:pt x="586" y="618"/>
                  <a:pt x="583" y="625"/>
                  <a:pt x="579" y="630"/>
                </a:cubicBezTo>
                <a:cubicBezTo>
                  <a:pt x="577" y="630"/>
                  <a:pt x="577" y="628"/>
                  <a:pt x="577" y="627"/>
                </a:cubicBezTo>
                <a:cubicBezTo>
                  <a:pt x="579" y="624"/>
                  <a:pt x="582" y="624"/>
                  <a:pt x="583" y="621"/>
                </a:cubicBezTo>
                <a:cubicBezTo>
                  <a:pt x="583" y="618"/>
                  <a:pt x="583" y="613"/>
                  <a:pt x="585" y="610"/>
                </a:cubicBezTo>
                <a:cubicBezTo>
                  <a:pt x="589" y="605"/>
                  <a:pt x="595" y="605"/>
                  <a:pt x="600" y="604"/>
                </a:cubicBezTo>
                <a:cubicBezTo>
                  <a:pt x="601" y="607"/>
                  <a:pt x="599" y="612"/>
                  <a:pt x="604" y="614"/>
                </a:cubicBezTo>
                <a:cubicBezTo>
                  <a:pt x="609" y="618"/>
                  <a:pt x="616" y="618"/>
                  <a:pt x="621" y="615"/>
                </a:cubicBezTo>
                <a:cubicBezTo>
                  <a:pt x="625" y="610"/>
                  <a:pt x="631" y="612"/>
                  <a:pt x="635" y="607"/>
                </a:cubicBezTo>
                <a:cubicBezTo>
                  <a:pt x="640" y="604"/>
                  <a:pt x="638" y="596"/>
                  <a:pt x="644" y="593"/>
                </a:cubicBezTo>
                <a:cubicBezTo>
                  <a:pt x="647" y="594"/>
                  <a:pt x="649" y="590"/>
                  <a:pt x="650" y="591"/>
                </a:cubicBezTo>
                <a:close/>
                <a:moveTo>
                  <a:pt x="99" y="596"/>
                </a:moveTo>
                <a:cubicBezTo>
                  <a:pt x="102" y="599"/>
                  <a:pt x="110" y="598"/>
                  <a:pt x="107" y="604"/>
                </a:cubicBezTo>
                <a:cubicBezTo>
                  <a:pt x="105" y="608"/>
                  <a:pt x="107" y="612"/>
                  <a:pt x="105" y="616"/>
                </a:cubicBezTo>
                <a:cubicBezTo>
                  <a:pt x="103" y="617"/>
                  <a:pt x="100" y="615"/>
                  <a:pt x="98" y="614"/>
                </a:cubicBezTo>
                <a:cubicBezTo>
                  <a:pt x="96" y="607"/>
                  <a:pt x="89" y="602"/>
                  <a:pt x="92" y="595"/>
                </a:cubicBezTo>
                <a:cubicBezTo>
                  <a:pt x="93" y="593"/>
                  <a:pt x="94" y="591"/>
                  <a:pt x="96" y="590"/>
                </a:cubicBezTo>
                <a:cubicBezTo>
                  <a:pt x="99" y="590"/>
                  <a:pt x="97" y="595"/>
                  <a:pt x="99" y="596"/>
                </a:cubicBezTo>
                <a:close/>
                <a:moveTo>
                  <a:pt x="622" y="593"/>
                </a:moveTo>
                <a:cubicBezTo>
                  <a:pt x="620" y="594"/>
                  <a:pt x="617" y="593"/>
                  <a:pt x="617" y="596"/>
                </a:cubicBezTo>
                <a:cubicBezTo>
                  <a:pt x="617" y="598"/>
                  <a:pt x="618" y="599"/>
                  <a:pt x="620" y="600"/>
                </a:cubicBezTo>
                <a:cubicBezTo>
                  <a:pt x="621" y="599"/>
                  <a:pt x="623" y="598"/>
                  <a:pt x="623" y="600"/>
                </a:cubicBezTo>
                <a:cubicBezTo>
                  <a:pt x="624" y="601"/>
                  <a:pt x="622" y="601"/>
                  <a:pt x="620" y="601"/>
                </a:cubicBezTo>
                <a:cubicBezTo>
                  <a:pt x="618" y="601"/>
                  <a:pt x="615" y="601"/>
                  <a:pt x="615" y="598"/>
                </a:cubicBezTo>
                <a:cubicBezTo>
                  <a:pt x="615" y="595"/>
                  <a:pt x="616" y="593"/>
                  <a:pt x="618" y="592"/>
                </a:cubicBezTo>
                <a:cubicBezTo>
                  <a:pt x="620" y="591"/>
                  <a:pt x="621" y="591"/>
                  <a:pt x="622" y="593"/>
                </a:cubicBezTo>
                <a:close/>
                <a:moveTo>
                  <a:pt x="139" y="601"/>
                </a:moveTo>
                <a:cubicBezTo>
                  <a:pt x="143" y="599"/>
                  <a:pt x="148" y="601"/>
                  <a:pt x="151" y="603"/>
                </a:cubicBezTo>
                <a:cubicBezTo>
                  <a:pt x="154" y="607"/>
                  <a:pt x="156" y="612"/>
                  <a:pt x="156" y="616"/>
                </a:cubicBezTo>
                <a:cubicBezTo>
                  <a:pt x="155" y="619"/>
                  <a:pt x="154" y="624"/>
                  <a:pt x="151" y="625"/>
                </a:cubicBezTo>
                <a:cubicBezTo>
                  <a:pt x="147" y="626"/>
                  <a:pt x="142" y="624"/>
                  <a:pt x="139" y="621"/>
                </a:cubicBezTo>
                <a:cubicBezTo>
                  <a:pt x="138" y="621"/>
                  <a:pt x="137" y="623"/>
                  <a:pt x="137" y="624"/>
                </a:cubicBezTo>
                <a:cubicBezTo>
                  <a:pt x="140" y="627"/>
                  <a:pt x="146" y="627"/>
                  <a:pt x="151" y="627"/>
                </a:cubicBezTo>
                <a:cubicBezTo>
                  <a:pt x="151" y="631"/>
                  <a:pt x="151" y="635"/>
                  <a:pt x="154" y="638"/>
                </a:cubicBezTo>
                <a:cubicBezTo>
                  <a:pt x="156" y="641"/>
                  <a:pt x="159" y="641"/>
                  <a:pt x="162" y="642"/>
                </a:cubicBezTo>
                <a:cubicBezTo>
                  <a:pt x="164" y="641"/>
                  <a:pt x="168" y="642"/>
                  <a:pt x="169" y="639"/>
                </a:cubicBezTo>
                <a:cubicBezTo>
                  <a:pt x="171" y="634"/>
                  <a:pt x="168" y="630"/>
                  <a:pt x="165" y="628"/>
                </a:cubicBezTo>
                <a:cubicBezTo>
                  <a:pt x="163" y="627"/>
                  <a:pt x="162" y="630"/>
                  <a:pt x="161" y="631"/>
                </a:cubicBezTo>
                <a:cubicBezTo>
                  <a:pt x="161" y="632"/>
                  <a:pt x="162" y="633"/>
                  <a:pt x="162" y="633"/>
                </a:cubicBezTo>
                <a:cubicBezTo>
                  <a:pt x="164" y="633"/>
                  <a:pt x="166" y="630"/>
                  <a:pt x="168" y="632"/>
                </a:cubicBezTo>
                <a:cubicBezTo>
                  <a:pt x="169" y="636"/>
                  <a:pt x="167" y="638"/>
                  <a:pt x="165" y="640"/>
                </a:cubicBezTo>
                <a:cubicBezTo>
                  <a:pt x="160" y="641"/>
                  <a:pt x="156" y="638"/>
                  <a:pt x="154" y="634"/>
                </a:cubicBezTo>
                <a:cubicBezTo>
                  <a:pt x="152" y="628"/>
                  <a:pt x="157" y="625"/>
                  <a:pt x="159" y="621"/>
                </a:cubicBezTo>
                <a:cubicBezTo>
                  <a:pt x="164" y="618"/>
                  <a:pt x="170" y="620"/>
                  <a:pt x="174" y="623"/>
                </a:cubicBezTo>
                <a:cubicBezTo>
                  <a:pt x="178" y="625"/>
                  <a:pt x="181" y="628"/>
                  <a:pt x="181" y="633"/>
                </a:cubicBezTo>
                <a:cubicBezTo>
                  <a:pt x="185" y="635"/>
                  <a:pt x="186" y="639"/>
                  <a:pt x="187" y="643"/>
                </a:cubicBezTo>
                <a:cubicBezTo>
                  <a:pt x="187" y="648"/>
                  <a:pt x="185" y="652"/>
                  <a:pt x="181" y="655"/>
                </a:cubicBezTo>
                <a:cubicBezTo>
                  <a:pt x="175" y="656"/>
                  <a:pt x="168" y="656"/>
                  <a:pt x="163" y="653"/>
                </a:cubicBezTo>
                <a:cubicBezTo>
                  <a:pt x="155" y="653"/>
                  <a:pt x="148" y="648"/>
                  <a:pt x="145" y="642"/>
                </a:cubicBezTo>
                <a:cubicBezTo>
                  <a:pt x="145" y="632"/>
                  <a:pt x="133" y="637"/>
                  <a:pt x="129" y="629"/>
                </a:cubicBezTo>
                <a:cubicBezTo>
                  <a:pt x="125" y="624"/>
                  <a:pt x="126" y="617"/>
                  <a:pt x="122" y="612"/>
                </a:cubicBezTo>
                <a:cubicBezTo>
                  <a:pt x="119" y="607"/>
                  <a:pt x="122" y="603"/>
                  <a:pt x="123" y="599"/>
                </a:cubicBezTo>
                <a:cubicBezTo>
                  <a:pt x="125" y="596"/>
                  <a:pt x="129" y="595"/>
                  <a:pt x="132" y="595"/>
                </a:cubicBezTo>
                <a:cubicBezTo>
                  <a:pt x="136" y="595"/>
                  <a:pt x="138" y="598"/>
                  <a:pt x="139" y="601"/>
                </a:cubicBezTo>
                <a:close/>
                <a:moveTo>
                  <a:pt x="148" y="612"/>
                </a:moveTo>
                <a:cubicBezTo>
                  <a:pt x="147" y="615"/>
                  <a:pt x="147" y="615"/>
                  <a:pt x="147" y="615"/>
                </a:cubicBezTo>
                <a:cubicBezTo>
                  <a:pt x="144" y="616"/>
                  <a:pt x="145" y="612"/>
                  <a:pt x="142" y="612"/>
                </a:cubicBezTo>
                <a:cubicBezTo>
                  <a:pt x="140" y="611"/>
                  <a:pt x="138" y="613"/>
                  <a:pt x="137" y="616"/>
                </a:cubicBezTo>
                <a:cubicBezTo>
                  <a:pt x="136" y="618"/>
                  <a:pt x="139" y="620"/>
                  <a:pt x="136" y="621"/>
                </a:cubicBezTo>
                <a:cubicBezTo>
                  <a:pt x="136" y="617"/>
                  <a:pt x="135" y="613"/>
                  <a:pt x="139" y="610"/>
                </a:cubicBezTo>
                <a:cubicBezTo>
                  <a:pt x="142" y="610"/>
                  <a:pt x="146" y="609"/>
                  <a:pt x="148" y="612"/>
                </a:cubicBezTo>
                <a:close/>
                <a:moveTo>
                  <a:pt x="594" y="628"/>
                </a:moveTo>
                <a:cubicBezTo>
                  <a:pt x="594" y="630"/>
                  <a:pt x="591" y="629"/>
                  <a:pt x="589" y="631"/>
                </a:cubicBezTo>
                <a:cubicBezTo>
                  <a:pt x="589" y="628"/>
                  <a:pt x="591" y="628"/>
                  <a:pt x="592" y="627"/>
                </a:cubicBezTo>
                <a:cubicBezTo>
                  <a:pt x="594" y="627"/>
                  <a:pt x="594" y="627"/>
                  <a:pt x="594" y="628"/>
                </a:cubicBezTo>
                <a:close/>
                <a:moveTo>
                  <a:pt x="566" y="642"/>
                </a:moveTo>
                <a:cubicBezTo>
                  <a:pt x="565" y="646"/>
                  <a:pt x="568" y="650"/>
                  <a:pt x="570" y="653"/>
                </a:cubicBezTo>
                <a:cubicBezTo>
                  <a:pt x="572" y="654"/>
                  <a:pt x="575" y="654"/>
                  <a:pt x="577" y="653"/>
                </a:cubicBezTo>
                <a:cubicBezTo>
                  <a:pt x="584" y="647"/>
                  <a:pt x="571" y="641"/>
                  <a:pt x="577" y="633"/>
                </a:cubicBezTo>
                <a:cubicBezTo>
                  <a:pt x="579" y="635"/>
                  <a:pt x="577" y="639"/>
                  <a:pt x="579" y="641"/>
                </a:cubicBezTo>
                <a:cubicBezTo>
                  <a:pt x="581" y="644"/>
                  <a:pt x="582" y="647"/>
                  <a:pt x="582" y="649"/>
                </a:cubicBezTo>
                <a:cubicBezTo>
                  <a:pt x="581" y="653"/>
                  <a:pt x="578" y="656"/>
                  <a:pt x="574" y="656"/>
                </a:cubicBezTo>
                <a:cubicBezTo>
                  <a:pt x="571" y="657"/>
                  <a:pt x="568" y="653"/>
                  <a:pt x="566" y="650"/>
                </a:cubicBezTo>
                <a:cubicBezTo>
                  <a:pt x="565" y="647"/>
                  <a:pt x="563" y="645"/>
                  <a:pt x="560" y="642"/>
                </a:cubicBezTo>
                <a:cubicBezTo>
                  <a:pt x="556" y="642"/>
                  <a:pt x="552" y="642"/>
                  <a:pt x="549" y="643"/>
                </a:cubicBezTo>
                <a:cubicBezTo>
                  <a:pt x="546" y="645"/>
                  <a:pt x="545" y="647"/>
                  <a:pt x="545" y="650"/>
                </a:cubicBezTo>
                <a:cubicBezTo>
                  <a:pt x="544" y="653"/>
                  <a:pt x="547" y="655"/>
                  <a:pt x="549" y="657"/>
                </a:cubicBezTo>
                <a:cubicBezTo>
                  <a:pt x="551" y="657"/>
                  <a:pt x="552" y="657"/>
                  <a:pt x="553" y="656"/>
                </a:cubicBezTo>
                <a:cubicBezTo>
                  <a:pt x="552" y="654"/>
                  <a:pt x="551" y="653"/>
                  <a:pt x="551" y="652"/>
                </a:cubicBezTo>
                <a:cubicBezTo>
                  <a:pt x="552" y="651"/>
                  <a:pt x="554" y="651"/>
                  <a:pt x="554" y="653"/>
                </a:cubicBezTo>
                <a:cubicBezTo>
                  <a:pt x="555" y="655"/>
                  <a:pt x="554" y="656"/>
                  <a:pt x="554" y="658"/>
                </a:cubicBezTo>
                <a:cubicBezTo>
                  <a:pt x="549" y="662"/>
                  <a:pt x="545" y="655"/>
                  <a:pt x="540" y="655"/>
                </a:cubicBezTo>
                <a:cubicBezTo>
                  <a:pt x="537" y="654"/>
                  <a:pt x="537" y="650"/>
                  <a:pt x="534" y="649"/>
                </a:cubicBezTo>
                <a:cubicBezTo>
                  <a:pt x="529" y="650"/>
                  <a:pt x="522" y="652"/>
                  <a:pt x="520" y="659"/>
                </a:cubicBezTo>
                <a:cubicBezTo>
                  <a:pt x="518" y="667"/>
                  <a:pt x="518" y="667"/>
                  <a:pt x="518" y="667"/>
                </a:cubicBezTo>
                <a:cubicBezTo>
                  <a:pt x="514" y="670"/>
                  <a:pt x="511" y="673"/>
                  <a:pt x="505" y="671"/>
                </a:cubicBezTo>
                <a:cubicBezTo>
                  <a:pt x="499" y="668"/>
                  <a:pt x="492" y="671"/>
                  <a:pt x="487" y="674"/>
                </a:cubicBezTo>
                <a:cubicBezTo>
                  <a:pt x="484" y="675"/>
                  <a:pt x="485" y="679"/>
                  <a:pt x="482" y="680"/>
                </a:cubicBezTo>
                <a:cubicBezTo>
                  <a:pt x="481" y="678"/>
                  <a:pt x="479" y="676"/>
                  <a:pt x="478" y="678"/>
                </a:cubicBezTo>
                <a:cubicBezTo>
                  <a:pt x="472" y="680"/>
                  <a:pt x="473" y="686"/>
                  <a:pt x="472" y="691"/>
                </a:cubicBezTo>
                <a:cubicBezTo>
                  <a:pt x="473" y="694"/>
                  <a:pt x="477" y="697"/>
                  <a:pt x="479" y="700"/>
                </a:cubicBezTo>
                <a:cubicBezTo>
                  <a:pt x="475" y="702"/>
                  <a:pt x="473" y="708"/>
                  <a:pt x="468" y="710"/>
                </a:cubicBezTo>
                <a:cubicBezTo>
                  <a:pt x="465" y="708"/>
                  <a:pt x="457" y="714"/>
                  <a:pt x="456" y="707"/>
                </a:cubicBezTo>
                <a:cubicBezTo>
                  <a:pt x="459" y="706"/>
                  <a:pt x="459" y="710"/>
                  <a:pt x="462" y="708"/>
                </a:cubicBezTo>
                <a:cubicBezTo>
                  <a:pt x="463" y="706"/>
                  <a:pt x="462" y="703"/>
                  <a:pt x="463" y="702"/>
                </a:cubicBezTo>
                <a:cubicBezTo>
                  <a:pt x="466" y="703"/>
                  <a:pt x="462" y="708"/>
                  <a:pt x="466" y="708"/>
                </a:cubicBezTo>
                <a:cubicBezTo>
                  <a:pt x="470" y="708"/>
                  <a:pt x="473" y="705"/>
                  <a:pt x="474" y="702"/>
                </a:cubicBezTo>
                <a:cubicBezTo>
                  <a:pt x="476" y="698"/>
                  <a:pt x="472" y="695"/>
                  <a:pt x="471" y="691"/>
                </a:cubicBezTo>
                <a:cubicBezTo>
                  <a:pt x="468" y="686"/>
                  <a:pt x="473" y="682"/>
                  <a:pt x="475" y="678"/>
                </a:cubicBezTo>
                <a:cubicBezTo>
                  <a:pt x="479" y="674"/>
                  <a:pt x="484" y="674"/>
                  <a:pt x="488" y="671"/>
                </a:cubicBezTo>
                <a:cubicBezTo>
                  <a:pt x="494" y="667"/>
                  <a:pt x="502" y="668"/>
                  <a:pt x="508" y="670"/>
                </a:cubicBezTo>
                <a:cubicBezTo>
                  <a:pt x="513" y="671"/>
                  <a:pt x="515" y="666"/>
                  <a:pt x="517" y="663"/>
                </a:cubicBezTo>
                <a:cubicBezTo>
                  <a:pt x="517" y="659"/>
                  <a:pt x="519" y="655"/>
                  <a:pt x="522" y="652"/>
                </a:cubicBezTo>
                <a:cubicBezTo>
                  <a:pt x="526" y="650"/>
                  <a:pt x="530" y="647"/>
                  <a:pt x="534" y="647"/>
                </a:cubicBezTo>
                <a:cubicBezTo>
                  <a:pt x="537" y="644"/>
                  <a:pt x="537" y="640"/>
                  <a:pt x="540" y="638"/>
                </a:cubicBezTo>
                <a:cubicBezTo>
                  <a:pt x="543" y="635"/>
                  <a:pt x="548" y="635"/>
                  <a:pt x="553" y="633"/>
                </a:cubicBezTo>
                <a:cubicBezTo>
                  <a:pt x="558" y="633"/>
                  <a:pt x="564" y="636"/>
                  <a:pt x="566" y="642"/>
                </a:cubicBezTo>
                <a:close/>
                <a:moveTo>
                  <a:pt x="563" y="641"/>
                </a:moveTo>
                <a:cubicBezTo>
                  <a:pt x="559" y="641"/>
                  <a:pt x="552" y="637"/>
                  <a:pt x="548" y="642"/>
                </a:cubicBezTo>
                <a:cubicBezTo>
                  <a:pt x="543" y="644"/>
                  <a:pt x="543" y="650"/>
                  <a:pt x="542" y="653"/>
                </a:cubicBezTo>
                <a:cubicBezTo>
                  <a:pt x="540" y="652"/>
                  <a:pt x="538" y="649"/>
                  <a:pt x="538" y="647"/>
                </a:cubicBezTo>
                <a:cubicBezTo>
                  <a:pt x="538" y="642"/>
                  <a:pt x="541" y="639"/>
                  <a:pt x="545" y="638"/>
                </a:cubicBezTo>
                <a:cubicBezTo>
                  <a:pt x="550" y="639"/>
                  <a:pt x="554" y="633"/>
                  <a:pt x="558" y="636"/>
                </a:cubicBezTo>
                <a:cubicBezTo>
                  <a:pt x="561" y="637"/>
                  <a:pt x="562" y="639"/>
                  <a:pt x="563" y="641"/>
                </a:cubicBezTo>
                <a:close/>
                <a:moveTo>
                  <a:pt x="617" y="639"/>
                </a:moveTo>
                <a:cubicBezTo>
                  <a:pt x="617" y="639"/>
                  <a:pt x="617" y="639"/>
                  <a:pt x="617" y="639"/>
                </a:cubicBezTo>
                <a:cubicBezTo>
                  <a:pt x="617" y="639"/>
                  <a:pt x="617" y="639"/>
                  <a:pt x="617" y="639"/>
                </a:cubicBezTo>
                <a:close/>
                <a:moveTo>
                  <a:pt x="204" y="650"/>
                </a:moveTo>
                <a:cubicBezTo>
                  <a:pt x="202" y="651"/>
                  <a:pt x="199" y="650"/>
                  <a:pt x="195" y="650"/>
                </a:cubicBezTo>
                <a:cubicBezTo>
                  <a:pt x="193" y="649"/>
                  <a:pt x="191" y="652"/>
                  <a:pt x="188" y="651"/>
                </a:cubicBezTo>
                <a:cubicBezTo>
                  <a:pt x="190" y="647"/>
                  <a:pt x="188" y="642"/>
                  <a:pt x="191" y="639"/>
                </a:cubicBezTo>
                <a:cubicBezTo>
                  <a:pt x="197" y="640"/>
                  <a:pt x="203" y="645"/>
                  <a:pt x="204" y="650"/>
                </a:cubicBezTo>
                <a:close/>
                <a:moveTo>
                  <a:pt x="544" y="665"/>
                </a:moveTo>
                <a:cubicBezTo>
                  <a:pt x="546" y="671"/>
                  <a:pt x="551" y="673"/>
                  <a:pt x="557" y="673"/>
                </a:cubicBezTo>
                <a:cubicBezTo>
                  <a:pt x="560" y="671"/>
                  <a:pt x="563" y="671"/>
                  <a:pt x="566" y="669"/>
                </a:cubicBezTo>
                <a:cubicBezTo>
                  <a:pt x="567" y="669"/>
                  <a:pt x="567" y="671"/>
                  <a:pt x="566" y="671"/>
                </a:cubicBezTo>
                <a:cubicBezTo>
                  <a:pt x="563" y="674"/>
                  <a:pt x="558" y="674"/>
                  <a:pt x="553" y="674"/>
                </a:cubicBezTo>
                <a:cubicBezTo>
                  <a:pt x="546" y="673"/>
                  <a:pt x="543" y="667"/>
                  <a:pt x="539" y="662"/>
                </a:cubicBezTo>
                <a:cubicBezTo>
                  <a:pt x="537" y="660"/>
                  <a:pt x="534" y="659"/>
                  <a:pt x="532" y="660"/>
                </a:cubicBezTo>
                <a:cubicBezTo>
                  <a:pt x="531" y="662"/>
                  <a:pt x="529" y="664"/>
                  <a:pt x="528" y="666"/>
                </a:cubicBezTo>
                <a:cubicBezTo>
                  <a:pt x="531" y="671"/>
                  <a:pt x="527" y="674"/>
                  <a:pt x="525" y="679"/>
                </a:cubicBezTo>
                <a:cubicBezTo>
                  <a:pt x="524" y="679"/>
                  <a:pt x="521" y="679"/>
                  <a:pt x="522" y="682"/>
                </a:cubicBezTo>
                <a:cubicBezTo>
                  <a:pt x="525" y="684"/>
                  <a:pt x="525" y="687"/>
                  <a:pt x="526" y="690"/>
                </a:cubicBezTo>
                <a:cubicBezTo>
                  <a:pt x="525" y="694"/>
                  <a:pt x="522" y="699"/>
                  <a:pt x="520" y="702"/>
                </a:cubicBezTo>
                <a:cubicBezTo>
                  <a:pt x="516" y="704"/>
                  <a:pt x="512" y="708"/>
                  <a:pt x="508" y="707"/>
                </a:cubicBezTo>
                <a:cubicBezTo>
                  <a:pt x="508" y="706"/>
                  <a:pt x="508" y="706"/>
                  <a:pt x="508" y="706"/>
                </a:cubicBezTo>
                <a:cubicBezTo>
                  <a:pt x="514" y="705"/>
                  <a:pt x="519" y="701"/>
                  <a:pt x="522" y="695"/>
                </a:cubicBezTo>
                <a:cubicBezTo>
                  <a:pt x="524" y="691"/>
                  <a:pt x="525" y="686"/>
                  <a:pt x="522" y="682"/>
                </a:cubicBezTo>
                <a:cubicBezTo>
                  <a:pt x="519" y="680"/>
                  <a:pt x="514" y="680"/>
                  <a:pt x="510" y="681"/>
                </a:cubicBezTo>
                <a:cubicBezTo>
                  <a:pt x="506" y="682"/>
                  <a:pt x="501" y="685"/>
                  <a:pt x="501" y="691"/>
                </a:cubicBezTo>
                <a:cubicBezTo>
                  <a:pt x="501" y="692"/>
                  <a:pt x="503" y="693"/>
                  <a:pt x="505" y="694"/>
                </a:cubicBezTo>
                <a:cubicBezTo>
                  <a:pt x="507" y="694"/>
                  <a:pt x="508" y="692"/>
                  <a:pt x="509" y="691"/>
                </a:cubicBezTo>
                <a:cubicBezTo>
                  <a:pt x="510" y="690"/>
                  <a:pt x="508" y="688"/>
                  <a:pt x="510" y="688"/>
                </a:cubicBezTo>
                <a:cubicBezTo>
                  <a:pt x="511" y="688"/>
                  <a:pt x="511" y="689"/>
                  <a:pt x="512" y="690"/>
                </a:cubicBezTo>
                <a:cubicBezTo>
                  <a:pt x="511" y="692"/>
                  <a:pt x="510" y="694"/>
                  <a:pt x="508" y="694"/>
                </a:cubicBezTo>
                <a:cubicBezTo>
                  <a:pt x="505" y="695"/>
                  <a:pt x="503" y="696"/>
                  <a:pt x="502" y="695"/>
                </a:cubicBezTo>
                <a:cubicBezTo>
                  <a:pt x="501" y="694"/>
                  <a:pt x="499" y="693"/>
                  <a:pt x="499" y="694"/>
                </a:cubicBezTo>
                <a:cubicBezTo>
                  <a:pt x="496" y="698"/>
                  <a:pt x="494" y="701"/>
                  <a:pt x="489" y="702"/>
                </a:cubicBezTo>
                <a:cubicBezTo>
                  <a:pt x="491" y="699"/>
                  <a:pt x="496" y="698"/>
                  <a:pt x="496" y="694"/>
                </a:cubicBezTo>
                <a:cubicBezTo>
                  <a:pt x="493" y="694"/>
                  <a:pt x="489" y="694"/>
                  <a:pt x="486" y="692"/>
                </a:cubicBezTo>
                <a:cubicBezTo>
                  <a:pt x="484" y="691"/>
                  <a:pt x="482" y="689"/>
                  <a:pt x="482" y="686"/>
                </a:cubicBezTo>
                <a:cubicBezTo>
                  <a:pt x="482" y="685"/>
                  <a:pt x="482" y="685"/>
                  <a:pt x="482" y="685"/>
                </a:cubicBezTo>
                <a:cubicBezTo>
                  <a:pt x="485" y="690"/>
                  <a:pt x="490" y="694"/>
                  <a:pt x="496" y="691"/>
                </a:cubicBezTo>
                <a:cubicBezTo>
                  <a:pt x="500" y="688"/>
                  <a:pt x="502" y="681"/>
                  <a:pt x="508" y="679"/>
                </a:cubicBezTo>
                <a:cubicBezTo>
                  <a:pt x="515" y="676"/>
                  <a:pt x="524" y="682"/>
                  <a:pt x="527" y="672"/>
                </a:cubicBezTo>
                <a:cubicBezTo>
                  <a:pt x="527" y="668"/>
                  <a:pt x="525" y="661"/>
                  <a:pt x="531" y="659"/>
                </a:cubicBezTo>
                <a:cubicBezTo>
                  <a:pt x="536" y="656"/>
                  <a:pt x="541" y="661"/>
                  <a:pt x="544" y="665"/>
                </a:cubicBezTo>
                <a:close/>
                <a:moveTo>
                  <a:pt x="253" y="665"/>
                </a:moveTo>
                <a:cubicBezTo>
                  <a:pt x="256" y="668"/>
                  <a:pt x="257" y="673"/>
                  <a:pt x="256" y="679"/>
                </a:cubicBezTo>
                <a:cubicBezTo>
                  <a:pt x="254" y="679"/>
                  <a:pt x="253" y="681"/>
                  <a:pt x="252" y="679"/>
                </a:cubicBezTo>
                <a:cubicBezTo>
                  <a:pt x="253" y="676"/>
                  <a:pt x="253" y="671"/>
                  <a:pt x="249" y="670"/>
                </a:cubicBezTo>
                <a:cubicBezTo>
                  <a:pt x="246" y="666"/>
                  <a:pt x="240" y="666"/>
                  <a:pt x="235" y="668"/>
                </a:cubicBezTo>
                <a:cubicBezTo>
                  <a:pt x="233" y="668"/>
                  <a:pt x="230" y="671"/>
                  <a:pt x="228" y="671"/>
                </a:cubicBezTo>
                <a:cubicBezTo>
                  <a:pt x="228" y="668"/>
                  <a:pt x="230" y="665"/>
                  <a:pt x="232" y="662"/>
                </a:cubicBezTo>
                <a:cubicBezTo>
                  <a:pt x="236" y="659"/>
                  <a:pt x="242" y="659"/>
                  <a:pt x="246" y="660"/>
                </a:cubicBezTo>
                <a:cubicBezTo>
                  <a:pt x="248" y="663"/>
                  <a:pt x="251" y="663"/>
                  <a:pt x="253" y="665"/>
                </a:cubicBezTo>
                <a:close/>
                <a:moveTo>
                  <a:pt x="198" y="676"/>
                </a:moveTo>
                <a:cubicBezTo>
                  <a:pt x="199" y="679"/>
                  <a:pt x="194" y="681"/>
                  <a:pt x="192" y="682"/>
                </a:cubicBezTo>
                <a:cubicBezTo>
                  <a:pt x="183" y="682"/>
                  <a:pt x="174" y="681"/>
                  <a:pt x="170" y="672"/>
                </a:cubicBezTo>
                <a:cubicBezTo>
                  <a:pt x="170" y="671"/>
                  <a:pt x="170" y="671"/>
                  <a:pt x="170" y="671"/>
                </a:cubicBezTo>
                <a:cubicBezTo>
                  <a:pt x="174" y="670"/>
                  <a:pt x="180" y="671"/>
                  <a:pt x="185" y="668"/>
                </a:cubicBezTo>
                <a:cubicBezTo>
                  <a:pt x="188" y="672"/>
                  <a:pt x="193" y="676"/>
                  <a:pt x="198" y="676"/>
                </a:cubicBezTo>
                <a:close/>
                <a:moveTo>
                  <a:pt x="561" y="684"/>
                </a:moveTo>
                <a:cubicBezTo>
                  <a:pt x="566" y="685"/>
                  <a:pt x="570" y="681"/>
                  <a:pt x="573" y="678"/>
                </a:cubicBezTo>
                <a:cubicBezTo>
                  <a:pt x="574" y="678"/>
                  <a:pt x="574" y="678"/>
                  <a:pt x="574" y="679"/>
                </a:cubicBezTo>
                <a:cubicBezTo>
                  <a:pt x="572" y="682"/>
                  <a:pt x="567" y="685"/>
                  <a:pt x="563" y="685"/>
                </a:cubicBezTo>
                <a:cubicBezTo>
                  <a:pt x="558" y="686"/>
                  <a:pt x="554" y="683"/>
                  <a:pt x="551" y="681"/>
                </a:cubicBezTo>
                <a:cubicBezTo>
                  <a:pt x="551" y="680"/>
                  <a:pt x="548" y="678"/>
                  <a:pt x="550" y="676"/>
                </a:cubicBezTo>
                <a:cubicBezTo>
                  <a:pt x="553" y="679"/>
                  <a:pt x="556" y="684"/>
                  <a:pt x="561" y="684"/>
                </a:cubicBezTo>
                <a:close/>
                <a:moveTo>
                  <a:pt x="537" y="686"/>
                </a:moveTo>
                <a:cubicBezTo>
                  <a:pt x="537" y="695"/>
                  <a:pt x="537" y="695"/>
                  <a:pt x="537" y="695"/>
                </a:cubicBezTo>
                <a:cubicBezTo>
                  <a:pt x="532" y="702"/>
                  <a:pt x="532" y="702"/>
                  <a:pt x="532" y="702"/>
                </a:cubicBezTo>
                <a:cubicBezTo>
                  <a:pt x="529" y="704"/>
                  <a:pt x="525" y="705"/>
                  <a:pt x="521" y="705"/>
                </a:cubicBezTo>
                <a:cubicBezTo>
                  <a:pt x="521" y="704"/>
                  <a:pt x="521" y="703"/>
                  <a:pt x="521" y="703"/>
                </a:cubicBezTo>
                <a:cubicBezTo>
                  <a:pt x="527" y="703"/>
                  <a:pt x="533" y="702"/>
                  <a:pt x="536" y="696"/>
                </a:cubicBezTo>
                <a:cubicBezTo>
                  <a:pt x="537" y="692"/>
                  <a:pt x="534" y="691"/>
                  <a:pt x="536" y="688"/>
                </a:cubicBezTo>
                <a:cubicBezTo>
                  <a:pt x="536" y="682"/>
                  <a:pt x="531" y="682"/>
                  <a:pt x="528" y="679"/>
                </a:cubicBezTo>
                <a:cubicBezTo>
                  <a:pt x="530" y="676"/>
                  <a:pt x="532" y="679"/>
                  <a:pt x="534" y="681"/>
                </a:cubicBezTo>
                <a:lnTo>
                  <a:pt x="537" y="686"/>
                </a:lnTo>
                <a:close/>
                <a:moveTo>
                  <a:pt x="499" y="681"/>
                </a:moveTo>
                <a:cubicBezTo>
                  <a:pt x="498" y="682"/>
                  <a:pt x="494" y="680"/>
                  <a:pt x="493" y="683"/>
                </a:cubicBezTo>
                <a:cubicBezTo>
                  <a:pt x="492" y="684"/>
                  <a:pt x="492" y="683"/>
                  <a:pt x="491" y="683"/>
                </a:cubicBezTo>
                <a:cubicBezTo>
                  <a:pt x="491" y="681"/>
                  <a:pt x="493" y="679"/>
                  <a:pt x="495" y="679"/>
                </a:cubicBezTo>
                <a:cubicBezTo>
                  <a:pt x="496" y="680"/>
                  <a:pt x="499" y="679"/>
                  <a:pt x="499" y="681"/>
                </a:cubicBezTo>
                <a:close/>
                <a:moveTo>
                  <a:pt x="451" y="688"/>
                </a:moveTo>
                <a:cubicBezTo>
                  <a:pt x="445" y="689"/>
                  <a:pt x="437" y="685"/>
                  <a:pt x="432" y="691"/>
                </a:cubicBezTo>
                <a:cubicBezTo>
                  <a:pt x="429" y="695"/>
                  <a:pt x="436" y="695"/>
                  <a:pt x="436" y="699"/>
                </a:cubicBezTo>
                <a:cubicBezTo>
                  <a:pt x="435" y="703"/>
                  <a:pt x="436" y="708"/>
                  <a:pt x="431" y="712"/>
                </a:cubicBezTo>
                <a:cubicBezTo>
                  <a:pt x="424" y="717"/>
                  <a:pt x="416" y="726"/>
                  <a:pt x="405" y="721"/>
                </a:cubicBezTo>
                <a:cubicBezTo>
                  <a:pt x="403" y="721"/>
                  <a:pt x="399" y="722"/>
                  <a:pt x="396" y="723"/>
                </a:cubicBezTo>
                <a:cubicBezTo>
                  <a:pt x="395" y="723"/>
                  <a:pt x="395" y="723"/>
                  <a:pt x="394" y="722"/>
                </a:cubicBezTo>
                <a:cubicBezTo>
                  <a:pt x="396" y="720"/>
                  <a:pt x="401" y="722"/>
                  <a:pt x="403" y="719"/>
                </a:cubicBezTo>
                <a:cubicBezTo>
                  <a:pt x="407" y="720"/>
                  <a:pt x="413" y="722"/>
                  <a:pt x="418" y="720"/>
                </a:cubicBezTo>
                <a:cubicBezTo>
                  <a:pt x="422" y="712"/>
                  <a:pt x="432" y="714"/>
                  <a:pt x="433" y="705"/>
                </a:cubicBezTo>
                <a:cubicBezTo>
                  <a:pt x="434" y="702"/>
                  <a:pt x="433" y="699"/>
                  <a:pt x="431" y="696"/>
                </a:cubicBezTo>
                <a:cubicBezTo>
                  <a:pt x="427" y="694"/>
                  <a:pt x="423" y="693"/>
                  <a:pt x="419" y="690"/>
                </a:cubicBezTo>
                <a:cubicBezTo>
                  <a:pt x="416" y="688"/>
                  <a:pt x="413" y="688"/>
                  <a:pt x="410" y="689"/>
                </a:cubicBezTo>
                <a:cubicBezTo>
                  <a:pt x="407" y="691"/>
                  <a:pt x="404" y="693"/>
                  <a:pt x="403" y="696"/>
                </a:cubicBezTo>
                <a:cubicBezTo>
                  <a:pt x="403" y="698"/>
                  <a:pt x="403" y="701"/>
                  <a:pt x="404" y="703"/>
                </a:cubicBezTo>
                <a:cubicBezTo>
                  <a:pt x="406" y="705"/>
                  <a:pt x="410" y="705"/>
                  <a:pt x="412" y="703"/>
                </a:cubicBezTo>
                <a:cubicBezTo>
                  <a:pt x="415" y="702"/>
                  <a:pt x="410" y="697"/>
                  <a:pt x="415" y="699"/>
                </a:cubicBezTo>
                <a:cubicBezTo>
                  <a:pt x="416" y="700"/>
                  <a:pt x="416" y="702"/>
                  <a:pt x="415" y="703"/>
                </a:cubicBezTo>
                <a:cubicBezTo>
                  <a:pt x="413" y="707"/>
                  <a:pt x="410" y="706"/>
                  <a:pt x="407" y="707"/>
                </a:cubicBezTo>
                <a:cubicBezTo>
                  <a:pt x="404" y="706"/>
                  <a:pt x="400" y="703"/>
                  <a:pt x="398" y="708"/>
                </a:cubicBezTo>
                <a:cubicBezTo>
                  <a:pt x="396" y="708"/>
                  <a:pt x="393" y="708"/>
                  <a:pt x="392" y="706"/>
                </a:cubicBezTo>
                <a:cubicBezTo>
                  <a:pt x="390" y="705"/>
                  <a:pt x="389" y="702"/>
                  <a:pt x="390" y="700"/>
                </a:cubicBezTo>
                <a:cubicBezTo>
                  <a:pt x="390" y="699"/>
                  <a:pt x="392" y="699"/>
                  <a:pt x="393" y="700"/>
                </a:cubicBezTo>
                <a:cubicBezTo>
                  <a:pt x="392" y="702"/>
                  <a:pt x="390" y="704"/>
                  <a:pt x="393" y="705"/>
                </a:cubicBezTo>
                <a:cubicBezTo>
                  <a:pt x="394" y="707"/>
                  <a:pt x="397" y="705"/>
                  <a:pt x="399" y="705"/>
                </a:cubicBezTo>
                <a:cubicBezTo>
                  <a:pt x="401" y="702"/>
                  <a:pt x="401" y="699"/>
                  <a:pt x="401" y="696"/>
                </a:cubicBezTo>
                <a:cubicBezTo>
                  <a:pt x="399" y="691"/>
                  <a:pt x="395" y="691"/>
                  <a:pt x="391" y="691"/>
                </a:cubicBezTo>
                <a:cubicBezTo>
                  <a:pt x="384" y="691"/>
                  <a:pt x="377" y="694"/>
                  <a:pt x="373" y="702"/>
                </a:cubicBezTo>
                <a:cubicBezTo>
                  <a:pt x="373" y="705"/>
                  <a:pt x="373" y="711"/>
                  <a:pt x="376" y="715"/>
                </a:cubicBezTo>
                <a:cubicBezTo>
                  <a:pt x="380" y="718"/>
                  <a:pt x="385" y="717"/>
                  <a:pt x="388" y="721"/>
                </a:cubicBezTo>
                <a:cubicBezTo>
                  <a:pt x="387" y="723"/>
                  <a:pt x="384" y="721"/>
                  <a:pt x="381" y="720"/>
                </a:cubicBezTo>
                <a:cubicBezTo>
                  <a:pt x="378" y="720"/>
                  <a:pt x="375" y="717"/>
                  <a:pt x="373" y="714"/>
                </a:cubicBezTo>
                <a:cubicBezTo>
                  <a:pt x="371" y="711"/>
                  <a:pt x="372" y="708"/>
                  <a:pt x="370" y="705"/>
                </a:cubicBezTo>
                <a:cubicBezTo>
                  <a:pt x="366" y="705"/>
                  <a:pt x="364" y="708"/>
                  <a:pt x="361" y="711"/>
                </a:cubicBezTo>
                <a:cubicBezTo>
                  <a:pt x="361" y="714"/>
                  <a:pt x="361" y="719"/>
                  <a:pt x="363" y="722"/>
                </a:cubicBezTo>
                <a:cubicBezTo>
                  <a:pt x="368" y="728"/>
                  <a:pt x="376" y="728"/>
                  <a:pt x="382" y="733"/>
                </a:cubicBezTo>
                <a:cubicBezTo>
                  <a:pt x="386" y="736"/>
                  <a:pt x="390" y="734"/>
                  <a:pt x="395" y="736"/>
                </a:cubicBezTo>
                <a:cubicBezTo>
                  <a:pt x="386" y="739"/>
                  <a:pt x="379" y="731"/>
                  <a:pt x="371" y="731"/>
                </a:cubicBezTo>
                <a:cubicBezTo>
                  <a:pt x="370" y="731"/>
                  <a:pt x="370" y="733"/>
                  <a:pt x="368" y="733"/>
                </a:cubicBezTo>
                <a:cubicBezTo>
                  <a:pt x="367" y="731"/>
                  <a:pt x="370" y="729"/>
                  <a:pt x="367" y="728"/>
                </a:cubicBezTo>
                <a:cubicBezTo>
                  <a:pt x="366" y="727"/>
                  <a:pt x="364" y="725"/>
                  <a:pt x="362" y="727"/>
                </a:cubicBezTo>
                <a:cubicBezTo>
                  <a:pt x="361" y="728"/>
                  <a:pt x="359" y="730"/>
                  <a:pt x="358" y="729"/>
                </a:cubicBezTo>
                <a:cubicBezTo>
                  <a:pt x="358" y="728"/>
                  <a:pt x="362" y="726"/>
                  <a:pt x="362" y="723"/>
                </a:cubicBezTo>
                <a:cubicBezTo>
                  <a:pt x="360" y="719"/>
                  <a:pt x="358" y="714"/>
                  <a:pt x="360" y="710"/>
                </a:cubicBezTo>
                <a:cubicBezTo>
                  <a:pt x="358" y="706"/>
                  <a:pt x="354" y="708"/>
                  <a:pt x="352" y="706"/>
                </a:cubicBezTo>
                <a:cubicBezTo>
                  <a:pt x="352" y="704"/>
                  <a:pt x="356" y="705"/>
                  <a:pt x="358" y="705"/>
                </a:cubicBezTo>
                <a:cubicBezTo>
                  <a:pt x="363" y="709"/>
                  <a:pt x="367" y="702"/>
                  <a:pt x="371" y="702"/>
                </a:cubicBezTo>
                <a:cubicBezTo>
                  <a:pt x="372" y="700"/>
                  <a:pt x="373" y="699"/>
                  <a:pt x="373" y="698"/>
                </a:cubicBezTo>
                <a:cubicBezTo>
                  <a:pt x="367" y="694"/>
                  <a:pt x="367" y="694"/>
                  <a:pt x="367" y="694"/>
                </a:cubicBezTo>
                <a:cubicBezTo>
                  <a:pt x="370" y="692"/>
                  <a:pt x="372" y="697"/>
                  <a:pt x="375" y="696"/>
                </a:cubicBezTo>
                <a:cubicBezTo>
                  <a:pt x="381" y="691"/>
                  <a:pt x="390" y="686"/>
                  <a:pt x="398" y="691"/>
                </a:cubicBezTo>
                <a:cubicBezTo>
                  <a:pt x="401" y="693"/>
                  <a:pt x="401" y="693"/>
                  <a:pt x="401" y="693"/>
                </a:cubicBezTo>
                <a:cubicBezTo>
                  <a:pt x="405" y="689"/>
                  <a:pt x="410" y="685"/>
                  <a:pt x="416" y="687"/>
                </a:cubicBezTo>
                <a:cubicBezTo>
                  <a:pt x="421" y="687"/>
                  <a:pt x="424" y="692"/>
                  <a:pt x="429" y="691"/>
                </a:cubicBezTo>
                <a:cubicBezTo>
                  <a:pt x="434" y="685"/>
                  <a:pt x="444" y="685"/>
                  <a:pt x="450" y="686"/>
                </a:cubicBezTo>
                <a:cubicBezTo>
                  <a:pt x="451" y="687"/>
                  <a:pt x="452" y="687"/>
                  <a:pt x="451" y="688"/>
                </a:cubicBezTo>
                <a:close/>
                <a:moveTo>
                  <a:pt x="329" y="695"/>
                </a:moveTo>
                <a:cubicBezTo>
                  <a:pt x="331" y="702"/>
                  <a:pt x="331" y="708"/>
                  <a:pt x="327" y="713"/>
                </a:cubicBezTo>
                <a:cubicBezTo>
                  <a:pt x="325" y="713"/>
                  <a:pt x="323" y="714"/>
                  <a:pt x="321" y="715"/>
                </a:cubicBezTo>
                <a:cubicBezTo>
                  <a:pt x="316" y="716"/>
                  <a:pt x="311" y="714"/>
                  <a:pt x="308" y="711"/>
                </a:cubicBezTo>
                <a:cubicBezTo>
                  <a:pt x="307" y="711"/>
                  <a:pt x="307" y="709"/>
                  <a:pt x="306" y="709"/>
                </a:cubicBezTo>
                <a:cubicBezTo>
                  <a:pt x="304" y="711"/>
                  <a:pt x="305" y="712"/>
                  <a:pt x="304" y="714"/>
                </a:cubicBezTo>
                <a:cubicBezTo>
                  <a:pt x="303" y="717"/>
                  <a:pt x="299" y="717"/>
                  <a:pt x="296" y="717"/>
                </a:cubicBezTo>
                <a:cubicBezTo>
                  <a:pt x="295" y="717"/>
                  <a:pt x="295" y="715"/>
                  <a:pt x="295" y="714"/>
                </a:cubicBezTo>
                <a:cubicBezTo>
                  <a:pt x="295" y="714"/>
                  <a:pt x="296" y="713"/>
                  <a:pt x="297" y="713"/>
                </a:cubicBezTo>
                <a:cubicBezTo>
                  <a:pt x="297" y="714"/>
                  <a:pt x="298" y="715"/>
                  <a:pt x="298" y="715"/>
                </a:cubicBezTo>
                <a:cubicBezTo>
                  <a:pt x="301" y="716"/>
                  <a:pt x="303" y="714"/>
                  <a:pt x="303" y="712"/>
                </a:cubicBezTo>
                <a:cubicBezTo>
                  <a:pt x="303" y="710"/>
                  <a:pt x="303" y="708"/>
                  <a:pt x="302" y="705"/>
                </a:cubicBezTo>
                <a:cubicBezTo>
                  <a:pt x="299" y="703"/>
                  <a:pt x="296" y="702"/>
                  <a:pt x="292" y="702"/>
                </a:cubicBezTo>
                <a:cubicBezTo>
                  <a:pt x="287" y="703"/>
                  <a:pt x="283" y="707"/>
                  <a:pt x="281" y="711"/>
                </a:cubicBezTo>
                <a:cubicBezTo>
                  <a:pt x="280" y="714"/>
                  <a:pt x="280" y="717"/>
                  <a:pt x="282" y="720"/>
                </a:cubicBezTo>
                <a:cubicBezTo>
                  <a:pt x="286" y="726"/>
                  <a:pt x="292" y="728"/>
                  <a:pt x="300" y="728"/>
                </a:cubicBezTo>
                <a:cubicBezTo>
                  <a:pt x="305" y="728"/>
                  <a:pt x="309" y="723"/>
                  <a:pt x="315" y="725"/>
                </a:cubicBezTo>
                <a:cubicBezTo>
                  <a:pt x="321" y="731"/>
                  <a:pt x="329" y="735"/>
                  <a:pt x="338" y="734"/>
                </a:cubicBezTo>
                <a:cubicBezTo>
                  <a:pt x="341" y="734"/>
                  <a:pt x="344" y="728"/>
                  <a:pt x="349" y="730"/>
                </a:cubicBezTo>
                <a:cubicBezTo>
                  <a:pt x="351" y="731"/>
                  <a:pt x="352" y="729"/>
                  <a:pt x="355" y="730"/>
                </a:cubicBezTo>
                <a:cubicBezTo>
                  <a:pt x="354" y="732"/>
                  <a:pt x="355" y="734"/>
                  <a:pt x="358" y="734"/>
                </a:cubicBezTo>
                <a:cubicBezTo>
                  <a:pt x="362" y="734"/>
                  <a:pt x="362" y="734"/>
                  <a:pt x="362" y="734"/>
                </a:cubicBezTo>
                <a:cubicBezTo>
                  <a:pt x="363" y="736"/>
                  <a:pt x="361" y="736"/>
                  <a:pt x="361" y="736"/>
                </a:cubicBezTo>
                <a:cubicBezTo>
                  <a:pt x="355" y="737"/>
                  <a:pt x="352" y="733"/>
                  <a:pt x="347" y="732"/>
                </a:cubicBezTo>
                <a:cubicBezTo>
                  <a:pt x="340" y="734"/>
                  <a:pt x="332" y="737"/>
                  <a:pt x="325" y="734"/>
                </a:cubicBezTo>
                <a:cubicBezTo>
                  <a:pt x="320" y="733"/>
                  <a:pt x="318" y="727"/>
                  <a:pt x="312" y="726"/>
                </a:cubicBezTo>
                <a:cubicBezTo>
                  <a:pt x="306" y="728"/>
                  <a:pt x="299" y="731"/>
                  <a:pt x="292" y="729"/>
                </a:cubicBezTo>
                <a:cubicBezTo>
                  <a:pt x="288" y="730"/>
                  <a:pt x="286" y="723"/>
                  <a:pt x="280" y="726"/>
                </a:cubicBezTo>
                <a:cubicBezTo>
                  <a:pt x="277" y="726"/>
                  <a:pt x="275" y="725"/>
                  <a:pt x="272" y="723"/>
                </a:cubicBezTo>
                <a:cubicBezTo>
                  <a:pt x="268" y="720"/>
                  <a:pt x="266" y="714"/>
                  <a:pt x="267" y="710"/>
                </a:cubicBezTo>
                <a:cubicBezTo>
                  <a:pt x="267" y="707"/>
                  <a:pt x="269" y="704"/>
                  <a:pt x="272" y="702"/>
                </a:cubicBezTo>
                <a:cubicBezTo>
                  <a:pt x="270" y="699"/>
                  <a:pt x="267" y="696"/>
                  <a:pt x="267" y="694"/>
                </a:cubicBezTo>
                <a:cubicBezTo>
                  <a:pt x="270" y="695"/>
                  <a:pt x="272" y="701"/>
                  <a:pt x="276" y="699"/>
                </a:cubicBezTo>
                <a:cubicBezTo>
                  <a:pt x="278" y="699"/>
                  <a:pt x="281" y="697"/>
                  <a:pt x="283" y="699"/>
                </a:cubicBezTo>
                <a:cubicBezTo>
                  <a:pt x="282" y="701"/>
                  <a:pt x="280" y="699"/>
                  <a:pt x="277" y="701"/>
                </a:cubicBezTo>
                <a:cubicBezTo>
                  <a:pt x="272" y="702"/>
                  <a:pt x="269" y="707"/>
                  <a:pt x="268" y="712"/>
                </a:cubicBezTo>
                <a:cubicBezTo>
                  <a:pt x="269" y="717"/>
                  <a:pt x="272" y="723"/>
                  <a:pt x="277" y="724"/>
                </a:cubicBezTo>
                <a:cubicBezTo>
                  <a:pt x="277" y="725"/>
                  <a:pt x="279" y="725"/>
                  <a:pt x="280" y="725"/>
                </a:cubicBezTo>
                <a:cubicBezTo>
                  <a:pt x="283" y="722"/>
                  <a:pt x="278" y="720"/>
                  <a:pt x="279" y="716"/>
                </a:cubicBezTo>
                <a:cubicBezTo>
                  <a:pt x="278" y="708"/>
                  <a:pt x="283" y="704"/>
                  <a:pt x="289" y="701"/>
                </a:cubicBezTo>
                <a:cubicBezTo>
                  <a:pt x="293" y="699"/>
                  <a:pt x="298" y="702"/>
                  <a:pt x="301" y="701"/>
                </a:cubicBezTo>
                <a:cubicBezTo>
                  <a:pt x="302" y="698"/>
                  <a:pt x="303" y="695"/>
                  <a:pt x="307" y="695"/>
                </a:cubicBezTo>
                <a:cubicBezTo>
                  <a:pt x="309" y="696"/>
                  <a:pt x="309" y="696"/>
                  <a:pt x="309" y="696"/>
                </a:cubicBezTo>
                <a:cubicBezTo>
                  <a:pt x="308" y="698"/>
                  <a:pt x="304" y="697"/>
                  <a:pt x="304" y="699"/>
                </a:cubicBezTo>
                <a:cubicBezTo>
                  <a:pt x="303" y="702"/>
                  <a:pt x="304" y="705"/>
                  <a:pt x="306" y="706"/>
                </a:cubicBezTo>
                <a:cubicBezTo>
                  <a:pt x="309" y="708"/>
                  <a:pt x="312" y="708"/>
                  <a:pt x="315" y="707"/>
                </a:cubicBezTo>
                <a:cubicBezTo>
                  <a:pt x="317" y="706"/>
                  <a:pt x="319" y="702"/>
                  <a:pt x="321" y="704"/>
                </a:cubicBezTo>
                <a:cubicBezTo>
                  <a:pt x="319" y="707"/>
                  <a:pt x="316" y="710"/>
                  <a:pt x="312" y="710"/>
                </a:cubicBezTo>
                <a:cubicBezTo>
                  <a:pt x="312" y="711"/>
                  <a:pt x="312" y="711"/>
                  <a:pt x="313" y="712"/>
                </a:cubicBezTo>
                <a:cubicBezTo>
                  <a:pt x="316" y="714"/>
                  <a:pt x="320" y="713"/>
                  <a:pt x="324" y="712"/>
                </a:cubicBezTo>
                <a:cubicBezTo>
                  <a:pt x="326" y="709"/>
                  <a:pt x="329" y="708"/>
                  <a:pt x="329" y="703"/>
                </a:cubicBezTo>
                <a:cubicBezTo>
                  <a:pt x="328" y="699"/>
                  <a:pt x="327" y="694"/>
                  <a:pt x="323" y="691"/>
                </a:cubicBezTo>
                <a:cubicBezTo>
                  <a:pt x="322" y="691"/>
                  <a:pt x="321" y="691"/>
                  <a:pt x="321" y="692"/>
                </a:cubicBezTo>
                <a:cubicBezTo>
                  <a:pt x="321" y="694"/>
                  <a:pt x="323" y="698"/>
                  <a:pt x="321" y="699"/>
                </a:cubicBezTo>
                <a:cubicBezTo>
                  <a:pt x="320" y="696"/>
                  <a:pt x="319" y="692"/>
                  <a:pt x="317" y="689"/>
                </a:cubicBezTo>
                <a:cubicBezTo>
                  <a:pt x="318" y="688"/>
                  <a:pt x="318" y="688"/>
                  <a:pt x="318" y="688"/>
                </a:cubicBezTo>
                <a:cubicBezTo>
                  <a:pt x="322" y="688"/>
                  <a:pt x="327" y="691"/>
                  <a:pt x="329" y="695"/>
                </a:cubicBezTo>
                <a:close/>
                <a:moveTo>
                  <a:pt x="228" y="688"/>
                </a:moveTo>
                <a:cubicBezTo>
                  <a:pt x="226" y="691"/>
                  <a:pt x="224" y="692"/>
                  <a:pt x="222" y="694"/>
                </a:cubicBezTo>
                <a:cubicBezTo>
                  <a:pt x="221" y="694"/>
                  <a:pt x="221" y="692"/>
                  <a:pt x="222" y="691"/>
                </a:cubicBezTo>
                <a:cubicBezTo>
                  <a:pt x="224" y="691"/>
                  <a:pt x="226" y="688"/>
                  <a:pt x="228" y="688"/>
                </a:cubicBezTo>
                <a:close/>
                <a:moveTo>
                  <a:pt x="460" y="695"/>
                </a:moveTo>
                <a:cubicBezTo>
                  <a:pt x="458" y="698"/>
                  <a:pt x="462" y="698"/>
                  <a:pt x="462" y="700"/>
                </a:cubicBezTo>
                <a:cubicBezTo>
                  <a:pt x="458" y="698"/>
                  <a:pt x="454" y="698"/>
                  <a:pt x="450" y="699"/>
                </a:cubicBezTo>
                <a:cubicBezTo>
                  <a:pt x="448" y="701"/>
                  <a:pt x="445" y="702"/>
                  <a:pt x="444" y="705"/>
                </a:cubicBezTo>
                <a:cubicBezTo>
                  <a:pt x="443" y="709"/>
                  <a:pt x="443" y="713"/>
                  <a:pt x="445" y="717"/>
                </a:cubicBezTo>
                <a:cubicBezTo>
                  <a:pt x="450" y="723"/>
                  <a:pt x="459" y="722"/>
                  <a:pt x="465" y="725"/>
                </a:cubicBezTo>
                <a:cubicBezTo>
                  <a:pt x="474" y="723"/>
                  <a:pt x="483" y="719"/>
                  <a:pt x="488" y="711"/>
                </a:cubicBezTo>
                <a:cubicBezTo>
                  <a:pt x="492" y="708"/>
                  <a:pt x="495" y="703"/>
                  <a:pt x="500" y="705"/>
                </a:cubicBezTo>
                <a:cubicBezTo>
                  <a:pt x="502" y="706"/>
                  <a:pt x="505" y="705"/>
                  <a:pt x="505" y="708"/>
                </a:cubicBezTo>
                <a:cubicBezTo>
                  <a:pt x="499" y="708"/>
                  <a:pt x="496" y="705"/>
                  <a:pt x="492" y="710"/>
                </a:cubicBezTo>
                <a:cubicBezTo>
                  <a:pt x="484" y="719"/>
                  <a:pt x="474" y="728"/>
                  <a:pt x="460" y="726"/>
                </a:cubicBezTo>
                <a:cubicBezTo>
                  <a:pt x="458" y="724"/>
                  <a:pt x="455" y="725"/>
                  <a:pt x="452" y="725"/>
                </a:cubicBezTo>
                <a:cubicBezTo>
                  <a:pt x="449" y="728"/>
                  <a:pt x="447" y="731"/>
                  <a:pt x="442" y="730"/>
                </a:cubicBezTo>
                <a:cubicBezTo>
                  <a:pt x="439" y="728"/>
                  <a:pt x="434" y="728"/>
                  <a:pt x="431" y="725"/>
                </a:cubicBezTo>
                <a:cubicBezTo>
                  <a:pt x="425" y="730"/>
                  <a:pt x="419" y="735"/>
                  <a:pt x="411" y="735"/>
                </a:cubicBezTo>
                <a:cubicBezTo>
                  <a:pt x="407" y="734"/>
                  <a:pt x="404" y="734"/>
                  <a:pt x="399" y="736"/>
                </a:cubicBezTo>
                <a:cubicBezTo>
                  <a:pt x="399" y="734"/>
                  <a:pt x="404" y="734"/>
                  <a:pt x="404" y="732"/>
                </a:cubicBezTo>
                <a:cubicBezTo>
                  <a:pt x="412" y="733"/>
                  <a:pt x="420" y="733"/>
                  <a:pt x="426" y="727"/>
                </a:cubicBezTo>
                <a:cubicBezTo>
                  <a:pt x="433" y="721"/>
                  <a:pt x="442" y="714"/>
                  <a:pt x="441" y="705"/>
                </a:cubicBezTo>
                <a:cubicBezTo>
                  <a:pt x="441" y="702"/>
                  <a:pt x="441" y="702"/>
                  <a:pt x="441" y="702"/>
                </a:cubicBezTo>
                <a:cubicBezTo>
                  <a:pt x="446" y="698"/>
                  <a:pt x="451" y="697"/>
                  <a:pt x="458" y="696"/>
                </a:cubicBezTo>
                <a:cubicBezTo>
                  <a:pt x="458" y="691"/>
                  <a:pt x="458" y="691"/>
                  <a:pt x="458" y="691"/>
                </a:cubicBezTo>
                <a:cubicBezTo>
                  <a:pt x="459" y="692"/>
                  <a:pt x="460" y="694"/>
                  <a:pt x="460" y="695"/>
                </a:cubicBezTo>
                <a:close/>
                <a:moveTo>
                  <a:pt x="365" y="694"/>
                </a:moveTo>
                <a:cubicBezTo>
                  <a:pt x="358" y="696"/>
                  <a:pt x="347" y="697"/>
                  <a:pt x="344" y="706"/>
                </a:cubicBezTo>
                <a:cubicBezTo>
                  <a:pt x="349" y="711"/>
                  <a:pt x="339" y="713"/>
                  <a:pt x="342" y="719"/>
                </a:cubicBezTo>
                <a:cubicBezTo>
                  <a:pt x="344" y="721"/>
                  <a:pt x="347" y="723"/>
                  <a:pt x="350" y="721"/>
                </a:cubicBezTo>
                <a:cubicBezTo>
                  <a:pt x="352" y="720"/>
                  <a:pt x="352" y="719"/>
                  <a:pt x="352" y="717"/>
                </a:cubicBezTo>
                <a:cubicBezTo>
                  <a:pt x="352" y="716"/>
                  <a:pt x="350" y="717"/>
                  <a:pt x="350" y="715"/>
                </a:cubicBezTo>
                <a:cubicBezTo>
                  <a:pt x="350" y="714"/>
                  <a:pt x="352" y="713"/>
                  <a:pt x="352" y="714"/>
                </a:cubicBezTo>
                <a:cubicBezTo>
                  <a:pt x="354" y="716"/>
                  <a:pt x="355" y="718"/>
                  <a:pt x="354" y="720"/>
                </a:cubicBezTo>
                <a:cubicBezTo>
                  <a:pt x="352" y="723"/>
                  <a:pt x="347" y="724"/>
                  <a:pt x="344" y="723"/>
                </a:cubicBezTo>
                <a:cubicBezTo>
                  <a:pt x="342" y="723"/>
                  <a:pt x="342" y="720"/>
                  <a:pt x="340" y="719"/>
                </a:cubicBezTo>
                <a:cubicBezTo>
                  <a:pt x="337" y="720"/>
                  <a:pt x="332" y="721"/>
                  <a:pt x="329" y="718"/>
                </a:cubicBezTo>
                <a:cubicBezTo>
                  <a:pt x="329" y="717"/>
                  <a:pt x="326" y="716"/>
                  <a:pt x="328" y="714"/>
                </a:cubicBezTo>
                <a:cubicBezTo>
                  <a:pt x="330" y="717"/>
                  <a:pt x="334" y="719"/>
                  <a:pt x="338" y="718"/>
                </a:cubicBezTo>
                <a:cubicBezTo>
                  <a:pt x="345" y="714"/>
                  <a:pt x="340" y="705"/>
                  <a:pt x="345" y="700"/>
                </a:cubicBezTo>
                <a:cubicBezTo>
                  <a:pt x="350" y="695"/>
                  <a:pt x="358" y="693"/>
                  <a:pt x="364" y="692"/>
                </a:cubicBezTo>
                <a:lnTo>
                  <a:pt x="365" y="694"/>
                </a:lnTo>
                <a:close/>
                <a:moveTo>
                  <a:pt x="487" y="702"/>
                </a:moveTo>
                <a:cubicBezTo>
                  <a:pt x="485" y="702"/>
                  <a:pt x="484" y="702"/>
                  <a:pt x="482" y="702"/>
                </a:cubicBezTo>
                <a:cubicBezTo>
                  <a:pt x="480" y="701"/>
                  <a:pt x="480" y="701"/>
                  <a:pt x="480" y="701"/>
                </a:cubicBezTo>
                <a:cubicBezTo>
                  <a:pt x="482" y="700"/>
                  <a:pt x="485" y="701"/>
                  <a:pt x="487" y="702"/>
                </a:cubicBezTo>
                <a:close/>
                <a:moveTo>
                  <a:pt x="450" y="723"/>
                </a:moveTo>
                <a:cubicBezTo>
                  <a:pt x="450" y="723"/>
                  <a:pt x="450" y="724"/>
                  <a:pt x="450" y="725"/>
                </a:cubicBezTo>
                <a:cubicBezTo>
                  <a:pt x="445" y="727"/>
                  <a:pt x="439" y="729"/>
                  <a:pt x="435" y="725"/>
                </a:cubicBezTo>
                <a:cubicBezTo>
                  <a:pt x="433" y="723"/>
                  <a:pt x="436" y="723"/>
                  <a:pt x="436" y="721"/>
                </a:cubicBezTo>
                <a:cubicBezTo>
                  <a:pt x="438" y="718"/>
                  <a:pt x="440" y="717"/>
                  <a:pt x="442" y="714"/>
                </a:cubicBezTo>
                <a:cubicBezTo>
                  <a:pt x="444" y="717"/>
                  <a:pt x="447" y="720"/>
                  <a:pt x="450" y="723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317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9178165" y="2075700"/>
            <a:ext cx="1316598" cy="623229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defTabSz="914400"/>
            <a:r>
              <a:rPr lang="zh-CN" altLang="en-US" b="1" dirty="0" smtClean="0">
                <a:solidFill>
                  <a:srgbClr val="C00000"/>
                </a:solidFill>
                <a:latin typeface="+mj-ea"/>
                <a:ea typeface="+mj-ea"/>
              </a:rPr>
              <a:t>在此输入</a:t>
            </a:r>
            <a:endParaRPr lang="en-US" altLang="zh-CN" b="1" dirty="0" smtClean="0">
              <a:solidFill>
                <a:srgbClr val="C00000"/>
              </a:solidFill>
              <a:latin typeface="+mj-ea"/>
              <a:ea typeface="+mj-ea"/>
            </a:endParaRPr>
          </a:p>
          <a:p>
            <a:pPr defTabSz="914400"/>
            <a:r>
              <a:rPr lang="zh-CN" altLang="en-US" b="1" dirty="0" smtClean="0">
                <a:solidFill>
                  <a:srgbClr val="C00000"/>
                </a:solidFill>
                <a:latin typeface="+mj-ea"/>
                <a:ea typeface="+mj-ea"/>
              </a:rPr>
              <a:t>标题文字</a:t>
            </a:r>
            <a:endParaRPr lang="en-US" altLang="zh-CN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45" name="文本框 6"/>
          <p:cNvSpPr txBox="1"/>
          <p:nvPr/>
        </p:nvSpPr>
        <p:spPr>
          <a:xfrm>
            <a:off x="8274194" y="3604824"/>
            <a:ext cx="2723823" cy="2021425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或者通过复制您的文本后，在此框中选择粘贴，并选择只保留文字。您的内容打在这里，或者通过复制您的文本后，在此框中选择粘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贴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本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079658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0">
        <p14:glitter pattern="hexagon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1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2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4" presetID="2" presetClass="entr" presetSubtype="3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7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9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9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4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5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7" presetID="2" presetClass="entr" presetSubtype="1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9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4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43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44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46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8" dur="2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5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5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60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2" dur="2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4000"/>
                                </p:stCondLst>
                                <p:childTnLst>
                                  <p:par>
                                    <p:cTn id="6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4500"/>
                                </p:stCondLst>
                                <p:childTnLst>
                                  <p:par>
                                    <p:cTn id="6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40" grpId="0" animBg="1"/>
          <p:bldP spid="41" grpId="0"/>
          <p:bldP spid="42" grpId="0"/>
          <p:bldP spid="43" grpId="0" animBg="1"/>
          <p:bldP spid="44" grpId="0"/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4" presetID="2" presetClass="entr" presetSubtype="3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9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9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7" presetID="2" presetClass="entr" presetSubtype="1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46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8" dur="2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5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5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60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2" dur="2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4000"/>
                                </p:stCondLst>
                                <p:childTnLst>
                                  <p:par>
                                    <p:cTn id="6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4500"/>
                                </p:stCondLst>
                                <p:childTnLst>
                                  <p:par>
                                    <p:cTn id="6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40" grpId="0" animBg="1"/>
          <p:bldP spid="41" grpId="0"/>
          <p:bldP spid="42" grpId="0"/>
          <p:bldP spid="43" grpId="0" animBg="1"/>
          <p:bldP spid="44" grpId="0"/>
          <p:bldP spid="45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7092" y="368447"/>
            <a:ext cx="584649" cy="27133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443186" y="514770"/>
            <a:ext cx="430887" cy="2648245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bg1"/>
                </a:solidFill>
                <a:latin typeface="+mn-ea"/>
              </a:rPr>
              <a:t>可长可短的标题</a:t>
            </a:r>
            <a:endParaRPr lang="zh-CN" altLang="en-US" sz="1600" b="1" spc="3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0328" y="2040761"/>
            <a:ext cx="831951" cy="701035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1068237" y="1327277"/>
            <a:ext cx="2423107" cy="3182943"/>
            <a:chOff x="1068237" y="1327277"/>
            <a:chExt cx="2423107" cy="3182943"/>
          </a:xfrm>
        </p:grpSpPr>
        <p:sp>
          <p:nvSpPr>
            <p:cNvPr id="28" name="矩形 27"/>
            <p:cNvSpPr/>
            <p:nvPr/>
          </p:nvSpPr>
          <p:spPr>
            <a:xfrm>
              <a:off x="1068237" y="1327277"/>
              <a:ext cx="2423107" cy="3182943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1" name="直接连接符 30"/>
            <p:cNvCxnSpPr/>
            <p:nvPr/>
          </p:nvCxnSpPr>
          <p:spPr>
            <a:xfrm>
              <a:off x="1593273" y="1327277"/>
              <a:ext cx="0" cy="318294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矩形 31"/>
          <p:cNvSpPr/>
          <p:nvPr/>
        </p:nvSpPr>
        <p:spPr>
          <a:xfrm>
            <a:off x="1187696" y="1440458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输入标题文字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33" name="文本框 6"/>
          <p:cNvSpPr txBox="1"/>
          <p:nvPr/>
        </p:nvSpPr>
        <p:spPr>
          <a:xfrm>
            <a:off x="2041633" y="1512304"/>
            <a:ext cx="1431161" cy="2812887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。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您的内容打在这里，或者通过复制您的文本后，在此框中选择粘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贴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276" y="4109442"/>
            <a:ext cx="5398465" cy="1076565"/>
          </a:xfrm>
          <a:prstGeom prst="rect">
            <a:avLst/>
          </a:prstGeom>
        </p:spPr>
      </p:pic>
      <p:sp>
        <p:nvSpPr>
          <p:cNvPr id="39" name="矩形 38"/>
          <p:cNvSpPr/>
          <p:nvPr/>
        </p:nvSpPr>
        <p:spPr>
          <a:xfrm>
            <a:off x="3621223" y="1327277"/>
            <a:ext cx="2423107" cy="318294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6096000" y="1327277"/>
            <a:ext cx="2423107" cy="318294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6"/>
          <p:cNvSpPr txBox="1"/>
          <p:nvPr/>
        </p:nvSpPr>
        <p:spPr>
          <a:xfrm>
            <a:off x="793701" y="5060238"/>
            <a:ext cx="10156627" cy="668388"/>
          </a:xfrm>
          <a:prstGeom prst="rect">
            <a:avLst/>
          </a:prstGeom>
          <a:noFill/>
        </p:spPr>
        <p:txBody>
          <a:bodyPr vert="horz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或者通过复制您的文本后，在此框中选择粘贴，并选择只保留文字。您的内容打在这里，或者通过复制您的文本后，在此框中选择粘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贴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或者通过复制您的文本后，在此框中选择粘贴，并选择只保留文字。您的内容打在这里，或者通过复制您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的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355" y="3348632"/>
            <a:ext cx="1422973" cy="1065478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8762589" y="2308032"/>
            <a:ext cx="335802" cy="1210899"/>
            <a:chOff x="4180105" y="2695575"/>
            <a:chExt cx="741363" cy="2673350"/>
          </a:xfrm>
        </p:grpSpPr>
        <p:sp>
          <p:nvSpPr>
            <p:cNvPr id="16" name="Freeform 6"/>
            <p:cNvSpPr>
              <a:spLocks noEditPoints="1"/>
            </p:cNvSpPr>
            <p:nvPr/>
          </p:nvSpPr>
          <p:spPr bwMode="auto">
            <a:xfrm>
              <a:off x="4262655" y="2695575"/>
              <a:ext cx="587375" cy="504825"/>
            </a:xfrm>
            <a:custGeom>
              <a:avLst/>
              <a:gdLst>
                <a:gd name="T0" fmla="*/ 12 w 154"/>
                <a:gd name="T1" fmla="*/ 103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2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8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5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4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2 h 134"/>
                <a:gd name="T58" fmla="*/ 81 w 154"/>
                <a:gd name="T59" fmla="*/ 87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1 h 134"/>
                <a:gd name="T66" fmla="*/ 36 w 154"/>
                <a:gd name="T67" fmla="*/ 112 h 134"/>
                <a:gd name="T68" fmla="*/ 91 w 154"/>
                <a:gd name="T69" fmla="*/ 0 h 134"/>
                <a:gd name="T70" fmla="*/ 118 w 154"/>
                <a:gd name="T71" fmla="*/ 20 h 134"/>
                <a:gd name="T72" fmla="*/ 117 w 154"/>
                <a:gd name="T73" fmla="*/ 34 h 134"/>
                <a:gd name="T74" fmla="*/ 88 w 154"/>
                <a:gd name="T75" fmla="*/ 39 h 134"/>
                <a:gd name="T76" fmla="*/ 58 w 154"/>
                <a:gd name="T77" fmla="*/ 42 h 134"/>
                <a:gd name="T78" fmla="*/ 40 w 154"/>
                <a:gd name="T79" fmla="*/ 3 h 134"/>
                <a:gd name="T80" fmla="*/ 54 w 154"/>
                <a:gd name="T81" fmla="*/ 11 h 134"/>
                <a:gd name="T82" fmla="*/ 58 w 154"/>
                <a:gd name="T83" fmla="*/ 16 h 134"/>
                <a:gd name="T84" fmla="*/ 91 w 154"/>
                <a:gd name="T85" fmla="*/ 7 h 134"/>
                <a:gd name="T86" fmla="*/ 46 w 154"/>
                <a:gd name="T87" fmla="*/ 108 h 134"/>
                <a:gd name="T88" fmla="*/ 52 w 154"/>
                <a:gd name="T89" fmla="*/ 108 h 134"/>
                <a:gd name="T90" fmla="*/ 52 w 154"/>
                <a:gd name="T91" fmla="*/ 108 h 134"/>
                <a:gd name="T92" fmla="*/ 67 w 154"/>
                <a:gd name="T93" fmla="*/ 105 h 134"/>
                <a:gd name="T94" fmla="*/ 68 w 154"/>
                <a:gd name="T95" fmla="*/ 58 h 134"/>
                <a:gd name="T96" fmla="*/ 71 w 154"/>
                <a:gd name="T97" fmla="*/ 57 h 134"/>
                <a:gd name="T98" fmla="*/ 75 w 154"/>
                <a:gd name="T99" fmla="*/ 103 h 134"/>
                <a:gd name="T100" fmla="*/ 77 w 154"/>
                <a:gd name="T101" fmla="*/ 103 h 134"/>
                <a:gd name="T102" fmla="*/ 95 w 154"/>
                <a:gd name="T103" fmla="*/ 10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7"/>
                  </a:moveTo>
                  <a:cubicBezTo>
                    <a:pt x="17" y="96"/>
                    <a:pt x="18" y="95"/>
                    <a:pt x="18" y="96"/>
                  </a:cubicBezTo>
                  <a:cubicBezTo>
                    <a:pt x="18" y="96"/>
                    <a:pt x="17" y="98"/>
                    <a:pt x="15" y="99"/>
                  </a:cubicBezTo>
                  <a:cubicBezTo>
                    <a:pt x="13" y="101"/>
                    <a:pt x="12" y="103"/>
                    <a:pt x="12" y="103"/>
                  </a:cubicBezTo>
                  <a:cubicBezTo>
                    <a:pt x="12" y="104"/>
                    <a:pt x="12" y="105"/>
                    <a:pt x="11" y="106"/>
                  </a:cubicBezTo>
                  <a:cubicBezTo>
                    <a:pt x="10" y="108"/>
                    <a:pt x="9" y="109"/>
                    <a:pt x="9" y="111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4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6"/>
                  </a:cubicBezTo>
                  <a:cubicBezTo>
                    <a:pt x="16" y="117"/>
                    <a:pt x="17" y="118"/>
                    <a:pt x="19" y="117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6"/>
                    <a:pt x="20" y="116"/>
                    <a:pt x="20" y="116"/>
                  </a:cubicBezTo>
                  <a:cubicBezTo>
                    <a:pt x="19" y="115"/>
                    <a:pt x="19" y="115"/>
                    <a:pt x="21" y="114"/>
                  </a:cubicBezTo>
                  <a:cubicBezTo>
                    <a:pt x="22" y="114"/>
                    <a:pt x="23" y="114"/>
                    <a:pt x="26" y="113"/>
                  </a:cubicBezTo>
                  <a:cubicBezTo>
                    <a:pt x="28" y="113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4"/>
                    <a:pt x="35" y="114"/>
                  </a:cubicBezTo>
                  <a:cubicBezTo>
                    <a:pt x="39" y="113"/>
                    <a:pt x="40" y="112"/>
                    <a:pt x="41" y="113"/>
                  </a:cubicBezTo>
                  <a:cubicBezTo>
                    <a:pt x="42" y="113"/>
                    <a:pt x="42" y="113"/>
                    <a:pt x="43" y="112"/>
                  </a:cubicBezTo>
                  <a:cubicBezTo>
                    <a:pt x="44" y="111"/>
                    <a:pt x="49" y="111"/>
                    <a:pt x="57" y="110"/>
                  </a:cubicBezTo>
                  <a:cubicBezTo>
                    <a:pt x="60" y="109"/>
                    <a:pt x="62" y="109"/>
                    <a:pt x="63" y="108"/>
                  </a:cubicBezTo>
                  <a:cubicBezTo>
                    <a:pt x="64" y="108"/>
                    <a:pt x="64" y="107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09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8"/>
                    <a:pt x="77" y="108"/>
                  </a:cubicBezTo>
                  <a:cubicBezTo>
                    <a:pt x="78" y="108"/>
                    <a:pt x="79" y="108"/>
                    <a:pt x="79" y="107"/>
                  </a:cubicBezTo>
                  <a:cubicBezTo>
                    <a:pt x="79" y="107"/>
                    <a:pt x="80" y="106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6"/>
                    <a:pt x="82" y="107"/>
                  </a:cubicBezTo>
                  <a:cubicBezTo>
                    <a:pt x="82" y="107"/>
                    <a:pt x="83" y="107"/>
                    <a:pt x="84" y="107"/>
                  </a:cubicBezTo>
                  <a:cubicBezTo>
                    <a:pt x="86" y="106"/>
                    <a:pt x="95" y="105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1"/>
                    <a:pt x="122" y="101"/>
                    <a:pt x="121" y="100"/>
                  </a:cubicBezTo>
                  <a:cubicBezTo>
                    <a:pt x="120" y="99"/>
                    <a:pt x="120" y="99"/>
                    <a:pt x="120" y="98"/>
                  </a:cubicBezTo>
                  <a:cubicBezTo>
                    <a:pt x="121" y="98"/>
                    <a:pt x="122" y="99"/>
                    <a:pt x="124" y="100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3"/>
                    <a:pt x="131" y="104"/>
                  </a:cubicBezTo>
                  <a:cubicBezTo>
                    <a:pt x="132" y="105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6"/>
                  </a:cubicBezTo>
                  <a:cubicBezTo>
                    <a:pt x="150" y="117"/>
                    <a:pt x="150" y="118"/>
                    <a:pt x="151" y="118"/>
                  </a:cubicBezTo>
                  <a:cubicBezTo>
                    <a:pt x="152" y="118"/>
                    <a:pt x="153" y="118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5"/>
                    <a:pt x="152" y="127"/>
                    <a:pt x="151" y="128"/>
                  </a:cubicBezTo>
                  <a:cubicBezTo>
                    <a:pt x="150" y="129"/>
                    <a:pt x="148" y="129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6"/>
                    <a:pt x="129" y="125"/>
                  </a:cubicBezTo>
                  <a:cubicBezTo>
                    <a:pt x="128" y="124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6"/>
                    <a:pt x="44" y="128"/>
                    <a:pt x="38" y="130"/>
                  </a:cubicBezTo>
                  <a:cubicBezTo>
                    <a:pt x="22" y="134"/>
                    <a:pt x="12" y="133"/>
                    <a:pt x="6" y="128"/>
                  </a:cubicBezTo>
                  <a:cubicBezTo>
                    <a:pt x="4" y="126"/>
                    <a:pt x="3" y="123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8"/>
                    <a:pt x="1" y="107"/>
                    <a:pt x="2" y="106"/>
                  </a:cubicBezTo>
                  <a:cubicBezTo>
                    <a:pt x="2" y="104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5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0"/>
                    <a:pt x="14" y="99"/>
                    <a:pt x="15" y="97"/>
                  </a:cubicBezTo>
                  <a:close/>
                  <a:moveTo>
                    <a:pt x="16" y="116"/>
                  </a:moveTo>
                  <a:cubicBezTo>
                    <a:pt x="16" y="115"/>
                    <a:pt x="16" y="115"/>
                    <a:pt x="16" y="115"/>
                  </a:cubicBezTo>
                  <a:cubicBezTo>
                    <a:pt x="16" y="115"/>
                    <a:pt x="17" y="115"/>
                    <a:pt x="17" y="115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0"/>
                    <a:pt x="27" y="90"/>
                    <a:pt x="27" y="91"/>
                  </a:cubicBezTo>
                  <a:cubicBezTo>
                    <a:pt x="27" y="91"/>
                    <a:pt x="26" y="92"/>
                    <a:pt x="24" y="93"/>
                  </a:cubicBezTo>
                  <a:cubicBezTo>
                    <a:pt x="21" y="94"/>
                    <a:pt x="21" y="94"/>
                    <a:pt x="21" y="94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4"/>
                    <a:pt x="28" y="114"/>
                  </a:cubicBezTo>
                  <a:cubicBezTo>
                    <a:pt x="28" y="114"/>
                    <a:pt x="28" y="114"/>
                    <a:pt x="27" y="114"/>
                  </a:cubicBezTo>
                  <a:cubicBezTo>
                    <a:pt x="25" y="114"/>
                    <a:pt x="25" y="114"/>
                    <a:pt x="24" y="115"/>
                  </a:cubicBezTo>
                  <a:cubicBezTo>
                    <a:pt x="24" y="116"/>
                    <a:pt x="24" y="116"/>
                    <a:pt x="25" y="116"/>
                  </a:cubicBezTo>
                  <a:cubicBezTo>
                    <a:pt x="26" y="116"/>
                    <a:pt x="26" y="115"/>
                    <a:pt x="27" y="115"/>
                  </a:cubicBezTo>
                  <a:close/>
                  <a:moveTo>
                    <a:pt x="44" y="55"/>
                  </a:moveTo>
                  <a:cubicBezTo>
                    <a:pt x="44" y="55"/>
                    <a:pt x="44" y="55"/>
                    <a:pt x="44" y="54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5" y="55"/>
                    <a:pt x="45" y="56"/>
                    <a:pt x="44" y="58"/>
                  </a:cubicBezTo>
                  <a:cubicBezTo>
                    <a:pt x="43" y="60"/>
                    <a:pt x="43" y="61"/>
                    <a:pt x="43" y="61"/>
                  </a:cubicBezTo>
                  <a:cubicBezTo>
                    <a:pt x="44" y="62"/>
                    <a:pt x="44" y="62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59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1"/>
                    <a:pt x="60" y="61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3"/>
                    <a:pt x="57" y="64"/>
                    <a:pt x="57" y="65"/>
                  </a:cubicBezTo>
                  <a:cubicBezTo>
                    <a:pt x="58" y="66"/>
                    <a:pt x="59" y="67"/>
                    <a:pt x="59" y="67"/>
                  </a:cubicBezTo>
                  <a:cubicBezTo>
                    <a:pt x="60" y="67"/>
                    <a:pt x="61" y="66"/>
                    <a:pt x="64" y="66"/>
                  </a:cubicBezTo>
                  <a:cubicBezTo>
                    <a:pt x="67" y="64"/>
                    <a:pt x="69" y="64"/>
                    <a:pt x="70" y="63"/>
                  </a:cubicBezTo>
                  <a:cubicBezTo>
                    <a:pt x="72" y="63"/>
                    <a:pt x="73" y="62"/>
                    <a:pt x="74" y="62"/>
                  </a:cubicBezTo>
                  <a:cubicBezTo>
                    <a:pt x="75" y="62"/>
                    <a:pt x="76" y="61"/>
                    <a:pt x="77" y="60"/>
                  </a:cubicBezTo>
                  <a:cubicBezTo>
                    <a:pt x="79" y="58"/>
                    <a:pt x="80" y="57"/>
                    <a:pt x="80" y="57"/>
                  </a:cubicBezTo>
                  <a:cubicBezTo>
                    <a:pt x="80" y="56"/>
                    <a:pt x="79" y="56"/>
                    <a:pt x="77" y="56"/>
                  </a:cubicBezTo>
                  <a:cubicBezTo>
                    <a:pt x="76" y="56"/>
                    <a:pt x="75" y="57"/>
                    <a:pt x="75" y="56"/>
                  </a:cubicBezTo>
                  <a:cubicBezTo>
                    <a:pt x="75" y="56"/>
                    <a:pt x="76" y="56"/>
                    <a:pt x="76" y="56"/>
                  </a:cubicBezTo>
                  <a:cubicBezTo>
                    <a:pt x="78" y="54"/>
                    <a:pt x="82" y="55"/>
                    <a:pt x="86" y="58"/>
                  </a:cubicBezTo>
                  <a:cubicBezTo>
                    <a:pt x="89" y="61"/>
                    <a:pt x="92" y="62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6"/>
                    <a:pt x="99" y="67"/>
                  </a:cubicBezTo>
                  <a:cubicBezTo>
                    <a:pt x="101" y="68"/>
                    <a:pt x="103" y="69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0"/>
                    <a:pt x="104" y="81"/>
                    <a:pt x="102" y="82"/>
                  </a:cubicBezTo>
                  <a:cubicBezTo>
                    <a:pt x="99" y="84"/>
                    <a:pt x="97" y="85"/>
                    <a:pt x="96" y="84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6"/>
                    <a:pt x="83" y="87"/>
                  </a:cubicBezTo>
                  <a:cubicBezTo>
                    <a:pt x="83" y="88"/>
                    <a:pt x="82" y="88"/>
                    <a:pt x="81" y="87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0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0"/>
                    <a:pt x="52" y="90"/>
                  </a:cubicBezTo>
                  <a:cubicBezTo>
                    <a:pt x="51" y="90"/>
                    <a:pt x="49" y="89"/>
                    <a:pt x="47" y="87"/>
                  </a:cubicBezTo>
                  <a:cubicBezTo>
                    <a:pt x="44" y="86"/>
                    <a:pt x="42" y="84"/>
                    <a:pt x="41" y="81"/>
                  </a:cubicBezTo>
                  <a:cubicBezTo>
                    <a:pt x="40" y="79"/>
                    <a:pt x="39" y="75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59"/>
                    <a:pt x="40" y="59"/>
                  </a:cubicBezTo>
                  <a:cubicBezTo>
                    <a:pt x="43" y="56"/>
                    <a:pt x="44" y="55"/>
                    <a:pt x="44" y="55"/>
                  </a:cubicBezTo>
                  <a:close/>
                  <a:moveTo>
                    <a:pt x="36" y="111"/>
                  </a:moveTo>
                  <a:cubicBezTo>
                    <a:pt x="37" y="111"/>
                    <a:pt x="38" y="110"/>
                    <a:pt x="39" y="110"/>
                  </a:cubicBezTo>
                  <a:cubicBezTo>
                    <a:pt x="40" y="110"/>
                    <a:pt x="41" y="110"/>
                    <a:pt x="41" y="110"/>
                  </a:cubicBezTo>
                  <a:cubicBezTo>
                    <a:pt x="41" y="111"/>
                    <a:pt x="40" y="111"/>
                    <a:pt x="39" y="111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lnTo>
                    <a:pt x="36" y="111"/>
                  </a:lnTo>
                  <a:close/>
                  <a:moveTo>
                    <a:pt x="89" y="1"/>
                  </a:moveTo>
                  <a:cubicBezTo>
                    <a:pt x="89" y="0"/>
                    <a:pt x="89" y="0"/>
                    <a:pt x="91" y="0"/>
                  </a:cubicBezTo>
                  <a:cubicBezTo>
                    <a:pt x="93" y="0"/>
                    <a:pt x="96" y="2"/>
                    <a:pt x="99" y="5"/>
                  </a:cubicBezTo>
                  <a:cubicBezTo>
                    <a:pt x="103" y="9"/>
                    <a:pt x="107" y="12"/>
                    <a:pt x="111" y="14"/>
                  </a:cubicBezTo>
                  <a:cubicBezTo>
                    <a:pt x="114" y="15"/>
                    <a:pt x="115" y="16"/>
                    <a:pt x="115" y="17"/>
                  </a:cubicBezTo>
                  <a:cubicBezTo>
                    <a:pt x="115" y="17"/>
                    <a:pt x="116" y="18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8"/>
                    <a:pt x="121" y="30"/>
                  </a:cubicBezTo>
                  <a:cubicBezTo>
                    <a:pt x="120" y="31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4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39"/>
                  </a:cubicBezTo>
                  <a:cubicBezTo>
                    <a:pt x="87" y="40"/>
                    <a:pt x="84" y="40"/>
                    <a:pt x="81" y="42"/>
                  </a:cubicBezTo>
                  <a:cubicBezTo>
                    <a:pt x="78" y="43"/>
                    <a:pt x="74" y="43"/>
                    <a:pt x="69" y="44"/>
                  </a:cubicBezTo>
                  <a:cubicBezTo>
                    <a:pt x="63" y="44"/>
                    <a:pt x="61" y="44"/>
                    <a:pt x="60" y="43"/>
                  </a:cubicBezTo>
                  <a:cubicBezTo>
                    <a:pt x="60" y="43"/>
                    <a:pt x="59" y="42"/>
                    <a:pt x="58" y="42"/>
                  </a:cubicBezTo>
                  <a:cubicBezTo>
                    <a:pt x="56" y="42"/>
                    <a:pt x="53" y="40"/>
                    <a:pt x="50" y="36"/>
                  </a:cubicBezTo>
                  <a:cubicBezTo>
                    <a:pt x="47" y="32"/>
                    <a:pt x="44" y="27"/>
                    <a:pt x="43" y="23"/>
                  </a:cubicBezTo>
                  <a:cubicBezTo>
                    <a:pt x="42" y="18"/>
                    <a:pt x="41" y="14"/>
                    <a:pt x="40" y="10"/>
                  </a:cubicBezTo>
                  <a:cubicBezTo>
                    <a:pt x="40" y="5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7"/>
                  </a:cubicBezTo>
                  <a:cubicBezTo>
                    <a:pt x="49" y="9"/>
                    <a:pt x="50" y="11"/>
                    <a:pt x="50" y="11"/>
                  </a:cubicBezTo>
                  <a:cubicBezTo>
                    <a:pt x="51" y="11"/>
                    <a:pt x="52" y="11"/>
                    <a:pt x="54" y="11"/>
                  </a:cubicBezTo>
                  <a:cubicBezTo>
                    <a:pt x="57" y="11"/>
                    <a:pt x="58" y="10"/>
                    <a:pt x="58" y="11"/>
                  </a:cubicBezTo>
                  <a:cubicBezTo>
                    <a:pt x="58" y="11"/>
                    <a:pt x="57" y="11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0"/>
                  </a:cubicBezTo>
                  <a:cubicBezTo>
                    <a:pt x="84" y="9"/>
                    <a:pt x="86" y="9"/>
                    <a:pt x="87" y="9"/>
                  </a:cubicBezTo>
                  <a:cubicBezTo>
                    <a:pt x="88" y="9"/>
                    <a:pt x="89" y="9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09"/>
                  </a:moveTo>
                  <a:cubicBezTo>
                    <a:pt x="44" y="109"/>
                    <a:pt x="45" y="108"/>
                    <a:pt x="46" y="108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09"/>
                  </a:cubicBezTo>
                  <a:cubicBezTo>
                    <a:pt x="44" y="110"/>
                    <a:pt x="43" y="110"/>
                    <a:pt x="43" y="109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6"/>
                    <a:pt x="55" y="107"/>
                  </a:cubicBezTo>
                  <a:cubicBezTo>
                    <a:pt x="55" y="107"/>
                    <a:pt x="55" y="107"/>
                    <a:pt x="54" y="107"/>
                  </a:cubicBezTo>
                  <a:cubicBezTo>
                    <a:pt x="53" y="108"/>
                    <a:pt x="53" y="108"/>
                    <a:pt x="52" y="108"/>
                  </a:cubicBezTo>
                  <a:cubicBezTo>
                    <a:pt x="51" y="108"/>
                    <a:pt x="51" y="108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6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5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8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8"/>
                    <a:pt x="71" y="58"/>
                    <a:pt x="71" y="57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7"/>
                    <a:pt x="74" y="58"/>
                    <a:pt x="72" y="58"/>
                  </a:cubicBezTo>
                  <a:close/>
                  <a:moveTo>
                    <a:pt x="75" y="103"/>
                  </a:moveTo>
                  <a:cubicBezTo>
                    <a:pt x="75" y="103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6" y="104"/>
                    <a:pt x="76" y="104"/>
                    <a:pt x="75" y="103"/>
                  </a:cubicBezTo>
                  <a:close/>
                  <a:moveTo>
                    <a:pt x="94" y="102"/>
                  </a:moveTo>
                  <a:cubicBezTo>
                    <a:pt x="93" y="101"/>
                    <a:pt x="93" y="101"/>
                    <a:pt x="94" y="101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1"/>
                    <a:pt x="96" y="101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7"/>
            <p:cNvSpPr>
              <a:spLocks noEditPoints="1"/>
            </p:cNvSpPr>
            <p:nvPr/>
          </p:nvSpPr>
          <p:spPr bwMode="auto">
            <a:xfrm>
              <a:off x="4354730" y="3263900"/>
              <a:ext cx="392113" cy="701675"/>
            </a:xfrm>
            <a:custGeom>
              <a:avLst/>
              <a:gdLst>
                <a:gd name="T0" fmla="*/ 68 w 103"/>
                <a:gd name="T1" fmla="*/ 6 h 186"/>
                <a:gd name="T2" fmla="*/ 70 w 103"/>
                <a:gd name="T3" fmla="*/ 27 h 186"/>
                <a:gd name="T4" fmla="*/ 75 w 103"/>
                <a:gd name="T5" fmla="*/ 43 h 186"/>
                <a:gd name="T6" fmla="*/ 89 w 103"/>
                <a:gd name="T7" fmla="*/ 49 h 186"/>
                <a:gd name="T8" fmla="*/ 100 w 103"/>
                <a:gd name="T9" fmla="*/ 57 h 186"/>
                <a:gd name="T10" fmla="*/ 89 w 103"/>
                <a:gd name="T11" fmla="*/ 61 h 186"/>
                <a:gd name="T12" fmla="*/ 69 w 103"/>
                <a:gd name="T13" fmla="*/ 83 h 186"/>
                <a:gd name="T14" fmla="*/ 74 w 103"/>
                <a:gd name="T15" fmla="*/ 101 h 186"/>
                <a:gd name="T16" fmla="*/ 94 w 103"/>
                <a:gd name="T17" fmla="*/ 109 h 186"/>
                <a:gd name="T18" fmla="*/ 90 w 103"/>
                <a:gd name="T19" fmla="*/ 128 h 186"/>
                <a:gd name="T20" fmla="*/ 72 w 103"/>
                <a:gd name="T21" fmla="*/ 148 h 186"/>
                <a:gd name="T22" fmla="*/ 68 w 103"/>
                <a:gd name="T23" fmla="*/ 155 h 186"/>
                <a:gd name="T24" fmla="*/ 77 w 103"/>
                <a:gd name="T25" fmla="*/ 158 h 186"/>
                <a:gd name="T26" fmla="*/ 94 w 103"/>
                <a:gd name="T27" fmla="*/ 162 h 186"/>
                <a:gd name="T28" fmla="*/ 100 w 103"/>
                <a:gd name="T29" fmla="*/ 165 h 186"/>
                <a:gd name="T30" fmla="*/ 101 w 103"/>
                <a:gd name="T31" fmla="*/ 175 h 186"/>
                <a:gd name="T32" fmla="*/ 82 w 103"/>
                <a:gd name="T33" fmla="*/ 178 h 186"/>
                <a:gd name="T34" fmla="*/ 46 w 103"/>
                <a:gd name="T35" fmla="*/ 180 h 186"/>
                <a:gd name="T36" fmla="*/ 24 w 103"/>
                <a:gd name="T37" fmla="*/ 184 h 186"/>
                <a:gd name="T38" fmla="*/ 16 w 103"/>
                <a:gd name="T39" fmla="*/ 186 h 186"/>
                <a:gd name="T40" fmla="*/ 12 w 103"/>
                <a:gd name="T41" fmla="*/ 180 h 186"/>
                <a:gd name="T42" fmla="*/ 11 w 103"/>
                <a:gd name="T43" fmla="*/ 164 h 186"/>
                <a:gd name="T44" fmla="*/ 37 w 103"/>
                <a:gd name="T45" fmla="*/ 149 h 186"/>
                <a:gd name="T46" fmla="*/ 37 w 103"/>
                <a:gd name="T47" fmla="*/ 145 h 186"/>
                <a:gd name="T48" fmla="*/ 20 w 103"/>
                <a:gd name="T49" fmla="*/ 136 h 186"/>
                <a:gd name="T50" fmla="*/ 14 w 103"/>
                <a:gd name="T51" fmla="*/ 130 h 186"/>
                <a:gd name="T52" fmla="*/ 24 w 103"/>
                <a:gd name="T53" fmla="*/ 122 h 186"/>
                <a:gd name="T54" fmla="*/ 49 w 103"/>
                <a:gd name="T55" fmla="*/ 108 h 186"/>
                <a:gd name="T56" fmla="*/ 56 w 103"/>
                <a:gd name="T57" fmla="*/ 89 h 186"/>
                <a:gd name="T58" fmla="*/ 58 w 103"/>
                <a:gd name="T59" fmla="*/ 70 h 186"/>
                <a:gd name="T60" fmla="*/ 54 w 103"/>
                <a:gd name="T61" fmla="*/ 69 h 186"/>
                <a:gd name="T62" fmla="*/ 40 w 103"/>
                <a:gd name="T63" fmla="*/ 77 h 186"/>
                <a:gd name="T64" fmla="*/ 34 w 103"/>
                <a:gd name="T65" fmla="*/ 80 h 186"/>
                <a:gd name="T66" fmla="*/ 28 w 103"/>
                <a:gd name="T67" fmla="*/ 85 h 186"/>
                <a:gd name="T68" fmla="*/ 24 w 103"/>
                <a:gd name="T69" fmla="*/ 89 h 186"/>
                <a:gd name="T70" fmla="*/ 18 w 103"/>
                <a:gd name="T71" fmla="*/ 106 h 186"/>
                <a:gd name="T72" fmla="*/ 13 w 103"/>
                <a:gd name="T73" fmla="*/ 109 h 186"/>
                <a:gd name="T74" fmla="*/ 5 w 103"/>
                <a:gd name="T75" fmla="*/ 100 h 186"/>
                <a:gd name="T76" fmla="*/ 2 w 103"/>
                <a:gd name="T77" fmla="*/ 80 h 186"/>
                <a:gd name="T78" fmla="*/ 11 w 103"/>
                <a:gd name="T79" fmla="*/ 65 h 186"/>
                <a:gd name="T80" fmla="*/ 15 w 103"/>
                <a:gd name="T81" fmla="*/ 57 h 186"/>
                <a:gd name="T82" fmla="*/ 27 w 103"/>
                <a:gd name="T83" fmla="*/ 39 h 186"/>
                <a:gd name="T84" fmla="*/ 34 w 103"/>
                <a:gd name="T85" fmla="*/ 43 h 186"/>
                <a:gd name="T86" fmla="*/ 34 w 103"/>
                <a:gd name="T87" fmla="*/ 56 h 186"/>
                <a:gd name="T88" fmla="*/ 33 w 103"/>
                <a:gd name="T89" fmla="*/ 62 h 186"/>
                <a:gd name="T90" fmla="*/ 53 w 103"/>
                <a:gd name="T91" fmla="*/ 55 h 186"/>
                <a:gd name="T92" fmla="*/ 60 w 103"/>
                <a:gd name="T93" fmla="*/ 52 h 186"/>
                <a:gd name="T94" fmla="*/ 61 w 103"/>
                <a:gd name="T95" fmla="*/ 11 h 186"/>
                <a:gd name="T96" fmla="*/ 54 w 103"/>
                <a:gd name="T97" fmla="*/ 117 h 186"/>
                <a:gd name="T98" fmla="*/ 53 w 103"/>
                <a:gd name="T99" fmla="*/ 114 h 186"/>
                <a:gd name="T100" fmla="*/ 31 w 103"/>
                <a:gd name="T101" fmla="*/ 123 h 186"/>
                <a:gd name="T102" fmla="*/ 27 w 103"/>
                <a:gd name="T103" fmla="*/ 131 h 186"/>
                <a:gd name="T104" fmla="*/ 43 w 103"/>
                <a:gd name="T105" fmla="*/ 136 h 186"/>
                <a:gd name="T106" fmla="*/ 53 w 103"/>
                <a:gd name="T107" fmla="*/ 128 h 186"/>
                <a:gd name="T108" fmla="*/ 77 w 103"/>
                <a:gd name="T109" fmla="*/ 111 h 186"/>
                <a:gd name="T110" fmla="*/ 74 w 103"/>
                <a:gd name="T111" fmla="*/ 109 h 186"/>
                <a:gd name="T112" fmla="*/ 69 w 103"/>
                <a:gd name="T113" fmla="*/ 117 h 186"/>
                <a:gd name="T114" fmla="*/ 72 w 103"/>
                <a:gd name="T115" fmla="*/ 121 h 186"/>
                <a:gd name="T116" fmla="*/ 77 w 103"/>
                <a:gd name="T117" fmla="*/ 1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3" h="186">
                  <a:moveTo>
                    <a:pt x="64" y="3"/>
                  </a:moveTo>
                  <a:cubicBezTo>
                    <a:pt x="66" y="0"/>
                    <a:pt x="67" y="1"/>
                    <a:pt x="68" y="6"/>
                  </a:cubicBezTo>
                  <a:cubicBezTo>
                    <a:pt x="68" y="9"/>
                    <a:pt x="68" y="11"/>
                    <a:pt x="69" y="13"/>
                  </a:cubicBezTo>
                  <a:cubicBezTo>
                    <a:pt x="70" y="14"/>
                    <a:pt x="70" y="19"/>
                    <a:pt x="70" y="27"/>
                  </a:cubicBezTo>
                  <a:cubicBezTo>
                    <a:pt x="70" y="36"/>
                    <a:pt x="71" y="40"/>
                    <a:pt x="71" y="41"/>
                  </a:cubicBezTo>
                  <a:cubicBezTo>
                    <a:pt x="71" y="42"/>
                    <a:pt x="73" y="43"/>
                    <a:pt x="75" y="43"/>
                  </a:cubicBezTo>
                  <a:cubicBezTo>
                    <a:pt x="78" y="44"/>
                    <a:pt x="80" y="45"/>
                    <a:pt x="83" y="47"/>
                  </a:cubicBezTo>
                  <a:cubicBezTo>
                    <a:pt x="86" y="48"/>
                    <a:pt x="88" y="49"/>
                    <a:pt x="89" y="49"/>
                  </a:cubicBezTo>
                  <a:cubicBezTo>
                    <a:pt x="91" y="49"/>
                    <a:pt x="93" y="50"/>
                    <a:pt x="96" y="52"/>
                  </a:cubicBezTo>
                  <a:cubicBezTo>
                    <a:pt x="99" y="54"/>
                    <a:pt x="100" y="55"/>
                    <a:pt x="100" y="57"/>
                  </a:cubicBezTo>
                  <a:cubicBezTo>
                    <a:pt x="101" y="58"/>
                    <a:pt x="100" y="59"/>
                    <a:pt x="100" y="59"/>
                  </a:cubicBezTo>
                  <a:cubicBezTo>
                    <a:pt x="99" y="60"/>
                    <a:pt x="96" y="60"/>
                    <a:pt x="89" y="61"/>
                  </a:cubicBezTo>
                  <a:cubicBezTo>
                    <a:pt x="78" y="61"/>
                    <a:pt x="72" y="62"/>
                    <a:pt x="70" y="64"/>
                  </a:cubicBezTo>
                  <a:cubicBezTo>
                    <a:pt x="70" y="64"/>
                    <a:pt x="69" y="71"/>
                    <a:pt x="69" y="83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81" y="101"/>
                    <a:pt x="86" y="102"/>
                    <a:pt x="90" y="105"/>
                  </a:cubicBezTo>
                  <a:cubicBezTo>
                    <a:pt x="91" y="105"/>
                    <a:pt x="93" y="107"/>
                    <a:pt x="94" y="109"/>
                  </a:cubicBezTo>
                  <a:cubicBezTo>
                    <a:pt x="96" y="114"/>
                    <a:pt x="96" y="118"/>
                    <a:pt x="93" y="122"/>
                  </a:cubicBezTo>
                  <a:cubicBezTo>
                    <a:pt x="92" y="124"/>
                    <a:pt x="91" y="126"/>
                    <a:pt x="90" y="128"/>
                  </a:cubicBezTo>
                  <a:cubicBezTo>
                    <a:pt x="89" y="130"/>
                    <a:pt x="85" y="133"/>
                    <a:pt x="80" y="139"/>
                  </a:cubicBezTo>
                  <a:cubicBezTo>
                    <a:pt x="75" y="145"/>
                    <a:pt x="72" y="148"/>
                    <a:pt x="72" y="148"/>
                  </a:cubicBezTo>
                  <a:cubicBezTo>
                    <a:pt x="71" y="148"/>
                    <a:pt x="70" y="149"/>
                    <a:pt x="69" y="150"/>
                  </a:cubicBezTo>
                  <a:cubicBezTo>
                    <a:pt x="68" y="152"/>
                    <a:pt x="68" y="153"/>
                    <a:pt x="68" y="155"/>
                  </a:cubicBezTo>
                  <a:cubicBezTo>
                    <a:pt x="69" y="156"/>
                    <a:pt x="69" y="156"/>
                    <a:pt x="70" y="157"/>
                  </a:cubicBezTo>
                  <a:cubicBezTo>
                    <a:pt x="71" y="157"/>
                    <a:pt x="73" y="158"/>
                    <a:pt x="77" y="158"/>
                  </a:cubicBezTo>
                  <a:cubicBezTo>
                    <a:pt x="82" y="160"/>
                    <a:pt x="87" y="160"/>
                    <a:pt x="89" y="161"/>
                  </a:cubicBezTo>
                  <a:cubicBezTo>
                    <a:pt x="92" y="161"/>
                    <a:pt x="94" y="161"/>
                    <a:pt x="94" y="162"/>
                  </a:cubicBezTo>
                  <a:cubicBezTo>
                    <a:pt x="95" y="162"/>
                    <a:pt x="95" y="163"/>
                    <a:pt x="96" y="163"/>
                  </a:cubicBezTo>
                  <a:cubicBezTo>
                    <a:pt x="98" y="163"/>
                    <a:pt x="99" y="163"/>
                    <a:pt x="100" y="165"/>
                  </a:cubicBezTo>
                  <a:cubicBezTo>
                    <a:pt x="101" y="166"/>
                    <a:pt x="102" y="167"/>
                    <a:pt x="102" y="169"/>
                  </a:cubicBezTo>
                  <a:cubicBezTo>
                    <a:pt x="103" y="171"/>
                    <a:pt x="102" y="173"/>
                    <a:pt x="101" y="175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82" y="178"/>
                    <a:pt x="82" y="178"/>
                    <a:pt x="82" y="178"/>
                  </a:cubicBezTo>
                  <a:cubicBezTo>
                    <a:pt x="72" y="178"/>
                    <a:pt x="64" y="178"/>
                    <a:pt x="60" y="178"/>
                  </a:cubicBezTo>
                  <a:cubicBezTo>
                    <a:pt x="56" y="178"/>
                    <a:pt x="51" y="179"/>
                    <a:pt x="46" y="180"/>
                  </a:cubicBezTo>
                  <a:cubicBezTo>
                    <a:pt x="41" y="181"/>
                    <a:pt x="38" y="182"/>
                    <a:pt x="37" y="182"/>
                  </a:cubicBezTo>
                  <a:cubicBezTo>
                    <a:pt x="37" y="182"/>
                    <a:pt x="32" y="183"/>
                    <a:pt x="24" y="184"/>
                  </a:cubicBezTo>
                  <a:cubicBezTo>
                    <a:pt x="21" y="184"/>
                    <a:pt x="19" y="185"/>
                    <a:pt x="18" y="185"/>
                  </a:cubicBezTo>
                  <a:cubicBezTo>
                    <a:pt x="17" y="186"/>
                    <a:pt x="16" y="186"/>
                    <a:pt x="16" y="186"/>
                  </a:cubicBezTo>
                  <a:cubicBezTo>
                    <a:pt x="16" y="186"/>
                    <a:pt x="15" y="185"/>
                    <a:pt x="14" y="184"/>
                  </a:cubicBezTo>
                  <a:cubicBezTo>
                    <a:pt x="13" y="182"/>
                    <a:pt x="12" y="181"/>
                    <a:pt x="12" y="180"/>
                  </a:cubicBezTo>
                  <a:cubicBezTo>
                    <a:pt x="11" y="179"/>
                    <a:pt x="11" y="176"/>
                    <a:pt x="11" y="173"/>
                  </a:cubicBezTo>
                  <a:cubicBezTo>
                    <a:pt x="11" y="168"/>
                    <a:pt x="11" y="165"/>
                    <a:pt x="11" y="164"/>
                  </a:cubicBezTo>
                  <a:cubicBezTo>
                    <a:pt x="12" y="162"/>
                    <a:pt x="14" y="161"/>
                    <a:pt x="18" y="160"/>
                  </a:cubicBezTo>
                  <a:cubicBezTo>
                    <a:pt x="24" y="158"/>
                    <a:pt x="30" y="154"/>
                    <a:pt x="37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7" y="145"/>
                    <a:pt x="37" y="145"/>
                    <a:pt x="37" y="145"/>
                  </a:cubicBezTo>
                  <a:cubicBezTo>
                    <a:pt x="35" y="143"/>
                    <a:pt x="32" y="141"/>
                    <a:pt x="29" y="139"/>
                  </a:cubicBezTo>
                  <a:cubicBezTo>
                    <a:pt x="25" y="137"/>
                    <a:pt x="22" y="136"/>
                    <a:pt x="20" y="136"/>
                  </a:cubicBezTo>
                  <a:cubicBezTo>
                    <a:pt x="17" y="135"/>
                    <a:pt x="15" y="135"/>
                    <a:pt x="15" y="134"/>
                  </a:cubicBezTo>
                  <a:cubicBezTo>
                    <a:pt x="14" y="133"/>
                    <a:pt x="14" y="131"/>
                    <a:pt x="14" y="130"/>
                  </a:cubicBezTo>
                  <a:cubicBezTo>
                    <a:pt x="15" y="128"/>
                    <a:pt x="16" y="127"/>
                    <a:pt x="18" y="126"/>
                  </a:cubicBezTo>
                  <a:cubicBezTo>
                    <a:pt x="21" y="125"/>
                    <a:pt x="23" y="123"/>
                    <a:pt x="24" y="122"/>
                  </a:cubicBezTo>
                  <a:cubicBezTo>
                    <a:pt x="26" y="120"/>
                    <a:pt x="30" y="118"/>
                    <a:pt x="35" y="115"/>
                  </a:cubicBezTo>
                  <a:cubicBezTo>
                    <a:pt x="40" y="112"/>
                    <a:pt x="45" y="110"/>
                    <a:pt x="49" y="108"/>
                  </a:cubicBezTo>
                  <a:cubicBezTo>
                    <a:pt x="53" y="107"/>
                    <a:pt x="55" y="106"/>
                    <a:pt x="55" y="105"/>
                  </a:cubicBezTo>
                  <a:cubicBezTo>
                    <a:pt x="55" y="104"/>
                    <a:pt x="56" y="98"/>
                    <a:pt x="56" y="89"/>
                  </a:cubicBezTo>
                  <a:cubicBezTo>
                    <a:pt x="57" y="79"/>
                    <a:pt x="58" y="74"/>
                    <a:pt x="58" y="72"/>
                  </a:cubicBezTo>
                  <a:cubicBezTo>
                    <a:pt x="58" y="71"/>
                    <a:pt x="58" y="70"/>
                    <a:pt x="58" y="70"/>
                  </a:cubicBezTo>
                  <a:cubicBezTo>
                    <a:pt x="58" y="69"/>
                    <a:pt x="58" y="69"/>
                    <a:pt x="57" y="69"/>
                  </a:cubicBezTo>
                  <a:cubicBezTo>
                    <a:pt x="56" y="69"/>
                    <a:pt x="56" y="69"/>
                    <a:pt x="54" y="69"/>
                  </a:cubicBezTo>
                  <a:cubicBezTo>
                    <a:pt x="53" y="70"/>
                    <a:pt x="52" y="70"/>
                    <a:pt x="50" y="71"/>
                  </a:cubicBezTo>
                  <a:cubicBezTo>
                    <a:pt x="45" y="74"/>
                    <a:pt x="41" y="76"/>
                    <a:pt x="40" y="77"/>
                  </a:cubicBezTo>
                  <a:cubicBezTo>
                    <a:pt x="38" y="78"/>
                    <a:pt x="37" y="79"/>
                    <a:pt x="36" y="79"/>
                  </a:cubicBezTo>
                  <a:cubicBezTo>
                    <a:pt x="35" y="79"/>
                    <a:pt x="34" y="79"/>
                    <a:pt x="34" y="80"/>
                  </a:cubicBezTo>
                  <a:cubicBezTo>
                    <a:pt x="34" y="80"/>
                    <a:pt x="33" y="81"/>
                    <a:pt x="31" y="82"/>
                  </a:cubicBezTo>
                  <a:cubicBezTo>
                    <a:pt x="29" y="84"/>
                    <a:pt x="28" y="85"/>
                    <a:pt x="28" y="85"/>
                  </a:cubicBezTo>
                  <a:cubicBezTo>
                    <a:pt x="28" y="85"/>
                    <a:pt x="27" y="86"/>
                    <a:pt x="26" y="87"/>
                  </a:cubicBezTo>
                  <a:cubicBezTo>
                    <a:pt x="24" y="87"/>
                    <a:pt x="24" y="88"/>
                    <a:pt x="24" y="89"/>
                  </a:cubicBezTo>
                  <a:cubicBezTo>
                    <a:pt x="24" y="90"/>
                    <a:pt x="23" y="93"/>
                    <a:pt x="21" y="97"/>
                  </a:cubicBezTo>
                  <a:cubicBezTo>
                    <a:pt x="20" y="102"/>
                    <a:pt x="19" y="105"/>
                    <a:pt x="18" y="106"/>
                  </a:cubicBezTo>
                  <a:cubicBezTo>
                    <a:pt x="17" y="107"/>
                    <a:pt x="16" y="108"/>
                    <a:pt x="16" y="109"/>
                  </a:cubicBezTo>
                  <a:cubicBezTo>
                    <a:pt x="15" y="109"/>
                    <a:pt x="14" y="109"/>
                    <a:pt x="13" y="109"/>
                  </a:cubicBezTo>
                  <a:cubicBezTo>
                    <a:pt x="11" y="109"/>
                    <a:pt x="9" y="109"/>
                    <a:pt x="8" y="108"/>
                  </a:cubicBezTo>
                  <a:cubicBezTo>
                    <a:pt x="7" y="106"/>
                    <a:pt x="6" y="104"/>
                    <a:pt x="5" y="100"/>
                  </a:cubicBezTo>
                  <a:cubicBezTo>
                    <a:pt x="4" y="96"/>
                    <a:pt x="3" y="93"/>
                    <a:pt x="3" y="89"/>
                  </a:cubicBezTo>
                  <a:cubicBezTo>
                    <a:pt x="3" y="84"/>
                    <a:pt x="3" y="81"/>
                    <a:pt x="2" y="80"/>
                  </a:cubicBezTo>
                  <a:cubicBezTo>
                    <a:pt x="0" y="77"/>
                    <a:pt x="1" y="74"/>
                    <a:pt x="5" y="71"/>
                  </a:cubicBezTo>
                  <a:cubicBezTo>
                    <a:pt x="6" y="70"/>
                    <a:pt x="8" y="68"/>
                    <a:pt x="11" y="65"/>
                  </a:cubicBezTo>
                  <a:cubicBezTo>
                    <a:pt x="13" y="61"/>
                    <a:pt x="15" y="59"/>
                    <a:pt x="15" y="58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6" y="57"/>
                    <a:pt x="16" y="55"/>
                    <a:pt x="17" y="51"/>
                  </a:cubicBezTo>
                  <a:cubicBezTo>
                    <a:pt x="19" y="44"/>
                    <a:pt x="22" y="40"/>
                    <a:pt x="27" y="39"/>
                  </a:cubicBezTo>
                  <a:cubicBezTo>
                    <a:pt x="29" y="39"/>
                    <a:pt x="31" y="39"/>
                    <a:pt x="33" y="40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4"/>
                    <a:pt x="35" y="46"/>
                    <a:pt x="35" y="49"/>
                  </a:cubicBezTo>
                  <a:cubicBezTo>
                    <a:pt x="35" y="53"/>
                    <a:pt x="34" y="55"/>
                    <a:pt x="34" y="56"/>
                  </a:cubicBezTo>
                  <a:cubicBezTo>
                    <a:pt x="33" y="57"/>
                    <a:pt x="33" y="58"/>
                    <a:pt x="33" y="59"/>
                  </a:cubicBezTo>
                  <a:cubicBezTo>
                    <a:pt x="33" y="60"/>
                    <a:pt x="33" y="61"/>
                    <a:pt x="33" y="62"/>
                  </a:cubicBezTo>
                  <a:cubicBezTo>
                    <a:pt x="34" y="62"/>
                    <a:pt x="36" y="61"/>
                    <a:pt x="41" y="60"/>
                  </a:cubicBezTo>
                  <a:cubicBezTo>
                    <a:pt x="45" y="58"/>
                    <a:pt x="49" y="56"/>
                    <a:pt x="53" y="55"/>
                  </a:cubicBezTo>
                  <a:cubicBezTo>
                    <a:pt x="56" y="53"/>
                    <a:pt x="57" y="53"/>
                    <a:pt x="58" y="53"/>
                  </a:cubicBezTo>
                  <a:cubicBezTo>
                    <a:pt x="59" y="53"/>
                    <a:pt x="60" y="52"/>
                    <a:pt x="60" y="52"/>
                  </a:cubicBezTo>
                  <a:cubicBezTo>
                    <a:pt x="60" y="52"/>
                    <a:pt x="60" y="47"/>
                    <a:pt x="61" y="40"/>
                  </a:cubicBezTo>
                  <a:cubicBezTo>
                    <a:pt x="62" y="23"/>
                    <a:pt x="62" y="13"/>
                    <a:pt x="61" y="11"/>
                  </a:cubicBezTo>
                  <a:cubicBezTo>
                    <a:pt x="61" y="9"/>
                    <a:pt x="61" y="6"/>
                    <a:pt x="64" y="3"/>
                  </a:cubicBezTo>
                  <a:close/>
                  <a:moveTo>
                    <a:pt x="54" y="117"/>
                  </a:moveTo>
                  <a:cubicBezTo>
                    <a:pt x="54" y="116"/>
                    <a:pt x="54" y="115"/>
                    <a:pt x="54" y="115"/>
                  </a:cubicBezTo>
                  <a:cubicBezTo>
                    <a:pt x="54" y="114"/>
                    <a:pt x="54" y="114"/>
                    <a:pt x="53" y="114"/>
                  </a:cubicBezTo>
                  <a:cubicBezTo>
                    <a:pt x="51" y="114"/>
                    <a:pt x="46" y="116"/>
                    <a:pt x="38" y="120"/>
                  </a:cubicBezTo>
                  <a:cubicBezTo>
                    <a:pt x="35" y="121"/>
                    <a:pt x="33" y="122"/>
                    <a:pt x="31" y="123"/>
                  </a:cubicBezTo>
                  <a:cubicBezTo>
                    <a:pt x="28" y="124"/>
                    <a:pt x="26" y="125"/>
                    <a:pt x="25" y="128"/>
                  </a:cubicBezTo>
                  <a:cubicBezTo>
                    <a:pt x="24" y="130"/>
                    <a:pt x="25" y="131"/>
                    <a:pt x="27" y="131"/>
                  </a:cubicBezTo>
                  <a:cubicBezTo>
                    <a:pt x="29" y="132"/>
                    <a:pt x="30" y="132"/>
                    <a:pt x="31" y="133"/>
                  </a:cubicBezTo>
                  <a:cubicBezTo>
                    <a:pt x="35" y="134"/>
                    <a:pt x="39" y="136"/>
                    <a:pt x="43" y="136"/>
                  </a:cubicBezTo>
                  <a:cubicBezTo>
                    <a:pt x="47" y="137"/>
                    <a:pt x="50" y="137"/>
                    <a:pt x="51" y="136"/>
                  </a:cubicBezTo>
                  <a:cubicBezTo>
                    <a:pt x="52" y="135"/>
                    <a:pt x="52" y="132"/>
                    <a:pt x="53" y="128"/>
                  </a:cubicBezTo>
                  <a:cubicBezTo>
                    <a:pt x="53" y="123"/>
                    <a:pt x="53" y="119"/>
                    <a:pt x="54" y="117"/>
                  </a:cubicBezTo>
                  <a:close/>
                  <a:moveTo>
                    <a:pt x="77" y="111"/>
                  </a:moveTo>
                  <a:cubicBezTo>
                    <a:pt x="77" y="110"/>
                    <a:pt x="77" y="110"/>
                    <a:pt x="76" y="110"/>
                  </a:cubicBezTo>
                  <a:cubicBezTo>
                    <a:pt x="76" y="109"/>
                    <a:pt x="75" y="109"/>
                    <a:pt x="74" y="109"/>
                  </a:cubicBezTo>
                  <a:cubicBezTo>
                    <a:pt x="71" y="109"/>
                    <a:pt x="70" y="110"/>
                    <a:pt x="69" y="111"/>
                  </a:cubicBezTo>
                  <a:cubicBezTo>
                    <a:pt x="69" y="111"/>
                    <a:pt x="69" y="113"/>
                    <a:pt x="69" y="117"/>
                  </a:cubicBezTo>
                  <a:cubicBezTo>
                    <a:pt x="69" y="121"/>
                    <a:pt x="69" y="123"/>
                    <a:pt x="69" y="123"/>
                  </a:cubicBezTo>
                  <a:cubicBezTo>
                    <a:pt x="70" y="123"/>
                    <a:pt x="71" y="122"/>
                    <a:pt x="72" y="121"/>
                  </a:cubicBezTo>
                  <a:cubicBezTo>
                    <a:pt x="74" y="119"/>
                    <a:pt x="75" y="117"/>
                    <a:pt x="76" y="116"/>
                  </a:cubicBezTo>
                  <a:cubicBezTo>
                    <a:pt x="76" y="115"/>
                    <a:pt x="77" y="113"/>
                    <a:pt x="77" y="1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8"/>
            <p:cNvSpPr>
              <a:spLocks noEditPoints="1"/>
            </p:cNvSpPr>
            <p:nvPr/>
          </p:nvSpPr>
          <p:spPr bwMode="auto">
            <a:xfrm>
              <a:off x="4262655" y="4092575"/>
              <a:ext cx="587375" cy="504825"/>
            </a:xfrm>
            <a:custGeom>
              <a:avLst/>
              <a:gdLst>
                <a:gd name="T0" fmla="*/ 12 w 154"/>
                <a:gd name="T1" fmla="*/ 104 h 134"/>
                <a:gd name="T2" fmla="*/ 12 w 154"/>
                <a:gd name="T3" fmla="*/ 115 h 134"/>
                <a:gd name="T4" fmla="*/ 20 w 154"/>
                <a:gd name="T5" fmla="*/ 116 h 134"/>
                <a:gd name="T6" fmla="*/ 29 w 154"/>
                <a:gd name="T7" fmla="*/ 114 h 134"/>
                <a:gd name="T8" fmla="*/ 43 w 154"/>
                <a:gd name="T9" fmla="*/ 113 h 134"/>
                <a:gd name="T10" fmla="*/ 67 w 154"/>
                <a:gd name="T11" fmla="*/ 109 h 134"/>
                <a:gd name="T12" fmla="*/ 79 w 154"/>
                <a:gd name="T13" fmla="*/ 107 h 134"/>
                <a:gd name="T14" fmla="*/ 84 w 154"/>
                <a:gd name="T15" fmla="*/ 107 h 134"/>
                <a:gd name="T16" fmla="*/ 120 w 154"/>
                <a:gd name="T17" fmla="*/ 99 h 134"/>
                <a:gd name="T18" fmla="*/ 134 w 154"/>
                <a:gd name="T19" fmla="*/ 106 h 134"/>
                <a:gd name="T20" fmla="*/ 153 w 154"/>
                <a:gd name="T21" fmla="*/ 120 h 134"/>
                <a:gd name="T22" fmla="*/ 139 w 154"/>
                <a:gd name="T23" fmla="*/ 129 h 134"/>
                <a:gd name="T24" fmla="*/ 129 w 154"/>
                <a:gd name="T25" fmla="*/ 126 h 134"/>
                <a:gd name="T26" fmla="*/ 64 w 154"/>
                <a:gd name="T27" fmla="*/ 125 h 134"/>
                <a:gd name="T28" fmla="*/ 0 w 154"/>
                <a:gd name="T29" fmla="*/ 115 h 134"/>
                <a:gd name="T30" fmla="*/ 4 w 154"/>
                <a:gd name="T31" fmla="*/ 105 h 134"/>
                <a:gd name="T32" fmla="*/ 16 w 154"/>
                <a:gd name="T33" fmla="*/ 116 h 134"/>
                <a:gd name="T34" fmla="*/ 18 w 154"/>
                <a:gd name="T35" fmla="*/ 116 h 134"/>
                <a:gd name="T36" fmla="*/ 24 w 154"/>
                <a:gd name="T37" fmla="*/ 93 h 134"/>
                <a:gd name="T38" fmla="*/ 28 w 154"/>
                <a:gd name="T39" fmla="*/ 115 h 134"/>
                <a:gd name="T40" fmla="*/ 27 w 154"/>
                <a:gd name="T41" fmla="*/ 115 h 134"/>
                <a:gd name="T42" fmla="*/ 44 w 154"/>
                <a:gd name="T43" fmla="*/ 58 h 134"/>
                <a:gd name="T44" fmla="*/ 46 w 154"/>
                <a:gd name="T45" fmla="*/ 65 h 134"/>
                <a:gd name="T46" fmla="*/ 63 w 154"/>
                <a:gd name="T47" fmla="*/ 61 h 134"/>
                <a:gd name="T48" fmla="*/ 59 w 154"/>
                <a:gd name="T49" fmla="*/ 67 h 134"/>
                <a:gd name="T50" fmla="*/ 77 w 154"/>
                <a:gd name="T51" fmla="*/ 60 h 134"/>
                <a:gd name="T52" fmla="*/ 76 w 154"/>
                <a:gd name="T53" fmla="*/ 56 h 134"/>
                <a:gd name="T54" fmla="*/ 99 w 154"/>
                <a:gd name="T55" fmla="*/ 67 h 134"/>
                <a:gd name="T56" fmla="*/ 102 w 154"/>
                <a:gd name="T57" fmla="*/ 83 h 134"/>
                <a:gd name="T58" fmla="*/ 81 w 154"/>
                <a:gd name="T59" fmla="*/ 88 h 134"/>
                <a:gd name="T60" fmla="*/ 52 w 154"/>
                <a:gd name="T61" fmla="*/ 90 h 134"/>
                <a:gd name="T62" fmla="*/ 37 w 154"/>
                <a:gd name="T63" fmla="*/ 65 h 134"/>
                <a:gd name="T64" fmla="*/ 36 w 154"/>
                <a:gd name="T65" fmla="*/ 112 h 134"/>
                <a:gd name="T66" fmla="*/ 36 w 154"/>
                <a:gd name="T67" fmla="*/ 112 h 134"/>
                <a:gd name="T68" fmla="*/ 99 w 154"/>
                <a:gd name="T69" fmla="*/ 6 h 134"/>
                <a:gd name="T70" fmla="*/ 121 w 154"/>
                <a:gd name="T71" fmla="*/ 25 h 134"/>
                <a:gd name="T72" fmla="*/ 115 w 154"/>
                <a:gd name="T73" fmla="*/ 35 h 134"/>
                <a:gd name="T74" fmla="*/ 81 w 154"/>
                <a:gd name="T75" fmla="*/ 42 h 134"/>
                <a:gd name="T76" fmla="*/ 50 w 154"/>
                <a:gd name="T77" fmla="*/ 36 h 134"/>
                <a:gd name="T78" fmla="*/ 43 w 154"/>
                <a:gd name="T79" fmla="*/ 3 h 134"/>
                <a:gd name="T80" fmla="*/ 58 w 154"/>
                <a:gd name="T81" fmla="*/ 11 h 134"/>
                <a:gd name="T82" fmla="*/ 81 w 154"/>
                <a:gd name="T83" fmla="*/ 11 h 134"/>
                <a:gd name="T84" fmla="*/ 90 w 154"/>
                <a:gd name="T85" fmla="*/ 2 h 134"/>
                <a:gd name="T86" fmla="*/ 48 w 154"/>
                <a:gd name="T87" fmla="*/ 109 h 134"/>
                <a:gd name="T88" fmla="*/ 55 w 154"/>
                <a:gd name="T89" fmla="*/ 107 h 134"/>
                <a:gd name="T90" fmla="*/ 65 w 154"/>
                <a:gd name="T91" fmla="*/ 106 h 134"/>
                <a:gd name="T92" fmla="*/ 65 w 154"/>
                <a:gd name="T93" fmla="*/ 106 h 134"/>
                <a:gd name="T94" fmla="*/ 69 w 154"/>
                <a:gd name="T95" fmla="*/ 59 h 134"/>
                <a:gd name="T96" fmla="*/ 72 w 154"/>
                <a:gd name="T97" fmla="*/ 57 h 134"/>
                <a:gd name="T98" fmla="*/ 76 w 154"/>
                <a:gd name="T99" fmla="*/ 103 h 134"/>
                <a:gd name="T100" fmla="*/ 75 w 154"/>
                <a:gd name="T101" fmla="*/ 104 h 134"/>
                <a:gd name="T102" fmla="*/ 96 w 154"/>
                <a:gd name="T103" fmla="*/ 10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" h="134">
                  <a:moveTo>
                    <a:pt x="15" y="98"/>
                  </a:moveTo>
                  <a:cubicBezTo>
                    <a:pt x="17" y="96"/>
                    <a:pt x="18" y="96"/>
                    <a:pt x="18" y="96"/>
                  </a:cubicBezTo>
                  <a:cubicBezTo>
                    <a:pt x="18" y="97"/>
                    <a:pt x="17" y="98"/>
                    <a:pt x="15" y="99"/>
                  </a:cubicBezTo>
                  <a:cubicBezTo>
                    <a:pt x="13" y="101"/>
                    <a:pt x="12" y="103"/>
                    <a:pt x="12" y="104"/>
                  </a:cubicBezTo>
                  <a:cubicBezTo>
                    <a:pt x="12" y="105"/>
                    <a:pt x="12" y="106"/>
                    <a:pt x="11" y="107"/>
                  </a:cubicBezTo>
                  <a:cubicBezTo>
                    <a:pt x="10" y="108"/>
                    <a:pt x="9" y="109"/>
                    <a:pt x="9" y="112"/>
                  </a:cubicBezTo>
                  <a:cubicBezTo>
                    <a:pt x="9" y="113"/>
                    <a:pt x="9" y="114"/>
                    <a:pt x="9" y="114"/>
                  </a:cubicBezTo>
                  <a:cubicBezTo>
                    <a:pt x="10" y="115"/>
                    <a:pt x="10" y="115"/>
                    <a:pt x="12" y="115"/>
                  </a:cubicBezTo>
                  <a:cubicBezTo>
                    <a:pt x="13" y="115"/>
                    <a:pt x="15" y="116"/>
                    <a:pt x="15" y="117"/>
                  </a:cubicBezTo>
                  <a:cubicBezTo>
                    <a:pt x="16" y="118"/>
                    <a:pt x="17" y="118"/>
                    <a:pt x="19" y="118"/>
                  </a:cubicBezTo>
                  <a:cubicBezTo>
                    <a:pt x="20" y="117"/>
                    <a:pt x="20" y="117"/>
                    <a:pt x="21" y="117"/>
                  </a:cubicBezTo>
                  <a:cubicBezTo>
                    <a:pt x="21" y="117"/>
                    <a:pt x="20" y="116"/>
                    <a:pt x="20" y="116"/>
                  </a:cubicBezTo>
                  <a:cubicBezTo>
                    <a:pt x="19" y="116"/>
                    <a:pt x="19" y="115"/>
                    <a:pt x="21" y="115"/>
                  </a:cubicBezTo>
                  <a:cubicBezTo>
                    <a:pt x="22" y="115"/>
                    <a:pt x="23" y="114"/>
                    <a:pt x="26" y="114"/>
                  </a:cubicBezTo>
                  <a:cubicBezTo>
                    <a:pt x="28" y="113"/>
                    <a:pt x="29" y="113"/>
                    <a:pt x="29" y="114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5"/>
                    <a:pt x="29" y="115"/>
                    <a:pt x="30" y="115"/>
                  </a:cubicBezTo>
                  <a:cubicBezTo>
                    <a:pt x="31" y="115"/>
                    <a:pt x="33" y="115"/>
                    <a:pt x="35" y="114"/>
                  </a:cubicBezTo>
                  <a:cubicBezTo>
                    <a:pt x="39" y="113"/>
                    <a:pt x="40" y="113"/>
                    <a:pt x="41" y="113"/>
                  </a:cubicBezTo>
                  <a:cubicBezTo>
                    <a:pt x="42" y="113"/>
                    <a:pt x="42" y="113"/>
                    <a:pt x="43" y="113"/>
                  </a:cubicBezTo>
                  <a:cubicBezTo>
                    <a:pt x="44" y="112"/>
                    <a:pt x="49" y="111"/>
                    <a:pt x="57" y="110"/>
                  </a:cubicBezTo>
                  <a:cubicBezTo>
                    <a:pt x="60" y="110"/>
                    <a:pt x="62" y="109"/>
                    <a:pt x="63" y="109"/>
                  </a:cubicBezTo>
                  <a:cubicBezTo>
                    <a:pt x="64" y="108"/>
                    <a:pt x="64" y="108"/>
                    <a:pt x="66" y="108"/>
                  </a:cubicBezTo>
                  <a:cubicBezTo>
                    <a:pt x="67" y="108"/>
                    <a:pt x="67" y="108"/>
                    <a:pt x="67" y="109"/>
                  </a:cubicBezTo>
                  <a:cubicBezTo>
                    <a:pt x="68" y="110"/>
                    <a:pt x="69" y="110"/>
                    <a:pt x="71" y="110"/>
                  </a:cubicBezTo>
                  <a:cubicBezTo>
                    <a:pt x="73" y="110"/>
                    <a:pt x="74" y="110"/>
                    <a:pt x="75" y="109"/>
                  </a:cubicBezTo>
                  <a:cubicBezTo>
                    <a:pt x="75" y="109"/>
                    <a:pt x="76" y="109"/>
                    <a:pt x="77" y="109"/>
                  </a:cubicBezTo>
                  <a:cubicBezTo>
                    <a:pt x="78" y="109"/>
                    <a:pt x="79" y="108"/>
                    <a:pt x="79" y="107"/>
                  </a:cubicBezTo>
                  <a:cubicBezTo>
                    <a:pt x="79" y="107"/>
                    <a:pt x="80" y="107"/>
                    <a:pt x="80" y="106"/>
                  </a:cubicBezTo>
                  <a:cubicBezTo>
                    <a:pt x="81" y="106"/>
                    <a:pt x="81" y="106"/>
                    <a:pt x="82" y="106"/>
                  </a:cubicBezTo>
                  <a:cubicBezTo>
                    <a:pt x="82" y="106"/>
                    <a:pt x="82" y="107"/>
                    <a:pt x="82" y="107"/>
                  </a:cubicBezTo>
                  <a:cubicBezTo>
                    <a:pt x="82" y="108"/>
                    <a:pt x="83" y="108"/>
                    <a:pt x="84" y="107"/>
                  </a:cubicBezTo>
                  <a:cubicBezTo>
                    <a:pt x="86" y="106"/>
                    <a:pt x="95" y="106"/>
                    <a:pt x="111" y="105"/>
                  </a:cubicBezTo>
                  <a:cubicBezTo>
                    <a:pt x="116" y="105"/>
                    <a:pt x="119" y="104"/>
                    <a:pt x="120" y="103"/>
                  </a:cubicBezTo>
                  <a:cubicBezTo>
                    <a:pt x="122" y="102"/>
                    <a:pt x="122" y="101"/>
                    <a:pt x="121" y="100"/>
                  </a:cubicBezTo>
                  <a:cubicBezTo>
                    <a:pt x="120" y="100"/>
                    <a:pt x="120" y="99"/>
                    <a:pt x="120" y="99"/>
                  </a:cubicBezTo>
                  <a:cubicBezTo>
                    <a:pt x="121" y="98"/>
                    <a:pt x="122" y="99"/>
                    <a:pt x="124" y="101"/>
                  </a:cubicBezTo>
                  <a:cubicBezTo>
                    <a:pt x="126" y="102"/>
                    <a:pt x="128" y="103"/>
                    <a:pt x="128" y="103"/>
                  </a:cubicBezTo>
                  <a:cubicBezTo>
                    <a:pt x="129" y="103"/>
                    <a:pt x="130" y="104"/>
                    <a:pt x="131" y="105"/>
                  </a:cubicBezTo>
                  <a:cubicBezTo>
                    <a:pt x="132" y="106"/>
                    <a:pt x="133" y="106"/>
                    <a:pt x="134" y="106"/>
                  </a:cubicBezTo>
                  <a:cubicBezTo>
                    <a:pt x="136" y="106"/>
                    <a:pt x="139" y="107"/>
                    <a:pt x="143" y="110"/>
                  </a:cubicBezTo>
                  <a:cubicBezTo>
                    <a:pt x="148" y="113"/>
                    <a:pt x="150" y="115"/>
                    <a:pt x="150" y="117"/>
                  </a:cubicBezTo>
                  <a:cubicBezTo>
                    <a:pt x="150" y="118"/>
                    <a:pt x="150" y="118"/>
                    <a:pt x="151" y="118"/>
                  </a:cubicBezTo>
                  <a:cubicBezTo>
                    <a:pt x="152" y="118"/>
                    <a:pt x="153" y="119"/>
                    <a:pt x="153" y="120"/>
                  </a:cubicBezTo>
                  <a:cubicBezTo>
                    <a:pt x="154" y="121"/>
                    <a:pt x="154" y="122"/>
                    <a:pt x="154" y="123"/>
                  </a:cubicBezTo>
                  <a:cubicBezTo>
                    <a:pt x="153" y="126"/>
                    <a:pt x="152" y="127"/>
                    <a:pt x="151" y="128"/>
                  </a:cubicBezTo>
                  <a:cubicBezTo>
                    <a:pt x="150" y="129"/>
                    <a:pt x="148" y="130"/>
                    <a:pt x="145" y="130"/>
                  </a:cubicBezTo>
                  <a:cubicBezTo>
                    <a:pt x="142" y="130"/>
                    <a:pt x="140" y="130"/>
                    <a:pt x="139" y="129"/>
                  </a:cubicBezTo>
                  <a:cubicBezTo>
                    <a:pt x="139" y="129"/>
                    <a:pt x="139" y="129"/>
                    <a:pt x="138" y="129"/>
                  </a:cubicBezTo>
                  <a:cubicBezTo>
                    <a:pt x="137" y="129"/>
                    <a:pt x="136" y="129"/>
                    <a:pt x="136" y="128"/>
                  </a:cubicBezTo>
                  <a:cubicBezTo>
                    <a:pt x="136" y="127"/>
                    <a:pt x="135" y="127"/>
                    <a:pt x="133" y="127"/>
                  </a:cubicBezTo>
                  <a:cubicBezTo>
                    <a:pt x="131" y="127"/>
                    <a:pt x="130" y="127"/>
                    <a:pt x="129" y="126"/>
                  </a:cubicBezTo>
                  <a:cubicBezTo>
                    <a:pt x="128" y="125"/>
                    <a:pt x="122" y="124"/>
                    <a:pt x="112" y="124"/>
                  </a:cubicBezTo>
                  <a:cubicBezTo>
                    <a:pt x="101" y="124"/>
                    <a:pt x="94" y="124"/>
                    <a:pt x="91" y="125"/>
                  </a:cubicBezTo>
                  <a:cubicBezTo>
                    <a:pt x="87" y="125"/>
                    <a:pt x="85" y="125"/>
                    <a:pt x="84" y="125"/>
                  </a:cubicBezTo>
                  <a:cubicBezTo>
                    <a:pt x="82" y="124"/>
                    <a:pt x="75" y="124"/>
                    <a:pt x="64" y="125"/>
                  </a:cubicBezTo>
                  <a:cubicBezTo>
                    <a:pt x="53" y="127"/>
                    <a:pt x="44" y="128"/>
                    <a:pt x="38" y="130"/>
                  </a:cubicBezTo>
                  <a:cubicBezTo>
                    <a:pt x="22" y="134"/>
                    <a:pt x="12" y="134"/>
                    <a:pt x="6" y="128"/>
                  </a:cubicBezTo>
                  <a:cubicBezTo>
                    <a:pt x="4" y="126"/>
                    <a:pt x="3" y="124"/>
                    <a:pt x="1" y="121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1" y="114"/>
                    <a:pt x="1" y="112"/>
                    <a:pt x="1" y="110"/>
                  </a:cubicBezTo>
                  <a:cubicBezTo>
                    <a:pt x="1" y="109"/>
                    <a:pt x="1" y="107"/>
                    <a:pt x="2" y="106"/>
                  </a:cubicBezTo>
                  <a:cubicBezTo>
                    <a:pt x="2" y="105"/>
                    <a:pt x="3" y="104"/>
                    <a:pt x="4" y="104"/>
                  </a:cubicBezTo>
                  <a:cubicBezTo>
                    <a:pt x="5" y="104"/>
                    <a:pt x="5" y="104"/>
                    <a:pt x="4" y="105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5" y="105"/>
                    <a:pt x="8" y="103"/>
                  </a:cubicBezTo>
                  <a:cubicBezTo>
                    <a:pt x="11" y="101"/>
                    <a:pt x="14" y="99"/>
                    <a:pt x="15" y="98"/>
                  </a:cubicBezTo>
                  <a:close/>
                  <a:moveTo>
                    <a:pt x="16" y="116"/>
                  </a:moveTo>
                  <a:cubicBezTo>
                    <a:pt x="16" y="116"/>
                    <a:pt x="16" y="116"/>
                    <a:pt x="16" y="116"/>
                  </a:cubicBezTo>
                  <a:cubicBezTo>
                    <a:pt x="16" y="115"/>
                    <a:pt x="17" y="115"/>
                    <a:pt x="17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17" y="116"/>
                    <a:pt x="16" y="116"/>
                    <a:pt x="16" y="116"/>
                  </a:cubicBezTo>
                  <a:close/>
                  <a:moveTo>
                    <a:pt x="24" y="93"/>
                  </a:moveTo>
                  <a:cubicBezTo>
                    <a:pt x="26" y="91"/>
                    <a:pt x="27" y="90"/>
                    <a:pt x="27" y="91"/>
                  </a:cubicBezTo>
                  <a:cubicBezTo>
                    <a:pt x="27" y="92"/>
                    <a:pt x="26" y="92"/>
                    <a:pt x="24" y="93"/>
                  </a:cubicBezTo>
                  <a:cubicBezTo>
                    <a:pt x="21" y="95"/>
                    <a:pt x="21" y="95"/>
                    <a:pt x="21" y="95"/>
                  </a:cubicBezTo>
                  <a:lnTo>
                    <a:pt x="24" y="93"/>
                  </a:lnTo>
                  <a:close/>
                  <a:moveTo>
                    <a:pt x="27" y="115"/>
                  </a:moveTo>
                  <a:cubicBezTo>
                    <a:pt x="28" y="115"/>
                    <a:pt x="28" y="115"/>
                    <a:pt x="28" y="115"/>
                  </a:cubicBezTo>
                  <a:cubicBezTo>
                    <a:pt x="28" y="115"/>
                    <a:pt x="28" y="115"/>
                    <a:pt x="27" y="115"/>
                  </a:cubicBezTo>
                  <a:cubicBezTo>
                    <a:pt x="25" y="114"/>
                    <a:pt x="25" y="115"/>
                    <a:pt x="24" y="115"/>
                  </a:cubicBezTo>
                  <a:cubicBezTo>
                    <a:pt x="24" y="116"/>
                    <a:pt x="24" y="117"/>
                    <a:pt x="25" y="116"/>
                  </a:cubicBezTo>
                  <a:cubicBezTo>
                    <a:pt x="26" y="116"/>
                    <a:pt x="26" y="116"/>
                    <a:pt x="27" y="115"/>
                  </a:cubicBezTo>
                  <a:close/>
                  <a:moveTo>
                    <a:pt x="44" y="56"/>
                  </a:moveTo>
                  <a:cubicBezTo>
                    <a:pt x="44" y="56"/>
                    <a:pt x="44" y="55"/>
                    <a:pt x="44" y="55"/>
                  </a:cubicBezTo>
                  <a:cubicBezTo>
                    <a:pt x="45" y="54"/>
                    <a:pt x="45" y="54"/>
                    <a:pt x="45" y="55"/>
                  </a:cubicBezTo>
                  <a:cubicBezTo>
                    <a:pt x="45" y="56"/>
                    <a:pt x="45" y="57"/>
                    <a:pt x="44" y="58"/>
                  </a:cubicBezTo>
                  <a:cubicBezTo>
                    <a:pt x="43" y="60"/>
                    <a:pt x="43" y="61"/>
                    <a:pt x="43" y="62"/>
                  </a:cubicBezTo>
                  <a:cubicBezTo>
                    <a:pt x="44" y="62"/>
                    <a:pt x="44" y="63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6" y="65"/>
                    <a:pt x="46" y="65"/>
                  </a:cubicBezTo>
                  <a:cubicBezTo>
                    <a:pt x="47" y="65"/>
                    <a:pt x="50" y="64"/>
                    <a:pt x="55" y="62"/>
                  </a:cubicBezTo>
                  <a:cubicBezTo>
                    <a:pt x="56" y="62"/>
                    <a:pt x="56" y="62"/>
                    <a:pt x="57" y="62"/>
                  </a:cubicBezTo>
                  <a:cubicBezTo>
                    <a:pt x="61" y="60"/>
                    <a:pt x="64" y="60"/>
                    <a:pt x="64" y="60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61" y="62"/>
                    <a:pt x="60" y="62"/>
                  </a:cubicBezTo>
                  <a:cubicBezTo>
                    <a:pt x="58" y="62"/>
                    <a:pt x="57" y="63"/>
                    <a:pt x="57" y="63"/>
                  </a:cubicBezTo>
                  <a:cubicBezTo>
                    <a:pt x="56" y="64"/>
                    <a:pt x="57" y="64"/>
                    <a:pt x="57" y="66"/>
                  </a:cubicBezTo>
                  <a:cubicBezTo>
                    <a:pt x="58" y="67"/>
                    <a:pt x="59" y="67"/>
                    <a:pt x="59" y="67"/>
                  </a:cubicBezTo>
                  <a:cubicBezTo>
                    <a:pt x="60" y="67"/>
                    <a:pt x="61" y="67"/>
                    <a:pt x="64" y="66"/>
                  </a:cubicBezTo>
                  <a:cubicBezTo>
                    <a:pt x="67" y="65"/>
                    <a:pt x="69" y="64"/>
                    <a:pt x="70" y="63"/>
                  </a:cubicBezTo>
                  <a:cubicBezTo>
                    <a:pt x="72" y="63"/>
                    <a:pt x="73" y="63"/>
                    <a:pt x="74" y="63"/>
                  </a:cubicBezTo>
                  <a:cubicBezTo>
                    <a:pt x="75" y="63"/>
                    <a:pt x="76" y="62"/>
                    <a:pt x="77" y="60"/>
                  </a:cubicBezTo>
                  <a:cubicBezTo>
                    <a:pt x="79" y="59"/>
                    <a:pt x="80" y="58"/>
                    <a:pt x="80" y="57"/>
                  </a:cubicBezTo>
                  <a:cubicBezTo>
                    <a:pt x="80" y="56"/>
                    <a:pt x="79" y="56"/>
                    <a:pt x="77" y="57"/>
                  </a:cubicBezTo>
                  <a:cubicBezTo>
                    <a:pt x="76" y="57"/>
                    <a:pt x="75" y="57"/>
                    <a:pt x="75" y="57"/>
                  </a:cubicBezTo>
                  <a:cubicBezTo>
                    <a:pt x="75" y="57"/>
                    <a:pt x="76" y="56"/>
                    <a:pt x="76" y="56"/>
                  </a:cubicBezTo>
                  <a:cubicBezTo>
                    <a:pt x="78" y="54"/>
                    <a:pt x="82" y="55"/>
                    <a:pt x="86" y="59"/>
                  </a:cubicBezTo>
                  <a:cubicBezTo>
                    <a:pt x="89" y="61"/>
                    <a:pt x="92" y="63"/>
                    <a:pt x="94" y="63"/>
                  </a:cubicBezTo>
                  <a:cubicBezTo>
                    <a:pt x="96" y="64"/>
                    <a:pt x="97" y="65"/>
                    <a:pt x="97" y="65"/>
                  </a:cubicBezTo>
                  <a:cubicBezTo>
                    <a:pt x="97" y="66"/>
                    <a:pt x="98" y="67"/>
                    <a:pt x="99" y="67"/>
                  </a:cubicBezTo>
                  <a:cubicBezTo>
                    <a:pt x="101" y="68"/>
                    <a:pt x="103" y="70"/>
                    <a:pt x="105" y="71"/>
                  </a:cubicBezTo>
                  <a:cubicBezTo>
                    <a:pt x="106" y="73"/>
                    <a:pt x="107" y="75"/>
                    <a:pt x="107" y="77"/>
                  </a:cubicBezTo>
                  <a:cubicBezTo>
                    <a:pt x="107" y="78"/>
                    <a:pt x="107" y="79"/>
                    <a:pt x="106" y="80"/>
                  </a:cubicBezTo>
                  <a:cubicBezTo>
                    <a:pt x="106" y="81"/>
                    <a:pt x="104" y="81"/>
                    <a:pt x="102" y="83"/>
                  </a:cubicBezTo>
                  <a:cubicBezTo>
                    <a:pt x="99" y="84"/>
                    <a:pt x="97" y="85"/>
                    <a:pt x="96" y="85"/>
                  </a:cubicBezTo>
                  <a:cubicBezTo>
                    <a:pt x="95" y="84"/>
                    <a:pt x="93" y="84"/>
                    <a:pt x="90" y="85"/>
                  </a:cubicBezTo>
                  <a:cubicBezTo>
                    <a:pt x="86" y="86"/>
                    <a:pt x="84" y="87"/>
                    <a:pt x="83" y="87"/>
                  </a:cubicBezTo>
                  <a:cubicBezTo>
                    <a:pt x="83" y="88"/>
                    <a:pt x="82" y="88"/>
                    <a:pt x="81" y="88"/>
                  </a:cubicBezTo>
                  <a:cubicBezTo>
                    <a:pt x="81" y="87"/>
                    <a:pt x="79" y="88"/>
                    <a:pt x="75" y="89"/>
                  </a:cubicBezTo>
                  <a:cubicBezTo>
                    <a:pt x="73" y="90"/>
                    <a:pt x="71" y="91"/>
                    <a:pt x="69" y="91"/>
                  </a:cubicBezTo>
                  <a:cubicBezTo>
                    <a:pt x="68" y="91"/>
                    <a:pt x="65" y="91"/>
                    <a:pt x="61" y="91"/>
                  </a:cubicBezTo>
                  <a:cubicBezTo>
                    <a:pt x="57" y="91"/>
                    <a:pt x="54" y="91"/>
                    <a:pt x="52" y="90"/>
                  </a:cubicBezTo>
                  <a:cubicBezTo>
                    <a:pt x="51" y="90"/>
                    <a:pt x="49" y="89"/>
                    <a:pt x="47" y="88"/>
                  </a:cubicBezTo>
                  <a:cubicBezTo>
                    <a:pt x="44" y="86"/>
                    <a:pt x="42" y="84"/>
                    <a:pt x="41" y="82"/>
                  </a:cubicBezTo>
                  <a:cubicBezTo>
                    <a:pt x="40" y="79"/>
                    <a:pt x="39" y="76"/>
                    <a:pt x="38" y="71"/>
                  </a:cubicBezTo>
                  <a:cubicBezTo>
                    <a:pt x="38" y="67"/>
                    <a:pt x="38" y="65"/>
                    <a:pt x="37" y="65"/>
                  </a:cubicBezTo>
                  <a:cubicBezTo>
                    <a:pt x="35" y="65"/>
                    <a:pt x="35" y="64"/>
                    <a:pt x="38" y="61"/>
                  </a:cubicBezTo>
                  <a:cubicBezTo>
                    <a:pt x="38" y="60"/>
                    <a:pt x="39" y="60"/>
                    <a:pt x="40" y="59"/>
                  </a:cubicBezTo>
                  <a:cubicBezTo>
                    <a:pt x="43" y="57"/>
                    <a:pt x="44" y="56"/>
                    <a:pt x="44" y="56"/>
                  </a:cubicBezTo>
                  <a:close/>
                  <a:moveTo>
                    <a:pt x="36" y="112"/>
                  </a:moveTo>
                  <a:cubicBezTo>
                    <a:pt x="37" y="111"/>
                    <a:pt x="38" y="111"/>
                    <a:pt x="39" y="111"/>
                  </a:cubicBezTo>
                  <a:cubicBezTo>
                    <a:pt x="40" y="111"/>
                    <a:pt x="41" y="111"/>
                    <a:pt x="41" y="111"/>
                  </a:cubicBezTo>
                  <a:cubicBezTo>
                    <a:pt x="41" y="111"/>
                    <a:pt x="40" y="111"/>
                    <a:pt x="39" y="112"/>
                  </a:cubicBezTo>
                  <a:cubicBezTo>
                    <a:pt x="38" y="112"/>
                    <a:pt x="37" y="112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close/>
                  <a:moveTo>
                    <a:pt x="89" y="1"/>
                  </a:moveTo>
                  <a:cubicBezTo>
                    <a:pt x="89" y="1"/>
                    <a:pt x="89" y="0"/>
                    <a:pt x="91" y="0"/>
                  </a:cubicBezTo>
                  <a:cubicBezTo>
                    <a:pt x="93" y="0"/>
                    <a:pt x="96" y="2"/>
                    <a:pt x="99" y="6"/>
                  </a:cubicBezTo>
                  <a:cubicBezTo>
                    <a:pt x="103" y="9"/>
                    <a:pt x="107" y="12"/>
                    <a:pt x="111" y="15"/>
                  </a:cubicBezTo>
                  <a:cubicBezTo>
                    <a:pt x="114" y="16"/>
                    <a:pt x="115" y="17"/>
                    <a:pt x="115" y="17"/>
                  </a:cubicBezTo>
                  <a:cubicBezTo>
                    <a:pt x="115" y="18"/>
                    <a:pt x="116" y="19"/>
                    <a:pt x="118" y="20"/>
                  </a:cubicBezTo>
                  <a:cubicBezTo>
                    <a:pt x="120" y="21"/>
                    <a:pt x="121" y="23"/>
                    <a:pt x="121" y="25"/>
                  </a:cubicBezTo>
                  <a:cubicBezTo>
                    <a:pt x="122" y="27"/>
                    <a:pt x="122" y="29"/>
                    <a:pt x="121" y="30"/>
                  </a:cubicBezTo>
                  <a:cubicBezTo>
                    <a:pt x="120" y="32"/>
                    <a:pt x="120" y="32"/>
                    <a:pt x="119" y="32"/>
                  </a:cubicBezTo>
                  <a:cubicBezTo>
                    <a:pt x="119" y="32"/>
                    <a:pt x="118" y="33"/>
                    <a:pt x="117" y="34"/>
                  </a:cubicBezTo>
                  <a:cubicBezTo>
                    <a:pt x="116" y="35"/>
                    <a:pt x="115" y="35"/>
                    <a:pt x="115" y="35"/>
                  </a:cubicBezTo>
                  <a:cubicBezTo>
                    <a:pt x="115" y="34"/>
                    <a:pt x="111" y="34"/>
                    <a:pt x="106" y="35"/>
                  </a:cubicBezTo>
                  <a:cubicBezTo>
                    <a:pt x="100" y="36"/>
                    <a:pt x="96" y="37"/>
                    <a:pt x="94" y="38"/>
                  </a:cubicBezTo>
                  <a:cubicBezTo>
                    <a:pt x="92" y="39"/>
                    <a:pt x="90" y="39"/>
                    <a:pt x="88" y="40"/>
                  </a:cubicBezTo>
                  <a:cubicBezTo>
                    <a:pt x="87" y="40"/>
                    <a:pt x="84" y="41"/>
                    <a:pt x="81" y="42"/>
                  </a:cubicBezTo>
                  <a:cubicBezTo>
                    <a:pt x="78" y="43"/>
                    <a:pt x="74" y="44"/>
                    <a:pt x="69" y="44"/>
                  </a:cubicBezTo>
                  <a:cubicBezTo>
                    <a:pt x="63" y="45"/>
                    <a:pt x="61" y="44"/>
                    <a:pt x="60" y="44"/>
                  </a:cubicBezTo>
                  <a:cubicBezTo>
                    <a:pt x="60" y="43"/>
                    <a:pt x="59" y="43"/>
                    <a:pt x="58" y="43"/>
                  </a:cubicBezTo>
                  <a:cubicBezTo>
                    <a:pt x="56" y="43"/>
                    <a:pt x="53" y="41"/>
                    <a:pt x="50" y="36"/>
                  </a:cubicBezTo>
                  <a:cubicBezTo>
                    <a:pt x="47" y="32"/>
                    <a:pt x="44" y="28"/>
                    <a:pt x="43" y="23"/>
                  </a:cubicBezTo>
                  <a:cubicBezTo>
                    <a:pt x="42" y="19"/>
                    <a:pt x="41" y="14"/>
                    <a:pt x="40" y="10"/>
                  </a:cubicBezTo>
                  <a:cubicBezTo>
                    <a:pt x="40" y="6"/>
                    <a:pt x="39" y="3"/>
                    <a:pt x="40" y="3"/>
                  </a:cubicBezTo>
                  <a:cubicBezTo>
                    <a:pt x="41" y="2"/>
                    <a:pt x="42" y="2"/>
                    <a:pt x="43" y="3"/>
                  </a:cubicBezTo>
                  <a:cubicBezTo>
                    <a:pt x="44" y="4"/>
                    <a:pt x="46" y="5"/>
                    <a:pt x="47" y="8"/>
                  </a:cubicBezTo>
                  <a:cubicBezTo>
                    <a:pt x="49" y="10"/>
                    <a:pt x="50" y="11"/>
                    <a:pt x="50" y="11"/>
                  </a:cubicBezTo>
                  <a:cubicBezTo>
                    <a:pt x="51" y="12"/>
                    <a:pt x="52" y="12"/>
                    <a:pt x="54" y="11"/>
                  </a:cubicBezTo>
                  <a:cubicBezTo>
                    <a:pt x="57" y="11"/>
                    <a:pt x="58" y="11"/>
                    <a:pt x="58" y="11"/>
                  </a:cubicBezTo>
                  <a:cubicBezTo>
                    <a:pt x="58" y="11"/>
                    <a:pt x="57" y="12"/>
                    <a:pt x="57" y="12"/>
                  </a:cubicBezTo>
                  <a:cubicBezTo>
                    <a:pt x="56" y="13"/>
                    <a:pt x="55" y="14"/>
                    <a:pt x="56" y="15"/>
                  </a:cubicBezTo>
                  <a:cubicBezTo>
                    <a:pt x="56" y="16"/>
                    <a:pt x="57" y="16"/>
                    <a:pt x="58" y="16"/>
                  </a:cubicBezTo>
                  <a:cubicBezTo>
                    <a:pt x="59" y="16"/>
                    <a:pt x="67" y="14"/>
                    <a:pt x="81" y="11"/>
                  </a:cubicBezTo>
                  <a:cubicBezTo>
                    <a:pt x="84" y="10"/>
                    <a:pt x="86" y="9"/>
                    <a:pt x="87" y="10"/>
                  </a:cubicBezTo>
                  <a:cubicBezTo>
                    <a:pt x="88" y="10"/>
                    <a:pt x="89" y="10"/>
                    <a:pt x="89" y="9"/>
                  </a:cubicBezTo>
                  <a:cubicBezTo>
                    <a:pt x="90" y="9"/>
                    <a:pt x="90" y="8"/>
                    <a:pt x="91" y="7"/>
                  </a:cubicBezTo>
                  <a:cubicBezTo>
                    <a:pt x="92" y="4"/>
                    <a:pt x="92" y="2"/>
                    <a:pt x="90" y="2"/>
                  </a:cubicBezTo>
                  <a:cubicBezTo>
                    <a:pt x="89" y="2"/>
                    <a:pt x="89" y="2"/>
                    <a:pt x="89" y="1"/>
                  </a:cubicBezTo>
                  <a:close/>
                  <a:moveTo>
                    <a:pt x="43" y="110"/>
                  </a:moveTo>
                  <a:cubicBezTo>
                    <a:pt x="44" y="109"/>
                    <a:pt x="45" y="109"/>
                    <a:pt x="46" y="109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9"/>
                    <a:pt x="47" y="109"/>
                    <a:pt x="47" y="110"/>
                  </a:cubicBezTo>
                  <a:cubicBezTo>
                    <a:pt x="44" y="111"/>
                    <a:pt x="43" y="111"/>
                    <a:pt x="43" y="110"/>
                  </a:cubicBezTo>
                  <a:close/>
                  <a:moveTo>
                    <a:pt x="52" y="108"/>
                  </a:moveTo>
                  <a:cubicBezTo>
                    <a:pt x="54" y="107"/>
                    <a:pt x="55" y="107"/>
                    <a:pt x="55" y="107"/>
                  </a:cubicBezTo>
                  <a:cubicBezTo>
                    <a:pt x="55" y="107"/>
                    <a:pt x="55" y="108"/>
                    <a:pt x="54" y="108"/>
                  </a:cubicBezTo>
                  <a:cubicBezTo>
                    <a:pt x="53" y="108"/>
                    <a:pt x="53" y="109"/>
                    <a:pt x="52" y="109"/>
                  </a:cubicBezTo>
                  <a:cubicBezTo>
                    <a:pt x="51" y="109"/>
                    <a:pt x="51" y="109"/>
                    <a:pt x="52" y="108"/>
                  </a:cubicBezTo>
                  <a:close/>
                  <a:moveTo>
                    <a:pt x="65" y="106"/>
                  </a:moveTo>
                  <a:cubicBezTo>
                    <a:pt x="63" y="107"/>
                    <a:pt x="62" y="106"/>
                    <a:pt x="62" y="106"/>
                  </a:cubicBezTo>
                  <a:cubicBezTo>
                    <a:pt x="62" y="105"/>
                    <a:pt x="63" y="105"/>
                    <a:pt x="65" y="105"/>
                  </a:cubicBezTo>
                  <a:cubicBezTo>
                    <a:pt x="66" y="105"/>
                    <a:pt x="67" y="105"/>
                    <a:pt x="67" y="105"/>
                  </a:cubicBezTo>
                  <a:cubicBezTo>
                    <a:pt x="67" y="106"/>
                    <a:pt x="66" y="106"/>
                    <a:pt x="65" y="106"/>
                  </a:cubicBezTo>
                  <a:close/>
                  <a:moveTo>
                    <a:pt x="67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0" y="58"/>
                    <a:pt x="70" y="58"/>
                    <a:pt x="69" y="59"/>
                  </a:cubicBezTo>
                  <a:cubicBezTo>
                    <a:pt x="68" y="59"/>
                    <a:pt x="68" y="59"/>
                    <a:pt x="67" y="58"/>
                  </a:cubicBezTo>
                  <a:close/>
                  <a:moveTo>
                    <a:pt x="72" y="58"/>
                  </a:moveTo>
                  <a:cubicBezTo>
                    <a:pt x="71" y="59"/>
                    <a:pt x="71" y="58"/>
                    <a:pt x="71" y="58"/>
                  </a:cubicBezTo>
                  <a:cubicBezTo>
                    <a:pt x="71" y="57"/>
                    <a:pt x="71" y="57"/>
                    <a:pt x="72" y="57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4" y="58"/>
                    <a:pt x="74" y="58"/>
                    <a:pt x="72" y="58"/>
                  </a:cubicBezTo>
                  <a:close/>
                  <a:moveTo>
                    <a:pt x="75" y="104"/>
                  </a:moveTo>
                  <a:cubicBezTo>
                    <a:pt x="75" y="104"/>
                    <a:pt x="75" y="103"/>
                    <a:pt x="76" y="103"/>
                  </a:cubicBezTo>
                  <a:cubicBezTo>
                    <a:pt x="76" y="103"/>
                    <a:pt x="76" y="103"/>
                    <a:pt x="77" y="103"/>
                  </a:cubicBezTo>
                  <a:cubicBezTo>
                    <a:pt x="77" y="103"/>
                    <a:pt x="78" y="103"/>
                    <a:pt x="77" y="104"/>
                  </a:cubicBezTo>
                  <a:cubicBezTo>
                    <a:pt x="77" y="104"/>
                    <a:pt x="77" y="104"/>
                    <a:pt x="77" y="104"/>
                  </a:cubicBezTo>
                  <a:cubicBezTo>
                    <a:pt x="76" y="104"/>
                    <a:pt x="76" y="104"/>
                    <a:pt x="75" y="104"/>
                  </a:cubicBezTo>
                  <a:close/>
                  <a:moveTo>
                    <a:pt x="94" y="102"/>
                  </a:moveTo>
                  <a:cubicBezTo>
                    <a:pt x="93" y="102"/>
                    <a:pt x="93" y="102"/>
                    <a:pt x="94" y="102"/>
                  </a:cubicBezTo>
                  <a:cubicBezTo>
                    <a:pt x="94" y="101"/>
                    <a:pt x="95" y="101"/>
                    <a:pt x="95" y="101"/>
                  </a:cubicBezTo>
                  <a:cubicBezTo>
                    <a:pt x="96" y="102"/>
                    <a:pt x="96" y="102"/>
                    <a:pt x="96" y="102"/>
                  </a:cubicBezTo>
                  <a:cubicBezTo>
                    <a:pt x="95" y="102"/>
                    <a:pt x="95" y="102"/>
                    <a:pt x="94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9"/>
            <p:cNvSpPr>
              <a:spLocks noEditPoints="1"/>
            </p:cNvSpPr>
            <p:nvPr/>
          </p:nvSpPr>
          <p:spPr bwMode="auto">
            <a:xfrm>
              <a:off x="4180105" y="4835525"/>
              <a:ext cx="741363" cy="533400"/>
            </a:xfrm>
            <a:custGeom>
              <a:avLst/>
              <a:gdLst>
                <a:gd name="T0" fmla="*/ 73 w 195"/>
                <a:gd name="T1" fmla="*/ 0 h 142"/>
                <a:gd name="T2" fmla="*/ 73 w 195"/>
                <a:gd name="T3" fmla="*/ 8 h 142"/>
                <a:gd name="T4" fmla="*/ 102 w 195"/>
                <a:gd name="T5" fmla="*/ 29 h 142"/>
                <a:gd name="T6" fmla="*/ 132 w 195"/>
                <a:gd name="T7" fmla="*/ 24 h 142"/>
                <a:gd name="T8" fmla="*/ 121 w 195"/>
                <a:gd name="T9" fmla="*/ 13 h 142"/>
                <a:gd name="T10" fmla="*/ 128 w 195"/>
                <a:gd name="T11" fmla="*/ 13 h 142"/>
                <a:gd name="T12" fmla="*/ 129 w 195"/>
                <a:gd name="T13" fmla="*/ 8 h 142"/>
                <a:gd name="T14" fmla="*/ 124 w 195"/>
                <a:gd name="T15" fmla="*/ 8 h 142"/>
                <a:gd name="T16" fmla="*/ 136 w 195"/>
                <a:gd name="T17" fmla="*/ 8 h 142"/>
                <a:gd name="T18" fmla="*/ 150 w 195"/>
                <a:gd name="T19" fmla="*/ 14 h 142"/>
                <a:gd name="T20" fmla="*/ 175 w 195"/>
                <a:gd name="T21" fmla="*/ 20 h 142"/>
                <a:gd name="T22" fmla="*/ 188 w 195"/>
                <a:gd name="T23" fmla="*/ 28 h 142"/>
                <a:gd name="T24" fmla="*/ 195 w 195"/>
                <a:gd name="T25" fmla="*/ 39 h 142"/>
                <a:gd name="T26" fmla="*/ 190 w 195"/>
                <a:gd name="T27" fmla="*/ 44 h 142"/>
                <a:gd name="T28" fmla="*/ 151 w 195"/>
                <a:gd name="T29" fmla="*/ 43 h 142"/>
                <a:gd name="T30" fmla="*/ 135 w 195"/>
                <a:gd name="T31" fmla="*/ 57 h 142"/>
                <a:gd name="T32" fmla="*/ 121 w 195"/>
                <a:gd name="T33" fmla="*/ 78 h 142"/>
                <a:gd name="T34" fmla="*/ 117 w 195"/>
                <a:gd name="T35" fmla="*/ 89 h 142"/>
                <a:gd name="T36" fmla="*/ 90 w 195"/>
                <a:gd name="T37" fmla="*/ 100 h 142"/>
                <a:gd name="T38" fmla="*/ 77 w 195"/>
                <a:gd name="T39" fmla="*/ 69 h 142"/>
                <a:gd name="T40" fmla="*/ 75 w 195"/>
                <a:gd name="T41" fmla="*/ 61 h 142"/>
                <a:gd name="T42" fmla="*/ 58 w 195"/>
                <a:gd name="T43" fmla="*/ 68 h 142"/>
                <a:gd name="T44" fmla="*/ 69 w 195"/>
                <a:gd name="T45" fmla="*/ 117 h 142"/>
                <a:gd name="T46" fmla="*/ 93 w 195"/>
                <a:gd name="T47" fmla="*/ 119 h 142"/>
                <a:gd name="T48" fmla="*/ 113 w 195"/>
                <a:gd name="T49" fmla="*/ 114 h 142"/>
                <a:gd name="T50" fmla="*/ 126 w 195"/>
                <a:gd name="T51" fmla="*/ 107 h 142"/>
                <a:gd name="T52" fmla="*/ 158 w 195"/>
                <a:gd name="T53" fmla="*/ 118 h 142"/>
                <a:gd name="T54" fmla="*/ 150 w 195"/>
                <a:gd name="T55" fmla="*/ 131 h 142"/>
                <a:gd name="T56" fmla="*/ 116 w 195"/>
                <a:gd name="T57" fmla="*/ 138 h 142"/>
                <a:gd name="T58" fmla="*/ 65 w 195"/>
                <a:gd name="T59" fmla="*/ 135 h 142"/>
                <a:gd name="T60" fmla="*/ 51 w 195"/>
                <a:gd name="T61" fmla="*/ 85 h 142"/>
                <a:gd name="T62" fmla="*/ 42 w 195"/>
                <a:gd name="T63" fmla="*/ 71 h 142"/>
                <a:gd name="T64" fmla="*/ 22 w 195"/>
                <a:gd name="T65" fmla="*/ 78 h 142"/>
                <a:gd name="T66" fmla="*/ 0 w 195"/>
                <a:gd name="T67" fmla="*/ 74 h 142"/>
                <a:gd name="T68" fmla="*/ 1 w 195"/>
                <a:gd name="T69" fmla="*/ 52 h 142"/>
                <a:gd name="T70" fmla="*/ 15 w 195"/>
                <a:gd name="T71" fmla="*/ 51 h 142"/>
                <a:gd name="T72" fmla="*/ 27 w 195"/>
                <a:gd name="T73" fmla="*/ 52 h 142"/>
                <a:gd name="T74" fmla="*/ 33 w 195"/>
                <a:gd name="T75" fmla="*/ 48 h 142"/>
                <a:gd name="T76" fmla="*/ 46 w 195"/>
                <a:gd name="T77" fmla="*/ 45 h 142"/>
                <a:gd name="T78" fmla="*/ 48 w 195"/>
                <a:gd name="T79" fmla="*/ 31 h 142"/>
                <a:gd name="T80" fmla="*/ 55 w 195"/>
                <a:gd name="T81" fmla="*/ 43 h 142"/>
                <a:gd name="T82" fmla="*/ 67 w 195"/>
                <a:gd name="T83" fmla="*/ 39 h 142"/>
                <a:gd name="T84" fmla="*/ 71 w 195"/>
                <a:gd name="T85" fmla="*/ 19 h 142"/>
                <a:gd name="T86" fmla="*/ 122 w 195"/>
                <a:gd name="T87" fmla="*/ 48 h 142"/>
                <a:gd name="T88" fmla="*/ 97 w 195"/>
                <a:gd name="T89" fmla="*/ 54 h 142"/>
                <a:gd name="T90" fmla="*/ 101 w 195"/>
                <a:gd name="T91" fmla="*/ 68 h 142"/>
                <a:gd name="T92" fmla="*/ 112 w 195"/>
                <a:gd name="T93" fmla="*/ 9 h 142"/>
                <a:gd name="T94" fmla="*/ 113 w 195"/>
                <a:gd name="T95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5" h="142">
                  <a:moveTo>
                    <a:pt x="67" y="5"/>
                  </a:moveTo>
                  <a:cubicBezTo>
                    <a:pt x="67" y="2"/>
                    <a:pt x="67" y="1"/>
                    <a:pt x="68" y="0"/>
                  </a:cubicBezTo>
                  <a:cubicBezTo>
                    <a:pt x="68" y="0"/>
                    <a:pt x="69" y="0"/>
                    <a:pt x="71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0"/>
                    <a:pt x="73" y="0"/>
                    <a:pt x="72" y="1"/>
                  </a:cubicBezTo>
                  <a:cubicBezTo>
                    <a:pt x="71" y="1"/>
                    <a:pt x="71" y="2"/>
                    <a:pt x="71" y="2"/>
                  </a:cubicBezTo>
                  <a:cubicBezTo>
                    <a:pt x="71" y="3"/>
                    <a:pt x="71" y="4"/>
                    <a:pt x="71" y="5"/>
                  </a:cubicBezTo>
                  <a:cubicBezTo>
                    <a:pt x="72" y="7"/>
                    <a:pt x="73" y="8"/>
                    <a:pt x="73" y="8"/>
                  </a:cubicBezTo>
                  <a:cubicBezTo>
                    <a:pt x="74" y="9"/>
                    <a:pt x="76" y="15"/>
                    <a:pt x="79" y="25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5" y="34"/>
                    <a:pt x="85" y="34"/>
                    <a:pt x="85" y="34"/>
                  </a:cubicBezTo>
                  <a:cubicBezTo>
                    <a:pt x="88" y="33"/>
                    <a:pt x="94" y="32"/>
                    <a:pt x="102" y="29"/>
                  </a:cubicBezTo>
                  <a:cubicBezTo>
                    <a:pt x="102" y="29"/>
                    <a:pt x="104" y="28"/>
                    <a:pt x="106" y="28"/>
                  </a:cubicBezTo>
                  <a:cubicBezTo>
                    <a:pt x="108" y="28"/>
                    <a:pt x="112" y="28"/>
                    <a:pt x="117" y="27"/>
                  </a:cubicBezTo>
                  <a:cubicBezTo>
                    <a:pt x="123" y="26"/>
                    <a:pt x="127" y="25"/>
                    <a:pt x="128" y="25"/>
                  </a:cubicBezTo>
                  <a:cubicBezTo>
                    <a:pt x="130" y="25"/>
                    <a:pt x="132" y="25"/>
                    <a:pt x="132" y="24"/>
                  </a:cubicBezTo>
                  <a:cubicBezTo>
                    <a:pt x="133" y="23"/>
                    <a:pt x="133" y="23"/>
                    <a:pt x="133" y="22"/>
                  </a:cubicBezTo>
                  <a:cubicBezTo>
                    <a:pt x="133" y="22"/>
                    <a:pt x="133" y="22"/>
                    <a:pt x="132" y="21"/>
                  </a:cubicBezTo>
                  <a:cubicBezTo>
                    <a:pt x="130" y="20"/>
                    <a:pt x="129" y="19"/>
                    <a:pt x="127" y="17"/>
                  </a:cubicBezTo>
                  <a:cubicBezTo>
                    <a:pt x="125" y="15"/>
                    <a:pt x="123" y="14"/>
                    <a:pt x="121" y="13"/>
                  </a:cubicBezTo>
                  <a:cubicBezTo>
                    <a:pt x="119" y="12"/>
                    <a:pt x="118" y="11"/>
                    <a:pt x="118" y="11"/>
                  </a:cubicBezTo>
                  <a:cubicBezTo>
                    <a:pt x="118" y="10"/>
                    <a:pt x="118" y="10"/>
                    <a:pt x="119" y="10"/>
                  </a:cubicBezTo>
                  <a:cubicBezTo>
                    <a:pt x="120" y="10"/>
                    <a:pt x="120" y="10"/>
                    <a:pt x="121" y="11"/>
                  </a:cubicBezTo>
                  <a:cubicBezTo>
                    <a:pt x="121" y="11"/>
                    <a:pt x="123" y="12"/>
                    <a:pt x="128" y="13"/>
                  </a:cubicBezTo>
                  <a:cubicBezTo>
                    <a:pt x="132" y="14"/>
                    <a:pt x="134" y="14"/>
                    <a:pt x="134" y="14"/>
                  </a:cubicBezTo>
                  <a:cubicBezTo>
                    <a:pt x="135" y="13"/>
                    <a:pt x="135" y="12"/>
                    <a:pt x="134" y="11"/>
                  </a:cubicBezTo>
                  <a:cubicBezTo>
                    <a:pt x="133" y="10"/>
                    <a:pt x="132" y="10"/>
                    <a:pt x="131" y="9"/>
                  </a:cubicBezTo>
                  <a:cubicBezTo>
                    <a:pt x="130" y="9"/>
                    <a:pt x="129" y="8"/>
                    <a:pt x="129" y="8"/>
                  </a:cubicBezTo>
                  <a:cubicBezTo>
                    <a:pt x="128" y="8"/>
                    <a:pt x="128" y="7"/>
                    <a:pt x="128" y="7"/>
                  </a:cubicBezTo>
                  <a:cubicBezTo>
                    <a:pt x="129" y="7"/>
                    <a:pt x="128" y="7"/>
                    <a:pt x="128" y="7"/>
                  </a:cubicBezTo>
                  <a:cubicBezTo>
                    <a:pt x="128" y="7"/>
                    <a:pt x="127" y="7"/>
                    <a:pt x="127" y="7"/>
                  </a:cubicBezTo>
                  <a:cubicBezTo>
                    <a:pt x="125" y="8"/>
                    <a:pt x="124" y="8"/>
                    <a:pt x="124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4" y="7"/>
                    <a:pt x="125" y="7"/>
                  </a:cubicBezTo>
                  <a:cubicBezTo>
                    <a:pt x="126" y="5"/>
                    <a:pt x="128" y="4"/>
                    <a:pt x="130" y="4"/>
                  </a:cubicBezTo>
                  <a:cubicBezTo>
                    <a:pt x="132" y="5"/>
                    <a:pt x="134" y="6"/>
                    <a:pt x="136" y="8"/>
                  </a:cubicBezTo>
                  <a:cubicBezTo>
                    <a:pt x="137" y="9"/>
                    <a:pt x="138" y="10"/>
                    <a:pt x="139" y="10"/>
                  </a:cubicBezTo>
                  <a:cubicBezTo>
                    <a:pt x="139" y="9"/>
                    <a:pt x="140" y="10"/>
                    <a:pt x="141" y="12"/>
                  </a:cubicBezTo>
                  <a:cubicBezTo>
                    <a:pt x="141" y="13"/>
                    <a:pt x="142" y="14"/>
                    <a:pt x="143" y="14"/>
                  </a:cubicBezTo>
                  <a:cubicBezTo>
                    <a:pt x="144" y="14"/>
                    <a:pt x="146" y="14"/>
                    <a:pt x="150" y="14"/>
                  </a:cubicBezTo>
                  <a:cubicBezTo>
                    <a:pt x="156" y="14"/>
                    <a:pt x="160" y="13"/>
                    <a:pt x="162" y="13"/>
                  </a:cubicBezTo>
                  <a:cubicBezTo>
                    <a:pt x="164" y="12"/>
                    <a:pt x="165" y="12"/>
                    <a:pt x="165" y="12"/>
                  </a:cubicBezTo>
                  <a:cubicBezTo>
                    <a:pt x="166" y="12"/>
                    <a:pt x="166" y="12"/>
                    <a:pt x="166" y="13"/>
                  </a:cubicBezTo>
                  <a:cubicBezTo>
                    <a:pt x="166" y="14"/>
                    <a:pt x="169" y="16"/>
                    <a:pt x="175" y="20"/>
                  </a:cubicBezTo>
                  <a:cubicBezTo>
                    <a:pt x="182" y="24"/>
                    <a:pt x="185" y="26"/>
                    <a:pt x="186" y="26"/>
                  </a:cubicBezTo>
                  <a:cubicBezTo>
                    <a:pt x="187" y="26"/>
                    <a:pt x="187" y="26"/>
                    <a:pt x="187" y="26"/>
                  </a:cubicBezTo>
                  <a:cubicBezTo>
                    <a:pt x="187" y="26"/>
                    <a:pt x="187" y="27"/>
                    <a:pt x="187" y="27"/>
                  </a:cubicBezTo>
                  <a:cubicBezTo>
                    <a:pt x="187" y="28"/>
                    <a:pt x="188" y="28"/>
                    <a:pt x="188" y="28"/>
                  </a:cubicBezTo>
                  <a:cubicBezTo>
                    <a:pt x="189" y="28"/>
                    <a:pt x="190" y="29"/>
                    <a:pt x="192" y="30"/>
                  </a:cubicBezTo>
                  <a:cubicBezTo>
                    <a:pt x="193" y="32"/>
                    <a:pt x="194" y="32"/>
                    <a:pt x="195" y="32"/>
                  </a:cubicBezTo>
                  <a:cubicBezTo>
                    <a:pt x="195" y="32"/>
                    <a:pt x="195" y="33"/>
                    <a:pt x="195" y="34"/>
                  </a:cubicBezTo>
                  <a:cubicBezTo>
                    <a:pt x="195" y="36"/>
                    <a:pt x="195" y="37"/>
                    <a:pt x="195" y="39"/>
                  </a:cubicBezTo>
                  <a:cubicBezTo>
                    <a:pt x="195" y="40"/>
                    <a:pt x="195" y="41"/>
                    <a:pt x="194" y="42"/>
                  </a:cubicBezTo>
                  <a:cubicBezTo>
                    <a:pt x="194" y="42"/>
                    <a:pt x="193" y="43"/>
                    <a:pt x="192" y="43"/>
                  </a:cubicBezTo>
                  <a:cubicBezTo>
                    <a:pt x="191" y="43"/>
                    <a:pt x="191" y="43"/>
                    <a:pt x="191" y="44"/>
                  </a:cubicBezTo>
                  <a:cubicBezTo>
                    <a:pt x="191" y="45"/>
                    <a:pt x="190" y="45"/>
                    <a:pt x="190" y="44"/>
                  </a:cubicBezTo>
                  <a:cubicBezTo>
                    <a:pt x="189" y="44"/>
                    <a:pt x="186" y="43"/>
                    <a:pt x="180" y="43"/>
                  </a:cubicBezTo>
                  <a:cubicBezTo>
                    <a:pt x="174" y="43"/>
                    <a:pt x="171" y="43"/>
                    <a:pt x="171" y="43"/>
                  </a:cubicBezTo>
                  <a:cubicBezTo>
                    <a:pt x="170" y="42"/>
                    <a:pt x="169" y="42"/>
                    <a:pt x="166" y="42"/>
                  </a:cubicBezTo>
                  <a:cubicBezTo>
                    <a:pt x="163" y="43"/>
                    <a:pt x="158" y="43"/>
                    <a:pt x="151" y="43"/>
                  </a:cubicBezTo>
                  <a:cubicBezTo>
                    <a:pt x="147" y="43"/>
                    <a:pt x="144" y="43"/>
                    <a:pt x="143" y="43"/>
                  </a:cubicBezTo>
                  <a:cubicBezTo>
                    <a:pt x="142" y="43"/>
                    <a:pt x="141" y="44"/>
                    <a:pt x="141" y="44"/>
                  </a:cubicBezTo>
                  <a:cubicBezTo>
                    <a:pt x="139" y="50"/>
                    <a:pt x="138" y="53"/>
                    <a:pt x="136" y="54"/>
                  </a:cubicBezTo>
                  <a:cubicBezTo>
                    <a:pt x="135" y="55"/>
                    <a:pt x="135" y="56"/>
                    <a:pt x="135" y="57"/>
                  </a:cubicBezTo>
                  <a:cubicBezTo>
                    <a:pt x="135" y="57"/>
                    <a:pt x="134" y="59"/>
                    <a:pt x="133" y="60"/>
                  </a:cubicBezTo>
                  <a:cubicBezTo>
                    <a:pt x="132" y="61"/>
                    <a:pt x="130" y="63"/>
                    <a:pt x="129" y="65"/>
                  </a:cubicBezTo>
                  <a:cubicBezTo>
                    <a:pt x="128" y="67"/>
                    <a:pt x="127" y="70"/>
                    <a:pt x="125" y="72"/>
                  </a:cubicBezTo>
                  <a:cubicBezTo>
                    <a:pt x="122" y="74"/>
                    <a:pt x="121" y="76"/>
                    <a:pt x="121" y="78"/>
                  </a:cubicBezTo>
                  <a:cubicBezTo>
                    <a:pt x="120" y="79"/>
                    <a:pt x="121" y="80"/>
                    <a:pt x="121" y="81"/>
                  </a:cubicBezTo>
                  <a:cubicBezTo>
                    <a:pt x="122" y="82"/>
                    <a:pt x="122" y="83"/>
                    <a:pt x="122" y="84"/>
                  </a:cubicBezTo>
                  <a:cubicBezTo>
                    <a:pt x="122" y="84"/>
                    <a:pt x="121" y="85"/>
                    <a:pt x="120" y="86"/>
                  </a:cubicBezTo>
                  <a:cubicBezTo>
                    <a:pt x="119" y="88"/>
                    <a:pt x="117" y="89"/>
                    <a:pt x="117" y="89"/>
                  </a:cubicBezTo>
                  <a:cubicBezTo>
                    <a:pt x="116" y="89"/>
                    <a:pt x="114" y="90"/>
                    <a:pt x="111" y="92"/>
                  </a:cubicBezTo>
                  <a:cubicBezTo>
                    <a:pt x="107" y="93"/>
                    <a:pt x="105" y="94"/>
                    <a:pt x="105" y="95"/>
                  </a:cubicBezTo>
                  <a:cubicBezTo>
                    <a:pt x="101" y="99"/>
                    <a:pt x="98" y="101"/>
                    <a:pt x="95" y="101"/>
                  </a:cubicBezTo>
                  <a:cubicBezTo>
                    <a:pt x="93" y="101"/>
                    <a:pt x="91" y="101"/>
                    <a:pt x="90" y="100"/>
                  </a:cubicBezTo>
                  <a:cubicBezTo>
                    <a:pt x="89" y="99"/>
                    <a:pt x="88" y="97"/>
                    <a:pt x="88" y="96"/>
                  </a:cubicBezTo>
                  <a:cubicBezTo>
                    <a:pt x="88" y="95"/>
                    <a:pt x="87" y="92"/>
                    <a:pt x="84" y="88"/>
                  </a:cubicBezTo>
                  <a:cubicBezTo>
                    <a:pt x="83" y="85"/>
                    <a:pt x="81" y="82"/>
                    <a:pt x="79" y="78"/>
                  </a:cubicBezTo>
                  <a:cubicBezTo>
                    <a:pt x="78" y="74"/>
                    <a:pt x="77" y="71"/>
                    <a:pt x="77" y="69"/>
                  </a:cubicBezTo>
                  <a:cubicBezTo>
                    <a:pt x="77" y="68"/>
                    <a:pt x="77" y="68"/>
                    <a:pt x="76" y="67"/>
                  </a:cubicBezTo>
                  <a:cubicBezTo>
                    <a:pt x="75" y="67"/>
                    <a:pt x="75" y="66"/>
                    <a:pt x="76" y="66"/>
                  </a:cubicBezTo>
                  <a:cubicBezTo>
                    <a:pt x="76" y="65"/>
                    <a:pt x="77" y="64"/>
                    <a:pt x="76" y="63"/>
                  </a:cubicBezTo>
                  <a:cubicBezTo>
                    <a:pt x="76" y="61"/>
                    <a:pt x="76" y="61"/>
                    <a:pt x="75" y="61"/>
                  </a:cubicBezTo>
                  <a:cubicBezTo>
                    <a:pt x="75" y="61"/>
                    <a:pt x="72" y="61"/>
                    <a:pt x="68" y="62"/>
                  </a:cubicBezTo>
                  <a:cubicBezTo>
                    <a:pt x="63" y="64"/>
                    <a:pt x="61" y="64"/>
                    <a:pt x="59" y="64"/>
                  </a:cubicBezTo>
                  <a:cubicBezTo>
                    <a:pt x="59" y="65"/>
                    <a:pt x="58" y="65"/>
                    <a:pt x="58" y="65"/>
                  </a:cubicBezTo>
                  <a:cubicBezTo>
                    <a:pt x="58" y="66"/>
                    <a:pt x="58" y="67"/>
                    <a:pt x="58" y="68"/>
                  </a:cubicBezTo>
                  <a:cubicBezTo>
                    <a:pt x="58" y="73"/>
                    <a:pt x="59" y="81"/>
                    <a:pt x="62" y="92"/>
                  </a:cubicBezTo>
                  <a:cubicBezTo>
                    <a:pt x="64" y="99"/>
                    <a:pt x="65" y="103"/>
                    <a:pt x="65" y="104"/>
                  </a:cubicBezTo>
                  <a:cubicBezTo>
                    <a:pt x="65" y="105"/>
                    <a:pt x="66" y="107"/>
                    <a:pt x="66" y="110"/>
                  </a:cubicBezTo>
                  <a:cubicBezTo>
                    <a:pt x="67" y="113"/>
                    <a:pt x="68" y="115"/>
                    <a:pt x="69" y="117"/>
                  </a:cubicBezTo>
                  <a:cubicBezTo>
                    <a:pt x="70" y="119"/>
                    <a:pt x="72" y="120"/>
                    <a:pt x="74" y="121"/>
                  </a:cubicBezTo>
                  <a:cubicBezTo>
                    <a:pt x="76" y="121"/>
                    <a:pt x="78" y="121"/>
                    <a:pt x="78" y="121"/>
                  </a:cubicBezTo>
                  <a:cubicBezTo>
                    <a:pt x="79" y="121"/>
                    <a:pt x="80" y="121"/>
                    <a:pt x="82" y="121"/>
                  </a:cubicBezTo>
                  <a:cubicBezTo>
                    <a:pt x="87" y="120"/>
                    <a:pt x="90" y="119"/>
                    <a:pt x="93" y="119"/>
                  </a:cubicBezTo>
                  <a:cubicBezTo>
                    <a:pt x="94" y="118"/>
                    <a:pt x="96" y="118"/>
                    <a:pt x="97" y="118"/>
                  </a:cubicBezTo>
                  <a:cubicBezTo>
                    <a:pt x="98" y="118"/>
                    <a:pt x="99" y="118"/>
                    <a:pt x="99" y="118"/>
                  </a:cubicBezTo>
                  <a:cubicBezTo>
                    <a:pt x="99" y="117"/>
                    <a:pt x="100" y="117"/>
                    <a:pt x="103" y="116"/>
                  </a:cubicBezTo>
                  <a:cubicBezTo>
                    <a:pt x="106" y="116"/>
                    <a:pt x="110" y="115"/>
                    <a:pt x="113" y="114"/>
                  </a:cubicBezTo>
                  <a:cubicBezTo>
                    <a:pt x="117" y="113"/>
                    <a:pt x="120" y="112"/>
                    <a:pt x="122" y="112"/>
                  </a:cubicBezTo>
                  <a:cubicBezTo>
                    <a:pt x="123" y="112"/>
                    <a:pt x="123" y="112"/>
                    <a:pt x="124" y="111"/>
                  </a:cubicBezTo>
                  <a:cubicBezTo>
                    <a:pt x="124" y="111"/>
                    <a:pt x="124" y="111"/>
                    <a:pt x="124" y="110"/>
                  </a:cubicBezTo>
                  <a:cubicBezTo>
                    <a:pt x="124" y="109"/>
                    <a:pt x="124" y="108"/>
                    <a:pt x="126" y="107"/>
                  </a:cubicBezTo>
                  <a:cubicBezTo>
                    <a:pt x="127" y="106"/>
                    <a:pt x="129" y="106"/>
                    <a:pt x="130" y="107"/>
                  </a:cubicBezTo>
                  <a:cubicBezTo>
                    <a:pt x="132" y="108"/>
                    <a:pt x="134" y="109"/>
                    <a:pt x="135" y="109"/>
                  </a:cubicBezTo>
                  <a:cubicBezTo>
                    <a:pt x="142" y="110"/>
                    <a:pt x="147" y="112"/>
                    <a:pt x="150" y="113"/>
                  </a:cubicBezTo>
                  <a:cubicBezTo>
                    <a:pt x="154" y="114"/>
                    <a:pt x="156" y="116"/>
                    <a:pt x="158" y="118"/>
                  </a:cubicBezTo>
                  <a:cubicBezTo>
                    <a:pt x="159" y="119"/>
                    <a:pt x="160" y="121"/>
                    <a:pt x="160" y="124"/>
                  </a:cubicBezTo>
                  <a:cubicBezTo>
                    <a:pt x="160" y="126"/>
                    <a:pt x="160" y="127"/>
                    <a:pt x="159" y="128"/>
                  </a:cubicBezTo>
                  <a:cubicBezTo>
                    <a:pt x="158" y="128"/>
                    <a:pt x="158" y="129"/>
                    <a:pt x="157" y="130"/>
                  </a:cubicBezTo>
                  <a:cubicBezTo>
                    <a:pt x="157" y="131"/>
                    <a:pt x="155" y="131"/>
                    <a:pt x="150" y="131"/>
                  </a:cubicBezTo>
                  <a:cubicBezTo>
                    <a:pt x="146" y="131"/>
                    <a:pt x="141" y="131"/>
                    <a:pt x="137" y="133"/>
                  </a:cubicBezTo>
                  <a:cubicBezTo>
                    <a:pt x="132" y="134"/>
                    <a:pt x="129" y="134"/>
                    <a:pt x="128" y="135"/>
                  </a:cubicBezTo>
                  <a:cubicBezTo>
                    <a:pt x="126" y="135"/>
                    <a:pt x="125" y="135"/>
                    <a:pt x="123" y="136"/>
                  </a:cubicBezTo>
                  <a:cubicBezTo>
                    <a:pt x="121" y="137"/>
                    <a:pt x="118" y="137"/>
                    <a:pt x="116" y="138"/>
                  </a:cubicBezTo>
                  <a:cubicBezTo>
                    <a:pt x="113" y="138"/>
                    <a:pt x="109" y="139"/>
                    <a:pt x="104" y="140"/>
                  </a:cubicBezTo>
                  <a:cubicBezTo>
                    <a:pt x="97" y="142"/>
                    <a:pt x="89" y="142"/>
                    <a:pt x="81" y="142"/>
                  </a:cubicBezTo>
                  <a:cubicBezTo>
                    <a:pt x="78" y="142"/>
                    <a:pt x="75" y="141"/>
                    <a:pt x="72" y="140"/>
                  </a:cubicBezTo>
                  <a:cubicBezTo>
                    <a:pt x="69" y="138"/>
                    <a:pt x="67" y="137"/>
                    <a:pt x="65" y="135"/>
                  </a:cubicBezTo>
                  <a:cubicBezTo>
                    <a:pt x="63" y="133"/>
                    <a:pt x="62" y="131"/>
                    <a:pt x="61" y="128"/>
                  </a:cubicBezTo>
                  <a:cubicBezTo>
                    <a:pt x="60" y="125"/>
                    <a:pt x="59" y="123"/>
                    <a:pt x="58" y="121"/>
                  </a:cubicBezTo>
                  <a:cubicBezTo>
                    <a:pt x="56" y="117"/>
                    <a:pt x="54" y="109"/>
                    <a:pt x="53" y="97"/>
                  </a:cubicBezTo>
                  <a:cubicBezTo>
                    <a:pt x="52" y="91"/>
                    <a:pt x="51" y="87"/>
                    <a:pt x="51" y="85"/>
                  </a:cubicBezTo>
                  <a:cubicBezTo>
                    <a:pt x="50" y="83"/>
                    <a:pt x="50" y="80"/>
                    <a:pt x="49" y="76"/>
                  </a:cubicBezTo>
                  <a:cubicBezTo>
                    <a:pt x="49" y="72"/>
                    <a:pt x="49" y="69"/>
                    <a:pt x="48" y="69"/>
                  </a:cubicBezTo>
                  <a:cubicBezTo>
                    <a:pt x="47" y="69"/>
                    <a:pt x="46" y="69"/>
                    <a:pt x="45" y="70"/>
                  </a:cubicBezTo>
                  <a:cubicBezTo>
                    <a:pt x="44" y="71"/>
                    <a:pt x="43" y="71"/>
                    <a:pt x="42" y="71"/>
                  </a:cubicBezTo>
                  <a:cubicBezTo>
                    <a:pt x="41" y="71"/>
                    <a:pt x="39" y="72"/>
                    <a:pt x="37" y="73"/>
                  </a:cubicBezTo>
                  <a:cubicBezTo>
                    <a:pt x="35" y="74"/>
                    <a:pt x="34" y="75"/>
                    <a:pt x="33" y="74"/>
                  </a:cubicBezTo>
                  <a:cubicBezTo>
                    <a:pt x="33" y="74"/>
                    <a:pt x="31" y="74"/>
                    <a:pt x="28" y="75"/>
                  </a:cubicBezTo>
                  <a:cubicBezTo>
                    <a:pt x="25" y="76"/>
                    <a:pt x="23" y="77"/>
                    <a:pt x="22" y="78"/>
                  </a:cubicBezTo>
                  <a:cubicBezTo>
                    <a:pt x="22" y="78"/>
                    <a:pt x="20" y="79"/>
                    <a:pt x="17" y="81"/>
                  </a:cubicBezTo>
                  <a:cubicBezTo>
                    <a:pt x="13" y="83"/>
                    <a:pt x="11" y="84"/>
                    <a:pt x="11" y="84"/>
                  </a:cubicBezTo>
                  <a:cubicBezTo>
                    <a:pt x="10" y="84"/>
                    <a:pt x="9" y="83"/>
                    <a:pt x="6" y="82"/>
                  </a:cubicBezTo>
                  <a:cubicBezTo>
                    <a:pt x="2" y="80"/>
                    <a:pt x="0" y="77"/>
                    <a:pt x="0" y="74"/>
                  </a:cubicBezTo>
                  <a:cubicBezTo>
                    <a:pt x="0" y="72"/>
                    <a:pt x="0" y="70"/>
                    <a:pt x="0" y="65"/>
                  </a:cubicBezTo>
                  <a:cubicBezTo>
                    <a:pt x="1" y="61"/>
                    <a:pt x="1" y="59"/>
                    <a:pt x="2" y="58"/>
                  </a:cubicBezTo>
                  <a:cubicBezTo>
                    <a:pt x="2" y="57"/>
                    <a:pt x="2" y="56"/>
                    <a:pt x="2" y="54"/>
                  </a:cubicBezTo>
                  <a:cubicBezTo>
                    <a:pt x="1" y="53"/>
                    <a:pt x="1" y="53"/>
                    <a:pt x="1" y="52"/>
                  </a:cubicBezTo>
                  <a:cubicBezTo>
                    <a:pt x="1" y="52"/>
                    <a:pt x="2" y="51"/>
                    <a:pt x="3" y="50"/>
                  </a:cubicBezTo>
                  <a:cubicBezTo>
                    <a:pt x="4" y="49"/>
                    <a:pt x="6" y="48"/>
                    <a:pt x="9" y="48"/>
                  </a:cubicBezTo>
                  <a:cubicBezTo>
                    <a:pt x="12" y="47"/>
                    <a:pt x="14" y="47"/>
                    <a:pt x="15" y="48"/>
                  </a:cubicBezTo>
                  <a:cubicBezTo>
                    <a:pt x="16" y="49"/>
                    <a:pt x="16" y="50"/>
                    <a:pt x="15" y="51"/>
                  </a:cubicBezTo>
                  <a:cubicBezTo>
                    <a:pt x="14" y="52"/>
                    <a:pt x="15" y="53"/>
                    <a:pt x="17" y="53"/>
                  </a:cubicBezTo>
                  <a:cubicBezTo>
                    <a:pt x="18" y="53"/>
                    <a:pt x="20" y="53"/>
                    <a:pt x="22" y="52"/>
                  </a:cubicBezTo>
                  <a:cubicBezTo>
                    <a:pt x="24" y="51"/>
                    <a:pt x="25" y="51"/>
                    <a:pt x="26" y="51"/>
                  </a:cubicBezTo>
                  <a:cubicBezTo>
                    <a:pt x="26" y="51"/>
                    <a:pt x="27" y="51"/>
                    <a:pt x="27" y="52"/>
                  </a:cubicBezTo>
                  <a:cubicBezTo>
                    <a:pt x="28" y="53"/>
                    <a:pt x="28" y="53"/>
                    <a:pt x="29" y="53"/>
                  </a:cubicBezTo>
                  <a:cubicBezTo>
                    <a:pt x="29" y="53"/>
                    <a:pt x="29" y="52"/>
                    <a:pt x="30" y="51"/>
                  </a:cubicBezTo>
                  <a:cubicBezTo>
                    <a:pt x="32" y="50"/>
                    <a:pt x="32" y="49"/>
                    <a:pt x="31" y="49"/>
                  </a:cubicBezTo>
                  <a:cubicBezTo>
                    <a:pt x="32" y="49"/>
                    <a:pt x="32" y="48"/>
                    <a:pt x="33" y="48"/>
                  </a:cubicBezTo>
                  <a:cubicBezTo>
                    <a:pt x="34" y="48"/>
                    <a:pt x="36" y="48"/>
                    <a:pt x="37" y="48"/>
                  </a:cubicBezTo>
                  <a:cubicBezTo>
                    <a:pt x="39" y="47"/>
                    <a:pt x="40" y="47"/>
                    <a:pt x="40" y="47"/>
                  </a:cubicBezTo>
                  <a:cubicBezTo>
                    <a:pt x="41" y="48"/>
                    <a:pt x="42" y="48"/>
                    <a:pt x="44" y="47"/>
                  </a:cubicBezTo>
                  <a:cubicBezTo>
                    <a:pt x="45" y="47"/>
                    <a:pt x="46" y="46"/>
                    <a:pt x="46" y="45"/>
                  </a:cubicBezTo>
                  <a:cubicBezTo>
                    <a:pt x="46" y="45"/>
                    <a:pt x="46" y="43"/>
                    <a:pt x="46" y="41"/>
                  </a:cubicBezTo>
                  <a:cubicBezTo>
                    <a:pt x="46" y="38"/>
                    <a:pt x="46" y="37"/>
                    <a:pt x="45" y="36"/>
                  </a:cubicBezTo>
                  <a:cubicBezTo>
                    <a:pt x="45" y="35"/>
                    <a:pt x="45" y="34"/>
                    <a:pt x="46" y="33"/>
                  </a:cubicBezTo>
                  <a:cubicBezTo>
                    <a:pt x="46" y="32"/>
                    <a:pt x="47" y="31"/>
                    <a:pt x="48" y="31"/>
                  </a:cubicBezTo>
                  <a:cubicBezTo>
                    <a:pt x="49" y="31"/>
                    <a:pt x="49" y="32"/>
                    <a:pt x="49" y="33"/>
                  </a:cubicBezTo>
                  <a:cubicBezTo>
                    <a:pt x="49" y="34"/>
                    <a:pt x="49" y="34"/>
                    <a:pt x="50" y="34"/>
                  </a:cubicBezTo>
                  <a:cubicBezTo>
                    <a:pt x="50" y="34"/>
                    <a:pt x="51" y="36"/>
                    <a:pt x="52" y="38"/>
                  </a:cubicBezTo>
                  <a:cubicBezTo>
                    <a:pt x="54" y="41"/>
                    <a:pt x="55" y="43"/>
                    <a:pt x="55" y="43"/>
                  </a:cubicBezTo>
                  <a:cubicBezTo>
                    <a:pt x="55" y="43"/>
                    <a:pt x="56" y="42"/>
                    <a:pt x="57" y="41"/>
                  </a:cubicBezTo>
                  <a:cubicBezTo>
                    <a:pt x="59" y="40"/>
                    <a:pt x="60" y="40"/>
                    <a:pt x="60" y="40"/>
                  </a:cubicBezTo>
                  <a:cubicBezTo>
                    <a:pt x="60" y="41"/>
                    <a:pt x="61" y="41"/>
                    <a:pt x="63" y="40"/>
                  </a:cubicBezTo>
                  <a:cubicBezTo>
                    <a:pt x="64" y="40"/>
                    <a:pt x="66" y="39"/>
                    <a:pt x="67" y="39"/>
                  </a:cubicBezTo>
                  <a:cubicBezTo>
                    <a:pt x="68" y="39"/>
                    <a:pt x="69" y="39"/>
                    <a:pt x="71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3" y="26"/>
                    <a:pt x="72" y="22"/>
                    <a:pt x="71" y="19"/>
                  </a:cubicBezTo>
                  <a:cubicBezTo>
                    <a:pt x="70" y="15"/>
                    <a:pt x="69" y="13"/>
                    <a:pt x="69" y="12"/>
                  </a:cubicBezTo>
                  <a:cubicBezTo>
                    <a:pt x="69" y="12"/>
                    <a:pt x="69" y="11"/>
                    <a:pt x="68" y="11"/>
                  </a:cubicBezTo>
                  <a:cubicBezTo>
                    <a:pt x="67" y="10"/>
                    <a:pt x="67" y="8"/>
                    <a:pt x="67" y="5"/>
                  </a:cubicBezTo>
                  <a:close/>
                  <a:moveTo>
                    <a:pt x="122" y="48"/>
                  </a:moveTo>
                  <a:cubicBezTo>
                    <a:pt x="122" y="47"/>
                    <a:pt x="122" y="47"/>
                    <a:pt x="122" y="47"/>
                  </a:cubicBezTo>
                  <a:cubicBezTo>
                    <a:pt x="122" y="47"/>
                    <a:pt x="122" y="47"/>
                    <a:pt x="121" y="47"/>
                  </a:cubicBezTo>
                  <a:cubicBezTo>
                    <a:pt x="119" y="47"/>
                    <a:pt x="113" y="48"/>
                    <a:pt x="102" y="51"/>
                  </a:cubicBezTo>
                  <a:cubicBezTo>
                    <a:pt x="100" y="52"/>
                    <a:pt x="98" y="53"/>
                    <a:pt x="97" y="54"/>
                  </a:cubicBezTo>
                  <a:cubicBezTo>
                    <a:pt x="97" y="55"/>
                    <a:pt x="95" y="58"/>
                    <a:pt x="94" y="62"/>
                  </a:cubicBezTo>
                  <a:cubicBezTo>
                    <a:pt x="92" y="65"/>
                    <a:pt x="92" y="67"/>
                    <a:pt x="93" y="68"/>
                  </a:cubicBezTo>
                  <a:cubicBezTo>
                    <a:pt x="93" y="68"/>
                    <a:pt x="95" y="68"/>
                    <a:pt x="97" y="68"/>
                  </a:cubicBezTo>
                  <a:cubicBezTo>
                    <a:pt x="99" y="68"/>
                    <a:pt x="100" y="68"/>
                    <a:pt x="101" y="68"/>
                  </a:cubicBezTo>
                  <a:cubicBezTo>
                    <a:pt x="101" y="68"/>
                    <a:pt x="102" y="68"/>
                    <a:pt x="102" y="69"/>
                  </a:cubicBezTo>
                  <a:cubicBezTo>
                    <a:pt x="102" y="70"/>
                    <a:pt x="104" y="68"/>
                    <a:pt x="109" y="63"/>
                  </a:cubicBezTo>
                  <a:cubicBezTo>
                    <a:pt x="115" y="56"/>
                    <a:pt x="120" y="51"/>
                    <a:pt x="122" y="48"/>
                  </a:cubicBezTo>
                  <a:close/>
                  <a:moveTo>
                    <a:pt x="112" y="9"/>
                  </a:moveTo>
                  <a:cubicBezTo>
                    <a:pt x="112" y="8"/>
                    <a:pt x="112" y="8"/>
                    <a:pt x="114" y="9"/>
                  </a:cubicBezTo>
                  <a:cubicBezTo>
                    <a:pt x="114" y="9"/>
                    <a:pt x="115" y="9"/>
                    <a:pt x="115" y="10"/>
                  </a:cubicBezTo>
                  <a:cubicBezTo>
                    <a:pt x="115" y="10"/>
                    <a:pt x="115" y="10"/>
                    <a:pt x="115" y="10"/>
                  </a:cubicBezTo>
                  <a:cubicBezTo>
                    <a:pt x="114" y="11"/>
                    <a:pt x="114" y="11"/>
                    <a:pt x="113" y="10"/>
                  </a:cubicBezTo>
                  <a:cubicBezTo>
                    <a:pt x="112" y="10"/>
                    <a:pt x="112" y="10"/>
                    <a:pt x="11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0" name="Group 12"/>
          <p:cNvGrpSpPr>
            <a:grpSpLocks noChangeAspect="1"/>
          </p:cNvGrpSpPr>
          <p:nvPr/>
        </p:nvGrpSpPr>
        <p:grpSpPr bwMode="auto">
          <a:xfrm>
            <a:off x="9220214" y="2741796"/>
            <a:ext cx="378945" cy="1592721"/>
            <a:chOff x="3842" y="1660"/>
            <a:chExt cx="527" cy="2215"/>
          </a:xfrm>
        </p:grpSpPr>
        <p:sp>
          <p:nvSpPr>
            <p:cNvPr id="21" name="Freeform 13"/>
            <p:cNvSpPr>
              <a:spLocks noEditPoints="1"/>
            </p:cNvSpPr>
            <p:nvPr/>
          </p:nvSpPr>
          <p:spPr bwMode="auto">
            <a:xfrm>
              <a:off x="3885" y="1660"/>
              <a:ext cx="433" cy="587"/>
            </a:xfrm>
            <a:custGeom>
              <a:avLst/>
              <a:gdLst>
                <a:gd name="T0" fmla="*/ 84 w 181"/>
                <a:gd name="T1" fmla="*/ 3 h 248"/>
                <a:gd name="T2" fmla="*/ 90 w 181"/>
                <a:gd name="T3" fmla="*/ 6 h 248"/>
                <a:gd name="T4" fmla="*/ 92 w 181"/>
                <a:gd name="T5" fmla="*/ 8 h 248"/>
                <a:gd name="T6" fmla="*/ 106 w 181"/>
                <a:gd name="T7" fmla="*/ 23 h 248"/>
                <a:gd name="T8" fmla="*/ 107 w 181"/>
                <a:gd name="T9" fmla="*/ 52 h 248"/>
                <a:gd name="T10" fmla="*/ 106 w 181"/>
                <a:gd name="T11" fmla="*/ 78 h 248"/>
                <a:gd name="T12" fmla="*/ 112 w 181"/>
                <a:gd name="T13" fmla="*/ 77 h 248"/>
                <a:gd name="T14" fmla="*/ 120 w 181"/>
                <a:gd name="T15" fmla="*/ 76 h 248"/>
                <a:gd name="T16" fmla="*/ 131 w 181"/>
                <a:gd name="T17" fmla="*/ 75 h 248"/>
                <a:gd name="T18" fmla="*/ 140 w 181"/>
                <a:gd name="T19" fmla="*/ 73 h 248"/>
                <a:gd name="T20" fmla="*/ 138 w 181"/>
                <a:gd name="T21" fmla="*/ 70 h 248"/>
                <a:gd name="T22" fmla="*/ 137 w 181"/>
                <a:gd name="T23" fmla="*/ 70 h 248"/>
                <a:gd name="T24" fmla="*/ 131 w 181"/>
                <a:gd name="T25" fmla="*/ 68 h 248"/>
                <a:gd name="T26" fmla="*/ 130 w 181"/>
                <a:gd name="T27" fmla="*/ 67 h 248"/>
                <a:gd name="T28" fmla="*/ 136 w 181"/>
                <a:gd name="T29" fmla="*/ 66 h 248"/>
                <a:gd name="T30" fmla="*/ 142 w 181"/>
                <a:gd name="T31" fmla="*/ 67 h 248"/>
                <a:gd name="T32" fmla="*/ 149 w 181"/>
                <a:gd name="T33" fmla="*/ 69 h 248"/>
                <a:gd name="T34" fmla="*/ 156 w 181"/>
                <a:gd name="T35" fmla="*/ 72 h 248"/>
                <a:gd name="T36" fmla="*/ 164 w 181"/>
                <a:gd name="T37" fmla="*/ 77 h 248"/>
                <a:gd name="T38" fmla="*/ 170 w 181"/>
                <a:gd name="T39" fmla="*/ 79 h 248"/>
                <a:gd name="T40" fmla="*/ 177 w 181"/>
                <a:gd name="T41" fmla="*/ 84 h 248"/>
                <a:gd name="T42" fmla="*/ 181 w 181"/>
                <a:gd name="T43" fmla="*/ 91 h 248"/>
                <a:gd name="T44" fmla="*/ 177 w 181"/>
                <a:gd name="T45" fmla="*/ 97 h 248"/>
                <a:gd name="T46" fmla="*/ 168 w 181"/>
                <a:gd name="T47" fmla="*/ 100 h 248"/>
                <a:gd name="T48" fmla="*/ 118 w 181"/>
                <a:gd name="T49" fmla="*/ 103 h 248"/>
                <a:gd name="T50" fmla="*/ 109 w 181"/>
                <a:gd name="T51" fmla="*/ 106 h 248"/>
                <a:gd name="T52" fmla="*/ 107 w 181"/>
                <a:gd name="T53" fmla="*/ 129 h 248"/>
                <a:gd name="T54" fmla="*/ 104 w 181"/>
                <a:gd name="T55" fmla="*/ 197 h 248"/>
                <a:gd name="T56" fmla="*/ 103 w 181"/>
                <a:gd name="T57" fmla="*/ 206 h 248"/>
                <a:gd name="T58" fmla="*/ 101 w 181"/>
                <a:gd name="T59" fmla="*/ 220 h 248"/>
                <a:gd name="T60" fmla="*/ 100 w 181"/>
                <a:gd name="T61" fmla="*/ 230 h 248"/>
                <a:gd name="T62" fmla="*/ 98 w 181"/>
                <a:gd name="T63" fmla="*/ 239 h 248"/>
                <a:gd name="T64" fmla="*/ 96 w 181"/>
                <a:gd name="T65" fmla="*/ 244 h 248"/>
                <a:gd name="T66" fmla="*/ 94 w 181"/>
                <a:gd name="T67" fmla="*/ 248 h 248"/>
                <a:gd name="T68" fmla="*/ 92 w 181"/>
                <a:gd name="T69" fmla="*/ 241 h 248"/>
                <a:gd name="T70" fmla="*/ 92 w 181"/>
                <a:gd name="T71" fmla="*/ 218 h 248"/>
                <a:gd name="T72" fmla="*/ 90 w 181"/>
                <a:gd name="T73" fmla="*/ 115 h 248"/>
                <a:gd name="T74" fmla="*/ 81 w 181"/>
                <a:gd name="T75" fmla="*/ 116 h 248"/>
                <a:gd name="T76" fmla="*/ 72 w 181"/>
                <a:gd name="T77" fmla="*/ 120 h 248"/>
                <a:gd name="T78" fmla="*/ 57 w 181"/>
                <a:gd name="T79" fmla="*/ 125 h 248"/>
                <a:gd name="T80" fmla="*/ 43 w 181"/>
                <a:gd name="T81" fmla="*/ 130 h 248"/>
                <a:gd name="T82" fmla="*/ 21 w 181"/>
                <a:gd name="T83" fmla="*/ 130 h 248"/>
                <a:gd name="T84" fmla="*/ 6 w 181"/>
                <a:gd name="T85" fmla="*/ 123 h 248"/>
                <a:gd name="T86" fmla="*/ 2 w 181"/>
                <a:gd name="T87" fmla="*/ 114 h 248"/>
                <a:gd name="T88" fmla="*/ 0 w 181"/>
                <a:gd name="T89" fmla="*/ 104 h 248"/>
                <a:gd name="T90" fmla="*/ 1 w 181"/>
                <a:gd name="T91" fmla="*/ 100 h 248"/>
                <a:gd name="T92" fmla="*/ 4 w 181"/>
                <a:gd name="T93" fmla="*/ 97 h 248"/>
                <a:gd name="T94" fmla="*/ 8 w 181"/>
                <a:gd name="T95" fmla="*/ 102 h 248"/>
                <a:gd name="T96" fmla="*/ 12 w 181"/>
                <a:gd name="T97" fmla="*/ 106 h 248"/>
                <a:gd name="T98" fmla="*/ 17 w 181"/>
                <a:gd name="T99" fmla="*/ 107 h 248"/>
                <a:gd name="T100" fmla="*/ 36 w 181"/>
                <a:gd name="T101" fmla="*/ 102 h 248"/>
                <a:gd name="T102" fmla="*/ 70 w 181"/>
                <a:gd name="T103" fmla="*/ 90 h 248"/>
                <a:gd name="T104" fmla="*/ 89 w 181"/>
                <a:gd name="T105" fmla="*/ 81 h 248"/>
                <a:gd name="T106" fmla="*/ 90 w 181"/>
                <a:gd name="T107" fmla="*/ 70 h 248"/>
                <a:gd name="T108" fmla="*/ 90 w 181"/>
                <a:gd name="T109" fmla="*/ 24 h 248"/>
                <a:gd name="T110" fmla="*/ 89 w 181"/>
                <a:gd name="T111" fmla="*/ 16 h 248"/>
                <a:gd name="T112" fmla="*/ 87 w 181"/>
                <a:gd name="T113" fmla="*/ 10 h 248"/>
                <a:gd name="T114" fmla="*/ 84 w 181"/>
                <a:gd name="T115" fmla="*/ 3 h 248"/>
                <a:gd name="T116" fmla="*/ 82 w 181"/>
                <a:gd name="T117" fmla="*/ 3 h 248"/>
                <a:gd name="T118" fmla="*/ 82 w 181"/>
                <a:gd name="T119" fmla="*/ 1 h 248"/>
                <a:gd name="T120" fmla="*/ 83 w 181"/>
                <a:gd name="T121" fmla="*/ 0 h 248"/>
                <a:gd name="T122" fmla="*/ 83 w 181"/>
                <a:gd name="T123" fmla="*/ 1 h 248"/>
                <a:gd name="T124" fmla="*/ 82 w 181"/>
                <a:gd name="T125" fmla="*/ 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" h="248">
                  <a:moveTo>
                    <a:pt x="84" y="3"/>
                  </a:moveTo>
                  <a:cubicBezTo>
                    <a:pt x="84" y="2"/>
                    <a:pt x="86" y="3"/>
                    <a:pt x="90" y="6"/>
                  </a:cubicBezTo>
                  <a:cubicBezTo>
                    <a:pt x="91" y="6"/>
                    <a:pt x="92" y="7"/>
                    <a:pt x="92" y="8"/>
                  </a:cubicBezTo>
                  <a:cubicBezTo>
                    <a:pt x="100" y="14"/>
                    <a:pt x="104" y="20"/>
                    <a:pt x="106" y="23"/>
                  </a:cubicBezTo>
                  <a:cubicBezTo>
                    <a:pt x="107" y="25"/>
                    <a:pt x="107" y="34"/>
                    <a:pt x="107" y="52"/>
                  </a:cubicBezTo>
                  <a:cubicBezTo>
                    <a:pt x="106" y="78"/>
                    <a:pt x="106" y="78"/>
                    <a:pt x="106" y="78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6" y="76"/>
                    <a:pt x="119" y="76"/>
                    <a:pt x="120" y="76"/>
                  </a:cubicBezTo>
                  <a:cubicBezTo>
                    <a:pt x="123" y="76"/>
                    <a:pt x="126" y="75"/>
                    <a:pt x="131" y="75"/>
                  </a:cubicBezTo>
                  <a:cubicBezTo>
                    <a:pt x="136" y="74"/>
                    <a:pt x="139" y="73"/>
                    <a:pt x="140" y="73"/>
                  </a:cubicBezTo>
                  <a:cubicBezTo>
                    <a:pt x="141" y="72"/>
                    <a:pt x="140" y="71"/>
                    <a:pt x="138" y="70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34" y="69"/>
                    <a:pt x="132" y="68"/>
                    <a:pt x="131" y="68"/>
                  </a:cubicBezTo>
                  <a:cubicBezTo>
                    <a:pt x="130" y="68"/>
                    <a:pt x="129" y="68"/>
                    <a:pt x="130" y="67"/>
                  </a:cubicBezTo>
                  <a:cubicBezTo>
                    <a:pt x="130" y="66"/>
                    <a:pt x="132" y="66"/>
                    <a:pt x="136" y="66"/>
                  </a:cubicBezTo>
                  <a:cubicBezTo>
                    <a:pt x="139" y="66"/>
                    <a:pt x="141" y="66"/>
                    <a:pt x="142" y="67"/>
                  </a:cubicBezTo>
                  <a:cubicBezTo>
                    <a:pt x="142" y="68"/>
                    <a:pt x="144" y="69"/>
                    <a:pt x="149" y="69"/>
                  </a:cubicBezTo>
                  <a:cubicBezTo>
                    <a:pt x="153" y="70"/>
                    <a:pt x="155" y="71"/>
                    <a:pt x="156" y="72"/>
                  </a:cubicBezTo>
                  <a:cubicBezTo>
                    <a:pt x="158" y="73"/>
                    <a:pt x="160" y="75"/>
                    <a:pt x="164" y="77"/>
                  </a:cubicBezTo>
                  <a:cubicBezTo>
                    <a:pt x="167" y="79"/>
                    <a:pt x="169" y="79"/>
                    <a:pt x="170" y="79"/>
                  </a:cubicBezTo>
                  <a:cubicBezTo>
                    <a:pt x="171" y="79"/>
                    <a:pt x="173" y="81"/>
                    <a:pt x="177" y="84"/>
                  </a:cubicBezTo>
                  <a:cubicBezTo>
                    <a:pt x="180" y="88"/>
                    <a:pt x="181" y="90"/>
                    <a:pt x="181" y="91"/>
                  </a:cubicBezTo>
                  <a:cubicBezTo>
                    <a:pt x="181" y="93"/>
                    <a:pt x="180" y="95"/>
                    <a:pt x="177" y="97"/>
                  </a:cubicBezTo>
                  <a:cubicBezTo>
                    <a:pt x="174" y="99"/>
                    <a:pt x="171" y="100"/>
                    <a:pt x="168" y="100"/>
                  </a:cubicBezTo>
                  <a:cubicBezTo>
                    <a:pt x="142" y="100"/>
                    <a:pt x="126" y="101"/>
                    <a:pt x="118" y="103"/>
                  </a:cubicBezTo>
                  <a:cubicBezTo>
                    <a:pt x="112" y="105"/>
                    <a:pt x="109" y="106"/>
                    <a:pt x="109" y="106"/>
                  </a:cubicBezTo>
                  <a:cubicBezTo>
                    <a:pt x="108" y="107"/>
                    <a:pt x="108" y="115"/>
                    <a:pt x="107" y="129"/>
                  </a:cubicBezTo>
                  <a:cubicBezTo>
                    <a:pt x="106" y="173"/>
                    <a:pt x="105" y="196"/>
                    <a:pt x="104" y="197"/>
                  </a:cubicBezTo>
                  <a:cubicBezTo>
                    <a:pt x="104" y="198"/>
                    <a:pt x="103" y="201"/>
                    <a:pt x="103" y="206"/>
                  </a:cubicBezTo>
                  <a:cubicBezTo>
                    <a:pt x="102" y="214"/>
                    <a:pt x="101" y="218"/>
                    <a:pt x="101" y="220"/>
                  </a:cubicBezTo>
                  <a:cubicBezTo>
                    <a:pt x="100" y="221"/>
                    <a:pt x="100" y="224"/>
                    <a:pt x="100" y="230"/>
                  </a:cubicBezTo>
                  <a:cubicBezTo>
                    <a:pt x="99" y="235"/>
                    <a:pt x="99" y="238"/>
                    <a:pt x="98" y="239"/>
                  </a:cubicBezTo>
                  <a:cubicBezTo>
                    <a:pt x="98" y="239"/>
                    <a:pt x="97" y="241"/>
                    <a:pt x="96" y="244"/>
                  </a:cubicBezTo>
                  <a:cubicBezTo>
                    <a:pt x="96" y="246"/>
                    <a:pt x="95" y="248"/>
                    <a:pt x="94" y="248"/>
                  </a:cubicBezTo>
                  <a:cubicBezTo>
                    <a:pt x="93" y="248"/>
                    <a:pt x="92" y="246"/>
                    <a:pt x="92" y="241"/>
                  </a:cubicBezTo>
                  <a:cubicBezTo>
                    <a:pt x="92" y="237"/>
                    <a:pt x="92" y="229"/>
                    <a:pt x="92" y="218"/>
                  </a:cubicBezTo>
                  <a:cubicBezTo>
                    <a:pt x="91" y="196"/>
                    <a:pt x="91" y="162"/>
                    <a:pt x="90" y="115"/>
                  </a:cubicBezTo>
                  <a:cubicBezTo>
                    <a:pt x="90" y="113"/>
                    <a:pt x="87" y="113"/>
                    <a:pt x="81" y="116"/>
                  </a:cubicBezTo>
                  <a:cubicBezTo>
                    <a:pt x="78" y="117"/>
                    <a:pt x="75" y="119"/>
                    <a:pt x="72" y="120"/>
                  </a:cubicBezTo>
                  <a:cubicBezTo>
                    <a:pt x="70" y="121"/>
                    <a:pt x="65" y="123"/>
                    <a:pt x="57" y="125"/>
                  </a:cubicBezTo>
                  <a:cubicBezTo>
                    <a:pt x="50" y="128"/>
                    <a:pt x="45" y="129"/>
                    <a:pt x="43" y="130"/>
                  </a:cubicBezTo>
                  <a:cubicBezTo>
                    <a:pt x="36" y="131"/>
                    <a:pt x="29" y="131"/>
                    <a:pt x="21" y="130"/>
                  </a:cubicBezTo>
                  <a:cubicBezTo>
                    <a:pt x="14" y="128"/>
                    <a:pt x="9" y="126"/>
                    <a:pt x="6" y="123"/>
                  </a:cubicBezTo>
                  <a:cubicBezTo>
                    <a:pt x="5" y="122"/>
                    <a:pt x="4" y="119"/>
                    <a:pt x="2" y="114"/>
                  </a:cubicBezTo>
                  <a:cubicBezTo>
                    <a:pt x="0" y="109"/>
                    <a:pt x="0" y="106"/>
                    <a:pt x="0" y="104"/>
                  </a:cubicBezTo>
                  <a:cubicBezTo>
                    <a:pt x="0" y="103"/>
                    <a:pt x="0" y="101"/>
                    <a:pt x="1" y="100"/>
                  </a:cubicBezTo>
                  <a:cubicBezTo>
                    <a:pt x="2" y="98"/>
                    <a:pt x="3" y="97"/>
                    <a:pt x="4" y="97"/>
                  </a:cubicBezTo>
                  <a:cubicBezTo>
                    <a:pt x="4" y="97"/>
                    <a:pt x="6" y="99"/>
                    <a:pt x="8" y="102"/>
                  </a:cubicBezTo>
                  <a:cubicBezTo>
                    <a:pt x="10" y="104"/>
                    <a:pt x="11" y="105"/>
                    <a:pt x="12" y="106"/>
                  </a:cubicBezTo>
                  <a:cubicBezTo>
                    <a:pt x="13" y="106"/>
                    <a:pt x="14" y="107"/>
                    <a:pt x="17" y="107"/>
                  </a:cubicBezTo>
                  <a:cubicBezTo>
                    <a:pt x="22" y="107"/>
                    <a:pt x="29" y="105"/>
                    <a:pt x="36" y="102"/>
                  </a:cubicBezTo>
                  <a:cubicBezTo>
                    <a:pt x="39" y="101"/>
                    <a:pt x="50" y="97"/>
                    <a:pt x="70" y="90"/>
                  </a:cubicBezTo>
                  <a:cubicBezTo>
                    <a:pt x="82" y="85"/>
                    <a:pt x="89" y="83"/>
                    <a:pt x="89" y="81"/>
                  </a:cubicBezTo>
                  <a:cubicBezTo>
                    <a:pt x="90" y="80"/>
                    <a:pt x="90" y="77"/>
                    <a:pt x="90" y="70"/>
                  </a:cubicBezTo>
                  <a:cubicBezTo>
                    <a:pt x="89" y="59"/>
                    <a:pt x="89" y="43"/>
                    <a:pt x="90" y="24"/>
                  </a:cubicBezTo>
                  <a:cubicBezTo>
                    <a:pt x="90" y="20"/>
                    <a:pt x="90" y="18"/>
                    <a:pt x="89" y="16"/>
                  </a:cubicBezTo>
                  <a:cubicBezTo>
                    <a:pt x="89" y="14"/>
                    <a:pt x="88" y="12"/>
                    <a:pt x="87" y="10"/>
                  </a:cubicBezTo>
                  <a:cubicBezTo>
                    <a:pt x="85" y="6"/>
                    <a:pt x="84" y="4"/>
                    <a:pt x="84" y="3"/>
                  </a:cubicBezTo>
                  <a:close/>
                  <a:moveTo>
                    <a:pt x="82" y="3"/>
                  </a:moveTo>
                  <a:cubicBezTo>
                    <a:pt x="82" y="3"/>
                    <a:pt x="82" y="2"/>
                    <a:pt x="82" y="1"/>
                  </a:cubicBezTo>
                  <a:cubicBezTo>
                    <a:pt x="82" y="1"/>
                    <a:pt x="82" y="0"/>
                    <a:pt x="83" y="0"/>
                  </a:cubicBezTo>
                  <a:cubicBezTo>
                    <a:pt x="84" y="0"/>
                    <a:pt x="84" y="1"/>
                    <a:pt x="83" y="1"/>
                  </a:cubicBezTo>
                  <a:cubicBezTo>
                    <a:pt x="83" y="2"/>
                    <a:pt x="83" y="3"/>
                    <a:pt x="8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>
              <a:spLocks noEditPoints="1"/>
            </p:cNvSpPr>
            <p:nvPr/>
          </p:nvSpPr>
          <p:spPr bwMode="auto">
            <a:xfrm>
              <a:off x="3933" y="2264"/>
              <a:ext cx="349" cy="512"/>
            </a:xfrm>
            <a:custGeom>
              <a:avLst/>
              <a:gdLst>
                <a:gd name="T0" fmla="*/ 127 w 146"/>
                <a:gd name="T1" fmla="*/ 9 h 216"/>
                <a:gd name="T2" fmla="*/ 138 w 146"/>
                <a:gd name="T3" fmla="*/ 34 h 216"/>
                <a:gd name="T4" fmla="*/ 130 w 146"/>
                <a:gd name="T5" fmla="*/ 66 h 216"/>
                <a:gd name="T6" fmla="*/ 118 w 146"/>
                <a:gd name="T7" fmla="*/ 86 h 216"/>
                <a:gd name="T8" fmla="*/ 87 w 146"/>
                <a:gd name="T9" fmla="*/ 118 h 216"/>
                <a:gd name="T10" fmla="*/ 109 w 146"/>
                <a:gd name="T11" fmla="*/ 131 h 216"/>
                <a:gd name="T12" fmla="*/ 112 w 146"/>
                <a:gd name="T13" fmla="*/ 155 h 216"/>
                <a:gd name="T14" fmla="*/ 89 w 146"/>
                <a:gd name="T15" fmla="*/ 164 h 216"/>
                <a:gd name="T16" fmla="*/ 86 w 146"/>
                <a:gd name="T17" fmla="*/ 182 h 216"/>
                <a:gd name="T18" fmla="*/ 109 w 146"/>
                <a:gd name="T19" fmla="*/ 177 h 216"/>
                <a:gd name="T20" fmla="*/ 146 w 146"/>
                <a:gd name="T21" fmla="*/ 196 h 216"/>
                <a:gd name="T22" fmla="*/ 112 w 146"/>
                <a:gd name="T23" fmla="*/ 203 h 216"/>
                <a:gd name="T24" fmla="*/ 74 w 146"/>
                <a:gd name="T25" fmla="*/ 207 h 216"/>
                <a:gd name="T26" fmla="*/ 65 w 146"/>
                <a:gd name="T27" fmla="*/ 200 h 216"/>
                <a:gd name="T28" fmla="*/ 1 w 146"/>
                <a:gd name="T29" fmla="*/ 212 h 216"/>
                <a:gd name="T30" fmla="*/ 19 w 146"/>
                <a:gd name="T31" fmla="*/ 186 h 216"/>
                <a:gd name="T32" fmla="*/ 42 w 146"/>
                <a:gd name="T33" fmla="*/ 172 h 216"/>
                <a:gd name="T34" fmla="*/ 47 w 146"/>
                <a:gd name="T35" fmla="*/ 162 h 216"/>
                <a:gd name="T36" fmla="*/ 18 w 146"/>
                <a:gd name="T37" fmla="*/ 155 h 216"/>
                <a:gd name="T38" fmla="*/ 43 w 146"/>
                <a:gd name="T39" fmla="*/ 138 h 216"/>
                <a:gd name="T40" fmla="*/ 66 w 146"/>
                <a:gd name="T41" fmla="*/ 121 h 216"/>
                <a:gd name="T42" fmla="*/ 44 w 146"/>
                <a:gd name="T43" fmla="*/ 125 h 216"/>
                <a:gd name="T44" fmla="*/ 39 w 146"/>
                <a:gd name="T45" fmla="*/ 112 h 216"/>
                <a:gd name="T46" fmla="*/ 18 w 146"/>
                <a:gd name="T47" fmla="*/ 94 h 216"/>
                <a:gd name="T48" fmla="*/ 6 w 146"/>
                <a:gd name="T49" fmla="*/ 58 h 216"/>
                <a:gd name="T50" fmla="*/ 17 w 146"/>
                <a:gd name="T51" fmla="*/ 23 h 216"/>
                <a:gd name="T52" fmla="*/ 32 w 146"/>
                <a:gd name="T53" fmla="*/ 8 h 216"/>
                <a:gd name="T54" fmla="*/ 64 w 146"/>
                <a:gd name="T55" fmla="*/ 16 h 216"/>
                <a:gd name="T56" fmla="*/ 67 w 146"/>
                <a:gd name="T57" fmla="*/ 26 h 216"/>
                <a:gd name="T58" fmla="*/ 33 w 146"/>
                <a:gd name="T59" fmla="*/ 58 h 216"/>
                <a:gd name="T60" fmla="*/ 60 w 146"/>
                <a:gd name="T61" fmla="*/ 50 h 216"/>
                <a:gd name="T62" fmla="*/ 70 w 146"/>
                <a:gd name="T63" fmla="*/ 27 h 216"/>
                <a:gd name="T64" fmla="*/ 35 w 146"/>
                <a:gd name="T65" fmla="*/ 77 h 216"/>
                <a:gd name="T66" fmla="*/ 56 w 146"/>
                <a:gd name="T67" fmla="*/ 92 h 216"/>
                <a:gd name="T68" fmla="*/ 51 w 146"/>
                <a:gd name="T69" fmla="*/ 74 h 216"/>
                <a:gd name="T70" fmla="*/ 46 w 146"/>
                <a:gd name="T71" fmla="*/ 183 h 216"/>
                <a:gd name="T72" fmla="*/ 46 w 146"/>
                <a:gd name="T73" fmla="*/ 187 h 216"/>
                <a:gd name="T74" fmla="*/ 57 w 146"/>
                <a:gd name="T75" fmla="*/ 181 h 216"/>
                <a:gd name="T76" fmla="*/ 48 w 146"/>
                <a:gd name="T77" fmla="*/ 146 h 216"/>
                <a:gd name="T78" fmla="*/ 62 w 146"/>
                <a:gd name="T79" fmla="*/ 161 h 216"/>
                <a:gd name="T80" fmla="*/ 70 w 146"/>
                <a:gd name="T81" fmla="*/ 65 h 216"/>
                <a:gd name="T82" fmla="*/ 66 w 146"/>
                <a:gd name="T83" fmla="*/ 69 h 216"/>
                <a:gd name="T84" fmla="*/ 66 w 146"/>
                <a:gd name="T85" fmla="*/ 98 h 216"/>
                <a:gd name="T86" fmla="*/ 67 w 146"/>
                <a:gd name="T87" fmla="*/ 100 h 216"/>
                <a:gd name="T88" fmla="*/ 80 w 146"/>
                <a:gd name="T89" fmla="*/ 20 h 216"/>
                <a:gd name="T90" fmla="*/ 87 w 146"/>
                <a:gd name="T91" fmla="*/ 42 h 216"/>
                <a:gd name="T92" fmla="*/ 95 w 146"/>
                <a:gd name="T93" fmla="*/ 65 h 216"/>
                <a:gd name="T94" fmla="*/ 109 w 146"/>
                <a:gd name="T95" fmla="*/ 54 h 216"/>
                <a:gd name="T96" fmla="*/ 119 w 146"/>
                <a:gd name="T97" fmla="*/ 28 h 216"/>
                <a:gd name="T98" fmla="*/ 84 w 146"/>
                <a:gd name="T99" fmla="*/ 58 h 216"/>
                <a:gd name="T100" fmla="*/ 101 w 146"/>
                <a:gd name="T101" fmla="*/ 140 h 216"/>
                <a:gd name="T102" fmla="*/ 85 w 146"/>
                <a:gd name="T103" fmla="*/ 145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6" h="216">
                  <a:moveTo>
                    <a:pt x="89" y="6"/>
                  </a:moveTo>
                  <a:cubicBezTo>
                    <a:pt x="102" y="1"/>
                    <a:pt x="111" y="0"/>
                    <a:pt x="115" y="3"/>
                  </a:cubicBezTo>
                  <a:cubicBezTo>
                    <a:pt x="118" y="4"/>
                    <a:pt x="119" y="5"/>
                    <a:pt x="120" y="5"/>
                  </a:cubicBezTo>
                  <a:cubicBezTo>
                    <a:pt x="121" y="5"/>
                    <a:pt x="123" y="6"/>
                    <a:pt x="127" y="9"/>
                  </a:cubicBezTo>
                  <a:cubicBezTo>
                    <a:pt x="130" y="11"/>
                    <a:pt x="132" y="13"/>
                    <a:pt x="132" y="14"/>
                  </a:cubicBezTo>
                  <a:cubicBezTo>
                    <a:pt x="132" y="15"/>
                    <a:pt x="132" y="15"/>
                    <a:pt x="133" y="15"/>
                  </a:cubicBezTo>
                  <a:cubicBezTo>
                    <a:pt x="133" y="15"/>
                    <a:pt x="134" y="17"/>
                    <a:pt x="136" y="20"/>
                  </a:cubicBezTo>
                  <a:cubicBezTo>
                    <a:pt x="137" y="23"/>
                    <a:pt x="138" y="28"/>
                    <a:pt x="138" y="34"/>
                  </a:cubicBezTo>
                  <a:cubicBezTo>
                    <a:pt x="138" y="40"/>
                    <a:pt x="137" y="45"/>
                    <a:pt x="136" y="48"/>
                  </a:cubicBezTo>
                  <a:cubicBezTo>
                    <a:pt x="135" y="50"/>
                    <a:pt x="134" y="52"/>
                    <a:pt x="134" y="53"/>
                  </a:cubicBezTo>
                  <a:cubicBezTo>
                    <a:pt x="134" y="54"/>
                    <a:pt x="133" y="57"/>
                    <a:pt x="132" y="60"/>
                  </a:cubicBezTo>
                  <a:cubicBezTo>
                    <a:pt x="130" y="63"/>
                    <a:pt x="130" y="65"/>
                    <a:pt x="130" y="66"/>
                  </a:cubicBezTo>
                  <a:cubicBezTo>
                    <a:pt x="130" y="68"/>
                    <a:pt x="129" y="69"/>
                    <a:pt x="129" y="69"/>
                  </a:cubicBezTo>
                  <a:cubicBezTo>
                    <a:pt x="128" y="69"/>
                    <a:pt x="127" y="70"/>
                    <a:pt x="126" y="73"/>
                  </a:cubicBezTo>
                  <a:cubicBezTo>
                    <a:pt x="125" y="76"/>
                    <a:pt x="124" y="78"/>
                    <a:pt x="123" y="79"/>
                  </a:cubicBezTo>
                  <a:cubicBezTo>
                    <a:pt x="122" y="79"/>
                    <a:pt x="120" y="82"/>
                    <a:pt x="118" y="86"/>
                  </a:cubicBezTo>
                  <a:cubicBezTo>
                    <a:pt x="114" y="93"/>
                    <a:pt x="109" y="100"/>
                    <a:pt x="101" y="108"/>
                  </a:cubicBezTo>
                  <a:cubicBezTo>
                    <a:pt x="98" y="111"/>
                    <a:pt x="96" y="114"/>
                    <a:pt x="95" y="115"/>
                  </a:cubicBezTo>
                  <a:cubicBezTo>
                    <a:pt x="93" y="117"/>
                    <a:pt x="92" y="118"/>
                    <a:pt x="89" y="117"/>
                  </a:cubicBezTo>
                  <a:cubicBezTo>
                    <a:pt x="88" y="117"/>
                    <a:pt x="87" y="117"/>
                    <a:pt x="87" y="118"/>
                  </a:cubicBezTo>
                  <a:cubicBezTo>
                    <a:pt x="86" y="118"/>
                    <a:pt x="86" y="119"/>
                    <a:pt x="86" y="122"/>
                  </a:cubicBezTo>
                  <a:cubicBezTo>
                    <a:pt x="86" y="128"/>
                    <a:pt x="86" y="128"/>
                    <a:pt x="86" y="128"/>
                  </a:cubicBezTo>
                  <a:cubicBezTo>
                    <a:pt x="95" y="128"/>
                    <a:pt x="95" y="128"/>
                    <a:pt x="95" y="128"/>
                  </a:cubicBezTo>
                  <a:cubicBezTo>
                    <a:pt x="100" y="129"/>
                    <a:pt x="105" y="130"/>
                    <a:pt x="109" y="131"/>
                  </a:cubicBezTo>
                  <a:cubicBezTo>
                    <a:pt x="113" y="132"/>
                    <a:pt x="116" y="134"/>
                    <a:pt x="118" y="135"/>
                  </a:cubicBezTo>
                  <a:cubicBezTo>
                    <a:pt x="119" y="136"/>
                    <a:pt x="120" y="138"/>
                    <a:pt x="120" y="141"/>
                  </a:cubicBezTo>
                  <a:cubicBezTo>
                    <a:pt x="121" y="143"/>
                    <a:pt x="120" y="146"/>
                    <a:pt x="118" y="149"/>
                  </a:cubicBezTo>
                  <a:cubicBezTo>
                    <a:pt x="116" y="151"/>
                    <a:pt x="114" y="153"/>
                    <a:pt x="112" y="155"/>
                  </a:cubicBezTo>
                  <a:cubicBezTo>
                    <a:pt x="109" y="157"/>
                    <a:pt x="107" y="157"/>
                    <a:pt x="105" y="158"/>
                  </a:cubicBezTo>
                  <a:cubicBezTo>
                    <a:pt x="103" y="158"/>
                    <a:pt x="102" y="158"/>
                    <a:pt x="100" y="159"/>
                  </a:cubicBezTo>
                  <a:cubicBezTo>
                    <a:pt x="99" y="160"/>
                    <a:pt x="97" y="161"/>
                    <a:pt x="96" y="161"/>
                  </a:cubicBezTo>
                  <a:cubicBezTo>
                    <a:pt x="95" y="161"/>
                    <a:pt x="93" y="162"/>
                    <a:pt x="89" y="164"/>
                  </a:cubicBezTo>
                  <a:cubicBezTo>
                    <a:pt x="83" y="167"/>
                    <a:pt x="83" y="167"/>
                    <a:pt x="83" y="167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82"/>
                    <a:pt x="83" y="182"/>
                    <a:pt x="83" y="182"/>
                  </a:cubicBezTo>
                  <a:cubicBezTo>
                    <a:pt x="86" y="182"/>
                    <a:pt x="86" y="182"/>
                    <a:pt x="86" y="182"/>
                  </a:cubicBezTo>
                  <a:cubicBezTo>
                    <a:pt x="89" y="182"/>
                    <a:pt x="91" y="182"/>
                    <a:pt x="91" y="182"/>
                  </a:cubicBezTo>
                  <a:cubicBezTo>
                    <a:pt x="92" y="182"/>
                    <a:pt x="94" y="182"/>
                    <a:pt x="97" y="182"/>
                  </a:cubicBezTo>
                  <a:cubicBezTo>
                    <a:pt x="101" y="181"/>
                    <a:pt x="103" y="181"/>
                    <a:pt x="106" y="179"/>
                  </a:cubicBezTo>
                  <a:cubicBezTo>
                    <a:pt x="107" y="178"/>
                    <a:pt x="108" y="178"/>
                    <a:pt x="109" y="177"/>
                  </a:cubicBezTo>
                  <a:cubicBezTo>
                    <a:pt x="109" y="177"/>
                    <a:pt x="111" y="178"/>
                    <a:pt x="112" y="179"/>
                  </a:cubicBezTo>
                  <a:cubicBezTo>
                    <a:pt x="115" y="180"/>
                    <a:pt x="120" y="182"/>
                    <a:pt x="127" y="183"/>
                  </a:cubicBezTo>
                  <a:cubicBezTo>
                    <a:pt x="134" y="185"/>
                    <a:pt x="139" y="187"/>
                    <a:pt x="142" y="189"/>
                  </a:cubicBezTo>
                  <a:cubicBezTo>
                    <a:pt x="144" y="191"/>
                    <a:pt x="146" y="193"/>
                    <a:pt x="146" y="196"/>
                  </a:cubicBezTo>
                  <a:cubicBezTo>
                    <a:pt x="146" y="199"/>
                    <a:pt x="145" y="201"/>
                    <a:pt x="144" y="203"/>
                  </a:cubicBezTo>
                  <a:cubicBezTo>
                    <a:pt x="142" y="204"/>
                    <a:pt x="141" y="205"/>
                    <a:pt x="140" y="205"/>
                  </a:cubicBezTo>
                  <a:cubicBezTo>
                    <a:pt x="138" y="205"/>
                    <a:pt x="134" y="205"/>
                    <a:pt x="127" y="205"/>
                  </a:cubicBezTo>
                  <a:cubicBezTo>
                    <a:pt x="118" y="204"/>
                    <a:pt x="113" y="203"/>
                    <a:pt x="112" y="203"/>
                  </a:cubicBezTo>
                  <a:cubicBezTo>
                    <a:pt x="111" y="202"/>
                    <a:pt x="106" y="202"/>
                    <a:pt x="97" y="202"/>
                  </a:cubicBezTo>
                  <a:cubicBezTo>
                    <a:pt x="91" y="203"/>
                    <a:pt x="87" y="203"/>
                    <a:pt x="85" y="203"/>
                  </a:cubicBezTo>
                  <a:cubicBezTo>
                    <a:pt x="82" y="204"/>
                    <a:pt x="81" y="204"/>
                    <a:pt x="79" y="206"/>
                  </a:cubicBezTo>
                  <a:cubicBezTo>
                    <a:pt x="76" y="207"/>
                    <a:pt x="75" y="207"/>
                    <a:pt x="74" y="207"/>
                  </a:cubicBezTo>
                  <a:cubicBezTo>
                    <a:pt x="73" y="206"/>
                    <a:pt x="72" y="205"/>
                    <a:pt x="70" y="205"/>
                  </a:cubicBezTo>
                  <a:cubicBezTo>
                    <a:pt x="69" y="205"/>
                    <a:pt x="68" y="205"/>
                    <a:pt x="68" y="205"/>
                  </a:cubicBezTo>
                  <a:cubicBezTo>
                    <a:pt x="68" y="204"/>
                    <a:pt x="68" y="204"/>
                    <a:pt x="68" y="203"/>
                  </a:cubicBezTo>
                  <a:cubicBezTo>
                    <a:pt x="69" y="201"/>
                    <a:pt x="68" y="200"/>
                    <a:pt x="65" y="200"/>
                  </a:cubicBezTo>
                  <a:cubicBezTo>
                    <a:pt x="63" y="200"/>
                    <a:pt x="59" y="201"/>
                    <a:pt x="54" y="202"/>
                  </a:cubicBezTo>
                  <a:cubicBezTo>
                    <a:pt x="47" y="204"/>
                    <a:pt x="43" y="206"/>
                    <a:pt x="42" y="206"/>
                  </a:cubicBezTo>
                  <a:cubicBezTo>
                    <a:pt x="40" y="206"/>
                    <a:pt x="37" y="207"/>
                    <a:pt x="32" y="209"/>
                  </a:cubicBezTo>
                  <a:cubicBezTo>
                    <a:pt x="13" y="215"/>
                    <a:pt x="3" y="216"/>
                    <a:pt x="1" y="212"/>
                  </a:cubicBezTo>
                  <a:cubicBezTo>
                    <a:pt x="1" y="210"/>
                    <a:pt x="0" y="208"/>
                    <a:pt x="1" y="203"/>
                  </a:cubicBezTo>
                  <a:cubicBezTo>
                    <a:pt x="1" y="198"/>
                    <a:pt x="2" y="195"/>
                    <a:pt x="3" y="194"/>
                  </a:cubicBezTo>
                  <a:cubicBezTo>
                    <a:pt x="3" y="192"/>
                    <a:pt x="5" y="191"/>
                    <a:pt x="8" y="191"/>
                  </a:cubicBezTo>
                  <a:cubicBezTo>
                    <a:pt x="11" y="190"/>
                    <a:pt x="14" y="189"/>
                    <a:pt x="19" y="186"/>
                  </a:cubicBezTo>
                  <a:cubicBezTo>
                    <a:pt x="23" y="183"/>
                    <a:pt x="27" y="181"/>
                    <a:pt x="30" y="180"/>
                  </a:cubicBezTo>
                  <a:cubicBezTo>
                    <a:pt x="33" y="178"/>
                    <a:pt x="35" y="177"/>
                    <a:pt x="35" y="176"/>
                  </a:cubicBezTo>
                  <a:cubicBezTo>
                    <a:pt x="35" y="176"/>
                    <a:pt x="35" y="175"/>
                    <a:pt x="36" y="175"/>
                  </a:cubicBezTo>
                  <a:cubicBezTo>
                    <a:pt x="37" y="175"/>
                    <a:pt x="39" y="174"/>
                    <a:pt x="42" y="172"/>
                  </a:cubicBezTo>
                  <a:cubicBezTo>
                    <a:pt x="46" y="170"/>
                    <a:pt x="48" y="169"/>
                    <a:pt x="48" y="169"/>
                  </a:cubicBezTo>
                  <a:cubicBezTo>
                    <a:pt x="49" y="169"/>
                    <a:pt x="49" y="168"/>
                    <a:pt x="49" y="167"/>
                  </a:cubicBezTo>
                  <a:cubicBezTo>
                    <a:pt x="49" y="165"/>
                    <a:pt x="49" y="165"/>
                    <a:pt x="48" y="165"/>
                  </a:cubicBezTo>
                  <a:cubicBezTo>
                    <a:pt x="48" y="165"/>
                    <a:pt x="47" y="164"/>
                    <a:pt x="47" y="162"/>
                  </a:cubicBezTo>
                  <a:cubicBezTo>
                    <a:pt x="47" y="161"/>
                    <a:pt x="45" y="159"/>
                    <a:pt x="41" y="157"/>
                  </a:cubicBezTo>
                  <a:cubicBezTo>
                    <a:pt x="37" y="155"/>
                    <a:pt x="34" y="154"/>
                    <a:pt x="32" y="154"/>
                  </a:cubicBezTo>
                  <a:cubicBezTo>
                    <a:pt x="30" y="154"/>
                    <a:pt x="27" y="155"/>
                    <a:pt x="25" y="156"/>
                  </a:cubicBezTo>
                  <a:cubicBezTo>
                    <a:pt x="21" y="158"/>
                    <a:pt x="19" y="158"/>
                    <a:pt x="18" y="155"/>
                  </a:cubicBezTo>
                  <a:cubicBezTo>
                    <a:pt x="16" y="153"/>
                    <a:pt x="17" y="151"/>
                    <a:pt x="20" y="148"/>
                  </a:cubicBezTo>
                  <a:cubicBezTo>
                    <a:pt x="21" y="146"/>
                    <a:pt x="23" y="145"/>
                    <a:pt x="25" y="144"/>
                  </a:cubicBezTo>
                  <a:cubicBezTo>
                    <a:pt x="28" y="143"/>
                    <a:pt x="30" y="142"/>
                    <a:pt x="32" y="142"/>
                  </a:cubicBezTo>
                  <a:cubicBezTo>
                    <a:pt x="33" y="142"/>
                    <a:pt x="36" y="141"/>
                    <a:pt x="43" y="138"/>
                  </a:cubicBezTo>
                  <a:cubicBezTo>
                    <a:pt x="45" y="137"/>
                    <a:pt x="49" y="136"/>
                    <a:pt x="55" y="134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6" y="123"/>
                    <a:pt x="66" y="122"/>
                    <a:pt x="66" y="121"/>
                  </a:cubicBezTo>
                  <a:cubicBezTo>
                    <a:pt x="65" y="121"/>
                    <a:pt x="65" y="120"/>
                    <a:pt x="64" y="120"/>
                  </a:cubicBezTo>
                  <a:cubicBezTo>
                    <a:pt x="63" y="120"/>
                    <a:pt x="61" y="121"/>
                    <a:pt x="60" y="122"/>
                  </a:cubicBezTo>
                  <a:cubicBezTo>
                    <a:pt x="58" y="123"/>
                    <a:pt x="55" y="124"/>
                    <a:pt x="51" y="125"/>
                  </a:cubicBezTo>
                  <a:cubicBezTo>
                    <a:pt x="47" y="125"/>
                    <a:pt x="45" y="125"/>
                    <a:pt x="44" y="125"/>
                  </a:cubicBezTo>
                  <a:cubicBezTo>
                    <a:pt x="44" y="125"/>
                    <a:pt x="43" y="124"/>
                    <a:pt x="42" y="122"/>
                  </a:cubicBezTo>
                  <a:cubicBezTo>
                    <a:pt x="40" y="120"/>
                    <a:pt x="39" y="119"/>
                    <a:pt x="39" y="118"/>
                  </a:cubicBezTo>
                  <a:cubicBezTo>
                    <a:pt x="40" y="117"/>
                    <a:pt x="40" y="116"/>
                    <a:pt x="40" y="114"/>
                  </a:cubicBezTo>
                  <a:cubicBezTo>
                    <a:pt x="40" y="113"/>
                    <a:pt x="39" y="112"/>
                    <a:pt x="39" y="112"/>
                  </a:cubicBezTo>
                  <a:cubicBezTo>
                    <a:pt x="39" y="111"/>
                    <a:pt x="38" y="111"/>
                    <a:pt x="38" y="111"/>
                  </a:cubicBezTo>
                  <a:cubicBezTo>
                    <a:pt x="36" y="112"/>
                    <a:pt x="34" y="111"/>
                    <a:pt x="31" y="110"/>
                  </a:cubicBezTo>
                  <a:cubicBezTo>
                    <a:pt x="28" y="109"/>
                    <a:pt x="26" y="107"/>
                    <a:pt x="24" y="105"/>
                  </a:cubicBezTo>
                  <a:cubicBezTo>
                    <a:pt x="21" y="102"/>
                    <a:pt x="19" y="98"/>
                    <a:pt x="18" y="94"/>
                  </a:cubicBezTo>
                  <a:cubicBezTo>
                    <a:pt x="17" y="90"/>
                    <a:pt x="17" y="87"/>
                    <a:pt x="16" y="86"/>
                  </a:cubicBezTo>
                  <a:cubicBezTo>
                    <a:pt x="15" y="84"/>
                    <a:pt x="14" y="81"/>
                    <a:pt x="13" y="75"/>
                  </a:cubicBezTo>
                  <a:cubicBezTo>
                    <a:pt x="12" y="70"/>
                    <a:pt x="10" y="66"/>
                    <a:pt x="9" y="63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11" y="54"/>
                    <a:pt x="12" y="52"/>
                    <a:pt x="12" y="51"/>
                  </a:cubicBezTo>
                  <a:cubicBezTo>
                    <a:pt x="12" y="49"/>
                    <a:pt x="13" y="46"/>
                    <a:pt x="13" y="41"/>
                  </a:cubicBezTo>
                  <a:cubicBezTo>
                    <a:pt x="14" y="34"/>
                    <a:pt x="15" y="28"/>
                    <a:pt x="17" y="23"/>
                  </a:cubicBezTo>
                  <a:cubicBezTo>
                    <a:pt x="18" y="19"/>
                    <a:pt x="19" y="15"/>
                    <a:pt x="19" y="13"/>
                  </a:cubicBezTo>
                  <a:cubicBezTo>
                    <a:pt x="19" y="11"/>
                    <a:pt x="21" y="8"/>
                    <a:pt x="23" y="6"/>
                  </a:cubicBezTo>
                  <a:cubicBezTo>
                    <a:pt x="26" y="3"/>
                    <a:pt x="28" y="2"/>
                    <a:pt x="30" y="3"/>
                  </a:cubicBezTo>
                  <a:cubicBezTo>
                    <a:pt x="32" y="3"/>
                    <a:pt x="33" y="5"/>
                    <a:pt x="32" y="8"/>
                  </a:cubicBezTo>
                  <a:cubicBezTo>
                    <a:pt x="32" y="10"/>
                    <a:pt x="32" y="15"/>
                    <a:pt x="32" y="22"/>
                  </a:cubicBezTo>
                  <a:cubicBezTo>
                    <a:pt x="33" y="29"/>
                    <a:pt x="33" y="33"/>
                    <a:pt x="34" y="33"/>
                  </a:cubicBezTo>
                  <a:cubicBezTo>
                    <a:pt x="35" y="33"/>
                    <a:pt x="37" y="31"/>
                    <a:pt x="41" y="29"/>
                  </a:cubicBezTo>
                  <a:cubicBezTo>
                    <a:pt x="47" y="25"/>
                    <a:pt x="54" y="21"/>
                    <a:pt x="64" y="16"/>
                  </a:cubicBezTo>
                  <a:cubicBezTo>
                    <a:pt x="74" y="11"/>
                    <a:pt x="82" y="8"/>
                    <a:pt x="89" y="6"/>
                  </a:cubicBezTo>
                  <a:close/>
                  <a:moveTo>
                    <a:pt x="70" y="27"/>
                  </a:moveTo>
                  <a:cubicBezTo>
                    <a:pt x="70" y="25"/>
                    <a:pt x="70" y="25"/>
                    <a:pt x="70" y="25"/>
                  </a:cubicBezTo>
                  <a:cubicBezTo>
                    <a:pt x="69" y="25"/>
                    <a:pt x="68" y="25"/>
                    <a:pt x="67" y="26"/>
                  </a:cubicBezTo>
                  <a:cubicBezTo>
                    <a:pt x="58" y="31"/>
                    <a:pt x="50" y="37"/>
                    <a:pt x="42" y="45"/>
                  </a:cubicBezTo>
                  <a:cubicBezTo>
                    <a:pt x="37" y="50"/>
                    <a:pt x="34" y="53"/>
                    <a:pt x="34" y="53"/>
                  </a:cubicBezTo>
                  <a:cubicBezTo>
                    <a:pt x="33" y="53"/>
                    <a:pt x="33" y="54"/>
                    <a:pt x="32" y="56"/>
                  </a:cubicBezTo>
                  <a:cubicBezTo>
                    <a:pt x="32" y="57"/>
                    <a:pt x="32" y="58"/>
                    <a:pt x="33" y="58"/>
                  </a:cubicBezTo>
                  <a:cubicBezTo>
                    <a:pt x="33" y="58"/>
                    <a:pt x="34" y="58"/>
                    <a:pt x="36" y="58"/>
                  </a:cubicBezTo>
                  <a:cubicBezTo>
                    <a:pt x="39" y="58"/>
                    <a:pt x="41" y="57"/>
                    <a:pt x="42" y="56"/>
                  </a:cubicBezTo>
                  <a:cubicBezTo>
                    <a:pt x="42" y="56"/>
                    <a:pt x="45" y="55"/>
                    <a:pt x="50" y="53"/>
                  </a:cubicBezTo>
                  <a:cubicBezTo>
                    <a:pt x="55" y="51"/>
                    <a:pt x="58" y="50"/>
                    <a:pt x="60" y="50"/>
                  </a:cubicBezTo>
                  <a:cubicBezTo>
                    <a:pt x="60" y="49"/>
                    <a:pt x="62" y="49"/>
                    <a:pt x="65" y="48"/>
                  </a:cubicBezTo>
                  <a:cubicBezTo>
                    <a:pt x="68" y="47"/>
                    <a:pt x="69" y="46"/>
                    <a:pt x="70" y="46"/>
                  </a:cubicBezTo>
                  <a:cubicBezTo>
                    <a:pt x="70" y="45"/>
                    <a:pt x="71" y="42"/>
                    <a:pt x="70" y="37"/>
                  </a:cubicBezTo>
                  <a:cubicBezTo>
                    <a:pt x="70" y="31"/>
                    <a:pt x="70" y="28"/>
                    <a:pt x="70" y="27"/>
                  </a:cubicBezTo>
                  <a:close/>
                  <a:moveTo>
                    <a:pt x="45" y="70"/>
                  </a:moveTo>
                  <a:cubicBezTo>
                    <a:pt x="44" y="69"/>
                    <a:pt x="42" y="68"/>
                    <a:pt x="40" y="68"/>
                  </a:cubicBezTo>
                  <a:cubicBezTo>
                    <a:pt x="38" y="68"/>
                    <a:pt x="36" y="68"/>
                    <a:pt x="35" y="69"/>
                  </a:cubicBezTo>
                  <a:cubicBezTo>
                    <a:pt x="34" y="70"/>
                    <a:pt x="34" y="72"/>
                    <a:pt x="35" y="77"/>
                  </a:cubicBezTo>
                  <a:cubicBezTo>
                    <a:pt x="36" y="82"/>
                    <a:pt x="38" y="87"/>
                    <a:pt x="40" y="92"/>
                  </a:cubicBezTo>
                  <a:cubicBezTo>
                    <a:pt x="44" y="100"/>
                    <a:pt x="44" y="100"/>
                    <a:pt x="44" y="100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50" y="97"/>
                    <a:pt x="53" y="95"/>
                    <a:pt x="56" y="92"/>
                  </a:cubicBezTo>
                  <a:cubicBezTo>
                    <a:pt x="59" y="89"/>
                    <a:pt x="61" y="87"/>
                    <a:pt x="62" y="87"/>
                  </a:cubicBezTo>
                  <a:cubicBezTo>
                    <a:pt x="63" y="86"/>
                    <a:pt x="64" y="85"/>
                    <a:pt x="63" y="85"/>
                  </a:cubicBezTo>
                  <a:cubicBezTo>
                    <a:pt x="63" y="84"/>
                    <a:pt x="62" y="83"/>
                    <a:pt x="60" y="81"/>
                  </a:cubicBezTo>
                  <a:cubicBezTo>
                    <a:pt x="56" y="77"/>
                    <a:pt x="53" y="75"/>
                    <a:pt x="51" y="74"/>
                  </a:cubicBezTo>
                  <a:cubicBezTo>
                    <a:pt x="49" y="72"/>
                    <a:pt x="47" y="71"/>
                    <a:pt x="45" y="70"/>
                  </a:cubicBezTo>
                  <a:close/>
                  <a:moveTo>
                    <a:pt x="57" y="181"/>
                  </a:moveTo>
                  <a:cubicBezTo>
                    <a:pt x="56" y="180"/>
                    <a:pt x="54" y="180"/>
                    <a:pt x="52" y="180"/>
                  </a:cubicBezTo>
                  <a:cubicBezTo>
                    <a:pt x="50" y="180"/>
                    <a:pt x="48" y="181"/>
                    <a:pt x="46" y="183"/>
                  </a:cubicBezTo>
                  <a:cubicBezTo>
                    <a:pt x="45" y="184"/>
                    <a:pt x="43" y="185"/>
                    <a:pt x="41" y="186"/>
                  </a:cubicBezTo>
                  <a:cubicBezTo>
                    <a:pt x="38" y="186"/>
                    <a:pt x="37" y="187"/>
                    <a:pt x="37" y="188"/>
                  </a:cubicBezTo>
                  <a:cubicBezTo>
                    <a:pt x="37" y="189"/>
                    <a:pt x="38" y="189"/>
                    <a:pt x="39" y="188"/>
                  </a:cubicBezTo>
                  <a:cubicBezTo>
                    <a:pt x="40" y="188"/>
                    <a:pt x="43" y="188"/>
                    <a:pt x="46" y="187"/>
                  </a:cubicBezTo>
                  <a:cubicBezTo>
                    <a:pt x="52" y="185"/>
                    <a:pt x="52" y="185"/>
                    <a:pt x="52" y="185"/>
                  </a:cubicBezTo>
                  <a:cubicBezTo>
                    <a:pt x="54" y="185"/>
                    <a:pt x="55" y="184"/>
                    <a:pt x="56" y="184"/>
                  </a:cubicBezTo>
                  <a:cubicBezTo>
                    <a:pt x="57" y="183"/>
                    <a:pt x="58" y="183"/>
                    <a:pt x="58" y="182"/>
                  </a:cubicBezTo>
                  <a:cubicBezTo>
                    <a:pt x="58" y="182"/>
                    <a:pt x="57" y="182"/>
                    <a:pt x="57" y="181"/>
                  </a:cubicBezTo>
                  <a:close/>
                  <a:moveTo>
                    <a:pt x="64" y="146"/>
                  </a:moveTo>
                  <a:cubicBezTo>
                    <a:pt x="64" y="144"/>
                    <a:pt x="63" y="143"/>
                    <a:pt x="63" y="143"/>
                  </a:cubicBezTo>
                  <a:cubicBezTo>
                    <a:pt x="62" y="142"/>
                    <a:pt x="59" y="143"/>
                    <a:pt x="56" y="144"/>
                  </a:cubicBezTo>
                  <a:cubicBezTo>
                    <a:pt x="54" y="144"/>
                    <a:pt x="51" y="145"/>
                    <a:pt x="48" y="146"/>
                  </a:cubicBezTo>
                  <a:cubicBezTo>
                    <a:pt x="45" y="147"/>
                    <a:pt x="44" y="147"/>
                    <a:pt x="44" y="148"/>
                  </a:cubicBezTo>
                  <a:cubicBezTo>
                    <a:pt x="44" y="149"/>
                    <a:pt x="46" y="150"/>
                    <a:pt x="49" y="152"/>
                  </a:cubicBezTo>
                  <a:cubicBezTo>
                    <a:pt x="53" y="153"/>
                    <a:pt x="56" y="155"/>
                    <a:pt x="58" y="158"/>
                  </a:cubicBezTo>
                  <a:cubicBezTo>
                    <a:pt x="60" y="160"/>
                    <a:pt x="62" y="161"/>
                    <a:pt x="62" y="161"/>
                  </a:cubicBezTo>
                  <a:cubicBezTo>
                    <a:pt x="62" y="161"/>
                    <a:pt x="63" y="159"/>
                    <a:pt x="63" y="156"/>
                  </a:cubicBezTo>
                  <a:cubicBezTo>
                    <a:pt x="64" y="152"/>
                    <a:pt x="64" y="151"/>
                    <a:pt x="64" y="150"/>
                  </a:cubicBezTo>
                  <a:cubicBezTo>
                    <a:pt x="64" y="149"/>
                    <a:pt x="64" y="148"/>
                    <a:pt x="64" y="146"/>
                  </a:cubicBezTo>
                  <a:close/>
                  <a:moveTo>
                    <a:pt x="70" y="65"/>
                  </a:moveTo>
                  <a:cubicBezTo>
                    <a:pt x="70" y="62"/>
                    <a:pt x="70" y="60"/>
                    <a:pt x="70" y="59"/>
                  </a:cubicBezTo>
                  <a:cubicBezTo>
                    <a:pt x="69" y="59"/>
                    <a:pt x="66" y="59"/>
                    <a:pt x="61" y="61"/>
                  </a:cubicBezTo>
                  <a:cubicBezTo>
                    <a:pt x="56" y="62"/>
                    <a:pt x="53" y="63"/>
                    <a:pt x="52" y="64"/>
                  </a:cubicBezTo>
                  <a:cubicBezTo>
                    <a:pt x="52" y="65"/>
                    <a:pt x="56" y="67"/>
                    <a:pt x="66" y="69"/>
                  </a:cubicBezTo>
                  <a:cubicBezTo>
                    <a:pt x="68" y="70"/>
                    <a:pt x="69" y="70"/>
                    <a:pt x="69" y="69"/>
                  </a:cubicBezTo>
                  <a:cubicBezTo>
                    <a:pt x="69" y="69"/>
                    <a:pt x="70" y="68"/>
                    <a:pt x="70" y="65"/>
                  </a:cubicBezTo>
                  <a:close/>
                  <a:moveTo>
                    <a:pt x="67" y="100"/>
                  </a:moveTo>
                  <a:cubicBezTo>
                    <a:pt x="67" y="98"/>
                    <a:pt x="67" y="98"/>
                    <a:pt x="66" y="98"/>
                  </a:cubicBezTo>
                  <a:cubicBezTo>
                    <a:pt x="65" y="98"/>
                    <a:pt x="64" y="100"/>
                    <a:pt x="61" y="103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62" y="104"/>
                    <a:pt x="63" y="103"/>
                    <a:pt x="65" y="102"/>
                  </a:cubicBezTo>
                  <a:cubicBezTo>
                    <a:pt x="66" y="101"/>
                    <a:pt x="67" y="100"/>
                    <a:pt x="67" y="100"/>
                  </a:cubicBezTo>
                  <a:close/>
                  <a:moveTo>
                    <a:pt x="119" y="13"/>
                  </a:moveTo>
                  <a:cubicBezTo>
                    <a:pt x="118" y="12"/>
                    <a:pt x="113" y="11"/>
                    <a:pt x="105" y="12"/>
                  </a:cubicBezTo>
                  <a:cubicBezTo>
                    <a:pt x="97" y="13"/>
                    <a:pt x="90" y="15"/>
                    <a:pt x="84" y="18"/>
                  </a:cubicBezTo>
                  <a:cubicBezTo>
                    <a:pt x="81" y="19"/>
                    <a:pt x="80" y="20"/>
                    <a:pt x="80" y="20"/>
                  </a:cubicBezTo>
                  <a:cubicBezTo>
                    <a:pt x="80" y="21"/>
                    <a:pt x="80" y="22"/>
                    <a:pt x="81" y="24"/>
                  </a:cubicBezTo>
                  <a:cubicBezTo>
                    <a:pt x="82" y="26"/>
                    <a:pt x="83" y="30"/>
                    <a:pt x="83" y="35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92" y="42"/>
                    <a:pt x="96" y="43"/>
                    <a:pt x="100" y="45"/>
                  </a:cubicBezTo>
                  <a:cubicBezTo>
                    <a:pt x="104" y="47"/>
                    <a:pt x="106" y="49"/>
                    <a:pt x="106" y="51"/>
                  </a:cubicBezTo>
                  <a:cubicBezTo>
                    <a:pt x="106" y="52"/>
                    <a:pt x="106" y="53"/>
                    <a:pt x="104" y="55"/>
                  </a:cubicBezTo>
                  <a:cubicBezTo>
                    <a:pt x="103" y="56"/>
                    <a:pt x="100" y="60"/>
                    <a:pt x="95" y="65"/>
                  </a:cubicBezTo>
                  <a:cubicBezTo>
                    <a:pt x="90" y="71"/>
                    <a:pt x="87" y="74"/>
                    <a:pt x="87" y="76"/>
                  </a:cubicBezTo>
                  <a:cubicBezTo>
                    <a:pt x="87" y="78"/>
                    <a:pt x="88" y="79"/>
                    <a:pt x="88" y="80"/>
                  </a:cubicBezTo>
                  <a:cubicBezTo>
                    <a:pt x="89" y="80"/>
                    <a:pt x="92" y="77"/>
                    <a:pt x="97" y="72"/>
                  </a:cubicBezTo>
                  <a:cubicBezTo>
                    <a:pt x="102" y="65"/>
                    <a:pt x="106" y="59"/>
                    <a:pt x="109" y="54"/>
                  </a:cubicBezTo>
                  <a:cubicBezTo>
                    <a:pt x="110" y="52"/>
                    <a:pt x="110" y="51"/>
                    <a:pt x="111" y="50"/>
                  </a:cubicBezTo>
                  <a:cubicBezTo>
                    <a:pt x="112" y="50"/>
                    <a:pt x="113" y="48"/>
                    <a:pt x="114" y="47"/>
                  </a:cubicBezTo>
                  <a:cubicBezTo>
                    <a:pt x="115" y="46"/>
                    <a:pt x="115" y="44"/>
                    <a:pt x="116" y="40"/>
                  </a:cubicBezTo>
                  <a:cubicBezTo>
                    <a:pt x="116" y="36"/>
                    <a:pt x="117" y="32"/>
                    <a:pt x="119" y="28"/>
                  </a:cubicBezTo>
                  <a:cubicBezTo>
                    <a:pt x="122" y="22"/>
                    <a:pt x="122" y="17"/>
                    <a:pt x="119" y="13"/>
                  </a:cubicBezTo>
                  <a:close/>
                  <a:moveTo>
                    <a:pt x="93" y="52"/>
                  </a:moveTo>
                  <a:cubicBezTo>
                    <a:pt x="92" y="51"/>
                    <a:pt x="90" y="51"/>
                    <a:pt x="86" y="53"/>
                  </a:cubicBezTo>
                  <a:cubicBezTo>
                    <a:pt x="85" y="54"/>
                    <a:pt x="84" y="55"/>
                    <a:pt x="84" y="58"/>
                  </a:cubicBezTo>
                  <a:cubicBezTo>
                    <a:pt x="84" y="61"/>
                    <a:pt x="84" y="63"/>
                    <a:pt x="85" y="63"/>
                  </a:cubicBezTo>
                  <a:cubicBezTo>
                    <a:pt x="86" y="63"/>
                    <a:pt x="88" y="62"/>
                    <a:pt x="90" y="59"/>
                  </a:cubicBezTo>
                  <a:cubicBezTo>
                    <a:pt x="93" y="55"/>
                    <a:pt x="94" y="53"/>
                    <a:pt x="93" y="52"/>
                  </a:cubicBezTo>
                  <a:close/>
                  <a:moveTo>
                    <a:pt x="101" y="140"/>
                  </a:moveTo>
                  <a:cubicBezTo>
                    <a:pt x="101" y="139"/>
                    <a:pt x="100" y="138"/>
                    <a:pt x="98" y="138"/>
                  </a:cubicBezTo>
                  <a:cubicBezTo>
                    <a:pt x="95" y="138"/>
                    <a:pt x="92" y="138"/>
                    <a:pt x="89" y="138"/>
                  </a:cubicBezTo>
                  <a:cubicBezTo>
                    <a:pt x="87" y="139"/>
                    <a:pt x="86" y="139"/>
                    <a:pt x="86" y="140"/>
                  </a:cubicBezTo>
                  <a:cubicBezTo>
                    <a:pt x="85" y="140"/>
                    <a:pt x="85" y="142"/>
                    <a:pt x="85" y="145"/>
                  </a:cubicBezTo>
                  <a:cubicBezTo>
                    <a:pt x="85" y="151"/>
                    <a:pt x="85" y="151"/>
                    <a:pt x="85" y="151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9" y="143"/>
                    <a:pt x="101" y="141"/>
                    <a:pt x="101" y="1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3842" y="2833"/>
              <a:ext cx="527" cy="488"/>
            </a:xfrm>
            <a:custGeom>
              <a:avLst/>
              <a:gdLst>
                <a:gd name="T0" fmla="*/ 68 w 220"/>
                <a:gd name="T1" fmla="*/ 15 h 206"/>
                <a:gd name="T2" fmla="*/ 75 w 220"/>
                <a:gd name="T3" fmla="*/ 60 h 206"/>
                <a:gd name="T4" fmla="*/ 73 w 220"/>
                <a:gd name="T5" fmla="*/ 76 h 206"/>
                <a:gd name="T6" fmla="*/ 65 w 220"/>
                <a:gd name="T7" fmla="*/ 124 h 206"/>
                <a:gd name="T8" fmla="*/ 108 w 220"/>
                <a:gd name="T9" fmla="*/ 70 h 206"/>
                <a:gd name="T10" fmla="*/ 131 w 220"/>
                <a:gd name="T11" fmla="*/ 68 h 206"/>
                <a:gd name="T12" fmla="*/ 136 w 220"/>
                <a:gd name="T13" fmla="*/ 135 h 206"/>
                <a:gd name="T14" fmla="*/ 113 w 220"/>
                <a:gd name="T15" fmla="*/ 163 h 206"/>
                <a:gd name="T16" fmla="*/ 101 w 220"/>
                <a:gd name="T17" fmla="*/ 143 h 206"/>
                <a:gd name="T18" fmla="*/ 98 w 220"/>
                <a:gd name="T19" fmla="*/ 98 h 206"/>
                <a:gd name="T20" fmla="*/ 115 w 220"/>
                <a:gd name="T21" fmla="*/ 107 h 206"/>
                <a:gd name="T22" fmla="*/ 120 w 220"/>
                <a:gd name="T23" fmla="*/ 71 h 206"/>
                <a:gd name="T24" fmla="*/ 102 w 220"/>
                <a:gd name="T25" fmla="*/ 81 h 206"/>
                <a:gd name="T26" fmla="*/ 86 w 220"/>
                <a:gd name="T27" fmla="*/ 123 h 206"/>
                <a:gd name="T28" fmla="*/ 72 w 220"/>
                <a:gd name="T29" fmla="*/ 141 h 206"/>
                <a:gd name="T30" fmla="*/ 70 w 220"/>
                <a:gd name="T31" fmla="*/ 188 h 206"/>
                <a:gd name="T32" fmla="*/ 58 w 220"/>
                <a:gd name="T33" fmla="*/ 204 h 206"/>
                <a:gd name="T34" fmla="*/ 43 w 220"/>
                <a:gd name="T35" fmla="*/ 163 h 206"/>
                <a:gd name="T36" fmla="*/ 52 w 220"/>
                <a:gd name="T37" fmla="*/ 175 h 206"/>
                <a:gd name="T38" fmla="*/ 48 w 220"/>
                <a:gd name="T39" fmla="*/ 134 h 206"/>
                <a:gd name="T40" fmla="*/ 10 w 220"/>
                <a:gd name="T41" fmla="*/ 159 h 206"/>
                <a:gd name="T42" fmla="*/ 1 w 220"/>
                <a:gd name="T43" fmla="*/ 136 h 206"/>
                <a:gd name="T44" fmla="*/ 16 w 220"/>
                <a:gd name="T45" fmla="*/ 123 h 206"/>
                <a:gd name="T46" fmla="*/ 50 w 220"/>
                <a:gd name="T47" fmla="*/ 87 h 206"/>
                <a:gd name="T48" fmla="*/ 17 w 220"/>
                <a:gd name="T49" fmla="*/ 67 h 206"/>
                <a:gd name="T50" fmla="*/ 39 w 220"/>
                <a:gd name="T51" fmla="*/ 63 h 206"/>
                <a:gd name="T52" fmla="*/ 52 w 220"/>
                <a:gd name="T53" fmla="*/ 46 h 206"/>
                <a:gd name="T54" fmla="*/ 51 w 220"/>
                <a:gd name="T55" fmla="*/ 40 h 206"/>
                <a:gd name="T56" fmla="*/ 4 w 220"/>
                <a:gd name="T57" fmla="*/ 131 h 206"/>
                <a:gd name="T58" fmla="*/ 51 w 220"/>
                <a:gd name="T59" fmla="*/ 115 h 206"/>
                <a:gd name="T60" fmla="*/ 42 w 220"/>
                <a:gd name="T61" fmla="*/ 118 h 206"/>
                <a:gd name="T62" fmla="*/ 47 w 220"/>
                <a:gd name="T63" fmla="*/ 125 h 206"/>
                <a:gd name="T64" fmla="*/ 52 w 220"/>
                <a:gd name="T65" fmla="*/ 32 h 206"/>
                <a:gd name="T66" fmla="*/ 97 w 220"/>
                <a:gd name="T67" fmla="*/ 114 h 206"/>
                <a:gd name="T68" fmla="*/ 121 w 220"/>
                <a:gd name="T69" fmla="*/ 102 h 206"/>
                <a:gd name="T70" fmla="*/ 114 w 220"/>
                <a:gd name="T71" fmla="*/ 115 h 206"/>
                <a:gd name="T72" fmla="*/ 111 w 220"/>
                <a:gd name="T73" fmla="*/ 134 h 206"/>
                <a:gd name="T74" fmla="*/ 175 w 220"/>
                <a:gd name="T75" fmla="*/ 23 h 206"/>
                <a:gd name="T76" fmla="*/ 180 w 220"/>
                <a:gd name="T77" fmla="*/ 39 h 206"/>
                <a:gd name="T78" fmla="*/ 173 w 220"/>
                <a:gd name="T79" fmla="*/ 81 h 206"/>
                <a:gd name="T80" fmla="*/ 189 w 220"/>
                <a:gd name="T81" fmla="*/ 63 h 206"/>
                <a:gd name="T82" fmla="*/ 195 w 220"/>
                <a:gd name="T83" fmla="*/ 88 h 206"/>
                <a:gd name="T84" fmla="*/ 194 w 220"/>
                <a:gd name="T85" fmla="*/ 104 h 206"/>
                <a:gd name="T86" fmla="*/ 205 w 220"/>
                <a:gd name="T87" fmla="*/ 128 h 206"/>
                <a:gd name="T88" fmla="*/ 220 w 220"/>
                <a:gd name="T89" fmla="*/ 156 h 206"/>
                <a:gd name="T90" fmla="*/ 206 w 220"/>
                <a:gd name="T91" fmla="*/ 174 h 206"/>
                <a:gd name="T92" fmla="*/ 153 w 220"/>
                <a:gd name="T93" fmla="*/ 150 h 206"/>
                <a:gd name="T94" fmla="*/ 152 w 220"/>
                <a:gd name="T95" fmla="*/ 115 h 206"/>
                <a:gd name="T96" fmla="*/ 158 w 220"/>
                <a:gd name="T97" fmla="*/ 68 h 206"/>
                <a:gd name="T98" fmla="*/ 160 w 220"/>
                <a:gd name="T99" fmla="*/ 33 h 206"/>
                <a:gd name="T100" fmla="*/ 161 w 220"/>
                <a:gd name="T101" fmla="*/ 29 h 206"/>
                <a:gd name="T102" fmla="*/ 173 w 220"/>
                <a:gd name="T103" fmla="*/ 120 h 206"/>
                <a:gd name="T104" fmla="*/ 170 w 220"/>
                <a:gd name="T105" fmla="*/ 153 h 206"/>
                <a:gd name="T106" fmla="*/ 188 w 220"/>
                <a:gd name="T107" fmla="*/ 146 h 206"/>
                <a:gd name="T108" fmla="*/ 186 w 220"/>
                <a:gd name="T109" fmla="*/ 10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0" h="206">
                  <a:moveTo>
                    <a:pt x="55" y="4"/>
                  </a:moveTo>
                  <a:cubicBezTo>
                    <a:pt x="57" y="2"/>
                    <a:pt x="58" y="1"/>
                    <a:pt x="59" y="0"/>
                  </a:cubicBezTo>
                  <a:cubicBezTo>
                    <a:pt x="60" y="0"/>
                    <a:pt x="61" y="0"/>
                    <a:pt x="64" y="1"/>
                  </a:cubicBezTo>
                  <a:cubicBezTo>
                    <a:pt x="65" y="2"/>
                    <a:pt x="66" y="3"/>
                    <a:pt x="67" y="4"/>
                  </a:cubicBezTo>
                  <a:cubicBezTo>
                    <a:pt x="67" y="6"/>
                    <a:pt x="67" y="9"/>
                    <a:pt x="68" y="15"/>
                  </a:cubicBezTo>
                  <a:cubicBezTo>
                    <a:pt x="68" y="22"/>
                    <a:pt x="68" y="26"/>
                    <a:pt x="69" y="28"/>
                  </a:cubicBezTo>
                  <a:cubicBezTo>
                    <a:pt x="70" y="31"/>
                    <a:pt x="70" y="34"/>
                    <a:pt x="70" y="38"/>
                  </a:cubicBezTo>
                  <a:cubicBezTo>
                    <a:pt x="71" y="49"/>
                    <a:pt x="72" y="54"/>
                    <a:pt x="73" y="54"/>
                  </a:cubicBezTo>
                  <a:cubicBezTo>
                    <a:pt x="74" y="54"/>
                    <a:pt x="74" y="55"/>
                    <a:pt x="74" y="56"/>
                  </a:cubicBezTo>
                  <a:cubicBezTo>
                    <a:pt x="74" y="57"/>
                    <a:pt x="74" y="59"/>
                    <a:pt x="75" y="60"/>
                  </a:cubicBezTo>
                  <a:cubicBezTo>
                    <a:pt x="76" y="61"/>
                    <a:pt x="77" y="62"/>
                    <a:pt x="78" y="62"/>
                  </a:cubicBezTo>
                  <a:cubicBezTo>
                    <a:pt x="79" y="62"/>
                    <a:pt x="79" y="63"/>
                    <a:pt x="80" y="64"/>
                  </a:cubicBezTo>
                  <a:cubicBezTo>
                    <a:pt x="81" y="65"/>
                    <a:pt x="82" y="67"/>
                    <a:pt x="82" y="68"/>
                  </a:cubicBezTo>
                  <a:cubicBezTo>
                    <a:pt x="83" y="69"/>
                    <a:pt x="82" y="71"/>
                    <a:pt x="80" y="73"/>
                  </a:cubicBezTo>
                  <a:cubicBezTo>
                    <a:pt x="78" y="74"/>
                    <a:pt x="76" y="75"/>
                    <a:pt x="73" y="76"/>
                  </a:cubicBezTo>
                  <a:cubicBezTo>
                    <a:pt x="72" y="76"/>
                    <a:pt x="72" y="76"/>
                    <a:pt x="71" y="76"/>
                  </a:cubicBezTo>
                  <a:cubicBezTo>
                    <a:pt x="69" y="76"/>
                    <a:pt x="67" y="78"/>
                    <a:pt x="67" y="79"/>
                  </a:cubicBezTo>
                  <a:cubicBezTo>
                    <a:pt x="66" y="81"/>
                    <a:pt x="66" y="87"/>
                    <a:pt x="66" y="97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5" y="124"/>
                    <a:pt x="65" y="124"/>
                    <a:pt x="65" y="124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70" y="120"/>
                    <a:pt x="75" y="115"/>
                    <a:pt x="81" y="106"/>
                  </a:cubicBezTo>
                  <a:cubicBezTo>
                    <a:pt x="88" y="98"/>
                    <a:pt x="93" y="91"/>
                    <a:pt x="97" y="85"/>
                  </a:cubicBezTo>
                  <a:cubicBezTo>
                    <a:pt x="99" y="82"/>
                    <a:pt x="102" y="79"/>
                    <a:pt x="104" y="76"/>
                  </a:cubicBezTo>
                  <a:cubicBezTo>
                    <a:pt x="107" y="73"/>
                    <a:pt x="108" y="71"/>
                    <a:pt x="108" y="70"/>
                  </a:cubicBezTo>
                  <a:cubicBezTo>
                    <a:pt x="108" y="70"/>
                    <a:pt x="109" y="69"/>
                    <a:pt x="109" y="69"/>
                  </a:cubicBezTo>
                  <a:cubicBezTo>
                    <a:pt x="109" y="69"/>
                    <a:pt x="110" y="68"/>
                    <a:pt x="110" y="67"/>
                  </a:cubicBezTo>
                  <a:cubicBezTo>
                    <a:pt x="111" y="65"/>
                    <a:pt x="113" y="64"/>
                    <a:pt x="115" y="64"/>
                  </a:cubicBezTo>
                  <a:cubicBezTo>
                    <a:pt x="117" y="63"/>
                    <a:pt x="120" y="63"/>
                    <a:pt x="123" y="64"/>
                  </a:cubicBezTo>
                  <a:cubicBezTo>
                    <a:pt x="126" y="64"/>
                    <a:pt x="129" y="66"/>
                    <a:pt x="131" y="68"/>
                  </a:cubicBezTo>
                  <a:cubicBezTo>
                    <a:pt x="133" y="71"/>
                    <a:pt x="135" y="74"/>
                    <a:pt x="135" y="76"/>
                  </a:cubicBezTo>
                  <a:cubicBezTo>
                    <a:pt x="136" y="78"/>
                    <a:pt x="136" y="84"/>
                    <a:pt x="137" y="92"/>
                  </a:cubicBezTo>
                  <a:cubicBezTo>
                    <a:pt x="138" y="100"/>
                    <a:pt x="138" y="106"/>
                    <a:pt x="138" y="109"/>
                  </a:cubicBezTo>
                  <a:cubicBezTo>
                    <a:pt x="138" y="113"/>
                    <a:pt x="138" y="118"/>
                    <a:pt x="137" y="124"/>
                  </a:cubicBezTo>
                  <a:cubicBezTo>
                    <a:pt x="137" y="129"/>
                    <a:pt x="136" y="133"/>
                    <a:pt x="136" y="135"/>
                  </a:cubicBezTo>
                  <a:cubicBezTo>
                    <a:pt x="135" y="138"/>
                    <a:pt x="133" y="142"/>
                    <a:pt x="132" y="148"/>
                  </a:cubicBezTo>
                  <a:cubicBezTo>
                    <a:pt x="131" y="152"/>
                    <a:pt x="130" y="154"/>
                    <a:pt x="129" y="156"/>
                  </a:cubicBezTo>
                  <a:cubicBezTo>
                    <a:pt x="128" y="157"/>
                    <a:pt x="127" y="158"/>
                    <a:pt x="126" y="159"/>
                  </a:cubicBezTo>
                  <a:cubicBezTo>
                    <a:pt x="123" y="160"/>
                    <a:pt x="121" y="161"/>
                    <a:pt x="118" y="162"/>
                  </a:cubicBezTo>
                  <a:cubicBezTo>
                    <a:pt x="115" y="163"/>
                    <a:pt x="114" y="164"/>
                    <a:pt x="113" y="163"/>
                  </a:cubicBezTo>
                  <a:cubicBezTo>
                    <a:pt x="113" y="163"/>
                    <a:pt x="112" y="163"/>
                    <a:pt x="111" y="163"/>
                  </a:cubicBezTo>
                  <a:cubicBezTo>
                    <a:pt x="110" y="164"/>
                    <a:pt x="110" y="163"/>
                    <a:pt x="109" y="162"/>
                  </a:cubicBezTo>
                  <a:cubicBezTo>
                    <a:pt x="108" y="160"/>
                    <a:pt x="107" y="156"/>
                    <a:pt x="105" y="152"/>
                  </a:cubicBezTo>
                  <a:cubicBezTo>
                    <a:pt x="103" y="147"/>
                    <a:pt x="102" y="144"/>
                    <a:pt x="102" y="144"/>
                  </a:cubicBezTo>
                  <a:cubicBezTo>
                    <a:pt x="102" y="143"/>
                    <a:pt x="101" y="143"/>
                    <a:pt x="101" y="143"/>
                  </a:cubicBezTo>
                  <a:cubicBezTo>
                    <a:pt x="100" y="143"/>
                    <a:pt x="100" y="142"/>
                    <a:pt x="99" y="140"/>
                  </a:cubicBezTo>
                  <a:cubicBezTo>
                    <a:pt x="99" y="138"/>
                    <a:pt x="98" y="137"/>
                    <a:pt x="98" y="137"/>
                  </a:cubicBezTo>
                  <a:cubicBezTo>
                    <a:pt x="97" y="136"/>
                    <a:pt x="96" y="130"/>
                    <a:pt x="96" y="119"/>
                  </a:cubicBezTo>
                  <a:cubicBezTo>
                    <a:pt x="96" y="108"/>
                    <a:pt x="96" y="102"/>
                    <a:pt x="97" y="100"/>
                  </a:cubicBezTo>
                  <a:cubicBezTo>
                    <a:pt x="97" y="99"/>
                    <a:pt x="98" y="98"/>
                    <a:pt x="98" y="98"/>
                  </a:cubicBezTo>
                  <a:cubicBezTo>
                    <a:pt x="99" y="97"/>
                    <a:pt x="100" y="97"/>
                    <a:pt x="102" y="97"/>
                  </a:cubicBezTo>
                  <a:cubicBezTo>
                    <a:pt x="104" y="97"/>
                    <a:pt x="106" y="98"/>
                    <a:pt x="108" y="99"/>
                  </a:cubicBezTo>
                  <a:cubicBezTo>
                    <a:pt x="109" y="100"/>
                    <a:pt x="111" y="101"/>
                    <a:pt x="112" y="104"/>
                  </a:cubicBezTo>
                  <a:cubicBezTo>
                    <a:pt x="112" y="105"/>
                    <a:pt x="113" y="106"/>
                    <a:pt x="113" y="107"/>
                  </a:cubicBezTo>
                  <a:cubicBezTo>
                    <a:pt x="114" y="107"/>
                    <a:pt x="114" y="107"/>
                    <a:pt x="115" y="107"/>
                  </a:cubicBezTo>
                  <a:cubicBezTo>
                    <a:pt x="115" y="106"/>
                    <a:pt x="116" y="106"/>
                    <a:pt x="117" y="105"/>
                  </a:cubicBezTo>
                  <a:cubicBezTo>
                    <a:pt x="117" y="104"/>
                    <a:pt x="118" y="102"/>
                    <a:pt x="119" y="100"/>
                  </a:cubicBezTo>
                  <a:cubicBezTo>
                    <a:pt x="121" y="96"/>
                    <a:pt x="122" y="93"/>
                    <a:pt x="122" y="91"/>
                  </a:cubicBezTo>
                  <a:cubicBezTo>
                    <a:pt x="122" y="88"/>
                    <a:pt x="121" y="83"/>
                    <a:pt x="121" y="75"/>
                  </a:cubicBezTo>
                  <a:cubicBezTo>
                    <a:pt x="120" y="71"/>
                    <a:pt x="120" y="71"/>
                    <a:pt x="120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4" y="72"/>
                    <a:pt x="113" y="71"/>
                    <a:pt x="113" y="71"/>
                  </a:cubicBezTo>
                  <a:cubicBezTo>
                    <a:pt x="112" y="70"/>
                    <a:pt x="112" y="70"/>
                    <a:pt x="112" y="71"/>
                  </a:cubicBezTo>
                  <a:cubicBezTo>
                    <a:pt x="112" y="72"/>
                    <a:pt x="111" y="72"/>
                    <a:pt x="110" y="73"/>
                  </a:cubicBezTo>
                  <a:cubicBezTo>
                    <a:pt x="108" y="73"/>
                    <a:pt x="106" y="76"/>
                    <a:pt x="102" y="81"/>
                  </a:cubicBezTo>
                  <a:cubicBezTo>
                    <a:pt x="98" y="86"/>
                    <a:pt x="96" y="89"/>
                    <a:pt x="96" y="91"/>
                  </a:cubicBezTo>
                  <a:cubicBezTo>
                    <a:pt x="95" y="95"/>
                    <a:pt x="93" y="99"/>
                    <a:pt x="91" y="104"/>
                  </a:cubicBezTo>
                  <a:cubicBezTo>
                    <a:pt x="90" y="107"/>
                    <a:pt x="89" y="109"/>
                    <a:pt x="89" y="110"/>
                  </a:cubicBezTo>
                  <a:cubicBezTo>
                    <a:pt x="90" y="111"/>
                    <a:pt x="89" y="112"/>
                    <a:pt x="88" y="114"/>
                  </a:cubicBezTo>
                  <a:cubicBezTo>
                    <a:pt x="88" y="116"/>
                    <a:pt x="87" y="119"/>
                    <a:pt x="86" y="123"/>
                  </a:cubicBezTo>
                  <a:cubicBezTo>
                    <a:pt x="85" y="127"/>
                    <a:pt x="85" y="129"/>
                    <a:pt x="85" y="130"/>
                  </a:cubicBezTo>
                  <a:cubicBezTo>
                    <a:pt x="86" y="130"/>
                    <a:pt x="85" y="131"/>
                    <a:pt x="84" y="132"/>
                  </a:cubicBezTo>
                  <a:cubicBezTo>
                    <a:pt x="84" y="133"/>
                    <a:pt x="83" y="134"/>
                    <a:pt x="83" y="135"/>
                  </a:cubicBezTo>
                  <a:cubicBezTo>
                    <a:pt x="83" y="137"/>
                    <a:pt x="82" y="139"/>
                    <a:pt x="80" y="140"/>
                  </a:cubicBezTo>
                  <a:cubicBezTo>
                    <a:pt x="78" y="141"/>
                    <a:pt x="75" y="141"/>
                    <a:pt x="72" y="141"/>
                  </a:cubicBezTo>
                  <a:cubicBezTo>
                    <a:pt x="67" y="141"/>
                    <a:pt x="67" y="141"/>
                    <a:pt x="67" y="141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7" y="147"/>
                    <a:pt x="67" y="152"/>
                    <a:pt x="68" y="159"/>
                  </a:cubicBezTo>
                  <a:cubicBezTo>
                    <a:pt x="68" y="166"/>
                    <a:pt x="68" y="170"/>
                    <a:pt x="69" y="171"/>
                  </a:cubicBezTo>
                  <a:cubicBezTo>
                    <a:pt x="69" y="172"/>
                    <a:pt x="70" y="178"/>
                    <a:pt x="70" y="188"/>
                  </a:cubicBezTo>
                  <a:cubicBezTo>
                    <a:pt x="70" y="194"/>
                    <a:pt x="70" y="197"/>
                    <a:pt x="70" y="199"/>
                  </a:cubicBezTo>
                  <a:cubicBezTo>
                    <a:pt x="70" y="200"/>
                    <a:pt x="69" y="201"/>
                    <a:pt x="68" y="203"/>
                  </a:cubicBezTo>
                  <a:cubicBezTo>
                    <a:pt x="67" y="204"/>
                    <a:pt x="66" y="205"/>
                    <a:pt x="66" y="206"/>
                  </a:cubicBezTo>
                  <a:cubicBezTo>
                    <a:pt x="65" y="206"/>
                    <a:pt x="64" y="206"/>
                    <a:pt x="62" y="206"/>
                  </a:cubicBezTo>
                  <a:cubicBezTo>
                    <a:pt x="60" y="205"/>
                    <a:pt x="58" y="205"/>
                    <a:pt x="58" y="204"/>
                  </a:cubicBezTo>
                  <a:cubicBezTo>
                    <a:pt x="57" y="204"/>
                    <a:pt x="56" y="201"/>
                    <a:pt x="53" y="196"/>
                  </a:cubicBezTo>
                  <a:cubicBezTo>
                    <a:pt x="51" y="191"/>
                    <a:pt x="48" y="187"/>
                    <a:pt x="46" y="185"/>
                  </a:cubicBezTo>
                  <a:cubicBezTo>
                    <a:pt x="42" y="180"/>
                    <a:pt x="40" y="173"/>
                    <a:pt x="41" y="166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43" y="163"/>
                    <a:pt x="43" y="163"/>
                    <a:pt x="43" y="163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5" y="167"/>
                    <a:pt x="45" y="167"/>
                    <a:pt x="45" y="167"/>
                  </a:cubicBezTo>
                  <a:cubicBezTo>
                    <a:pt x="46" y="167"/>
                    <a:pt x="46" y="168"/>
                    <a:pt x="46" y="168"/>
                  </a:cubicBezTo>
                  <a:cubicBezTo>
                    <a:pt x="49" y="174"/>
                    <a:pt x="50" y="176"/>
                    <a:pt x="52" y="175"/>
                  </a:cubicBezTo>
                  <a:cubicBezTo>
                    <a:pt x="52" y="174"/>
                    <a:pt x="52" y="170"/>
                    <a:pt x="52" y="162"/>
                  </a:cubicBezTo>
                  <a:cubicBezTo>
                    <a:pt x="52" y="154"/>
                    <a:pt x="52" y="148"/>
                    <a:pt x="51" y="145"/>
                  </a:cubicBezTo>
                  <a:cubicBezTo>
                    <a:pt x="51" y="144"/>
                    <a:pt x="51" y="142"/>
                    <a:pt x="52" y="141"/>
                  </a:cubicBezTo>
                  <a:cubicBezTo>
                    <a:pt x="52" y="139"/>
                    <a:pt x="52" y="137"/>
                    <a:pt x="50" y="136"/>
                  </a:cubicBezTo>
                  <a:cubicBezTo>
                    <a:pt x="50" y="135"/>
                    <a:pt x="49" y="134"/>
                    <a:pt x="48" y="134"/>
                  </a:cubicBezTo>
                  <a:cubicBezTo>
                    <a:pt x="47" y="134"/>
                    <a:pt x="45" y="134"/>
                    <a:pt x="41" y="134"/>
                  </a:cubicBezTo>
                  <a:cubicBezTo>
                    <a:pt x="37" y="134"/>
                    <a:pt x="34" y="135"/>
                    <a:pt x="33" y="136"/>
                  </a:cubicBezTo>
                  <a:cubicBezTo>
                    <a:pt x="31" y="137"/>
                    <a:pt x="29" y="139"/>
                    <a:pt x="28" y="142"/>
                  </a:cubicBezTo>
                  <a:cubicBezTo>
                    <a:pt x="27" y="144"/>
                    <a:pt x="25" y="146"/>
                    <a:pt x="23" y="148"/>
                  </a:cubicBezTo>
                  <a:cubicBezTo>
                    <a:pt x="20" y="151"/>
                    <a:pt x="16" y="154"/>
                    <a:pt x="10" y="159"/>
                  </a:cubicBezTo>
                  <a:cubicBezTo>
                    <a:pt x="8" y="160"/>
                    <a:pt x="6" y="159"/>
                    <a:pt x="5" y="155"/>
                  </a:cubicBezTo>
                  <a:cubicBezTo>
                    <a:pt x="4" y="153"/>
                    <a:pt x="3" y="152"/>
                    <a:pt x="2" y="152"/>
                  </a:cubicBezTo>
                  <a:cubicBezTo>
                    <a:pt x="2" y="152"/>
                    <a:pt x="1" y="150"/>
                    <a:pt x="2" y="148"/>
                  </a:cubicBezTo>
                  <a:cubicBezTo>
                    <a:pt x="2" y="145"/>
                    <a:pt x="2" y="143"/>
                    <a:pt x="1" y="141"/>
                  </a:cubicBezTo>
                  <a:cubicBezTo>
                    <a:pt x="0" y="139"/>
                    <a:pt x="0" y="137"/>
                    <a:pt x="1" y="136"/>
                  </a:cubicBezTo>
                  <a:cubicBezTo>
                    <a:pt x="1" y="135"/>
                    <a:pt x="1" y="135"/>
                    <a:pt x="2" y="135"/>
                  </a:cubicBezTo>
                  <a:cubicBezTo>
                    <a:pt x="5" y="137"/>
                    <a:pt x="8" y="135"/>
                    <a:pt x="13" y="130"/>
                  </a:cubicBezTo>
                  <a:cubicBezTo>
                    <a:pt x="17" y="127"/>
                    <a:pt x="18" y="125"/>
                    <a:pt x="18" y="124"/>
                  </a:cubicBezTo>
                  <a:cubicBezTo>
                    <a:pt x="18" y="124"/>
                    <a:pt x="18" y="123"/>
                    <a:pt x="17" y="124"/>
                  </a:cubicBezTo>
                  <a:cubicBezTo>
                    <a:pt x="17" y="124"/>
                    <a:pt x="16" y="124"/>
                    <a:pt x="16" y="123"/>
                  </a:cubicBezTo>
                  <a:cubicBezTo>
                    <a:pt x="16" y="123"/>
                    <a:pt x="16" y="122"/>
                    <a:pt x="17" y="122"/>
                  </a:cubicBezTo>
                  <a:cubicBezTo>
                    <a:pt x="18" y="122"/>
                    <a:pt x="20" y="120"/>
                    <a:pt x="24" y="115"/>
                  </a:cubicBezTo>
                  <a:cubicBezTo>
                    <a:pt x="39" y="99"/>
                    <a:pt x="47" y="91"/>
                    <a:pt x="49" y="91"/>
                  </a:cubicBezTo>
                  <a:cubicBezTo>
                    <a:pt x="51" y="91"/>
                    <a:pt x="52" y="91"/>
                    <a:pt x="52" y="89"/>
                  </a:cubicBezTo>
                  <a:cubicBezTo>
                    <a:pt x="52" y="88"/>
                    <a:pt x="51" y="87"/>
                    <a:pt x="50" y="87"/>
                  </a:cubicBezTo>
                  <a:cubicBezTo>
                    <a:pt x="49" y="87"/>
                    <a:pt x="48" y="87"/>
                    <a:pt x="45" y="89"/>
                  </a:cubicBezTo>
                  <a:cubicBezTo>
                    <a:pt x="39" y="90"/>
                    <a:pt x="34" y="91"/>
                    <a:pt x="29" y="89"/>
                  </a:cubicBezTo>
                  <a:cubicBezTo>
                    <a:pt x="25" y="89"/>
                    <a:pt x="21" y="86"/>
                    <a:pt x="18" y="82"/>
                  </a:cubicBezTo>
                  <a:cubicBezTo>
                    <a:pt x="14" y="78"/>
                    <a:pt x="12" y="75"/>
                    <a:pt x="13" y="72"/>
                  </a:cubicBezTo>
                  <a:cubicBezTo>
                    <a:pt x="13" y="71"/>
                    <a:pt x="15" y="70"/>
                    <a:pt x="17" y="67"/>
                  </a:cubicBezTo>
                  <a:cubicBezTo>
                    <a:pt x="18" y="65"/>
                    <a:pt x="20" y="64"/>
                    <a:pt x="20" y="64"/>
                  </a:cubicBezTo>
                  <a:cubicBezTo>
                    <a:pt x="21" y="64"/>
                    <a:pt x="21" y="65"/>
                    <a:pt x="21" y="66"/>
                  </a:cubicBezTo>
                  <a:cubicBezTo>
                    <a:pt x="21" y="67"/>
                    <a:pt x="21" y="68"/>
                    <a:pt x="22" y="69"/>
                  </a:cubicBezTo>
                  <a:cubicBezTo>
                    <a:pt x="23" y="69"/>
                    <a:pt x="26" y="69"/>
                    <a:pt x="30" y="67"/>
                  </a:cubicBezTo>
                  <a:cubicBezTo>
                    <a:pt x="34" y="66"/>
                    <a:pt x="37" y="65"/>
                    <a:pt x="39" y="63"/>
                  </a:cubicBezTo>
                  <a:cubicBezTo>
                    <a:pt x="41" y="62"/>
                    <a:pt x="42" y="61"/>
                    <a:pt x="43" y="61"/>
                  </a:cubicBezTo>
                  <a:cubicBezTo>
                    <a:pt x="43" y="61"/>
                    <a:pt x="45" y="60"/>
                    <a:pt x="48" y="58"/>
                  </a:cubicBezTo>
                  <a:cubicBezTo>
                    <a:pt x="49" y="57"/>
                    <a:pt x="50" y="56"/>
                    <a:pt x="51" y="55"/>
                  </a:cubicBezTo>
                  <a:cubicBezTo>
                    <a:pt x="51" y="54"/>
                    <a:pt x="52" y="53"/>
                    <a:pt x="52" y="52"/>
                  </a:cubicBezTo>
                  <a:cubicBezTo>
                    <a:pt x="52" y="49"/>
                    <a:pt x="52" y="47"/>
                    <a:pt x="52" y="46"/>
                  </a:cubicBezTo>
                  <a:cubicBezTo>
                    <a:pt x="53" y="45"/>
                    <a:pt x="53" y="43"/>
                    <a:pt x="52" y="41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2" y="39"/>
                    <a:pt x="52" y="40"/>
                    <a:pt x="51" y="40"/>
                  </a:cubicBezTo>
                  <a:cubicBezTo>
                    <a:pt x="51" y="41"/>
                    <a:pt x="51" y="42"/>
                    <a:pt x="51" y="41"/>
                  </a:cubicBezTo>
                  <a:cubicBezTo>
                    <a:pt x="51" y="41"/>
                    <a:pt x="51" y="41"/>
                    <a:pt x="51" y="40"/>
                  </a:cubicBezTo>
                  <a:cubicBezTo>
                    <a:pt x="52" y="37"/>
                    <a:pt x="52" y="31"/>
                    <a:pt x="52" y="24"/>
                  </a:cubicBezTo>
                  <a:cubicBezTo>
                    <a:pt x="53" y="17"/>
                    <a:pt x="53" y="12"/>
                    <a:pt x="52" y="11"/>
                  </a:cubicBezTo>
                  <a:cubicBezTo>
                    <a:pt x="52" y="9"/>
                    <a:pt x="53" y="7"/>
                    <a:pt x="55" y="4"/>
                  </a:cubicBezTo>
                  <a:close/>
                  <a:moveTo>
                    <a:pt x="3" y="132"/>
                  </a:moveTo>
                  <a:cubicBezTo>
                    <a:pt x="3" y="131"/>
                    <a:pt x="4" y="131"/>
                    <a:pt x="4" y="131"/>
                  </a:cubicBezTo>
                  <a:cubicBezTo>
                    <a:pt x="5" y="131"/>
                    <a:pt x="5" y="132"/>
                    <a:pt x="5" y="133"/>
                  </a:cubicBezTo>
                  <a:cubicBezTo>
                    <a:pt x="5" y="134"/>
                    <a:pt x="5" y="135"/>
                    <a:pt x="4" y="135"/>
                  </a:cubicBezTo>
                  <a:cubicBezTo>
                    <a:pt x="4" y="135"/>
                    <a:pt x="3" y="135"/>
                    <a:pt x="3" y="134"/>
                  </a:cubicBezTo>
                  <a:cubicBezTo>
                    <a:pt x="3" y="133"/>
                    <a:pt x="3" y="133"/>
                    <a:pt x="3" y="132"/>
                  </a:cubicBezTo>
                  <a:close/>
                  <a:moveTo>
                    <a:pt x="51" y="115"/>
                  </a:moveTo>
                  <a:cubicBezTo>
                    <a:pt x="51" y="108"/>
                    <a:pt x="51" y="105"/>
                    <a:pt x="50" y="104"/>
                  </a:cubicBezTo>
                  <a:cubicBezTo>
                    <a:pt x="50" y="104"/>
                    <a:pt x="49" y="105"/>
                    <a:pt x="48" y="107"/>
                  </a:cubicBezTo>
                  <a:cubicBezTo>
                    <a:pt x="47" y="109"/>
                    <a:pt x="45" y="111"/>
                    <a:pt x="44" y="113"/>
                  </a:cubicBezTo>
                  <a:cubicBezTo>
                    <a:pt x="43" y="115"/>
                    <a:pt x="43" y="117"/>
                    <a:pt x="43" y="117"/>
                  </a:cubicBezTo>
                  <a:cubicBezTo>
                    <a:pt x="43" y="118"/>
                    <a:pt x="43" y="118"/>
                    <a:pt x="42" y="118"/>
                  </a:cubicBezTo>
                  <a:cubicBezTo>
                    <a:pt x="42" y="118"/>
                    <a:pt x="41" y="119"/>
                    <a:pt x="41" y="120"/>
                  </a:cubicBezTo>
                  <a:cubicBezTo>
                    <a:pt x="41" y="121"/>
                    <a:pt x="41" y="122"/>
                    <a:pt x="40" y="122"/>
                  </a:cubicBezTo>
                  <a:cubicBezTo>
                    <a:pt x="39" y="123"/>
                    <a:pt x="39" y="124"/>
                    <a:pt x="39" y="124"/>
                  </a:cubicBezTo>
                  <a:cubicBezTo>
                    <a:pt x="39" y="124"/>
                    <a:pt x="39" y="124"/>
                    <a:pt x="41" y="124"/>
                  </a:cubicBezTo>
                  <a:cubicBezTo>
                    <a:pt x="42" y="125"/>
                    <a:pt x="44" y="125"/>
                    <a:pt x="47" y="125"/>
                  </a:cubicBezTo>
                  <a:cubicBezTo>
                    <a:pt x="51" y="125"/>
                    <a:pt x="51" y="125"/>
                    <a:pt x="51" y="125"/>
                  </a:cubicBezTo>
                  <a:lnTo>
                    <a:pt x="51" y="115"/>
                  </a:lnTo>
                  <a:close/>
                  <a:moveTo>
                    <a:pt x="53" y="34"/>
                  </a:moveTo>
                  <a:cubicBezTo>
                    <a:pt x="53" y="33"/>
                    <a:pt x="53" y="33"/>
                    <a:pt x="53" y="32"/>
                  </a:cubicBezTo>
                  <a:cubicBezTo>
                    <a:pt x="53" y="31"/>
                    <a:pt x="53" y="31"/>
                    <a:pt x="52" y="32"/>
                  </a:cubicBezTo>
                  <a:cubicBezTo>
                    <a:pt x="53" y="33"/>
                    <a:pt x="53" y="34"/>
                    <a:pt x="53" y="34"/>
                  </a:cubicBezTo>
                  <a:close/>
                  <a:moveTo>
                    <a:pt x="99" y="108"/>
                  </a:moveTo>
                  <a:cubicBezTo>
                    <a:pt x="100" y="105"/>
                    <a:pt x="100" y="103"/>
                    <a:pt x="99" y="103"/>
                  </a:cubicBezTo>
                  <a:cubicBezTo>
                    <a:pt x="98" y="103"/>
                    <a:pt x="98" y="105"/>
                    <a:pt x="97" y="108"/>
                  </a:cubicBezTo>
                  <a:cubicBezTo>
                    <a:pt x="97" y="112"/>
                    <a:pt x="97" y="114"/>
                    <a:pt x="97" y="114"/>
                  </a:cubicBezTo>
                  <a:cubicBezTo>
                    <a:pt x="98" y="115"/>
                    <a:pt x="98" y="115"/>
                    <a:pt x="99" y="113"/>
                  </a:cubicBezTo>
                  <a:cubicBezTo>
                    <a:pt x="99" y="112"/>
                    <a:pt x="99" y="110"/>
                    <a:pt x="99" y="108"/>
                  </a:cubicBezTo>
                  <a:close/>
                  <a:moveTo>
                    <a:pt x="121" y="106"/>
                  </a:moveTo>
                  <a:cubicBezTo>
                    <a:pt x="121" y="104"/>
                    <a:pt x="121" y="104"/>
                    <a:pt x="121" y="104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1" y="102"/>
                    <a:pt x="121" y="102"/>
                  </a:cubicBezTo>
                  <a:cubicBezTo>
                    <a:pt x="121" y="102"/>
                    <a:pt x="120" y="103"/>
                    <a:pt x="119" y="104"/>
                  </a:cubicBezTo>
                  <a:cubicBezTo>
                    <a:pt x="118" y="105"/>
                    <a:pt x="117" y="106"/>
                    <a:pt x="117" y="107"/>
                  </a:cubicBezTo>
                  <a:cubicBezTo>
                    <a:pt x="117" y="107"/>
                    <a:pt x="117" y="108"/>
                    <a:pt x="116" y="111"/>
                  </a:cubicBezTo>
                  <a:cubicBezTo>
                    <a:pt x="114" y="113"/>
                    <a:pt x="114" y="115"/>
                    <a:pt x="114" y="115"/>
                  </a:cubicBezTo>
                  <a:cubicBezTo>
                    <a:pt x="115" y="115"/>
                    <a:pt x="114" y="117"/>
                    <a:pt x="113" y="119"/>
                  </a:cubicBezTo>
                  <a:cubicBezTo>
                    <a:pt x="112" y="121"/>
                    <a:pt x="112" y="123"/>
                    <a:pt x="112" y="125"/>
                  </a:cubicBezTo>
                  <a:cubicBezTo>
                    <a:pt x="112" y="126"/>
                    <a:pt x="111" y="127"/>
                    <a:pt x="111" y="129"/>
                  </a:cubicBezTo>
                  <a:cubicBezTo>
                    <a:pt x="108" y="134"/>
                    <a:pt x="107" y="137"/>
                    <a:pt x="108" y="138"/>
                  </a:cubicBezTo>
                  <a:cubicBezTo>
                    <a:pt x="108" y="138"/>
                    <a:pt x="109" y="137"/>
                    <a:pt x="111" y="134"/>
                  </a:cubicBezTo>
                  <a:cubicBezTo>
                    <a:pt x="113" y="132"/>
                    <a:pt x="115" y="128"/>
                    <a:pt x="117" y="124"/>
                  </a:cubicBezTo>
                  <a:cubicBezTo>
                    <a:pt x="118" y="120"/>
                    <a:pt x="119" y="117"/>
                    <a:pt x="120" y="115"/>
                  </a:cubicBezTo>
                  <a:cubicBezTo>
                    <a:pt x="120" y="112"/>
                    <a:pt x="120" y="109"/>
                    <a:pt x="121" y="106"/>
                  </a:cubicBezTo>
                  <a:close/>
                  <a:moveTo>
                    <a:pt x="167" y="23"/>
                  </a:moveTo>
                  <a:cubicBezTo>
                    <a:pt x="171" y="23"/>
                    <a:pt x="174" y="22"/>
                    <a:pt x="175" y="23"/>
                  </a:cubicBezTo>
                  <a:cubicBezTo>
                    <a:pt x="177" y="23"/>
                    <a:pt x="178" y="24"/>
                    <a:pt x="179" y="25"/>
                  </a:cubicBezTo>
                  <a:cubicBezTo>
                    <a:pt x="179" y="26"/>
                    <a:pt x="180" y="27"/>
                    <a:pt x="180" y="27"/>
                  </a:cubicBezTo>
                  <a:cubicBezTo>
                    <a:pt x="181" y="27"/>
                    <a:pt x="182" y="28"/>
                    <a:pt x="182" y="30"/>
                  </a:cubicBezTo>
                  <a:cubicBezTo>
                    <a:pt x="182" y="32"/>
                    <a:pt x="182" y="34"/>
                    <a:pt x="181" y="35"/>
                  </a:cubicBezTo>
                  <a:cubicBezTo>
                    <a:pt x="181" y="36"/>
                    <a:pt x="180" y="38"/>
                    <a:pt x="180" y="39"/>
                  </a:cubicBezTo>
                  <a:cubicBezTo>
                    <a:pt x="179" y="41"/>
                    <a:pt x="179" y="43"/>
                    <a:pt x="178" y="46"/>
                  </a:cubicBezTo>
                  <a:cubicBezTo>
                    <a:pt x="178" y="49"/>
                    <a:pt x="177" y="51"/>
                    <a:pt x="177" y="52"/>
                  </a:cubicBezTo>
                  <a:cubicBezTo>
                    <a:pt x="176" y="53"/>
                    <a:pt x="176" y="55"/>
                    <a:pt x="175" y="59"/>
                  </a:cubicBezTo>
                  <a:cubicBezTo>
                    <a:pt x="174" y="63"/>
                    <a:pt x="174" y="66"/>
                    <a:pt x="173" y="69"/>
                  </a:cubicBezTo>
                  <a:cubicBezTo>
                    <a:pt x="173" y="72"/>
                    <a:pt x="173" y="76"/>
                    <a:pt x="173" y="81"/>
                  </a:cubicBezTo>
                  <a:cubicBezTo>
                    <a:pt x="172" y="86"/>
                    <a:pt x="172" y="88"/>
                    <a:pt x="173" y="88"/>
                  </a:cubicBezTo>
                  <a:cubicBezTo>
                    <a:pt x="173" y="88"/>
                    <a:pt x="174" y="88"/>
                    <a:pt x="174" y="87"/>
                  </a:cubicBezTo>
                  <a:cubicBezTo>
                    <a:pt x="179" y="82"/>
                    <a:pt x="182" y="78"/>
                    <a:pt x="185" y="73"/>
                  </a:cubicBezTo>
                  <a:cubicBezTo>
                    <a:pt x="188" y="69"/>
                    <a:pt x="189" y="66"/>
                    <a:pt x="188" y="64"/>
                  </a:cubicBezTo>
                  <a:cubicBezTo>
                    <a:pt x="188" y="63"/>
                    <a:pt x="188" y="63"/>
                    <a:pt x="189" y="63"/>
                  </a:cubicBezTo>
                  <a:cubicBezTo>
                    <a:pt x="189" y="62"/>
                    <a:pt x="190" y="62"/>
                    <a:pt x="192" y="63"/>
                  </a:cubicBezTo>
                  <a:cubicBezTo>
                    <a:pt x="194" y="63"/>
                    <a:pt x="197" y="64"/>
                    <a:pt x="199" y="65"/>
                  </a:cubicBezTo>
                  <a:cubicBezTo>
                    <a:pt x="202" y="67"/>
                    <a:pt x="203" y="69"/>
                    <a:pt x="203" y="71"/>
                  </a:cubicBezTo>
                  <a:cubicBezTo>
                    <a:pt x="204" y="73"/>
                    <a:pt x="203" y="75"/>
                    <a:pt x="202" y="77"/>
                  </a:cubicBezTo>
                  <a:cubicBezTo>
                    <a:pt x="201" y="80"/>
                    <a:pt x="199" y="83"/>
                    <a:pt x="195" y="88"/>
                  </a:cubicBezTo>
                  <a:cubicBezTo>
                    <a:pt x="193" y="91"/>
                    <a:pt x="192" y="93"/>
                    <a:pt x="191" y="94"/>
                  </a:cubicBezTo>
                  <a:cubicBezTo>
                    <a:pt x="191" y="95"/>
                    <a:pt x="191" y="96"/>
                    <a:pt x="191" y="97"/>
                  </a:cubicBezTo>
                  <a:cubicBezTo>
                    <a:pt x="192" y="98"/>
                    <a:pt x="192" y="99"/>
                    <a:pt x="193" y="99"/>
                  </a:cubicBezTo>
                  <a:cubicBezTo>
                    <a:pt x="193" y="99"/>
                    <a:pt x="193" y="100"/>
                    <a:pt x="193" y="101"/>
                  </a:cubicBezTo>
                  <a:cubicBezTo>
                    <a:pt x="193" y="103"/>
                    <a:pt x="194" y="104"/>
                    <a:pt x="194" y="104"/>
                  </a:cubicBezTo>
                  <a:cubicBezTo>
                    <a:pt x="195" y="104"/>
                    <a:pt x="196" y="106"/>
                    <a:pt x="197" y="108"/>
                  </a:cubicBezTo>
                  <a:cubicBezTo>
                    <a:pt x="198" y="111"/>
                    <a:pt x="199" y="113"/>
                    <a:pt x="199" y="114"/>
                  </a:cubicBezTo>
                  <a:cubicBezTo>
                    <a:pt x="199" y="116"/>
                    <a:pt x="199" y="117"/>
                    <a:pt x="200" y="117"/>
                  </a:cubicBezTo>
                  <a:cubicBezTo>
                    <a:pt x="201" y="118"/>
                    <a:pt x="202" y="119"/>
                    <a:pt x="202" y="121"/>
                  </a:cubicBezTo>
                  <a:cubicBezTo>
                    <a:pt x="203" y="123"/>
                    <a:pt x="204" y="125"/>
                    <a:pt x="205" y="128"/>
                  </a:cubicBezTo>
                  <a:cubicBezTo>
                    <a:pt x="207" y="130"/>
                    <a:pt x="208" y="131"/>
                    <a:pt x="209" y="133"/>
                  </a:cubicBezTo>
                  <a:cubicBezTo>
                    <a:pt x="210" y="134"/>
                    <a:pt x="212" y="136"/>
                    <a:pt x="213" y="138"/>
                  </a:cubicBezTo>
                  <a:cubicBezTo>
                    <a:pt x="215" y="140"/>
                    <a:pt x="216" y="143"/>
                    <a:pt x="217" y="146"/>
                  </a:cubicBezTo>
                  <a:cubicBezTo>
                    <a:pt x="218" y="149"/>
                    <a:pt x="218" y="150"/>
                    <a:pt x="219" y="151"/>
                  </a:cubicBezTo>
                  <a:cubicBezTo>
                    <a:pt x="219" y="152"/>
                    <a:pt x="220" y="154"/>
                    <a:pt x="220" y="156"/>
                  </a:cubicBezTo>
                  <a:cubicBezTo>
                    <a:pt x="220" y="158"/>
                    <a:pt x="220" y="160"/>
                    <a:pt x="219" y="160"/>
                  </a:cubicBezTo>
                  <a:cubicBezTo>
                    <a:pt x="218" y="162"/>
                    <a:pt x="217" y="163"/>
                    <a:pt x="215" y="164"/>
                  </a:cubicBezTo>
                  <a:cubicBezTo>
                    <a:pt x="213" y="165"/>
                    <a:pt x="212" y="166"/>
                    <a:pt x="212" y="167"/>
                  </a:cubicBezTo>
                  <a:cubicBezTo>
                    <a:pt x="212" y="168"/>
                    <a:pt x="211" y="169"/>
                    <a:pt x="210" y="170"/>
                  </a:cubicBezTo>
                  <a:cubicBezTo>
                    <a:pt x="209" y="172"/>
                    <a:pt x="207" y="173"/>
                    <a:pt x="206" y="174"/>
                  </a:cubicBezTo>
                  <a:cubicBezTo>
                    <a:pt x="199" y="177"/>
                    <a:pt x="192" y="179"/>
                    <a:pt x="185" y="179"/>
                  </a:cubicBezTo>
                  <a:cubicBezTo>
                    <a:pt x="180" y="179"/>
                    <a:pt x="177" y="178"/>
                    <a:pt x="176" y="178"/>
                  </a:cubicBezTo>
                  <a:cubicBezTo>
                    <a:pt x="176" y="177"/>
                    <a:pt x="175" y="177"/>
                    <a:pt x="173" y="177"/>
                  </a:cubicBezTo>
                  <a:cubicBezTo>
                    <a:pt x="170" y="177"/>
                    <a:pt x="166" y="174"/>
                    <a:pt x="162" y="169"/>
                  </a:cubicBezTo>
                  <a:cubicBezTo>
                    <a:pt x="158" y="164"/>
                    <a:pt x="155" y="157"/>
                    <a:pt x="153" y="150"/>
                  </a:cubicBezTo>
                  <a:cubicBezTo>
                    <a:pt x="152" y="147"/>
                    <a:pt x="152" y="144"/>
                    <a:pt x="152" y="140"/>
                  </a:cubicBezTo>
                  <a:cubicBezTo>
                    <a:pt x="151" y="136"/>
                    <a:pt x="152" y="134"/>
                    <a:pt x="152" y="133"/>
                  </a:cubicBezTo>
                  <a:cubicBezTo>
                    <a:pt x="153" y="132"/>
                    <a:pt x="152" y="132"/>
                    <a:pt x="152" y="131"/>
                  </a:cubicBezTo>
                  <a:cubicBezTo>
                    <a:pt x="151" y="130"/>
                    <a:pt x="151" y="128"/>
                    <a:pt x="152" y="126"/>
                  </a:cubicBezTo>
                  <a:cubicBezTo>
                    <a:pt x="152" y="124"/>
                    <a:pt x="152" y="121"/>
                    <a:pt x="152" y="115"/>
                  </a:cubicBezTo>
                  <a:cubicBezTo>
                    <a:pt x="152" y="110"/>
                    <a:pt x="152" y="107"/>
                    <a:pt x="151" y="106"/>
                  </a:cubicBezTo>
                  <a:cubicBezTo>
                    <a:pt x="151" y="106"/>
                    <a:pt x="151" y="105"/>
                    <a:pt x="152" y="103"/>
                  </a:cubicBezTo>
                  <a:cubicBezTo>
                    <a:pt x="153" y="102"/>
                    <a:pt x="154" y="98"/>
                    <a:pt x="155" y="92"/>
                  </a:cubicBezTo>
                  <a:cubicBezTo>
                    <a:pt x="155" y="87"/>
                    <a:pt x="156" y="83"/>
                    <a:pt x="157" y="80"/>
                  </a:cubicBezTo>
                  <a:cubicBezTo>
                    <a:pt x="157" y="78"/>
                    <a:pt x="158" y="74"/>
                    <a:pt x="158" y="68"/>
                  </a:cubicBezTo>
                  <a:cubicBezTo>
                    <a:pt x="158" y="63"/>
                    <a:pt x="159" y="57"/>
                    <a:pt x="160" y="51"/>
                  </a:cubicBezTo>
                  <a:cubicBezTo>
                    <a:pt x="161" y="42"/>
                    <a:pt x="162" y="37"/>
                    <a:pt x="162" y="36"/>
                  </a:cubicBezTo>
                  <a:cubicBezTo>
                    <a:pt x="162" y="34"/>
                    <a:pt x="162" y="33"/>
                    <a:pt x="161" y="32"/>
                  </a:cubicBezTo>
                  <a:cubicBezTo>
                    <a:pt x="161" y="32"/>
                    <a:pt x="160" y="31"/>
                    <a:pt x="160" y="31"/>
                  </a:cubicBezTo>
                  <a:cubicBezTo>
                    <a:pt x="160" y="31"/>
                    <a:pt x="160" y="32"/>
                    <a:pt x="160" y="33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0" y="33"/>
                    <a:pt x="160" y="33"/>
                    <a:pt x="159" y="34"/>
                  </a:cubicBezTo>
                  <a:cubicBezTo>
                    <a:pt x="159" y="31"/>
                    <a:pt x="159" y="31"/>
                    <a:pt x="159" y="31"/>
                  </a:cubicBezTo>
                  <a:cubicBezTo>
                    <a:pt x="160" y="31"/>
                    <a:pt x="160" y="30"/>
                    <a:pt x="161" y="29"/>
                  </a:cubicBezTo>
                  <a:cubicBezTo>
                    <a:pt x="162" y="27"/>
                    <a:pt x="163" y="25"/>
                    <a:pt x="163" y="25"/>
                  </a:cubicBezTo>
                  <a:cubicBezTo>
                    <a:pt x="164" y="24"/>
                    <a:pt x="165" y="23"/>
                    <a:pt x="167" y="23"/>
                  </a:cubicBezTo>
                  <a:close/>
                  <a:moveTo>
                    <a:pt x="188" y="119"/>
                  </a:moveTo>
                  <a:cubicBezTo>
                    <a:pt x="187" y="119"/>
                    <a:pt x="185" y="119"/>
                    <a:pt x="180" y="119"/>
                  </a:cubicBezTo>
                  <a:cubicBezTo>
                    <a:pt x="176" y="119"/>
                    <a:pt x="174" y="119"/>
                    <a:pt x="173" y="120"/>
                  </a:cubicBezTo>
                  <a:cubicBezTo>
                    <a:pt x="173" y="120"/>
                    <a:pt x="172" y="121"/>
                    <a:pt x="171" y="121"/>
                  </a:cubicBezTo>
                  <a:cubicBezTo>
                    <a:pt x="170" y="121"/>
                    <a:pt x="170" y="122"/>
                    <a:pt x="169" y="126"/>
                  </a:cubicBezTo>
                  <a:cubicBezTo>
                    <a:pt x="169" y="129"/>
                    <a:pt x="169" y="131"/>
                    <a:pt x="169" y="132"/>
                  </a:cubicBezTo>
                  <a:cubicBezTo>
                    <a:pt x="169" y="133"/>
                    <a:pt x="170" y="136"/>
                    <a:pt x="170" y="142"/>
                  </a:cubicBezTo>
                  <a:cubicBezTo>
                    <a:pt x="170" y="147"/>
                    <a:pt x="170" y="151"/>
                    <a:pt x="170" y="153"/>
                  </a:cubicBezTo>
                  <a:cubicBezTo>
                    <a:pt x="170" y="154"/>
                    <a:pt x="170" y="155"/>
                    <a:pt x="171" y="155"/>
                  </a:cubicBezTo>
                  <a:cubicBezTo>
                    <a:pt x="171" y="155"/>
                    <a:pt x="172" y="155"/>
                    <a:pt x="173" y="155"/>
                  </a:cubicBezTo>
                  <a:cubicBezTo>
                    <a:pt x="175" y="154"/>
                    <a:pt x="177" y="154"/>
                    <a:pt x="179" y="154"/>
                  </a:cubicBezTo>
                  <a:cubicBezTo>
                    <a:pt x="184" y="153"/>
                    <a:pt x="186" y="152"/>
                    <a:pt x="186" y="150"/>
                  </a:cubicBezTo>
                  <a:cubicBezTo>
                    <a:pt x="186" y="149"/>
                    <a:pt x="187" y="147"/>
                    <a:pt x="188" y="146"/>
                  </a:cubicBezTo>
                  <a:cubicBezTo>
                    <a:pt x="189" y="144"/>
                    <a:pt x="189" y="139"/>
                    <a:pt x="189" y="132"/>
                  </a:cubicBezTo>
                  <a:cubicBezTo>
                    <a:pt x="190" y="124"/>
                    <a:pt x="189" y="120"/>
                    <a:pt x="188" y="119"/>
                  </a:cubicBezTo>
                  <a:close/>
                  <a:moveTo>
                    <a:pt x="188" y="101"/>
                  </a:moveTo>
                  <a:cubicBezTo>
                    <a:pt x="188" y="99"/>
                    <a:pt x="188" y="98"/>
                    <a:pt x="188" y="98"/>
                  </a:cubicBezTo>
                  <a:cubicBezTo>
                    <a:pt x="187" y="98"/>
                    <a:pt x="187" y="99"/>
                    <a:pt x="186" y="100"/>
                  </a:cubicBezTo>
                  <a:cubicBezTo>
                    <a:pt x="184" y="102"/>
                    <a:pt x="184" y="103"/>
                    <a:pt x="186" y="103"/>
                  </a:cubicBezTo>
                  <a:cubicBezTo>
                    <a:pt x="187" y="103"/>
                    <a:pt x="188" y="102"/>
                    <a:pt x="188" y="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>
              <a:spLocks noEditPoints="1"/>
            </p:cNvSpPr>
            <p:nvPr/>
          </p:nvSpPr>
          <p:spPr bwMode="auto">
            <a:xfrm>
              <a:off x="3859" y="3356"/>
              <a:ext cx="490" cy="519"/>
            </a:xfrm>
            <a:custGeom>
              <a:avLst/>
              <a:gdLst>
                <a:gd name="T0" fmla="*/ 133 w 205"/>
                <a:gd name="T1" fmla="*/ 7 h 219"/>
                <a:gd name="T2" fmla="*/ 144 w 205"/>
                <a:gd name="T3" fmla="*/ 46 h 219"/>
                <a:gd name="T4" fmla="*/ 107 w 205"/>
                <a:gd name="T5" fmla="*/ 66 h 219"/>
                <a:gd name="T6" fmla="*/ 102 w 205"/>
                <a:gd name="T7" fmla="*/ 71 h 219"/>
                <a:gd name="T8" fmla="*/ 114 w 205"/>
                <a:gd name="T9" fmla="*/ 79 h 219"/>
                <a:gd name="T10" fmla="*/ 111 w 205"/>
                <a:gd name="T11" fmla="*/ 93 h 219"/>
                <a:gd name="T12" fmla="*/ 63 w 205"/>
                <a:gd name="T13" fmla="*/ 151 h 219"/>
                <a:gd name="T14" fmla="*/ 68 w 205"/>
                <a:gd name="T15" fmla="*/ 171 h 219"/>
                <a:gd name="T16" fmla="*/ 70 w 205"/>
                <a:gd name="T17" fmla="*/ 179 h 219"/>
                <a:gd name="T18" fmla="*/ 61 w 205"/>
                <a:gd name="T19" fmla="*/ 219 h 219"/>
                <a:gd name="T20" fmla="*/ 52 w 205"/>
                <a:gd name="T21" fmla="*/ 209 h 219"/>
                <a:gd name="T22" fmla="*/ 53 w 205"/>
                <a:gd name="T23" fmla="*/ 180 h 219"/>
                <a:gd name="T24" fmla="*/ 52 w 205"/>
                <a:gd name="T25" fmla="*/ 162 h 219"/>
                <a:gd name="T26" fmla="*/ 17 w 205"/>
                <a:gd name="T27" fmla="*/ 206 h 219"/>
                <a:gd name="T28" fmla="*/ 5 w 205"/>
                <a:gd name="T29" fmla="*/ 208 h 219"/>
                <a:gd name="T30" fmla="*/ 0 w 205"/>
                <a:gd name="T31" fmla="*/ 185 h 219"/>
                <a:gd name="T32" fmla="*/ 18 w 205"/>
                <a:gd name="T33" fmla="*/ 165 h 219"/>
                <a:gd name="T34" fmla="*/ 34 w 205"/>
                <a:gd name="T35" fmla="*/ 148 h 219"/>
                <a:gd name="T36" fmla="*/ 72 w 205"/>
                <a:gd name="T37" fmla="*/ 101 h 219"/>
                <a:gd name="T38" fmla="*/ 48 w 205"/>
                <a:gd name="T39" fmla="*/ 111 h 219"/>
                <a:gd name="T40" fmla="*/ 49 w 205"/>
                <a:gd name="T41" fmla="*/ 84 h 219"/>
                <a:gd name="T42" fmla="*/ 72 w 205"/>
                <a:gd name="T43" fmla="*/ 66 h 219"/>
                <a:gd name="T44" fmla="*/ 65 w 205"/>
                <a:gd name="T45" fmla="*/ 37 h 219"/>
                <a:gd name="T46" fmla="*/ 60 w 205"/>
                <a:gd name="T47" fmla="*/ 15 h 219"/>
                <a:gd name="T48" fmla="*/ 84 w 205"/>
                <a:gd name="T49" fmla="*/ 18 h 219"/>
                <a:gd name="T50" fmla="*/ 107 w 205"/>
                <a:gd name="T51" fmla="*/ 3 h 219"/>
                <a:gd name="T52" fmla="*/ 178 w 205"/>
                <a:gd name="T53" fmla="*/ 103 h 219"/>
                <a:gd name="T54" fmla="*/ 185 w 205"/>
                <a:gd name="T55" fmla="*/ 117 h 219"/>
                <a:gd name="T56" fmla="*/ 193 w 205"/>
                <a:gd name="T57" fmla="*/ 161 h 219"/>
                <a:gd name="T58" fmla="*/ 203 w 205"/>
                <a:gd name="T59" fmla="*/ 192 h 219"/>
                <a:gd name="T60" fmla="*/ 197 w 205"/>
                <a:gd name="T61" fmla="*/ 206 h 219"/>
                <a:gd name="T62" fmla="*/ 139 w 205"/>
                <a:gd name="T63" fmla="*/ 217 h 219"/>
                <a:gd name="T64" fmla="*/ 114 w 205"/>
                <a:gd name="T65" fmla="*/ 189 h 219"/>
                <a:gd name="T66" fmla="*/ 102 w 205"/>
                <a:gd name="T67" fmla="*/ 180 h 219"/>
                <a:gd name="T68" fmla="*/ 88 w 205"/>
                <a:gd name="T69" fmla="*/ 163 h 219"/>
                <a:gd name="T70" fmla="*/ 89 w 205"/>
                <a:gd name="T71" fmla="*/ 150 h 219"/>
                <a:gd name="T72" fmla="*/ 94 w 205"/>
                <a:gd name="T73" fmla="*/ 149 h 219"/>
                <a:gd name="T74" fmla="*/ 93 w 205"/>
                <a:gd name="T75" fmla="*/ 156 h 219"/>
                <a:gd name="T76" fmla="*/ 106 w 205"/>
                <a:gd name="T77" fmla="*/ 143 h 219"/>
                <a:gd name="T78" fmla="*/ 109 w 205"/>
                <a:gd name="T79" fmla="*/ 113 h 219"/>
                <a:gd name="T80" fmla="*/ 109 w 205"/>
                <a:gd name="T81" fmla="*/ 105 h 219"/>
                <a:gd name="T82" fmla="*/ 120 w 205"/>
                <a:gd name="T83" fmla="*/ 121 h 219"/>
                <a:gd name="T84" fmla="*/ 130 w 205"/>
                <a:gd name="T85" fmla="*/ 121 h 219"/>
                <a:gd name="T86" fmla="*/ 133 w 205"/>
                <a:gd name="T87" fmla="*/ 113 h 219"/>
                <a:gd name="T88" fmla="*/ 142 w 205"/>
                <a:gd name="T89" fmla="*/ 101 h 219"/>
                <a:gd name="T90" fmla="*/ 154 w 205"/>
                <a:gd name="T91" fmla="*/ 106 h 219"/>
                <a:gd name="T92" fmla="*/ 150 w 205"/>
                <a:gd name="T93" fmla="*/ 129 h 219"/>
                <a:gd name="T94" fmla="*/ 123 w 205"/>
                <a:gd name="T95" fmla="*/ 164 h 219"/>
                <a:gd name="T96" fmla="*/ 130 w 205"/>
                <a:gd name="T97" fmla="*/ 195 h 219"/>
                <a:gd name="T98" fmla="*/ 162 w 205"/>
                <a:gd name="T99" fmla="*/ 191 h 219"/>
                <a:gd name="T100" fmla="*/ 169 w 205"/>
                <a:gd name="T101" fmla="*/ 185 h 219"/>
                <a:gd name="T102" fmla="*/ 172 w 205"/>
                <a:gd name="T103" fmla="*/ 160 h 219"/>
                <a:gd name="T104" fmla="*/ 177 w 205"/>
                <a:gd name="T105" fmla="*/ 115 h 219"/>
                <a:gd name="T106" fmla="*/ 114 w 205"/>
                <a:gd name="T107" fmla="*/ 9 h 219"/>
                <a:gd name="T108" fmla="*/ 92 w 205"/>
                <a:gd name="T109" fmla="*/ 25 h 219"/>
                <a:gd name="T110" fmla="*/ 90 w 205"/>
                <a:gd name="T111" fmla="*/ 40 h 219"/>
                <a:gd name="T112" fmla="*/ 109 w 205"/>
                <a:gd name="T113" fmla="*/ 35 h 219"/>
                <a:gd name="T114" fmla="*/ 127 w 205"/>
                <a:gd name="T115" fmla="*/ 1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5" h="219">
                  <a:moveTo>
                    <a:pt x="107" y="3"/>
                  </a:moveTo>
                  <a:cubicBezTo>
                    <a:pt x="117" y="0"/>
                    <a:pt x="125" y="2"/>
                    <a:pt x="133" y="7"/>
                  </a:cubicBezTo>
                  <a:cubicBezTo>
                    <a:pt x="147" y="17"/>
                    <a:pt x="152" y="28"/>
                    <a:pt x="148" y="39"/>
                  </a:cubicBezTo>
                  <a:cubicBezTo>
                    <a:pt x="147" y="42"/>
                    <a:pt x="146" y="45"/>
                    <a:pt x="144" y="46"/>
                  </a:cubicBezTo>
                  <a:cubicBezTo>
                    <a:pt x="142" y="48"/>
                    <a:pt x="135" y="51"/>
                    <a:pt x="126" y="56"/>
                  </a:cubicBezTo>
                  <a:cubicBezTo>
                    <a:pt x="120" y="59"/>
                    <a:pt x="114" y="62"/>
                    <a:pt x="107" y="66"/>
                  </a:cubicBezTo>
                  <a:cubicBezTo>
                    <a:pt x="105" y="67"/>
                    <a:pt x="103" y="68"/>
                    <a:pt x="102" y="69"/>
                  </a:cubicBezTo>
                  <a:cubicBezTo>
                    <a:pt x="102" y="70"/>
                    <a:pt x="101" y="70"/>
                    <a:pt x="102" y="71"/>
                  </a:cubicBezTo>
                  <a:cubicBezTo>
                    <a:pt x="102" y="72"/>
                    <a:pt x="104" y="73"/>
                    <a:pt x="106" y="73"/>
                  </a:cubicBezTo>
                  <a:cubicBezTo>
                    <a:pt x="108" y="75"/>
                    <a:pt x="111" y="76"/>
                    <a:pt x="114" y="79"/>
                  </a:cubicBezTo>
                  <a:cubicBezTo>
                    <a:pt x="117" y="81"/>
                    <a:pt x="118" y="83"/>
                    <a:pt x="118" y="84"/>
                  </a:cubicBezTo>
                  <a:cubicBezTo>
                    <a:pt x="118" y="86"/>
                    <a:pt x="116" y="89"/>
                    <a:pt x="111" y="93"/>
                  </a:cubicBezTo>
                  <a:cubicBezTo>
                    <a:pt x="100" y="102"/>
                    <a:pt x="90" y="114"/>
                    <a:pt x="78" y="127"/>
                  </a:cubicBezTo>
                  <a:cubicBezTo>
                    <a:pt x="67" y="141"/>
                    <a:pt x="62" y="148"/>
                    <a:pt x="63" y="151"/>
                  </a:cubicBezTo>
                  <a:cubicBezTo>
                    <a:pt x="63" y="153"/>
                    <a:pt x="64" y="156"/>
                    <a:pt x="66" y="160"/>
                  </a:cubicBezTo>
                  <a:cubicBezTo>
                    <a:pt x="67" y="164"/>
                    <a:pt x="68" y="167"/>
                    <a:pt x="68" y="171"/>
                  </a:cubicBezTo>
                  <a:cubicBezTo>
                    <a:pt x="68" y="175"/>
                    <a:pt x="69" y="177"/>
                    <a:pt x="70" y="177"/>
                  </a:cubicBezTo>
                  <a:cubicBezTo>
                    <a:pt x="71" y="177"/>
                    <a:pt x="71" y="178"/>
                    <a:pt x="70" y="179"/>
                  </a:cubicBezTo>
                  <a:cubicBezTo>
                    <a:pt x="70" y="181"/>
                    <a:pt x="69" y="186"/>
                    <a:pt x="68" y="195"/>
                  </a:cubicBezTo>
                  <a:cubicBezTo>
                    <a:pt x="66" y="211"/>
                    <a:pt x="64" y="219"/>
                    <a:pt x="61" y="219"/>
                  </a:cubicBezTo>
                  <a:cubicBezTo>
                    <a:pt x="59" y="219"/>
                    <a:pt x="58" y="218"/>
                    <a:pt x="57" y="217"/>
                  </a:cubicBezTo>
                  <a:cubicBezTo>
                    <a:pt x="55" y="216"/>
                    <a:pt x="54" y="213"/>
                    <a:pt x="52" y="209"/>
                  </a:cubicBezTo>
                  <a:cubicBezTo>
                    <a:pt x="51" y="205"/>
                    <a:pt x="50" y="201"/>
                    <a:pt x="50" y="198"/>
                  </a:cubicBezTo>
                  <a:cubicBezTo>
                    <a:pt x="50" y="195"/>
                    <a:pt x="51" y="189"/>
                    <a:pt x="53" y="180"/>
                  </a:cubicBezTo>
                  <a:cubicBezTo>
                    <a:pt x="56" y="167"/>
                    <a:pt x="56" y="161"/>
                    <a:pt x="53" y="162"/>
                  </a:cubicBezTo>
                  <a:cubicBezTo>
                    <a:pt x="53" y="162"/>
                    <a:pt x="53" y="162"/>
                    <a:pt x="52" y="162"/>
                  </a:cubicBezTo>
                  <a:cubicBezTo>
                    <a:pt x="51" y="163"/>
                    <a:pt x="45" y="171"/>
                    <a:pt x="34" y="184"/>
                  </a:cubicBezTo>
                  <a:cubicBezTo>
                    <a:pt x="24" y="197"/>
                    <a:pt x="18" y="204"/>
                    <a:pt x="17" y="206"/>
                  </a:cubicBezTo>
                  <a:cubicBezTo>
                    <a:pt x="16" y="208"/>
                    <a:pt x="14" y="209"/>
                    <a:pt x="13" y="210"/>
                  </a:cubicBezTo>
                  <a:cubicBezTo>
                    <a:pt x="9" y="211"/>
                    <a:pt x="7" y="210"/>
                    <a:pt x="5" y="208"/>
                  </a:cubicBezTo>
                  <a:cubicBezTo>
                    <a:pt x="3" y="205"/>
                    <a:pt x="2" y="200"/>
                    <a:pt x="1" y="192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15" y="169"/>
                    <a:pt x="18" y="166"/>
                    <a:pt x="18" y="165"/>
                  </a:cubicBezTo>
                  <a:cubicBezTo>
                    <a:pt x="18" y="164"/>
                    <a:pt x="19" y="163"/>
                    <a:pt x="22" y="160"/>
                  </a:cubicBezTo>
                  <a:cubicBezTo>
                    <a:pt x="26" y="158"/>
                    <a:pt x="29" y="154"/>
                    <a:pt x="34" y="148"/>
                  </a:cubicBezTo>
                  <a:cubicBezTo>
                    <a:pt x="52" y="126"/>
                    <a:pt x="63" y="113"/>
                    <a:pt x="67" y="108"/>
                  </a:cubicBezTo>
                  <a:cubicBezTo>
                    <a:pt x="71" y="103"/>
                    <a:pt x="72" y="101"/>
                    <a:pt x="72" y="101"/>
                  </a:cubicBezTo>
                  <a:cubicBezTo>
                    <a:pt x="71" y="100"/>
                    <a:pt x="68" y="102"/>
                    <a:pt x="61" y="105"/>
                  </a:cubicBezTo>
                  <a:cubicBezTo>
                    <a:pt x="54" y="109"/>
                    <a:pt x="49" y="111"/>
                    <a:pt x="48" y="111"/>
                  </a:cubicBezTo>
                  <a:cubicBezTo>
                    <a:pt x="44" y="111"/>
                    <a:pt x="42" y="107"/>
                    <a:pt x="42" y="99"/>
                  </a:cubicBezTo>
                  <a:cubicBezTo>
                    <a:pt x="42" y="91"/>
                    <a:pt x="44" y="86"/>
                    <a:pt x="49" y="84"/>
                  </a:cubicBezTo>
                  <a:cubicBezTo>
                    <a:pt x="52" y="83"/>
                    <a:pt x="56" y="80"/>
                    <a:pt x="62" y="76"/>
                  </a:cubicBezTo>
                  <a:cubicBezTo>
                    <a:pt x="68" y="71"/>
                    <a:pt x="71" y="68"/>
                    <a:pt x="72" y="66"/>
                  </a:cubicBezTo>
                  <a:cubicBezTo>
                    <a:pt x="72" y="65"/>
                    <a:pt x="71" y="60"/>
                    <a:pt x="69" y="53"/>
                  </a:cubicBezTo>
                  <a:cubicBezTo>
                    <a:pt x="66" y="46"/>
                    <a:pt x="65" y="40"/>
                    <a:pt x="65" y="37"/>
                  </a:cubicBezTo>
                  <a:cubicBezTo>
                    <a:pt x="65" y="33"/>
                    <a:pt x="64" y="30"/>
                    <a:pt x="63" y="28"/>
                  </a:cubicBezTo>
                  <a:cubicBezTo>
                    <a:pt x="58" y="22"/>
                    <a:pt x="57" y="17"/>
                    <a:pt x="60" y="15"/>
                  </a:cubicBezTo>
                  <a:cubicBezTo>
                    <a:pt x="64" y="12"/>
                    <a:pt x="69" y="13"/>
                    <a:pt x="76" y="17"/>
                  </a:cubicBezTo>
                  <a:cubicBezTo>
                    <a:pt x="80" y="19"/>
                    <a:pt x="83" y="19"/>
                    <a:pt x="84" y="18"/>
                  </a:cubicBezTo>
                  <a:cubicBezTo>
                    <a:pt x="86" y="17"/>
                    <a:pt x="89" y="15"/>
                    <a:pt x="94" y="10"/>
                  </a:cubicBezTo>
                  <a:cubicBezTo>
                    <a:pt x="100" y="6"/>
                    <a:pt x="104" y="3"/>
                    <a:pt x="107" y="3"/>
                  </a:cubicBezTo>
                  <a:close/>
                  <a:moveTo>
                    <a:pt x="177" y="115"/>
                  </a:moveTo>
                  <a:cubicBezTo>
                    <a:pt x="177" y="110"/>
                    <a:pt x="177" y="106"/>
                    <a:pt x="178" y="103"/>
                  </a:cubicBezTo>
                  <a:cubicBezTo>
                    <a:pt x="179" y="100"/>
                    <a:pt x="179" y="99"/>
                    <a:pt x="180" y="99"/>
                  </a:cubicBezTo>
                  <a:cubicBezTo>
                    <a:pt x="182" y="99"/>
                    <a:pt x="184" y="105"/>
                    <a:pt x="185" y="117"/>
                  </a:cubicBezTo>
                  <a:cubicBezTo>
                    <a:pt x="185" y="124"/>
                    <a:pt x="186" y="133"/>
                    <a:pt x="188" y="142"/>
                  </a:cubicBezTo>
                  <a:cubicBezTo>
                    <a:pt x="190" y="151"/>
                    <a:pt x="191" y="158"/>
                    <a:pt x="193" y="161"/>
                  </a:cubicBezTo>
                  <a:cubicBezTo>
                    <a:pt x="197" y="169"/>
                    <a:pt x="200" y="176"/>
                    <a:pt x="201" y="182"/>
                  </a:cubicBezTo>
                  <a:cubicBezTo>
                    <a:pt x="201" y="187"/>
                    <a:pt x="202" y="190"/>
                    <a:pt x="203" y="192"/>
                  </a:cubicBezTo>
                  <a:cubicBezTo>
                    <a:pt x="204" y="194"/>
                    <a:pt x="205" y="196"/>
                    <a:pt x="203" y="199"/>
                  </a:cubicBezTo>
                  <a:cubicBezTo>
                    <a:pt x="202" y="202"/>
                    <a:pt x="200" y="204"/>
                    <a:pt x="197" y="206"/>
                  </a:cubicBezTo>
                  <a:cubicBezTo>
                    <a:pt x="188" y="211"/>
                    <a:pt x="177" y="215"/>
                    <a:pt x="166" y="217"/>
                  </a:cubicBezTo>
                  <a:cubicBezTo>
                    <a:pt x="155" y="219"/>
                    <a:pt x="146" y="219"/>
                    <a:pt x="139" y="217"/>
                  </a:cubicBezTo>
                  <a:cubicBezTo>
                    <a:pt x="134" y="215"/>
                    <a:pt x="129" y="212"/>
                    <a:pt x="125" y="207"/>
                  </a:cubicBezTo>
                  <a:cubicBezTo>
                    <a:pt x="120" y="202"/>
                    <a:pt x="117" y="196"/>
                    <a:pt x="114" y="189"/>
                  </a:cubicBezTo>
                  <a:cubicBezTo>
                    <a:pt x="111" y="183"/>
                    <a:pt x="109" y="179"/>
                    <a:pt x="107" y="179"/>
                  </a:cubicBezTo>
                  <a:cubicBezTo>
                    <a:pt x="106" y="178"/>
                    <a:pt x="104" y="179"/>
                    <a:pt x="102" y="180"/>
                  </a:cubicBezTo>
                  <a:cubicBezTo>
                    <a:pt x="99" y="182"/>
                    <a:pt x="97" y="182"/>
                    <a:pt x="96" y="182"/>
                  </a:cubicBezTo>
                  <a:cubicBezTo>
                    <a:pt x="92" y="181"/>
                    <a:pt x="90" y="174"/>
                    <a:pt x="88" y="163"/>
                  </a:cubicBezTo>
                  <a:cubicBezTo>
                    <a:pt x="87" y="158"/>
                    <a:pt x="87" y="155"/>
                    <a:pt x="87" y="154"/>
                  </a:cubicBezTo>
                  <a:cubicBezTo>
                    <a:pt x="87" y="152"/>
                    <a:pt x="88" y="151"/>
                    <a:pt x="89" y="150"/>
                  </a:cubicBezTo>
                  <a:cubicBezTo>
                    <a:pt x="90" y="149"/>
                    <a:pt x="91" y="148"/>
                    <a:pt x="91" y="148"/>
                  </a:cubicBezTo>
                  <a:cubicBezTo>
                    <a:pt x="92" y="148"/>
                    <a:pt x="92" y="148"/>
                    <a:pt x="94" y="149"/>
                  </a:cubicBezTo>
                  <a:cubicBezTo>
                    <a:pt x="95" y="151"/>
                    <a:pt x="95" y="152"/>
                    <a:pt x="94" y="154"/>
                  </a:cubicBezTo>
                  <a:cubicBezTo>
                    <a:pt x="93" y="155"/>
                    <a:pt x="92" y="156"/>
                    <a:pt x="93" y="156"/>
                  </a:cubicBezTo>
                  <a:cubicBezTo>
                    <a:pt x="94" y="156"/>
                    <a:pt x="96" y="155"/>
                    <a:pt x="99" y="152"/>
                  </a:cubicBezTo>
                  <a:cubicBezTo>
                    <a:pt x="102" y="149"/>
                    <a:pt x="105" y="146"/>
                    <a:pt x="106" y="143"/>
                  </a:cubicBezTo>
                  <a:cubicBezTo>
                    <a:pt x="108" y="139"/>
                    <a:pt x="109" y="134"/>
                    <a:pt x="110" y="127"/>
                  </a:cubicBezTo>
                  <a:cubicBezTo>
                    <a:pt x="111" y="119"/>
                    <a:pt x="110" y="114"/>
                    <a:pt x="109" y="113"/>
                  </a:cubicBezTo>
                  <a:cubicBezTo>
                    <a:pt x="107" y="112"/>
                    <a:pt x="106" y="110"/>
                    <a:pt x="107" y="108"/>
                  </a:cubicBezTo>
                  <a:cubicBezTo>
                    <a:pt x="107" y="106"/>
                    <a:pt x="108" y="105"/>
                    <a:pt x="109" y="105"/>
                  </a:cubicBezTo>
                  <a:cubicBezTo>
                    <a:pt x="111" y="105"/>
                    <a:pt x="113" y="106"/>
                    <a:pt x="115" y="109"/>
                  </a:cubicBezTo>
                  <a:cubicBezTo>
                    <a:pt x="117" y="112"/>
                    <a:pt x="119" y="116"/>
                    <a:pt x="120" y="121"/>
                  </a:cubicBezTo>
                  <a:cubicBezTo>
                    <a:pt x="121" y="125"/>
                    <a:pt x="122" y="127"/>
                    <a:pt x="123" y="127"/>
                  </a:cubicBezTo>
                  <a:cubicBezTo>
                    <a:pt x="124" y="127"/>
                    <a:pt x="126" y="125"/>
                    <a:pt x="130" y="121"/>
                  </a:cubicBezTo>
                  <a:cubicBezTo>
                    <a:pt x="133" y="117"/>
                    <a:pt x="135" y="115"/>
                    <a:pt x="135" y="114"/>
                  </a:cubicBezTo>
                  <a:cubicBezTo>
                    <a:pt x="135" y="113"/>
                    <a:pt x="135" y="113"/>
                    <a:pt x="133" y="113"/>
                  </a:cubicBezTo>
                  <a:cubicBezTo>
                    <a:pt x="132" y="113"/>
                    <a:pt x="132" y="113"/>
                    <a:pt x="133" y="112"/>
                  </a:cubicBezTo>
                  <a:cubicBezTo>
                    <a:pt x="135" y="108"/>
                    <a:pt x="138" y="105"/>
                    <a:pt x="142" y="101"/>
                  </a:cubicBezTo>
                  <a:cubicBezTo>
                    <a:pt x="143" y="100"/>
                    <a:pt x="145" y="100"/>
                    <a:pt x="147" y="101"/>
                  </a:cubicBezTo>
                  <a:cubicBezTo>
                    <a:pt x="150" y="102"/>
                    <a:pt x="152" y="104"/>
                    <a:pt x="154" y="106"/>
                  </a:cubicBezTo>
                  <a:cubicBezTo>
                    <a:pt x="158" y="110"/>
                    <a:pt x="158" y="116"/>
                    <a:pt x="153" y="122"/>
                  </a:cubicBezTo>
                  <a:cubicBezTo>
                    <a:pt x="151" y="126"/>
                    <a:pt x="150" y="128"/>
                    <a:pt x="150" y="129"/>
                  </a:cubicBezTo>
                  <a:cubicBezTo>
                    <a:pt x="150" y="130"/>
                    <a:pt x="146" y="136"/>
                    <a:pt x="137" y="146"/>
                  </a:cubicBezTo>
                  <a:cubicBezTo>
                    <a:pt x="129" y="156"/>
                    <a:pt x="124" y="162"/>
                    <a:pt x="123" y="164"/>
                  </a:cubicBezTo>
                  <a:cubicBezTo>
                    <a:pt x="121" y="168"/>
                    <a:pt x="121" y="173"/>
                    <a:pt x="123" y="180"/>
                  </a:cubicBezTo>
                  <a:cubicBezTo>
                    <a:pt x="125" y="187"/>
                    <a:pt x="127" y="192"/>
                    <a:pt x="130" y="195"/>
                  </a:cubicBezTo>
                  <a:cubicBezTo>
                    <a:pt x="132" y="196"/>
                    <a:pt x="136" y="196"/>
                    <a:pt x="144" y="195"/>
                  </a:cubicBezTo>
                  <a:cubicBezTo>
                    <a:pt x="151" y="194"/>
                    <a:pt x="157" y="193"/>
                    <a:pt x="162" y="191"/>
                  </a:cubicBezTo>
                  <a:cubicBezTo>
                    <a:pt x="162" y="190"/>
                    <a:pt x="162" y="190"/>
                    <a:pt x="163" y="190"/>
                  </a:cubicBezTo>
                  <a:cubicBezTo>
                    <a:pt x="166" y="189"/>
                    <a:pt x="168" y="187"/>
                    <a:pt x="169" y="185"/>
                  </a:cubicBezTo>
                  <a:cubicBezTo>
                    <a:pt x="169" y="182"/>
                    <a:pt x="170" y="175"/>
                    <a:pt x="172" y="162"/>
                  </a:cubicBezTo>
                  <a:cubicBezTo>
                    <a:pt x="172" y="162"/>
                    <a:pt x="172" y="161"/>
                    <a:pt x="172" y="160"/>
                  </a:cubicBezTo>
                  <a:cubicBezTo>
                    <a:pt x="174" y="148"/>
                    <a:pt x="175" y="138"/>
                    <a:pt x="176" y="131"/>
                  </a:cubicBezTo>
                  <a:cubicBezTo>
                    <a:pt x="177" y="125"/>
                    <a:pt x="177" y="119"/>
                    <a:pt x="177" y="115"/>
                  </a:cubicBezTo>
                  <a:close/>
                  <a:moveTo>
                    <a:pt x="123" y="11"/>
                  </a:moveTo>
                  <a:cubicBezTo>
                    <a:pt x="120" y="9"/>
                    <a:pt x="117" y="9"/>
                    <a:pt x="114" y="9"/>
                  </a:cubicBezTo>
                  <a:cubicBezTo>
                    <a:pt x="111" y="9"/>
                    <a:pt x="108" y="10"/>
                    <a:pt x="103" y="14"/>
                  </a:cubicBezTo>
                  <a:cubicBezTo>
                    <a:pt x="98" y="17"/>
                    <a:pt x="95" y="21"/>
                    <a:pt x="92" y="25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91" y="46"/>
                    <a:pt x="92" y="49"/>
                    <a:pt x="94" y="49"/>
                  </a:cubicBezTo>
                  <a:cubicBezTo>
                    <a:pt x="95" y="49"/>
                    <a:pt x="100" y="44"/>
                    <a:pt x="109" y="35"/>
                  </a:cubicBezTo>
                  <a:cubicBezTo>
                    <a:pt x="118" y="26"/>
                    <a:pt x="123" y="21"/>
                    <a:pt x="124" y="18"/>
                  </a:cubicBezTo>
                  <a:cubicBezTo>
                    <a:pt x="127" y="13"/>
                    <a:pt x="127" y="13"/>
                    <a:pt x="127" y="13"/>
                  </a:cubicBezTo>
                  <a:lnTo>
                    <a:pt x="12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623262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0">
        <p15:prstTrans prst="airplane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1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3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4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45" presetID="2" presetClass="entr" presetSubtype="1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47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48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51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5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5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6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2" grpId="0"/>
          <p:bldP spid="33" grpId="0"/>
          <p:bldP spid="39" grpId="0" animBg="1"/>
          <p:bldP spid="40" grpId="0" animBg="1"/>
          <p:bldP spid="4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1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3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4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45" presetID="2" presetClass="entr" presetSubtype="1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5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6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2" grpId="0"/>
          <p:bldP spid="33" grpId="0"/>
          <p:bldP spid="39" grpId="0" animBg="1"/>
          <p:bldP spid="40" grpId="0" animBg="1"/>
          <p:bldP spid="41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7092" y="368447"/>
            <a:ext cx="584649" cy="27133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443186" y="514770"/>
            <a:ext cx="430887" cy="2648245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1600" b="1" spc="300" dirty="0" smtClean="0">
                <a:solidFill>
                  <a:schemeClr val="bg1"/>
                </a:solidFill>
                <a:latin typeface="+mn-ea"/>
              </a:rPr>
              <a:t>可长可短的标题</a:t>
            </a:r>
            <a:endParaRPr lang="zh-CN" altLang="en-US" sz="1600" b="1" spc="3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0328" y="2040761"/>
            <a:ext cx="831951" cy="70103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7891" flipH="1">
            <a:off x="142062" y="-631705"/>
            <a:ext cx="5726986" cy="221311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07482" y="2771037"/>
            <a:ext cx="4341608" cy="209896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1135" y="1879893"/>
            <a:ext cx="831951" cy="70103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335" y="4448921"/>
            <a:ext cx="831951" cy="70103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0706">
            <a:off x="1081490" y="1544104"/>
            <a:ext cx="622382" cy="524444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1311559" y="2116652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第一项工作完成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30" name="文本框 6"/>
          <p:cNvSpPr txBox="1"/>
          <p:nvPr/>
        </p:nvSpPr>
        <p:spPr>
          <a:xfrm>
            <a:off x="1982326" y="1906877"/>
            <a:ext cx="2723823" cy="1522123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。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您的内容打在这里，或者通过复制您的文本后，在此框中选择粘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贴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0706">
            <a:off x="6782508" y="1544104"/>
            <a:ext cx="622382" cy="524444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7012577" y="2116652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第二项工作完成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33" name="文本框 6"/>
          <p:cNvSpPr txBox="1"/>
          <p:nvPr/>
        </p:nvSpPr>
        <p:spPr>
          <a:xfrm>
            <a:off x="7683344" y="1906877"/>
            <a:ext cx="2723823" cy="1522123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。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您的内容打在这里，或者通过复制您的文本后，在此框中选择粘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贴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0706">
            <a:off x="1081490" y="3875262"/>
            <a:ext cx="622382" cy="524444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1311559" y="4447810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第三项工作完成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36" name="文本框 6"/>
          <p:cNvSpPr txBox="1"/>
          <p:nvPr/>
        </p:nvSpPr>
        <p:spPr>
          <a:xfrm>
            <a:off x="1982326" y="4238035"/>
            <a:ext cx="2723823" cy="1522123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。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您的内容打在这里，或者通过复制您的文本后，在此框中选择粘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贴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0706">
            <a:off x="6782508" y="3875262"/>
            <a:ext cx="622382" cy="524444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7012577" y="4447810"/>
            <a:ext cx="353907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zh-CN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第四项工作完成</a:t>
            </a:r>
            <a:endParaRPr lang="en-US" altLang="zh-CN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39" name="文本框 6"/>
          <p:cNvSpPr txBox="1"/>
          <p:nvPr/>
        </p:nvSpPr>
        <p:spPr>
          <a:xfrm>
            <a:off x="7683344" y="4238035"/>
            <a:ext cx="2723823" cy="1522123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sym typeface="微软雅黑" pitchFamily="34" charset="-122"/>
              </a:rPr>
              <a:t>此录入上述图表的描述说明，在此录入上述图表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或者通过复制您的文本后，在此框中选择粘贴，并选择只保留文字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。</a:t>
            </a: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您的内容打在这里，或者通过复制您的文本后，在此框中选择粘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贴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800279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0">
        <p:checker/>
      </p:transition>
    </mc:Choice>
    <mc:Fallback>
      <p:transition spd="slow" advClick="0" advTm="0">
        <p:checker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7" presetID="2" presetClass="entr" presetSubtype="3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9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0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2" presetID="2" presetClass="entr" presetSubtype="3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4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3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41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4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5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5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5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6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2500"/>
                                </p:stCondLst>
                                <p:childTnLst>
                                  <p:par>
                                    <p:cTn id="6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7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4000"/>
                                </p:stCondLst>
                                <p:childTnLst>
                                  <p:par>
                                    <p:cTn id="7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14500"/>
                                </p:stCondLst>
                                <p:childTnLst>
                                  <p:par>
                                    <p:cTn id="8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0"/>
                                </p:stCondLst>
                                <p:childTnLst>
                                  <p:par>
                                    <p:cTn id="8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29" grpId="0"/>
          <p:bldP spid="30" grpId="0"/>
          <p:bldP spid="32" grpId="0"/>
          <p:bldP spid="33" grpId="0"/>
          <p:bldP spid="35" grpId="0"/>
          <p:bldP spid="36" grpId="0"/>
          <p:bldP spid="38" grpId="0"/>
          <p:bldP spid="3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7" presetID="2" presetClass="entr" presetSubtype="3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2" presetID="2" presetClass="entr" presetSubtype="3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3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41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4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5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5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5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6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2500"/>
                                </p:stCondLst>
                                <p:childTnLst>
                                  <p:par>
                                    <p:cTn id="6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7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4000"/>
                                </p:stCondLst>
                                <p:childTnLst>
                                  <p:par>
                                    <p:cTn id="7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14500"/>
                                </p:stCondLst>
                                <p:childTnLst>
                                  <p:par>
                                    <p:cTn id="8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0"/>
                                </p:stCondLst>
                                <p:childTnLst>
                                  <p:par>
                                    <p:cTn id="8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29" grpId="0"/>
          <p:bldP spid="30" grpId="0"/>
          <p:bldP spid="32" grpId="0"/>
          <p:bldP spid="33" grpId="0"/>
          <p:bldP spid="35" grpId="0"/>
          <p:bldP spid="36" grpId="0"/>
          <p:bldP spid="38" grpId="0"/>
          <p:bldP spid="39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Calibri Light"/>
        <a:ea typeface="方正清刻本悦宋简体"/>
        <a:cs typeface=""/>
      </a:majorFont>
      <a:minorFont>
        <a:latin typeface="Calibri"/>
        <a:ea typeface="方正清刻本悦宋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7418</Words>
  <Application>Microsoft Office PowerPoint</Application>
  <PresentationFormat>宽屏</PresentationFormat>
  <Paragraphs>239</Paragraphs>
  <Slides>32</Slides>
  <Notes>32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5" baseType="lpstr">
      <vt:lpstr>微软雅黑</vt:lpstr>
      <vt:lpstr>Calibri</vt:lpstr>
      <vt:lpstr>helvetica neue</vt:lpstr>
      <vt:lpstr>Times New Roman</vt:lpstr>
      <vt:lpstr>Arial</vt:lpstr>
      <vt:lpstr>书体坊安景臣钢笔行书</vt:lpstr>
      <vt:lpstr>AXIS Std L</vt:lpstr>
      <vt:lpstr>方正字迹-邢体草书简体</vt:lpstr>
      <vt:lpstr>Open Sans</vt:lpstr>
      <vt:lpstr>方正清刻本悦宋简体</vt:lpstr>
      <vt:lpstr>宋体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Win7w.Com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中国风古风类</dc:title>
  <dc:subject>RP</dc:subject>
  <dc:creator>Windows 用户</dc:creator>
  <cp:keywords>RP</cp:keywords>
  <dc:description>RP</dc:description>
  <cp:lastModifiedBy>Windows 用户</cp:lastModifiedBy>
  <cp:revision>53</cp:revision>
  <dcterms:created xsi:type="dcterms:W3CDTF">2017-02-22T19:33:57Z</dcterms:created>
  <dcterms:modified xsi:type="dcterms:W3CDTF">2017-02-23T08:21:10Z</dcterms:modified>
  <cp:category>RP</cp:category>
  <cp:contentStatus>RP</cp:contentStatus>
</cp:coreProperties>
</file>