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handoutMasterIdLst>
    <p:handoutMasterId r:id="rId29"/>
  </p:handoutMasterIdLst>
  <p:sldIdLst>
    <p:sldId id="260" r:id="rId3"/>
    <p:sldId id="264" r:id="rId4"/>
    <p:sldId id="265" r:id="rId5"/>
    <p:sldId id="266" r:id="rId6"/>
    <p:sldId id="269" r:id="rId7"/>
    <p:sldId id="270" r:id="rId8"/>
    <p:sldId id="291" r:id="rId9"/>
    <p:sldId id="272" r:id="rId10"/>
    <p:sldId id="277" r:id="rId11"/>
    <p:sldId id="276" r:id="rId12"/>
    <p:sldId id="282" r:id="rId13"/>
    <p:sldId id="279" r:id="rId14"/>
    <p:sldId id="280" r:id="rId15"/>
    <p:sldId id="283" r:id="rId16"/>
    <p:sldId id="275" r:id="rId17"/>
    <p:sldId id="268" r:id="rId18"/>
    <p:sldId id="271" r:id="rId19"/>
    <p:sldId id="274" r:id="rId20"/>
    <p:sldId id="284" r:id="rId21"/>
    <p:sldId id="287" r:id="rId22"/>
    <p:sldId id="289" r:id="rId23"/>
    <p:sldId id="285" r:id="rId24"/>
    <p:sldId id="290" r:id="rId25"/>
    <p:sldId id="267" r:id="rId26"/>
    <p:sldId id="309"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A2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025" autoAdjust="0"/>
    <p:restoredTop sz="94660"/>
  </p:normalViewPr>
  <p:slideViewPr>
    <p:cSldViewPr snapToGrid="0" showGuides="1">
      <p:cViewPr varScale="1">
        <p:scale>
          <a:sx n="115" d="100"/>
          <a:sy n="115" d="100"/>
        </p:scale>
        <p:origin x="-318" y="-108"/>
      </p:cViewPr>
      <p:guideLst>
        <p:guide orient="horz" pos="2160"/>
        <p:guide pos="3840"/>
        <p:guide pos="42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notesMaster" Target="notesMasters/notesMaster1.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horzOverflow="overflow"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p>
      </c:txPr>
    </c:title>
    <c:autoTitleDeleted val="0"/>
    <c:plotArea>
      <c:layout/>
      <c:barChart>
        <c:barDir val="col"/>
        <c:grouping val="percentStacked"/>
        <c:varyColors val="0"/>
        <c:ser>
          <c:idx val="0"/>
          <c:order val="0"/>
          <c:tx>
            <c:strRef>
              <c:f>Sheet1!$B$1</c:f>
              <c:strCache>
                <c:ptCount val="1"/>
                <c:pt idx="0">
                  <c:v>系列 1</c:v>
                </c:pt>
              </c:strCache>
            </c:strRef>
          </c:tx>
          <c:spPr>
            <a:solidFill>
              <a:schemeClr val="accent1"/>
            </a:solidFill>
            <a:ln>
              <a:noFill/>
            </a:ln>
            <a:effectLst/>
          </c:spPr>
          <c:invertIfNegative val="0"/>
          <c:dLbls>
            <c:delete val="1"/>
          </c:dLbls>
          <c:cat>
            <c:strRef>
              <c:f>Sheet1!$A$2:$A$8</c:f>
              <c:strCache>
                <c:ptCount val="7"/>
                <c:pt idx="0">
                  <c:v>类别 1</c:v>
                </c:pt>
                <c:pt idx="1">
                  <c:v>类别 2</c:v>
                </c:pt>
                <c:pt idx="2">
                  <c:v>类别 3</c:v>
                </c:pt>
                <c:pt idx="3">
                  <c:v>类别 4</c:v>
                </c:pt>
                <c:pt idx="4">
                  <c:v>类别 5</c:v>
                </c:pt>
                <c:pt idx="5">
                  <c:v>类别 6</c:v>
                </c:pt>
                <c:pt idx="6">
                  <c:v>类别 7</c:v>
                </c:pt>
              </c:strCache>
            </c:strRef>
          </c:cat>
          <c:val>
            <c:numRef>
              <c:f>Sheet1!$B$2:$B$8</c:f>
              <c:numCache>
                <c:formatCode>General</c:formatCode>
                <c:ptCount val="7"/>
                <c:pt idx="0">
                  <c:v>4.3</c:v>
                </c:pt>
                <c:pt idx="1">
                  <c:v>2.5</c:v>
                </c:pt>
                <c:pt idx="2">
                  <c:v>3.5</c:v>
                </c:pt>
                <c:pt idx="3">
                  <c:v>4.5</c:v>
                </c:pt>
                <c:pt idx="4">
                  <c:v>5.5</c:v>
                </c:pt>
                <c:pt idx="5">
                  <c:v>4.5</c:v>
                </c:pt>
                <c:pt idx="6">
                  <c:v>3.5</c:v>
                </c:pt>
              </c:numCache>
            </c:numRef>
          </c:val>
        </c:ser>
        <c:ser>
          <c:idx val="1"/>
          <c:order val="1"/>
          <c:tx>
            <c:strRef>
              <c:f>Sheet1!$C$1</c:f>
              <c:strCache>
                <c:ptCount val="1"/>
                <c:pt idx="0">
                  <c:v>系列 2</c:v>
                </c:pt>
              </c:strCache>
            </c:strRef>
          </c:tx>
          <c:spPr>
            <a:solidFill>
              <a:schemeClr val="accent2"/>
            </a:solidFill>
            <a:ln>
              <a:noFill/>
            </a:ln>
            <a:effectLst/>
          </c:spPr>
          <c:invertIfNegative val="0"/>
          <c:dLbls>
            <c:delete val="1"/>
          </c:dLbls>
          <c:cat>
            <c:strRef>
              <c:f>Sheet1!$A$2:$A$8</c:f>
              <c:strCache>
                <c:ptCount val="7"/>
                <c:pt idx="0">
                  <c:v>类别 1</c:v>
                </c:pt>
                <c:pt idx="1">
                  <c:v>类别 2</c:v>
                </c:pt>
                <c:pt idx="2">
                  <c:v>类别 3</c:v>
                </c:pt>
                <c:pt idx="3">
                  <c:v>类别 4</c:v>
                </c:pt>
                <c:pt idx="4">
                  <c:v>类别 5</c:v>
                </c:pt>
                <c:pt idx="5">
                  <c:v>类别 6</c:v>
                </c:pt>
                <c:pt idx="6">
                  <c:v>类别 7</c:v>
                </c:pt>
              </c:strCache>
            </c:strRef>
          </c:cat>
          <c:val>
            <c:numRef>
              <c:f>Sheet1!$C$2:$C$8</c:f>
              <c:numCache>
                <c:formatCode>General</c:formatCode>
                <c:ptCount val="7"/>
                <c:pt idx="0">
                  <c:v>2.4</c:v>
                </c:pt>
                <c:pt idx="1">
                  <c:v>4.4</c:v>
                </c:pt>
                <c:pt idx="2">
                  <c:v>1.8</c:v>
                </c:pt>
                <c:pt idx="3">
                  <c:v>2.8</c:v>
                </c:pt>
                <c:pt idx="4">
                  <c:v>2.8</c:v>
                </c:pt>
                <c:pt idx="5">
                  <c:v>2.1</c:v>
                </c:pt>
                <c:pt idx="6">
                  <c:v>0.8</c:v>
                </c:pt>
              </c:numCache>
            </c:numRef>
          </c:val>
        </c:ser>
        <c:ser>
          <c:idx val="2"/>
          <c:order val="2"/>
          <c:tx>
            <c:strRef>
              <c:f>Sheet1!$D$1</c:f>
              <c:strCache>
                <c:ptCount val="1"/>
                <c:pt idx="0">
                  <c:v>系列 3</c:v>
                </c:pt>
              </c:strCache>
            </c:strRef>
          </c:tx>
          <c:spPr>
            <a:solidFill>
              <a:schemeClr val="accent3"/>
            </a:solidFill>
            <a:ln>
              <a:noFill/>
            </a:ln>
            <a:effectLst/>
          </c:spPr>
          <c:invertIfNegative val="0"/>
          <c:dLbls>
            <c:delete val="1"/>
          </c:dLbls>
          <c:cat>
            <c:strRef>
              <c:f>Sheet1!$A$2:$A$8</c:f>
              <c:strCache>
                <c:ptCount val="7"/>
                <c:pt idx="0">
                  <c:v>类别 1</c:v>
                </c:pt>
                <c:pt idx="1">
                  <c:v>类别 2</c:v>
                </c:pt>
                <c:pt idx="2">
                  <c:v>类别 3</c:v>
                </c:pt>
                <c:pt idx="3">
                  <c:v>类别 4</c:v>
                </c:pt>
                <c:pt idx="4">
                  <c:v>类别 5</c:v>
                </c:pt>
                <c:pt idx="5">
                  <c:v>类别 6</c:v>
                </c:pt>
                <c:pt idx="6">
                  <c:v>类别 7</c:v>
                </c:pt>
              </c:strCache>
            </c:strRef>
          </c:cat>
          <c:val>
            <c:numRef>
              <c:f>Sheet1!$D$2:$D$8</c:f>
              <c:numCache>
                <c:formatCode>General</c:formatCode>
                <c:ptCount val="7"/>
                <c:pt idx="0">
                  <c:v>2</c:v>
                </c:pt>
                <c:pt idx="1">
                  <c:v>2</c:v>
                </c:pt>
                <c:pt idx="2">
                  <c:v>3</c:v>
                </c:pt>
                <c:pt idx="3">
                  <c:v>5</c:v>
                </c:pt>
                <c:pt idx="4">
                  <c:v>4</c:v>
                </c:pt>
                <c:pt idx="5">
                  <c:v>5</c:v>
                </c:pt>
                <c:pt idx="6">
                  <c:v>2</c:v>
                </c:pt>
              </c:numCache>
            </c:numRef>
          </c:val>
        </c:ser>
        <c:dLbls>
          <c:showLegendKey val="0"/>
          <c:showVal val="0"/>
          <c:showCatName val="0"/>
          <c:showSerName val="0"/>
          <c:showPercent val="0"/>
          <c:showBubbleSize val="0"/>
        </c:dLbls>
        <c:gapWidth val="150"/>
        <c:overlap val="100"/>
        <c:axId val="307182976"/>
        <c:axId val="307209344"/>
      </c:barChart>
      <c:catAx>
        <c:axId val="30718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307209344"/>
        <c:crosses val="autoZero"/>
        <c:auto val="1"/>
        <c:lblAlgn val="ctr"/>
        <c:lblOffset val="100"/>
        <c:noMultiLvlLbl val="0"/>
      </c:catAx>
      <c:valAx>
        <c:axId val="3072093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307182976"/>
        <c:crosses val="autoZero"/>
        <c:crossBetween val="between"/>
      </c:valAx>
      <c:spPr>
        <a:noFill/>
        <a:ln>
          <a:noFill/>
        </a:ln>
        <a:effectLst/>
      </c:spPr>
    </c:plotArea>
    <c:legend>
      <c:legendPos val="b"/>
      <c:layout/>
      <c:overlay val="0"/>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7EAA9C-0EFE-48D2-89F0-E0B53396F11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B46F50-22E2-49EB-9DEB-6941CDC95B3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2543A34B-7DAB-45F2-8E91-34BE566FD9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3878E5-5065-41F6-9FDB-3A16E7085C1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543A34B-7DAB-45F2-8E91-34BE566FD9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3878E5-5065-41F6-9FDB-3A16E7085C1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543A34B-7DAB-45F2-8E91-34BE566FD9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3878E5-5065-41F6-9FDB-3A16E7085C1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elcome">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336800" y="319964"/>
            <a:ext cx="7518400" cy="471365"/>
          </a:xfrm>
          <a:prstGeom prst="rect">
            <a:avLst/>
          </a:prstGeom>
        </p:spPr>
        <p:txBody>
          <a:bodyPr wrap="none" lIns="0" tIns="0" rIns="0" bIns="0" anchor="ctr">
            <a:noAutofit/>
          </a:bodyPr>
          <a:lstStyle>
            <a:lvl1pPr algn="ctr">
              <a:defRPr sz="2400" b="1" i="0" baseline="0">
                <a:solidFill>
                  <a:schemeClr val="tx1">
                    <a:lumMod val="50000"/>
                    <a:lumOff val="50000"/>
                  </a:schemeClr>
                </a:solidFill>
                <a:latin typeface="+mn-lt"/>
              </a:defRPr>
            </a:lvl1pPr>
          </a:lstStyle>
          <a:p>
            <a:r>
              <a:rPr lang="en-US" dirty="0" smtClean="0"/>
              <a:t>Click To Edit Master Title Style</a:t>
            </a:r>
            <a:endParaRPr lang="en-US" dirty="0"/>
          </a:p>
        </p:txBody>
      </p:sp>
      <p:sp>
        <p:nvSpPr>
          <p:cNvPr id="11" name="Text Placeholder 3"/>
          <p:cNvSpPr>
            <a:spLocks noGrp="1"/>
          </p:cNvSpPr>
          <p:nvPr>
            <p:ph type="body" sz="half" idx="2" hasCustomPrompt="1"/>
          </p:nvPr>
        </p:nvSpPr>
        <p:spPr>
          <a:xfrm>
            <a:off x="3352800" y="789284"/>
            <a:ext cx="5486400" cy="267661"/>
          </a:xfrm>
          <a:prstGeom prst="rect">
            <a:avLst/>
          </a:prstGeom>
        </p:spPr>
        <p:txBody>
          <a:bodyPr wrap="square" lIns="0" tIns="0" rIns="0" bIns="0" anchor="ctr">
            <a:noAutofit/>
          </a:bodyPr>
          <a:lstStyle>
            <a:lvl1pPr marL="0" indent="0" algn="ctr">
              <a:buNone/>
              <a:defRPr sz="1600" b="1" i="0" baseline="0">
                <a:solidFill>
                  <a:schemeClr val="tx1">
                    <a:lumMod val="50000"/>
                    <a:lumOff val="50000"/>
                  </a:schemeClr>
                </a:solidFill>
                <a:latin typeface="+mn-lt"/>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smtClean="0"/>
              <a:t>Subtext Goes Here</a:t>
            </a:r>
            <a:endParaRPr lang="en-US" dirty="0" smtClean="0"/>
          </a:p>
        </p:txBody>
      </p:sp>
      <p:sp>
        <p:nvSpPr>
          <p:cNvPr id="14" name="Picture Placeholder 7"/>
          <p:cNvSpPr>
            <a:spLocks noGrp="1"/>
          </p:cNvSpPr>
          <p:nvPr>
            <p:ph type="pic" sz="quarter" idx="10" hasCustomPrompt="1"/>
          </p:nvPr>
        </p:nvSpPr>
        <p:spPr>
          <a:xfrm>
            <a:off x="1443616" y="2602802"/>
            <a:ext cx="2743200" cy="2742380"/>
          </a:xfrm>
          <a:prstGeom prst="ellipse">
            <a:avLst/>
          </a:prstGeom>
          <a:ln w="28575">
            <a:solidFill>
              <a:schemeClr val="accent1">
                <a:lumMod val="75000"/>
              </a:schemeClr>
            </a:solidFill>
          </a:ln>
        </p:spPr>
        <p:txBody>
          <a:bodyPr bIns="182880" anchor="b"/>
          <a:lstStyle>
            <a:lvl1pPr algn="ctr">
              <a:buNone/>
              <a:defRPr sz="1465">
                <a:solidFill>
                  <a:schemeClr val="tx1">
                    <a:lumMod val="50000"/>
                    <a:lumOff val="50000"/>
                  </a:schemeClr>
                </a:solidFill>
              </a:defRPr>
            </a:lvl1pPr>
          </a:lstStyle>
          <a:p>
            <a:r>
              <a:rPr lang="en-US" dirty="0" smtClean="0"/>
              <a:t>Image Holder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543A34B-7DAB-45F2-8E91-34BE566FD9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3878E5-5065-41F6-9FDB-3A16E7085C1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2543A34B-7DAB-45F2-8E91-34BE566FD9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3878E5-5065-41F6-9FDB-3A16E7085C1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543A34B-7DAB-45F2-8E91-34BE566FD9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3878E5-5065-41F6-9FDB-3A16E7085C1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543A34B-7DAB-45F2-8E91-34BE566FD9F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23878E5-5065-41F6-9FDB-3A16E7085C1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543A34B-7DAB-45F2-8E91-34BE566FD9F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23878E5-5065-41F6-9FDB-3A16E7085C1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543A34B-7DAB-45F2-8E91-34BE566FD9F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3878E5-5065-41F6-9FDB-3A16E7085C1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2543A34B-7DAB-45F2-8E91-34BE566FD9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3878E5-5065-41F6-9FDB-3A16E7085C1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2543A34B-7DAB-45F2-8E91-34BE566FD9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3878E5-5065-41F6-9FDB-3A16E7085C1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3A34B-7DAB-45F2-8E91-34BE566FD9F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878E5-5065-41F6-9FDB-3A16E7085C1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华文行楷" panose="02010800040101010101"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chart" Target="../charts/chart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7.wdp"/><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hyperlink" Target="https://www.freeppt7.com/"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16.wdp"/><Relationship Id="rId5" Type="http://schemas.openxmlformats.org/officeDocument/2006/relationships/image" Target="../media/image15.png"/><Relationship Id="rId4" Type="http://schemas.microsoft.com/office/2007/relationships/hdphoto" Target="../media/image14.wdp"/><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03033" y="2450690"/>
            <a:ext cx="8814619" cy="44073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6000" cy="3176863"/>
          </a:xfrm>
          <a:prstGeom prst="rect">
            <a:avLst/>
          </a:prstGeom>
        </p:spPr>
      </p:pic>
      <p:sp>
        <p:nvSpPr>
          <p:cNvPr id="3" name="文本框 2"/>
          <p:cNvSpPr txBox="1"/>
          <p:nvPr/>
        </p:nvSpPr>
        <p:spPr>
          <a:xfrm>
            <a:off x="4217171" y="1565820"/>
            <a:ext cx="1107996" cy="3170099"/>
          </a:xfrm>
          <a:prstGeom prst="rect">
            <a:avLst/>
          </a:prstGeom>
          <a:noFill/>
        </p:spPr>
        <p:txBody>
          <a:bodyPr vert="eaVert" wrap="none" rtlCol="0">
            <a:spAutoFit/>
          </a:bodyPr>
          <a:lstStyle/>
          <a:p>
            <a:r>
              <a:rPr lang="zh-CN" altLang="en-US" sz="6000" dirty="0" smtClean="0">
                <a:solidFill>
                  <a:schemeClr val="tx2">
                    <a:lumMod val="50000"/>
                  </a:schemeClr>
                </a:solidFill>
                <a:latin typeface="华文行楷" panose="02010800040101010101" charset="-122"/>
                <a:ea typeface="华文行楷" panose="02010800040101010101" charset="-122"/>
              </a:rPr>
              <a:t>三生三世</a:t>
            </a:r>
            <a:endParaRPr lang="zh-CN" altLang="en-US" sz="6000" dirty="0">
              <a:solidFill>
                <a:schemeClr val="tx2">
                  <a:lumMod val="50000"/>
                </a:schemeClr>
              </a:solidFill>
              <a:latin typeface="华文行楷" panose="02010800040101010101" charset="-122"/>
              <a:ea typeface="华文行楷" panose="02010800040101010101" charset="-122"/>
            </a:endParaRPr>
          </a:p>
        </p:txBody>
      </p:sp>
      <p:sp>
        <p:nvSpPr>
          <p:cNvPr id="10" name="文本框 9"/>
          <p:cNvSpPr txBox="1"/>
          <p:nvPr/>
        </p:nvSpPr>
        <p:spPr>
          <a:xfrm>
            <a:off x="5031309" y="2212229"/>
            <a:ext cx="1107996" cy="2400657"/>
          </a:xfrm>
          <a:prstGeom prst="rect">
            <a:avLst/>
          </a:prstGeom>
          <a:noFill/>
        </p:spPr>
        <p:txBody>
          <a:bodyPr vert="eaVert" wrap="none" rtlCol="0">
            <a:spAutoFit/>
          </a:bodyPr>
          <a:lstStyle/>
          <a:p>
            <a:r>
              <a:rPr lang="zh-CN" altLang="en-US" sz="6000" dirty="0">
                <a:solidFill>
                  <a:schemeClr val="tx2">
                    <a:lumMod val="50000"/>
                  </a:schemeClr>
                </a:solidFill>
                <a:latin typeface="华文行楷" panose="02010800040101010101" charset="-122"/>
                <a:ea typeface="华文行楷" panose="02010800040101010101" charset="-122"/>
              </a:rPr>
              <a:t>十里</a:t>
            </a:r>
            <a:r>
              <a:rPr lang="zh-CN" altLang="en-US" sz="6000" dirty="0" smtClean="0">
                <a:solidFill>
                  <a:schemeClr val="tx2">
                    <a:lumMod val="50000"/>
                  </a:schemeClr>
                </a:solidFill>
                <a:latin typeface="华文行楷" panose="02010800040101010101" charset="-122"/>
                <a:ea typeface="华文行楷" panose="02010800040101010101" charset="-122"/>
              </a:rPr>
              <a:t>桃</a:t>
            </a:r>
            <a:endParaRPr lang="zh-CN" altLang="en-US" sz="6000" dirty="0">
              <a:solidFill>
                <a:schemeClr val="tx2">
                  <a:lumMod val="50000"/>
                </a:schemeClr>
              </a:solidFill>
              <a:latin typeface="华文行楷" panose="02010800040101010101" charset="-122"/>
              <a:ea typeface="华文行楷" panose="02010800040101010101" charset="-122"/>
            </a:endParaRPr>
          </a:p>
        </p:txBody>
      </p:sp>
      <p:sp>
        <p:nvSpPr>
          <p:cNvPr id="11" name="文本框 10"/>
          <p:cNvSpPr txBox="1"/>
          <p:nvPr/>
        </p:nvSpPr>
        <p:spPr>
          <a:xfrm>
            <a:off x="4431145" y="4513649"/>
            <a:ext cx="2308324" cy="1862048"/>
          </a:xfrm>
          <a:prstGeom prst="rect">
            <a:avLst/>
          </a:prstGeom>
          <a:noFill/>
        </p:spPr>
        <p:txBody>
          <a:bodyPr vert="eaVert" wrap="none" rtlCol="0">
            <a:spAutoFit/>
          </a:bodyPr>
          <a:lstStyle/>
          <a:p>
            <a:r>
              <a:rPr lang="zh-CN" altLang="en-US" sz="13800">
                <a:solidFill>
                  <a:schemeClr val="tx2">
                    <a:lumMod val="50000"/>
                  </a:schemeClr>
                </a:solidFill>
                <a:latin typeface="华文行楷" panose="02010800040101010101" charset="-122"/>
                <a:ea typeface="华文行楷" panose="02010800040101010101" charset="-122"/>
              </a:rPr>
              <a:t>花</a:t>
            </a:r>
            <a:endParaRPr lang="zh-CN" altLang="en-US" sz="13800">
              <a:solidFill>
                <a:schemeClr val="tx2">
                  <a:lumMod val="50000"/>
                </a:schemeClr>
              </a:solidFill>
              <a:latin typeface="华文行楷" panose="02010800040101010101" charset="-122"/>
              <a:ea typeface="华文行楷" panose="02010800040101010101" charset="-122"/>
            </a:endParaRPr>
          </a:p>
        </p:txBody>
      </p:sp>
      <p:pic>
        <p:nvPicPr>
          <p:cNvPr id="7" name="图片 6"/>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74271" y="3934140"/>
            <a:ext cx="5135780" cy="24060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50"/>
                                        <p:tgtEl>
                                          <p:spTgt spid="7"/>
                                        </p:tgtEl>
                                        <p:attrNameLst>
                                          <p:attrName>ppt_x</p:attrName>
                                        </p:attrNameLst>
                                      </p:cBhvr>
                                      <p:tavLst>
                                        <p:tav tm="0">
                                          <p:val>
                                            <p:strVal val="#ppt_x+#ppt_w*1.125000"/>
                                          </p:val>
                                        </p:tav>
                                        <p:tav tm="100000">
                                          <p:val>
                                            <p:strVal val="#ppt_x"/>
                                          </p:val>
                                        </p:tav>
                                      </p:tavLst>
                                    </p:anim>
                                    <p:animEffect transition="in" filter="wipe(left)">
                                      <p:cBhvr>
                                        <p:cTn id="15" dur="1050"/>
                                        <p:tgtEl>
                                          <p:spTgt spid="7"/>
                                        </p:tgtEl>
                                      </p:cBhvr>
                                    </p:animEffect>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75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53" presetClass="exit" presetSubtype="32" fill="hold" nodeType="withEffect">
                                  <p:stCondLst>
                                    <p:cond delay="1500"/>
                                  </p:stCondLst>
                                  <p:childTnLst>
                                    <p:anim calcmode="lin" valueType="num">
                                      <p:cBhvr>
                                        <p:cTn id="28" dur="900"/>
                                        <p:tgtEl>
                                          <p:spTgt spid="7"/>
                                        </p:tgtEl>
                                        <p:attrNameLst>
                                          <p:attrName>ppt_w</p:attrName>
                                        </p:attrNameLst>
                                      </p:cBhvr>
                                      <p:tavLst>
                                        <p:tav tm="0">
                                          <p:val>
                                            <p:strVal val="ppt_w"/>
                                          </p:val>
                                        </p:tav>
                                        <p:tav tm="100000">
                                          <p:val>
                                            <p:fltVal val="0"/>
                                          </p:val>
                                        </p:tav>
                                      </p:tavLst>
                                    </p:anim>
                                    <p:anim calcmode="lin" valueType="num">
                                      <p:cBhvr>
                                        <p:cTn id="29" dur="900"/>
                                        <p:tgtEl>
                                          <p:spTgt spid="7"/>
                                        </p:tgtEl>
                                        <p:attrNameLst>
                                          <p:attrName>ppt_h</p:attrName>
                                        </p:attrNameLst>
                                      </p:cBhvr>
                                      <p:tavLst>
                                        <p:tav tm="0">
                                          <p:val>
                                            <p:strVal val="ppt_h"/>
                                          </p:val>
                                        </p:tav>
                                        <p:tav tm="100000">
                                          <p:val>
                                            <p:fltVal val="0"/>
                                          </p:val>
                                        </p:tav>
                                      </p:tavLst>
                                    </p:anim>
                                    <p:animEffect transition="out" filter="fade">
                                      <p:cBhvr>
                                        <p:cTn id="30" dur="900"/>
                                        <p:tgtEl>
                                          <p:spTgt spid="7"/>
                                        </p:tgtEl>
                                      </p:cBhvr>
                                    </p:animEffect>
                                    <p:set>
                                      <p:cBhvr>
                                        <p:cTn id="31" dur="1" fill="hold">
                                          <p:stCondLst>
                                            <p:cond delay="899"/>
                                          </p:stCondLst>
                                        </p:cTn>
                                        <p:tgtEl>
                                          <p:spTgt spid="7"/>
                                        </p:tgtEl>
                                        <p:attrNameLst>
                                          <p:attrName>style.visibility</p:attrName>
                                        </p:attrNameLst>
                                      </p:cBhvr>
                                      <p:to>
                                        <p:strVal val="hidden"/>
                                      </p:to>
                                    </p:set>
                                  </p:childTnLst>
                                </p:cTn>
                              </p:par>
                              <p:par>
                                <p:cTn id="32" presetID="9" presetClass="entr" presetSubtype="0" fill="hold" grpId="0" nodeType="withEffect">
                                  <p:stCondLst>
                                    <p:cond delay="175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6"/>
          <p:cNvSpPr/>
          <p:nvPr/>
        </p:nvSpPr>
        <p:spPr bwMode="auto">
          <a:xfrm>
            <a:off x="5838032" y="1751498"/>
            <a:ext cx="2845594" cy="2845594"/>
          </a:xfrm>
          <a:custGeom>
            <a:avLst/>
            <a:gdLst>
              <a:gd name="T0" fmla="*/ 2845449 w 19679"/>
              <a:gd name="T1" fmla="*/ 3123371 h 19679"/>
              <a:gd name="T2" fmla="*/ 2845449 w 19679"/>
              <a:gd name="T3" fmla="*/ 3123371 h 19679"/>
              <a:gd name="T4" fmla="*/ 2845449 w 19679"/>
              <a:gd name="T5" fmla="*/ 3123371 h 19679"/>
              <a:gd name="T6" fmla="*/ 2845449 w 19679"/>
              <a:gd name="T7" fmla="*/ 312337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4"/>
          </a:solidFill>
          <a:ln>
            <a:noFill/>
          </a:ln>
          <a:effectLst/>
        </p:spPr>
        <p:txBody>
          <a:bodyPr lIns="0" tIns="0" rIns="0" bIns="0" anchor="ctr"/>
          <a:lstStyle/>
          <a:p>
            <a:pPr algn="ctr" defTabSz="412750" fontAlgn="base" hangingPunct="0">
              <a:spcBef>
                <a:spcPct val="0"/>
              </a:spcBef>
              <a:spcAft>
                <a:spcPct val="0"/>
              </a:spcAft>
            </a:pPr>
            <a:endParaRPr lang="zh-CN" altLang="en-US" sz="2900">
              <a:solidFill>
                <a:srgbClr val="000000"/>
              </a:solidFill>
              <a:sym typeface="Gill Sans" charset="0"/>
            </a:endParaRPr>
          </a:p>
        </p:txBody>
      </p:sp>
      <p:sp>
        <p:nvSpPr>
          <p:cNvPr id="30" name="AutoShape 7"/>
          <p:cNvSpPr/>
          <p:nvPr/>
        </p:nvSpPr>
        <p:spPr bwMode="auto">
          <a:xfrm>
            <a:off x="6888163" y="2287279"/>
            <a:ext cx="714375" cy="595313"/>
          </a:xfrm>
          <a:custGeom>
            <a:avLst/>
            <a:gdLst>
              <a:gd name="T0" fmla="*/ 714375 w 21600"/>
              <a:gd name="T1" fmla="*/ 595313 h 21600"/>
              <a:gd name="T2" fmla="*/ 714375 w 21600"/>
              <a:gd name="T3" fmla="*/ 595313 h 21600"/>
              <a:gd name="T4" fmla="*/ 714375 w 21600"/>
              <a:gd name="T5" fmla="*/ 595313 h 21600"/>
              <a:gd name="T6" fmla="*/ 714375 w 21600"/>
              <a:gd name="T7" fmla="*/ 5953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algn="ctr" defTabSz="412750" fontAlgn="base" hangingPunct="0">
              <a:spcBef>
                <a:spcPct val="0"/>
              </a:spcBef>
              <a:spcAft>
                <a:spcPct val="0"/>
              </a:spcAft>
            </a:pPr>
            <a:endParaRPr lang="zh-CN" altLang="en-US" sz="2900">
              <a:solidFill>
                <a:srgbClr val="000000"/>
              </a:solidFill>
              <a:sym typeface="Gill Sans" charset="0"/>
            </a:endParaRPr>
          </a:p>
        </p:txBody>
      </p:sp>
      <p:sp>
        <p:nvSpPr>
          <p:cNvPr id="31" name="AutoShape 8"/>
          <p:cNvSpPr/>
          <p:nvPr/>
        </p:nvSpPr>
        <p:spPr bwMode="auto">
          <a:xfrm>
            <a:off x="1123157" y="1751498"/>
            <a:ext cx="2844800" cy="2845594"/>
          </a:xfrm>
          <a:custGeom>
            <a:avLst/>
            <a:gdLst>
              <a:gd name="T0" fmla="*/ 2844655 w 19679"/>
              <a:gd name="T1" fmla="*/ 3123371 h 19679"/>
              <a:gd name="T2" fmla="*/ 2844655 w 19679"/>
              <a:gd name="T3" fmla="*/ 3123371 h 19679"/>
              <a:gd name="T4" fmla="*/ 2844655 w 19679"/>
              <a:gd name="T5" fmla="*/ 3123371 h 19679"/>
              <a:gd name="T6" fmla="*/ 2844655 w 19679"/>
              <a:gd name="T7" fmla="*/ 312337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4"/>
          </a:solidFill>
          <a:ln>
            <a:noFill/>
          </a:ln>
          <a:effectLst/>
        </p:spPr>
        <p:txBody>
          <a:bodyPr lIns="0" tIns="0" rIns="0" bIns="0" anchor="ctr"/>
          <a:lstStyle/>
          <a:p>
            <a:pPr algn="ctr" defTabSz="412750" fontAlgn="base" hangingPunct="0">
              <a:spcBef>
                <a:spcPct val="0"/>
              </a:spcBef>
              <a:spcAft>
                <a:spcPct val="0"/>
              </a:spcAft>
            </a:pPr>
            <a:endParaRPr lang="zh-CN" altLang="en-US" sz="2900">
              <a:solidFill>
                <a:srgbClr val="000000"/>
              </a:solidFill>
              <a:sym typeface="Gill Sans" charset="0"/>
            </a:endParaRPr>
          </a:p>
        </p:txBody>
      </p:sp>
      <p:sp>
        <p:nvSpPr>
          <p:cNvPr id="32" name="AutoShape 9"/>
          <p:cNvSpPr/>
          <p:nvPr/>
        </p:nvSpPr>
        <p:spPr bwMode="auto">
          <a:xfrm>
            <a:off x="2201069" y="2288866"/>
            <a:ext cx="714375" cy="715169"/>
          </a:xfrm>
          <a:custGeom>
            <a:avLst/>
            <a:gdLst>
              <a:gd name="T0" fmla="*/ 714375 w 21600"/>
              <a:gd name="T1" fmla="*/ 715169 h 21600"/>
              <a:gd name="T2" fmla="*/ 714375 w 21600"/>
              <a:gd name="T3" fmla="*/ 715169 h 21600"/>
              <a:gd name="T4" fmla="*/ 714375 w 21600"/>
              <a:gd name="T5" fmla="*/ 715169 h 21600"/>
              <a:gd name="T6" fmla="*/ 714375 w 21600"/>
              <a:gd name="T7" fmla="*/ 7151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algn="ctr" defTabSz="412750" fontAlgn="base" hangingPunct="0">
              <a:spcBef>
                <a:spcPct val="0"/>
              </a:spcBef>
              <a:spcAft>
                <a:spcPct val="0"/>
              </a:spcAft>
            </a:pPr>
            <a:endParaRPr lang="zh-CN" altLang="en-US" sz="2900">
              <a:solidFill>
                <a:srgbClr val="000000"/>
              </a:solidFill>
              <a:sym typeface="Gill Sans" charset="0"/>
            </a:endParaRPr>
          </a:p>
        </p:txBody>
      </p:sp>
      <p:sp>
        <p:nvSpPr>
          <p:cNvPr id="33" name="AutoShape 10"/>
          <p:cNvSpPr/>
          <p:nvPr/>
        </p:nvSpPr>
        <p:spPr bwMode="auto">
          <a:xfrm>
            <a:off x="8242300" y="1751498"/>
            <a:ext cx="2844800" cy="2845594"/>
          </a:xfrm>
          <a:custGeom>
            <a:avLst/>
            <a:gdLst>
              <a:gd name="T0" fmla="*/ 2844655 w 19679"/>
              <a:gd name="T1" fmla="*/ 3123371 h 19679"/>
              <a:gd name="T2" fmla="*/ 2844655 w 19679"/>
              <a:gd name="T3" fmla="*/ 3123371 h 19679"/>
              <a:gd name="T4" fmla="*/ 2844655 w 19679"/>
              <a:gd name="T5" fmla="*/ 3123371 h 19679"/>
              <a:gd name="T6" fmla="*/ 2844655 w 19679"/>
              <a:gd name="T7" fmla="*/ 312337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6">
              <a:alpha val="79999"/>
            </a:schemeClr>
          </a:solidFill>
          <a:ln>
            <a:noFill/>
          </a:ln>
          <a:effectLst/>
        </p:spPr>
        <p:txBody>
          <a:bodyPr lIns="0" tIns="0" rIns="0" bIns="0" anchor="ctr"/>
          <a:lstStyle/>
          <a:p>
            <a:pPr algn="ctr" defTabSz="412750" fontAlgn="base" hangingPunct="0">
              <a:spcBef>
                <a:spcPct val="0"/>
              </a:spcBef>
              <a:spcAft>
                <a:spcPct val="0"/>
              </a:spcAft>
            </a:pPr>
            <a:endParaRPr lang="zh-CN" altLang="en-US" sz="2900">
              <a:solidFill>
                <a:srgbClr val="000000"/>
              </a:solidFill>
              <a:sym typeface="Gill Sans" charset="0"/>
            </a:endParaRPr>
          </a:p>
        </p:txBody>
      </p:sp>
      <p:sp>
        <p:nvSpPr>
          <p:cNvPr id="34" name="AutoShape 11"/>
          <p:cNvSpPr/>
          <p:nvPr/>
        </p:nvSpPr>
        <p:spPr bwMode="auto">
          <a:xfrm>
            <a:off x="9313069" y="2287279"/>
            <a:ext cx="714375" cy="596107"/>
          </a:xfrm>
          <a:custGeom>
            <a:avLst/>
            <a:gdLst>
              <a:gd name="T0" fmla="*/ 714375 w 21600"/>
              <a:gd name="T1" fmla="*/ 596079 h 21579"/>
              <a:gd name="T2" fmla="*/ 714375 w 21600"/>
              <a:gd name="T3" fmla="*/ 596079 h 21579"/>
              <a:gd name="T4" fmla="*/ 714375 w 21600"/>
              <a:gd name="T5" fmla="*/ 596079 h 21579"/>
              <a:gd name="T6" fmla="*/ 714375 w 21600"/>
              <a:gd name="T7" fmla="*/ 596079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8"/>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600"/>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5" y="14347"/>
                </a:cubicBezTo>
                <a:cubicBezTo>
                  <a:pt x="17234" y="14855"/>
                  <a:pt x="17881" y="15380"/>
                  <a:pt x="18459" y="15921"/>
                </a:cubicBezTo>
                <a:lnTo>
                  <a:pt x="18459" y="285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algn="ctr" defTabSz="412750" fontAlgn="base" hangingPunct="0">
              <a:spcBef>
                <a:spcPct val="0"/>
              </a:spcBef>
              <a:spcAft>
                <a:spcPct val="0"/>
              </a:spcAft>
            </a:pPr>
            <a:endParaRPr lang="zh-CN" altLang="en-US" sz="2900">
              <a:solidFill>
                <a:srgbClr val="000000"/>
              </a:solidFill>
              <a:sym typeface="Gill Sans" charset="0"/>
            </a:endParaRPr>
          </a:p>
        </p:txBody>
      </p:sp>
      <p:sp>
        <p:nvSpPr>
          <p:cNvPr id="35" name="AutoShape 12"/>
          <p:cNvSpPr/>
          <p:nvPr/>
        </p:nvSpPr>
        <p:spPr bwMode="auto">
          <a:xfrm>
            <a:off x="3427413" y="1751498"/>
            <a:ext cx="2844800" cy="2845594"/>
          </a:xfrm>
          <a:custGeom>
            <a:avLst/>
            <a:gdLst>
              <a:gd name="T0" fmla="*/ 2844655 w 19679"/>
              <a:gd name="T1" fmla="*/ 3123371 h 19679"/>
              <a:gd name="T2" fmla="*/ 2844655 w 19679"/>
              <a:gd name="T3" fmla="*/ 3123371 h 19679"/>
              <a:gd name="T4" fmla="*/ 2844655 w 19679"/>
              <a:gd name="T5" fmla="*/ 3123371 h 19679"/>
              <a:gd name="T6" fmla="*/ 2844655 w 19679"/>
              <a:gd name="T7" fmla="*/ 312337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6">
              <a:alpha val="79999"/>
            </a:schemeClr>
          </a:solidFill>
          <a:ln>
            <a:noFill/>
          </a:ln>
          <a:effectLst/>
        </p:spPr>
        <p:txBody>
          <a:bodyPr lIns="0" tIns="0" rIns="0" bIns="0" anchor="ctr"/>
          <a:lstStyle/>
          <a:p>
            <a:pPr algn="ctr" defTabSz="412750" fontAlgn="base" hangingPunct="0">
              <a:spcBef>
                <a:spcPct val="0"/>
              </a:spcBef>
              <a:spcAft>
                <a:spcPct val="0"/>
              </a:spcAft>
            </a:pPr>
            <a:endParaRPr lang="zh-CN" altLang="en-US" sz="2900">
              <a:solidFill>
                <a:srgbClr val="000000"/>
              </a:solidFill>
              <a:sym typeface="Gill Sans" charset="0"/>
            </a:endParaRPr>
          </a:p>
        </p:txBody>
      </p:sp>
      <p:sp>
        <p:nvSpPr>
          <p:cNvPr id="36" name="AutoShape 13"/>
          <p:cNvSpPr/>
          <p:nvPr/>
        </p:nvSpPr>
        <p:spPr bwMode="auto">
          <a:xfrm>
            <a:off x="4500563" y="2230129"/>
            <a:ext cx="711200" cy="711994"/>
          </a:xfrm>
          <a:custGeom>
            <a:avLst/>
            <a:gdLst>
              <a:gd name="T0" fmla="*/ 711200 w 21600"/>
              <a:gd name="T1" fmla="*/ 711994 h 21600"/>
              <a:gd name="T2" fmla="*/ 711200 w 21600"/>
              <a:gd name="T3" fmla="*/ 711994 h 21600"/>
              <a:gd name="T4" fmla="*/ 711200 w 21600"/>
              <a:gd name="T5" fmla="*/ 711994 h 21600"/>
              <a:gd name="T6" fmla="*/ 711200 w 21600"/>
              <a:gd name="T7" fmla="*/ 7119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987" y="2580"/>
                </a:moveTo>
                <a:cubicBezTo>
                  <a:pt x="20419" y="2580"/>
                  <a:pt x="20793" y="2735"/>
                  <a:pt x="21116" y="3052"/>
                </a:cubicBezTo>
                <a:cubicBezTo>
                  <a:pt x="21438" y="3372"/>
                  <a:pt x="21600" y="3743"/>
                  <a:pt x="21600" y="4175"/>
                </a:cubicBezTo>
                <a:lnTo>
                  <a:pt x="21600" y="19987"/>
                </a:lnTo>
                <a:cubicBezTo>
                  <a:pt x="21600" y="20419"/>
                  <a:pt x="21438" y="20796"/>
                  <a:pt x="21116" y="21116"/>
                </a:cubicBezTo>
                <a:cubicBezTo>
                  <a:pt x="20793" y="21438"/>
                  <a:pt x="20419" y="21600"/>
                  <a:pt x="19987" y="21600"/>
                </a:cubicBezTo>
                <a:lnTo>
                  <a:pt x="1612" y="21600"/>
                </a:lnTo>
                <a:cubicBezTo>
                  <a:pt x="1180" y="21600"/>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algn="ctr" defTabSz="412750" fontAlgn="base" hangingPunct="0">
              <a:spcBef>
                <a:spcPct val="0"/>
              </a:spcBef>
              <a:spcAft>
                <a:spcPct val="0"/>
              </a:spcAft>
            </a:pPr>
            <a:endParaRPr lang="zh-CN" altLang="en-US" sz="2900">
              <a:solidFill>
                <a:srgbClr val="000000"/>
              </a:solidFill>
              <a:sym typeface="Gill Sans" charset="0"/>
            </a:endParaRPr>
          </a:p>
        </p:txBody>
      </p:sp>
      <p:sp>
        <p:nvSpPr>
          <p:cNvPr id="37" name="AutoShape 14"/>
          <p:cNvSpPr/>
          <p:nvPr/>
        </p:nvSpPr>
        <p:spPr bwMode="auto">
          <a:xfrm>
            <a:off x="1638300" y="3411229"/>
            <a:ext cx="1828800" cy="812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lnSpc>
                <a:spcPct val="120000"/>
              </a:lnSpc>
              <a:spcBef>
                <a:spcPts val="850"/>
              </a:spcBef>
              <a:spcAft>
                <a:spcPct val="0"/>
              </a:spcAft>
              <a:defRPr/>
            </a:pPr>
            <a:r>
              <a:rPr lang="es-ES" sz="900">
                <a:solidFill>
                  <a:srgbClr val="F7F7F7"/>
                </a:solidFill>
                <a:latin typeface="Lato" charset="0"/>
                <a:cs typeface="Lato" charset="0"/>
                <a:sym typeface="Lato" charset="0"/>
              </a:rPr>
              <a:t>Lorem ipsum dolor sit amet, consectetur adipiscing elit. Integer mollis vehicula ligula ut faucibus. Curabitur vestibulum consequat urna et vehicula. </a:t>
            </a:r>
            <a:endParaRPr lang="es-ES" sz="2900">
              <a:solidFill>
                <a:srgbClr val="000000"/>
              </a:solidFill>
              <a:sym typeface="Gill Sans" charset="0"/>
            </a:endParaRPr>
          </a:p>
        </p:txBody>
      </p:sp>
      <p:sp>
        <p:nvSpPr>
          <p:cNvPr id="38" name="AutoShape 15"/>
          <p:cNvSpPr/>
          <p:nvPr/>
        </p:nvSpPr>
        <p:spPr bwMode="auto">
          <a:xfrm>
            <a:off x="1454150" y="3168341"/>
            <a:ext cx="2247900"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spcBef>
                <a:spcPts val="850"/>
              </a:spcBef>
              <a:spcAft>
                <a:spcPct val="0"/>
              </a:spcAft>
              <a:defRPr/>
            </a:pPr>
            <a:endParaRPr lang="es-ES" sz="2900" dirty="0">
              <a:solidFill>
                <a:srgbClr val="000000"/>
              </a:solidFill>
              <a:sym typeface="Gill Sans" charset="0"/>
            </a:endParaRPr>
          </a:p>
        </p:txBody>
      </p:sp>
      <p:sp>
        <p:nvSpPr>
          <p:cNvPr id="39" name="AutoShape 16"/>
          <p:cNvSpPr/>
          <p:nvPr/>
        </p:nvSpPr>
        <p:spPr bwMode="auto">
          <a:xfrm>
            <a:off x="3917950" y="3411229"/>
            <a:ext cx="1828800" cy="812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lnSpc>
                <a:spcPct val="120000"/>
              </a:lnSpc>
              <a:spcBef>
                <a:spcPts val="850"/>
              </a:spcBef>
              <a:spcAft>
                <a:spcPct val="0"/>
              </a:spcAft>
              <a:defRPr/>
            </a:pPr>
            <a:r>
              <a:rPr lang="es-ES" sz="900">
                <a:latin typeface="Lato" charset="0"/>
                <a:cs typeface="Lato" charset="0"/>
                <a:sym typeface="Lato" charset="0"/>
              </a:rPr>
              <a:t>Lorem ipsum dolor sit amet, consectetur adipiscing elit. Integer mollis vehicula ligula ut faucibus. Curabitur vestibulum consequat urna et vehicula. </a:t>
            </a:r>
            <a:endParaRPr lang="es-ES" sz="2900">
              <a:sym typeface="Gill Sans" charset="0"/>
            </a:endParaRPr>
          </a:p>
        </p:txBody>
      </p:sp>
      <p:sp>
        <p:nvSpPr>
          <p:cNvPr id="40" name="AutoShape 17"/>
          <p:cNvSpPr/>
          <p:nvPr/>
        </p:nvSpPr>
        <p:spPr bwMode="auto">
          <a:xfrm>
            <a:off x="3733800" y="3168341"/>
            <a:ext cx="2247900"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spcBef>
                <a:spcPts val="850"/>
              </a:spcBef>
              <a:spcAft>
                <a:spcPct val="0"/>
              </a:spcAft>
              <a:defRPr/>
            </a:pPr>
            <a:endParaRPr lang="es-ES" sz="2900" dirty="0">
              <a:solidFill>
                <a:srgbClr val="000000"/>
              </a:solidFill>
              <a:sym typeface="Gill Sans" charset="0"/>
            </a:endParaRPr>
          </a:p>
        </p:txBody>
      </p:sp>
      <p:sp>
        <p:nvSpPr>
          <p:cNvPr id="41" name="AutoShape 18"/>
          <p:cNvSpPr/>
          <p:nvPr/>
        </p:nvSpPr>
        <p:spPr bwMode="auto">
          <a:xfrm>
            <a:off x="6324600" y="3411229"/>
            <a:ext cx="1828800" cy="812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lnSpc>
                <a:spcPct val="120000"/>
              </a:lnSpc>
              <a:spcBef>
                <a:spcPts val="850"/>
              </a:spcBef>
              <a:spcAft>
                <a:spcPct val="0"/>
              </a:spcAft>
              <a:defRPr/>
            </a:pPr>
            <a:r>
              <a:rPr lang="es-ES" sz="900">
                <a:solidFill>
                  <a:srgbClr val="F7F7F7"/>
                </a:solidFill>
                <a:latin typeface="Lato" charset="0"/>
                <a:cs typeface="Lato" charset="0"/>
                <a:sym typeface="Lato" charset="0"/>
              </a:rPr>
              <a:t>Lorem ipsum dolor sit amet, consectetur adipiscing elit. Integer mollis vehicula ligula ut faucibus. Curabitur vestibulum consequat urna et vehicula. </a:t>
            </a:r>
            <a:endParaRPr lang="es-ES" sz="2900">
              <a:solidFill>
                <a:srgbClr val="000000"/>
              </a:solidFill>
              <a:sym typeface="Gill Sans" charset="0"/>
            </a:endParaRPr>
          </a:p>
        </p:txBody>
      </p:sp>
      <p:sp>
        <p:nvSpPr>
          <p:cNvPr id="42" name="AutoShape 19"/>
          <p:cNvSpPr/>
          <p:nvPr/>
        </p:nvSpPr>
        <p:spPr bwMode="auto">
          <a:xfrm>
            <a:off x="6140450" y="3168341"/>
            <a:ext cx="2247900"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spcBef>
                <a:spcPts val="850"/>
              </a:spcBef>
              <a:spcAft>
                <a:spcPct val="0"/>
              </a:spcAft>
              <a:defRPr/>
            </a:pPr>
            <a:endParaRPr lang="es-ES" sz="2900" dirty="0">
              <a:solidFill>
                <a:srgbClr val="000000"/>
              </a:solidFill>
              <a:sym typeface="Gill Sans" charset="0"/>
            </a:endParaRPr>
          </a:p>
        </p:txBody>
      </p:sp>
      <p:sp>
        <p:nvSpPr>
          <p:cNvPr id="43" name="AutoShape 20"/>
          <p:cNvSpPr/>
          <p:nvPr/>
        </p:nvSpPr>
        <p:spPr bwMode="auto">
          <a:xfrm>
            <a:off x="8712200" y="3411229"/>
            <a:ext cx="1828800" cy="812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lnSpc>
                <a:spcPct val="120000"/>
              </a:lnSpc>
              <a:spcBef>
                <a:spcPts val="850"/>
              </a:spcBef>
              <a:spcAft>
                <a:spcPct val="0"/>
              </a:spcAft>
              <a:defRPr/>
            </a:pPr>
            <a:r>
              <a:rPr lang="es-ES" sz="900">
                <a:latin typeface="Lato" charset="0"/>
                <a:cs typeface="Lato" charset="0"/>
                <a:sym typeface="Lato" charset="0"/>
              </a:rPr>
              <a:t>Lorem ipsum dolor sit amet, consectetur adipiscing elit. Integer mollis vehicula ligula ut faucibus. Curabitur vestibulum consequat urna et vehicula. </a:t>
            </a:r>
            <a:endParaRPr lang="es-ES" sz="2900">
              <a:sym typeface="Gill Sans" charset="0"/>
            </a:endParaRPr>
          </a:p>
        </p:txBody>
      </p:sp>
      <p:sp>
        <p:nvSpPr>
          <p:cNvPr id="44" name="AutoShape 21"/>
          <p:cNvSpPr/>
          <p:nvPr/>
        </p:nvSpPr>
        <p:spPr bwMode="auto">
          <a:xfrm>
            <a:off x="8528050" y="3168341"/>
            <a:ext cx="2247900"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spcBef>
                <a:spcPts val="850"/>
              </a:spcBef>
              <a:spcAft>
                <a:spcPct val="0"/>
              </a:spcAft>
              <a:defRPr/>
            </a:pPr>
            <a:endParaRPr lang="es-ES" sz="2900" dirty="0">
              <a:solidFill>
                <a:srgbClr val="000000"/>
              </a:solidFill>
              <a:sym typeface="Gill Sans" charset="0"/>
            </a:endParaRPr>
          </a:p>
        </p:txBody>
      </p:sp>
      <p:sp>
        <p:nvSpPr>
          <p:cNvPr id="45" name="AutoShape 2"/>
          <p:cNvSpPr/>
          <p:nvPr/>
        </p:nvSpPr>
        <p:spPr bwMode="auto">
          <a:xfrm>
            <a:off x="1130300" y="4900556"/>
            <a:ext cx="9956800"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5800">
                <a:solidFill>
                  <a:srgbClr val="000000"/>
                </a:solidFill>
                <a:latin typeface="Gill Sans" charset="0"/>
                <a:ea typeface="MS PGothic" panose="020B0600070205080204" pitchFamily="34" charset="-128"/>
                <a:sym typeface="Gill Sans" charset="0"/>
              </a:defRPr>
            </a:lvl1pPr>
            <a:lvl2pPr marL="742950" indent="-285750" defTabSz="647700" eaLnBrk="0">
              <a:defRPr sz="5800">
                <a:solidFill>
                  <a:srgbClr val="000000"/>
                </a:solidFill>
                <a:latin typeface="Gill Sans" charset="0"/>
                <a:ea typeface="MS PGothic" panose="020B0600070205080204" pitchFamily="34" charset="-128"/>
                <a:sym typeface="Gill Sans" charset="0"/>
              </a:defRPr>
            </a:lvl2pPr>
            <a:lvl3pPr marL="1143000" indent="-228600" defTabSz="647700" eaLnBrk="0">
              <a:defRPr sz="5800">
                <a:solidFill>
                  <a:srgbClr val="000000"/>
                </a:solidFill>
                <a:latin typeface="Gill Sans" charset="0"/>
                <a:ea typeface="MS PGothic" panose="020B0600070205080204" pitchFamily="34" charset="-128"/>
                <a:sym typeface="Gill Sans" charset="0"/>
              </a:defRPr>
            </a:lvl3pPr>
            <a:lvl4pPr marL="1600200" indent="-228600" defTabSz="647700" eaLnBrk="0">
              <a:defRPr sz="5800">
                <a:solidFill>
                  <a:srgbClr val="000000"/>
                </a:solidFill>
                <a:latin typeface="Gill Sans" charset="0"/>
                <a:ea typeface="MS PGothic" panose="020B0600070205080204" pitchFamily="34" charset="-128"/>
                <a:sym typeface="Gill Sans" charset="0"/>
              </a:defRPr>
            </a:lvl4pPr>
            <a:lvl5pPr marL="2057400" indent="-228600" defTabSz="647700" eaLnBrk="0">
              <a:defRPr sz="5800">
                <a:solidFill>
                  <a:srgbClr val="000000"/>
                </a:solidFill>
                <a:latin typeface="Gill Sans" charset="0"/>
                <a:ea typeface="MS PGothic" panose="020B0600070205080204" pitchFamily="34" charset="-128"/>
                <a:sym typeface="Gill Sans" charset="0"/>
              </a:defRPr>
            </a:lvl5pPr>
            <a:lvl6pPr marL="2514600" indent="-2286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6pPr>
            <a:lvl7pPr marL="2971800" indent="-2286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7pPr>
            <a:lvl8pPr marL="3429000" indent="-2286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8pPr>
            <a:lvl9pPr marL="3886200" indent="-2286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9pPr>
          </a:lstStyle>
          <a:p>
            <a:pPr algn="just" eaLnBrk="1" fontAlgn="base" hangingPunct="0">
              <a:lnSpc>
                <a:spcPct val="120000"/>
              </a:lnSpc>
              <a:spcBef>
                <a:spcPts val="850"/>
              </a:spcBef>
              <a:spcAft>
                <a:spcPct val="0"/>
              </a:spcAft>
            </a:pPr>
            <a:r>
              <a:rPr lang="es-ES" altLang="zh-CN" sz="900">
                <a:solidFill>
                  <a:srgbClr val="838383"/>
                </a:solidFill>
                <a:latin typeface="Lato" charset="0"/>
                <a:sym typeface="Lato" charset="0"/>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900"/>
          </a:p>
        </p:txBody>
      </p:sp>
      <p:sp>
        <p:nvSpPr>
          <p:cNvPr id="47" name="AutoShape 5"/>
          <p:cNvSpPr/>
          <p:nvPr/>
        </p:nvSpPr>
        <p:spPr bwMode="auto">
          <a:xfrm>
            <a:off x="1733550" y="1352550"/>
            <a:ext cx="8896350"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spcBef>
                <a:spcPts val="850"/>
              </a:spcBef>
              <a:spcAft>
                <a:spcPct val="0"/>
              </a:spcAft>
              <a:defRPr/>
            </a:pPr>
            <a:endParaRPr lang="es-ES" sz="2900" dirty="0">
              <a:solidFill>
                <a:srgbClr val="000000"/>
              </a:solidFill>
              <a:sym typeface="Gill Sans" charset="0"/>
            </a:endParaRPr>
          </a:p>
        </p:txBody>
      </p:sp>
      <p:sp>
        <p:nvSpPr>
          <p:cNvPr id="48" name="椭圆 47"/>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贰</a:t>
            </a:r>
            <a:endParaRPr lang="zh-CN" altLang="en-US">
              <a:latin typeface="华文行楷" panose="02010800040101010101" charset="-122"/>
              <a:ea typeface="华文行楷" panose="02010800040101010101" charset="-122"/>
            </a:endParaRPr>
          </a:p>
        </p:txBody>
      </p:sp>
      <p:sp>
        <p:nvSpPr>
          <p:cNvPr id="49" name="文本框 48"/>
          <p:cNvSpPr txBox="1"/>
          <p:nvPr/>
        </p:nvSpPr>
        <p:spPr>
          <a:xfrm>
            <a:off x="648292" y="223520"/>
            <a:ext cx="2031325" cy="461665"/>
          </a:xfrm>
          <a:prstGeom prst="rect">
            <a:avLst/>
          </a:prstGeom>
          <a:noFill/>
        </p:spPr>
        <p:txBody>
          <a:bodyPr wrap="none" rtlCol="0">
            <a:spAutoFit/>
          </a:bodyPr>
          <a:lstStyle/>
          <a:p>
            <a:r>
              <a:rPr lang="zh-CN" altLang="en-US" sz="2400" dirty="0" smtClean="0">
                <a:latin typeface="华文行楷" panose="02010800040101010101" charset="-122"/>
                <a:ea typeface="华文行楷" panose="02010800040101010101" charset="-122"/>
              </a:rPr>
              <a:t>单击输入标题</a:t>
            </a:r>
            <a:endParaRPr lang="zh-CN" altLang="en-US" sz="2400" dirty="0">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par>
                          <p:cTn id="8" fill="hold">
                            <p:stCondLst>
                              <p:cond delay="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38"/>
                                        </p:tgtEl>
                                        <p:attrNameLst>
                                          <p:attrName>style.visibility</p:attrName>
                                        </p:attrNameLst>
                                      </p:cBhvr>
                                      <p:to>
                                        <p:strVal val="visible"/>
                                      </p:to>
                                    </p:set>
                                    <p:animEffect transition="in" filter="dissolve">
                                      <p:cBhvr>
                                        <p:cTn id="11" dur="500"/>
                                        <p:tgtEl>
                                          <p:spTgt spid="3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childTnLst>
                          </p:cTn>
                        </p:par>
                        <p:par>
                          <p:cTn id="16" fill="hold">
                            <p:stCondLst>
                              <p:cond delay="1500"/>
                            </p:stCondLst>
                            <p:childTnLst>
                              <p:par>
                                <p:cTn id="17" presetID="9" presetClass="entr" presetSubtype="0" fill="hold" grpId="0" nodeType="afterEffect" nodePh="1">
                                  <p:stCondLst>
                                    <p:cond delay="0"/>
                                  </p:stCondLst>
                                  <p:endCondLst>
                                    <p:cond evt="begin" delay="0">
                                      <p:tn val="17"/>
                                    </p:cond>
                                  </p:endCondLst>
                                  <p:childTnLst>
                                    <p:set>
                                      <p:cBhvr>
                                        <p:cTn id="18" dur="1" fill="hold">
                                          <p:stCondLst>
                                            <p:cond delay="0"/>
                                          </p:stCondLst>
                                        </p:cTn>
                                        <p:tgtEl>
                                          <p:spTgt spid="40"/>
                                        </p:tgtEl>
                                        <p:attrNameLst>
                                          <p:attrName>style.visibility</p:attrName>
                                        </p:attrNameLst>
                                      </p:cBhvr>
                                      <p:to>
                                        <p:strVal val="visible"/>
                                      </p:to>
                                    </p:set>
                                    <p:animEffect transition="in" filter="dissolve">
                                      <p:cBhvr>
                                        <p:cTn id="19" dur="500"/>
                                        <p:tgtEl>
                                          <p:spTgt spid="4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dissolve">
                                      <p:cBhvr>
                                        <p:cTn id="23" dur="500"/>
                                        <p:tgtEl>
                                          <p:spTgt spid="41"/>
                                        </p:tgtEl>
                                      </p:cBhvr>
                                    </p:animEffect>
                                  </p:childTnLst>
                                </p:cTn>
                              </p:par>
                            </p:childTnLst>
                          </p:cTn>
                        </p:par>
                        <p:par>
                          <p:cTn id="24" fill="hold">
                            <p:stCondLst>
                              <p:cond delay="2500"/>
                            </p:stCondLst>
                            <p:childTnLst>
                              <p:par>
                                <p:cTn id="25" presetID="9" presetClass="entr" presetSubtype="0" fill="hold" grpId="0" nodeType="afterEffect" nodePh="1">
                                  <p:stCondLst>
                                    <p:cond delay="0"/>
                                  </p:stCondLst>
                                  <p:endCondLst>
                                    <p:cond evt="begin" delay="0">
                                      <p:tn val="25"/>
                                    </p:cond>
                                  </p:end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dissolve">
                                      <p:cBhvr>
                                        <p:cTn id="31" dur="500"/>
                                        <p:tgtEl>
                                          <p:spTgt spid="43"/>
                                        </p:tgtEl>
                                      </p:cBhvr>
                                    </p:animEffect>
                                  </p:childTnLst>
                                </p:cTn>
                              </p:par>
                            </p:childTnLst>
                          </p:cTn>
                        </p:par>
                        <p:par>
                          <p:cTn id="32" fill="hold">
                            <p:stCondLst>
                              <p:cond delay="3500"/>
                            </p:stCondLst>
                            <p:childTnLst>
                              <p:par>
                                <p:cTn id="33" presetID="9" presetClass="entr" presetSubtype="0" fill="hold" grpId="0" nodeType="afterEffect" nodePh="1">
                                  <p:stCondLst>
                                    <p:cond delay="0"/>
                                  </p:stCondLst>
                                  <p:endCondLst>
                                    <p:cond evt="begin" delay="0">
                                      <p:tn val="33"/>
                                    </p:cond>
                                  </p:endCondLst>
                                  <p:childTnLst>
                                    <p:set>
                                      <p:cBhvr>
                                        <p:cTn id="34" dur="1" fill="hold">
                                          <p:stCondLst>
                                            <p:cond delay="0"/>
                                          </p:stCondLst>
                                        </p:cTn>
                                        <p:tgtEl>
                                          <p:spTgt spid="44"/>
                                        </p:tgtEl>
                                        <p:attrNameLst>
                                          <p:attrName>style.visibility</p:attrName>
                                        </p:attrNameLst>
                                      </p:cBhvr>
                                      <p:to>
                                        <p:strVal val="visible"/>
                                      </p:to>
                                    </p:set>
                                    <p:animEffect transition="in" filter="dissolve">
                                      <p:cBhvr>
                                        <p:cTn id="35" dur="500"/>
                                        <p:tgtEl>
                                          <p:spTgt spid="44"/>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dissolve">
                                      <p:cBhvr>
                                        <p:cTn id="39" dur="500"/>
                                        <p:tgtEl>
                                          <p:spTgt spid="29"/>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dissolve">
                                      <p:cBhvr>
                                        <p:cTn id="43" dur="500"/>
                                        <p:tgtEl>
                                          <p:spTgt spid="30"/>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dissolve">
                                      <p:cBhvr>
                                        <p:cTn id="47" dur="500"/>
                                        <p:tgtEl>
                                          <p:spTgt spid="31"/>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dissolve">
                                      <p:cBhvr>
                                        <p:cTn id="51" dur="500"/>
                                        <p:tgtEl>
                                          <p:spTgt spid="32"/>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dissolve">
                                      <p:cBhvr>
                                        <p:cTn id="55" dur="500"/>
                                        <p:tgtEl>
                                          <p:spTgt spid="33"/>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dissolve">
                                      <p:cBhvr>
                                        <p:cTn id="59" dur="500"/>
                                        <p:tgtEl>
                                          <p:spTgt spid="34"/>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dissolve">
                                      <p:cBhvr>
                                        <p:cTn id="63" dur="500"/>
                                        <p:tgtEl>
                                          <p:spTgt spid="35"/>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dissolve">
                                      <p:cBhvr>
                                        <p:cTn id="67" dur="500"/>
                                        <p:tgtEl>
                                          <p:spTgt spid="36"/>
                                        </p:tgtEl>
                                      </p:cBhvr>
                                    </p:animEffect>
                                  </p:childTnLst>
                                </p:cTn>
                              </p:par>
                            </p:childTnLst>
                          </p:cTn>
                        </p:par>
                        <p:par>
                          <p:cTn id="68" fill="hold">
                            <p:stCondLst>
                              <p:cond delay="8000"/>
                            </p:stCondLst>
                            <p:childTnLst>
                              <p:par>
                                <p:cTn id="69" presetID="2" presetClass="entr" presetSubtype="2" fill="hold" grpId="0" nodeType="after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fill="hold"/>
                                        <p:tgtEl>
                                          <p:spTgt spid="45"/>
                                        </p:tgtEl>
                                        <p:attrNameLst>
                                          <p:attrName>ppt_x</p:attrName>
                                        </p:attrNameLst>
                                      </p:cBhvr>
                                      <p:tavLst>
                                        <p:tav tm="0">
                                          <p:val>
                                            <p:strVal val="1+#ppt_w/2"/>
                                          </p:val>
                                        </p:tav>
                                        <p:tav tm="100000">
                                          <p:val>
                                            <p:strVal val="#ppt_x"/>
                                          </p:val>
                                        </p:tav>
                                      </p:tavLst>
                                    </p:anim>
                                    <p:anim calcmode="lin" valueType="num">
                                      <p:cBhvr additive="base">
                                        <p:cTn id="72" dur="500" fill="hold"/>
                                        <p:tgtEl>
                                          <p:spTgt spid="45"/>
                                        </p:tgtEl>
                                        <p:attrNameLst>
                                          <p:attrName>ppt_y</p:attrName>
                                        </p:attrNameLst>
                                      </p:cBhvr>
                                      <p:tavLst>
                                        <p:tav tm="0">
                                          <p:val>
                                            <p:strVal val="#ppt_y"/>
                                          </p:val>
                                        </p:tav>
                                        <p:tav tm="100000">
                                          <p:val>
                                            <p:strVal val="#ppt_y"/>
                                          </p:val>
                                        </p:tav>
                                      </p:tavLst>
                                    </p:anim>
                                  </p:childTnLst>
                                </p:cTn>
                              </p:par>
                            </p:childTnLst>
                          </p:cTn>
                        </p:par>
                        <p:par>
                          <p:cTn id="73" fill="hold">
                            <p:stCondLst>
                              <p:cond delay="8500"/>
                            </p:stCondLst>
                            <p:childTnLst>
                              <p:par>
                                <p:cTn id="74" presetID="2" presetClass="entr" presetSubtype="2" fill="hold" grpId="0" nodeType="afterEffect" nodePh="1">
                                  <p:stCondLst>
                                    <p:cond delay="0"/>
                                  </p:stCondLst>
                                  <p:endCondLst>
                                    <p:cond evt="begin" delay="0">
                                      <p:tn val="74"/>
                                    </p:cond>
                                  </p:endCondLst>
                                  <p:childTnLst>
                                    <p:set>
                                      <p:cBhvr>
                                        <p:cTn id="75" dur="1" fill="hold">
                                          <p:stCondLst>
                                            <p:cond delay="0"/>
                                          </p:stCondLst>
                                        </p:cTn>
                                        <p:tgtEl>
                                          <p:spTgt spid="47"/>
                                        </p:tgtEl>
                                        <p:attrNameLst>
                                          <p:attrName>style.visibility</p:attrName>
                                        </p:attrNameLst>
                                      </p:cBhvr>
                                      <p:to>
                                        <p:strVal val="visible"/>
                                      </p:to>
                                    </p:set>
                                    <p:anim calcmode="lin" valueType="num">
                                      <p:cBhvr additive="base">
                                        <p:cTn id="76" dur="500" fill="hold"/>
                                        <p:tgtEl>
                                          <p:spTgt spid="47"/>
                                        </p:tgtEl>
                                        <p:attrNameLst>
                                          <p:attrName>ppt_x</p:attrName>
                                        </p:attrNameLst>
                                      </p:cBhvr>
                                      <p:tavLst>
                                        <p:tav tm="0">
                                          <p:val>
                                            <p:strVal val="1+#ppt_w/2"/>
                                          </p:val>
                                        </p:tav>
                                        <p:tav tm="100000">
                                          <p:val>
                                            <p:strVal val="#ppt_x"/>
                                          </p:val>
                                        </p:tav>
                                      </p:tavLst>
                                    </p:anim>
                                    <p:anim calcmode="lin" valueType="num">
                                      <p:cBhvr additive="base">
                                        <p:cTn id="77"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utoUpdateAnimBg="0"/>
      <p:bldP spid="38" grpId="0" autoUpdateAnimBg="0"/>
      <p:bldP spid="39" grpId="0" autoUpdateAnimBg="0"/>
      <p:bldP spid="40" grpId="0" autoUpdateAnimBg="0"/>
      <p:bldP spid="41" grpId="0" autoUpdateAnimBg="0"/>
      <p:bldP spid="42" grpId="0" autoUpdateAnimBg="0"/>
      <p:bldP spid="43" grpId="0" autoUpdateAnimBg="0"/>
      <p:bldP spid="44" grpId="0" autoUpdateAnimBg="0"/>
      <p:bldP spid="45" grpId="0" autoUpdateAnimBg="0"/>
      <p:bldP spid="4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贰</a:t>
            </a:r>
            <a:endParaRPr lang="zh-CN" altLang="en-US">
              <a:latin typeface="华文行楷" panose="02010800040101010101" charset="-122"/>
              <a:ea typeface="华文行楷" panose="02010800040101010101" charset="-122"/>
            </a:endParaRPr>
          </a:p>
        </p:txBody>
      </p:sp>
      <p:sp>
        <p:nvSpPr>
          <p:cNvPr id="21" name="文本框 20"/>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grpSp>
        <p:nvGrpSpPr>
          <p:cNvPr id="22" name="组合 21"/>
          <p:cNvGrpSpPr/>
          <p:nvPr/>
        </p:nvGrpSpPr>
        <p:grpSpPr>
          <a:xfrm>
            <a:off x="4393227" y="2326826"/>
            <a:ext cx="1252031" cy="1252031"/>
            <a:chOff x="3899000" y="1992766"/>
            <a:chExt cx="1345065" cy="1345065"/>
          </a:xfrm>
        </p:grpSpPr>
        <p:grpSp>
          <p:nvGrpSpPr>
            <p:cNvPr id="39" name="组合 38"/>
            <p:cNvGrpSpPr/>
            <p:nvPr/>
          </p:nvGrpSpPr>
          <p:grpSpPr bwMode="auto">
            <a:xfrm>
              <a:off x="3899000" y="1992766"/>
              <a:ext cx="1345065" cy="1345065"/>
              <a:chOff x="0" y="0"/>
              <a:chExt cx="2280532" cy="2280532"/>
            </a:xfrm>
          </p:grpSpPr>
          <p:sp>
            <p:nvSpPr>
              <p:cNvPr id="45" name="椭圆 11"/>
              <p:cNvSpPr>
                <a:spLocks noChangeArrowheads="1"/>
              </p:cNvSpPr>
              <p:nvPr/>
            </p:nvSpPr>
            <p:spPr bwMode="auto">
              <a:xfrm>
                <a:off x="0" y="0"/>
                <a:ext cx="2280532" cy="2280532"/>
              </a:xfrm>
              <a:prstGeom prst="ellipse">
                <a:avLst/>
              </a:prstGeom>
              <a:solidFill>
                <a:schemeClr val="accent3"/>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400">
                  <a:solidFill>
                    <a:srgbClr val="FFFFFF"/>
                  </a:solidFill>
                </a:endParaRPr>
              </a:p>
            </p:txBody>
          </p:sp>
          <p:sp>
            <p:nvSpPr>
              <p:cNvPr id="46" name="椭圆 12"/>
              <p:cNvSpPr>
                <a:spLocks noChangeArrowheads="1"/>
              </p:cNvSpPr>
              <p:nvPr/>
            </p:nvSpPr>
            <p:spPr bwMode="auto">
              <a:xfrm>
                <a:off x="114266" y="114266"/>
                <a:ext cx="2052000" cy="2052000"/>
              </a:xfrm>
              <a:prstGeom prst="ellipse">
                <a:avLst/>
              </a:prstGeom>
              <a:noFill/>
              <a:ln w="12700" cap="flat" cmpd="sng">
                <a:solidFill>
                  <a:schemeClr val="bg1"/>
                </a:solidFill>
                <a:prstDash val="dash"/>
                <a:bevel/>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2400">
                  <a:solidFill>
                    <a:srgbClr val="FFFFFF"/>
                  </a:solidFill>
                </a:endParaRPr>
              </a:p>
            </p:txBody>
          </p:sp>
        </p:grpSp>
        <p:grpSp>
          <p:nvGrpSpPr>
            <p:cNvPr id="40" name="组合 16"/>
            <p:cNvGrpSpPr/>
            <p:nvPr/>
          </p:nvGrpSpPr>
          <p:grpSpPr bwMode="auto">
            <a:xfrm>
              <a:off x="4209976" y="2346829"/>
              <a:ext cx="723113" cy="667849"/>
              <a:chOff x="0" y="0"/>
              <a:chExt cx="1225550" cy="1131888"/>
            </a:xfrm>
          </p:grpSpPr>
          <p:sp>
            <p:nvSpPr>
              <p:cNvPr id="41" name="Freeform 110"/>
              <p:cNvSpPr>
                <a:spLocks noEditPoints="1" noChangeArrowheads="1"/>
              </p:cNvSpPr>
              <p:nvPr/>
            </p:nvSpPr>
            <p:spPr bwMode="auto">
              <a:xfrm>
                <a:off x="493712" y="0"/>
                <a:ext cx="731838" cy="735013"/>
              </a:xfrm>
              <a:custGeom>
                <a:avLst/>
                <a:gdLst>
                  <a:gd name="T0" fmla="*/ 233 w 256"/>
                  <a:gd name="T1" fmla="*/ 24 h 257"/>
                  <a:gd name="T2" fmla="*/ 149 w 256"/>
                  <a:gd name="T3" fmla="*/ 24 h 257"/>
                  <a:gd name="T4" fmla="*/ 0 w 256"/>
                  <a:gd name="T5" fmla="*/ 173 h 257"/>
                  <a:gd name="T6" fmla="*/ 84 w 256"/>
                  <a:gd name="T7" fmla="*/ 257 h 257"/>
                  <a:gd name="T8" fmla="*/ 233 w 256"/>
                  <a:gd name="T9" fmla="*/ 108 h 257"/>
                  <a:gd name="T10" fmla="*/ 233 w 256"/>
                  <a:gd name="T11" fmla="*/ 24 h 257"/>
                  <a:gd name="T12" fmla="*/ 50 w 256"/>
                  <a:gd name="T13" fmla="*/ 174 h 257"/>
                  <a:gd name="T14" fmla="*/ 40 w 256"/>
                  <a:gd name="T15" fmla="*/ 164 h 257"/>
                  <a:gd name="T16" fmla="*/ 166 w 256"/>
                  <a:gd name="T17" fmla="*/ 38 h 257"/>
                  <a:gd name="T18" fmla="*/ 176 w 256"/>
                  <a:gd name="T19" fmla="*/ 38 h 257"/>
                  <a:gd name="T20" fmla="*/ 176 w 256"/>
                  <a:gd name="T21" fmla="*/ 48 h 257"/>
                  <a:gd name="T22" fmla="*/ 50 w 256"/>
                  <a:gd name="T23" fmla="*/ 174 h 257"/>
                  <a:gd name="T24" fmla="*/ 71 w 256"/>
                  <a:gd name="T25" fmla="*/ 195 h 257"/>
                  <a:gd name="T26" fmla="*/ 61 w 256"/>
                  <a:gd name="T27" fmla="*/ 185 h 257"/>
                  <a:gd name="T28" fmla="*/ 198 w 256"/>
                  <a:gd name="T29" fmla="*/ 49 h 257"/>
                  <a:gd name="T30" fmla="*/ 208 w 256"/>
                  <a:gd name="T31" fmla="*/ 49 h 257"/>
                  <a:gd name="T32" fmla="*/ 208 w 256"/>
                  <a:gd name="T33" fmla="*/ 59 h 257"/>
                  <a:gd name="T34" fmla="*/ 71 w 256"/>
                  <a:gd name="T35" fmla="*/ 195 h 257"/>
                  <a:gd name="T36" fmla="*/ 92 w 256"/>
                  <a:gd name="T37" fmla="*/ 216 h 257"/>
                  <a:gd name="T38" fmla="*/ 82 w 256"/>
                  <a:gd name="T39" fmla="*/ 206 h 257"/>
                  <a:gd name="T40" fmla="*/ 208 w 256"/>
                  <a:gd name="T41" fmla="*/ 80 h 257"/>
                  <a:gd name="T42" fmla="*/ 218 w 256"/>
                  <a:gd name="T43" fmla="*/ 80 h 257"/>
                  <a:gd name="T44" fmla="*/ 218 w 256"/>
                  <a:gd name="T45" fmla="*/ 90 h 257"/>
                  <a:gd name="T46" fmla="*/ 92 w 256"/>
                  <a:gd name="T47" fmla="*/ 216 h 2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6"/>
                  <a:gd name="T73" fmla="*/ 0 h 257"/>
                  <a:gd name="T74" fmla="*/ 256 w 256"/>
                  <a:gd name="T75" fmla="*/ 257 h 2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6" h="257">
                    <a:moveTo>
                      <a:pt x="233" y="24"/>
                    </a:moveTo>
                    <a:cubicBezTo>
                      <a:pt x="210" y="0"/>
                      <a:pt x="172" y="0"/>
                      <a:pt x="149" y="24"/>
                    </a:cubicBezTo>
                    <a:cubicBezTo>
                      <a:pt x="0" y="173"/>
                      <a:pt x="0" y="173"/>
                      <a:pt x="0" y="173"/>
                    </a:cubicBezTo>
                    <a:cubicBezTo>
                      <a:pt x="84" y="257"/>
                      <a:pt x="84" y="257"/>
                      <a:pt x="84" y="257"/>
                    </a:cubicBezTo>
                    <a:cubicBezTo>
                      <a:pt x="233" y="108"/>
                      <a:pt x="233" y="108"/>
                      <a:pt x="233" y="108"/>
                    </a:cubicBezTo>
                    <a:cubicBezTo>
                      <a:pt x="256" y="85"/>
                      <a:pt x="256" y="47"/>
                      <a:pt x="233" y="24"/>
                    </a:cubicBezTo>
                    <a:close/>
                    <a:moveTo>
                      <a:pt x="50" y="174"/>
                    </a:moveTo>
                    <a:cubicBezTo>
                      <a:pt x="40" y="164"/>
                      <a:pt x="40" y="164"/>
                      <a:pt x="40" y="164"/>
                    </a:cubicBezTo>
                    <a:cubicBezTo>
                      <a:pt x="166" y="38"/>
                      <a:pt x="166" y="38"/>
                      <a:pt x="166" y="38"/>
                    </a:cubicBezTo>
                    <a:cubicBezTo>
                      <a:pt x="169" y="36"/>
                      <a:pt x="173" y="36"/>
                      <a:pt x="176" y="38"/>
                    </a:cubicBezTo>
                    <a:cubicBezTo>
                      <a:pt x="179" y="41"/>
                      <a:pt x="179" y="46"/>
                      <a:pt x="176" y="48"/>
                    </a:cubicBezTo>
                    <a:lnTo>
                      <a:pt x="50" y="174"/>
                    </a:lnTo>
                    <a:close/>
                    <a:moveTo>
                      <a:pt x="71" y="195"/>
                    </a:moveTo>
                    <a:cubicBezTo>
                      <a:pt x="61" y="185"/>
                      <a:pt x="61" y="185"/>
                      <a:pt x="61" y="185"/>
                    </a:cubicBezTo>
                    <a:cubicBezTo>
                      <a:pt x="198" y="49"/>
                      <a:pt x="198" y="49"/>
                      <a:pt x="198" y="49"/>
                    </a:cubicBezTo>
                    <a:cubicBezTo>
                      <a:pt x="200" y="46"/>
                      <a:pt x="205" y="46"/>
                      <a:pt x="208" y="49"/>
                    </a:cubicBezTo>
                    <a:cubicBezTo>
                      <a:pt x="210" y="52"/>
                      <a:pt x="210" y="56"/>
                      <a:pt x="208" y="59"/>
                    </a:cubicBezTo>
                    <a:lnTo>
                      <a:pt x="71" y="195"/>
                    </a:lnTo>
                    <a:close/>
                    <a:moveTo>
                      <a:pt x="92" y="216"/>
                    </a:moveTo>
                    <a:cubicBezTo>
                      <a:pt x="82" y="206"/>
                      <a:pt x="82" y="206"/>
                      <a:pt x="82" y="206"/>
                    </a:cubicBezTo>
                    <a:cubicBezTo>
                      <a:pt x="208" y="80"/>
                      <a:pt x="208" y="80"/>
                      <a:pt x="208" y="80"/>
                    </a:cubicBezTo>
                    <a:cubicBezTo>
                      <a:pt x="211" y="78"/>
                      <a:pt x="215" y="78"/>
                      <a:pt x="218" y="80"/>
                    </a:cubicBezTo>
                    <a:cubicBezTo>
                      <a:pt x="221" y="83"/>
                      <a:pt x="221" y="88"/>
                      <a:pt x="218" y="90"/>
                    </a:cubicBezTo>
                    <a:lnTo>
                      <a:pt x="92" y="216"/>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90C43C"/>
                  </a:solidFill>
                  <a:latin typeface="Calibri" panose="020F0502020204030204" charset="0"/>
                  <a:ea typeface="微软雅黑" panose="020B0503020204020204" charset="-122"/>
                  <a:sym typeface="Calibri" panose="020F0502020204030204" charset="0"/>
                </a:endParaRPr>
              </a:p>
            </p:txBody>
          </p:sp>
          <p:sp>
            <p:nvSpPr>
              <p:cNvPr id="42" name="Freeform 111"/>
              <p:cNvSpPr>
                <a:spLocks noChangeArrowheads="1"/>
              </p:cNvSpPr>
              <p:nvPr/>
            </p:nvSpPr>
            <p:spPr bwMode="auto">
              <a:xfrm>
                <a:off x="88900" y="627063"/>
                <a:ext cx="504825" cy="504825"/>
              </a:xfrm>
              <a:custGeom>
                <a:avLst/>
                <a:gdLst>
                  <a:gd name="T0" fmla="*/ 205 w 318"/>
                  <a:gd name="T1" fmla="*/ 190 h 318"/>
                  <a:gd name="T2" fmla="*/ 192 w 318"/>
                  <a:gd name="T3" fmla="*/ 176 h 318"/>
                  <a:gd name="T4" fmla="*/ 318 w 318"/>
                  <a:gd name="T5" fmla="*/ 50 h 318"/>
                  <a:gd name="T6" fmla="*/ 268 w 318"/>
                  <a:gd name="T7" fmla="*/ 0 h 318"/>
                  <a:gd name="T8" fmla="*/ 142 w 318"/>
                  <a:gd name="T9" fmla="*/ 126 h 318"/>
                  <a:gd name="T10" fmla="*/ 129 w 318"/>
                  <a:gd name="T11" fmla="*/ 113 h 318"/>
                  <a:gd name="T12" fmla="*/ 99 w 318"/>
                  <a:gd name="T13" fmla="*/ 127 h 318"/>
                  <a:gd name="T14" fmla="*/ 0 w 318"/>
                  <a:gd name="T15" fmla="*/ 289 h 318"/>
                  <a:gd name="T16" fmla="*/ 28 w 318"/>
                  <a:gd name="T17" fmla="*/ 318 h 318"/>
                  <a:gd name="T18" fmla="*/ 189 w 318"/>
                  <a:gd name="T19" fmla="*/ 221 h 318"/>
                  <a:gd name="T20" fmla="*/ 205 w 318"/>
                  <a:gd name="T21" fmla="*/ 190 h 3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8"/>
                  <a:gd name="T34" fmla="*/ 0 h 318"/>
                  <a:gd name="T35" fmla="*/ 318 w 318"/>
                  <a:gd name="T36" fmla="*/ 318 h 3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8" h="318">
                    <a:moveTo>
                      <a:pt x="205" y="190"/>
                    </a:moveTo>
                    <a:lnTo>
                      <a:pt x="192" y="176"/>
                    </a:lnTo>
                    <a:lnTo>
                      <a:pt x="318" y="50"/>
                    </a:lnTo>
                    <a:lnTo>
                      <a:pt x="268" y="0"/>
                    </a:lnTo>
                    <a:lnTo>
                      <a:pt x="142" y="126"/>
                    </a:lnTo>
                    <a:lnTo>
                      <a:pt x="129" y="113"/>
                    </a:lnTo>
                    <a:lnTo>
                      <a:pt x="99" y="127"/>
                    </a:lnTo>
                    <a:lnTo>
                      <a:pt x="0" y="289"/>
                    </a:lnTo>
                    <a:lnTo>
                      <a:pt x="28" y="318"/>
                    </a:lnTo>
                    <a:lnTo>
                      <a:pt x="189" y="221"/>
                    </a:lnTo>
                    <a:lnTo>
                      <a:pt x="205" y="19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90C43C"/>
                  </a:solidFill>
                  <a:latin typeface="Calibri" panose="020F0502020204030204" charset="0"/>
                  <a:ea typeface="微软雅黑" panose="020B0503020204020204" charset="-122"/>
                  <a:sym typeface="Calibri" panose="020F0502020204030204" charset="0"/>
                </a:endParaRPr>
              </a:p>
            </p:txBody>
          </p:sp>
          <p:sp>
            <p:nvSpPr>
              <p:cNvPr id="43" name="Freeform 112"/>
              <p:cNvSpPr>
                <a:spLocks noChangeArrowheads="1"/>
              </p:cNvSpPr>
              <p:nvPr/>
            </p:nvSpPr>
            <p:spPr bwMode="auto">
              <a:xfrm>
                <a:off x="0" y="11113"/>
                <a:ext cx="539750" cy="538163"/>
              </a:xfrm>
              <a:custGeom>
                <a:avLst/>
                <a:gdLst>
                  <a:gd name="T0" fmla="*/ 94 w 189"/>
                  <a:gd name="T1" fmla="*/ 0 h 188"/>
                  <a:gd name="T2" fmla="*/ 71 w 189"/>
                  <a:gd name="T3" fmla="*/ 3 h 188"/>
                  <a:gd name="T4" fmla="*/ 73 w 189"/>
                  <a:gd name="T5" fmla="*/ 4 h 188"/>
                  <a:gd name="T6" fmla="*/ 107 w 189"/>
                  <a:gd name="T7" fmla="*/ 38 h 188"/>
                  <a:gd name="T8" fmla="*/ 107 w 189"/>
                  <a:gd name="T9" fmla="*/ 101 h 188"/>
                  <a:gd name="T10" fmla="*/ 45 w 189"/>
                  <a:gd name="T11" fmla="*/ 101 h 188"/>
                  <a:gd name="T12" fmla="*/ 11 w 189"/>
                  <a:gd name="T13" fmla="*/ 67 h 188"/>
                  <a:gd name="T14" fmla="*/ 6 w 189"/>
                  <a:gd name="T15" fmla="*/ 61 h 188"/>
                  <a:gd name="T16" fmla="*/ 0 w 189"/>
                  <a:gd name="T17" fmla="*/ 94 h 188"/>
                  <a:gd name="T18" fmla="*/ 94 w 189"/>
                  <a:gd name="T19" fmla="*/ 188 h 188"/>
                  <a:gd name="T20" fmla="*/ 189 w 189"/>
                  <a:gd name="T21" fmla="*/ 94 h 188"/>
                  <a:gd name="T22" fmla="*/ 94 w 189"/>
                  <a:gd name="T23" fmla="*/ 0 h 1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9"/>
                  <a:gd name="T37" fmla="*/ 0 h 188"/>
                  <a:gd name="T38" fmla="*/ 189 w 189"/>
                  <a:gd name="T39" fmla="*/ 188 h 1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9" h="188">
                    <a:moveTo>
                      <a:pt x="94" y="0"/>
                    </a:moveTo>
                    <a:cubicBezTo>
                      <a:pt x="86" y="0"/>
                      <a:pt x="79" y="1"/>
                      <a:pt x="71" y="3"/>
                    </a:cubicBezTo>
                    <a:cubicBezTo>
                      <a:pt x="72" y="3"/>
                      <a:pt x="73" y="4"/>
                      <a:pt x="73" y="4"/>
                    </a:cubicBezTo>
                    <a:cubicBezTo>
                      <a:pt x="107" y="38"/>
                      <a:pt x="107" y="38"/>
                      <a:pt x="107" y="38"/>
                    </a:cubicBezTo>
                    <a:cubicBezTo>
                      <a:pt x="125" y="56"/>
                      <a:pt x="125" y="84"/>
                      <a:pt x="107" y="101"/>
                    </a:cubicBezTo>
                    <a:cubicBezTo>
                      <a:pt x="90" y="118"/>
                      <a:pt x="62" y="118"/>
                      <a:pt x="45" y="101"/>
                    </a:cubicBezTo>
                    <a:cubicBezTo>
                      <a:pt x="11" y="67"/>
                      <a:pt x="11" y="67"/>
                      <a:pt x="11" y="67"/>
                    </a:cubicBezTo>
                    <a:cubicBezTo>
                      <a:pt x="9" y="65"/>
                      <a:pt x="8" y="63"/>
                      <a:pt x="6" y="61"/>
                    </a:cubicBezTo>
                    <a:cubicBezTo>
                      <a:pt x="2" y="72"/>
                      <a:pt x="0" y="82"/>
                      <a:pt x="0" y="94"/>
                    </a:cubicBezTo>
                    <a:cubicBezTo>
                      <a:pt x="0" y="146"/>
                      <a:pt x="42" y="188"/>
                      <a:pt x="94" y="188"/>
                    </a:cubicBezTo>
                    <a:cubicBezTo>
                      <a:pt x="146" y="188"/>
                      <a:pt x="189" y="146"/>
                      <a:pt x="189" y="94"/>
                    </a:cubicBezTo>
                    <a:cubicBezTo>
                      <a:pt x="189" y="42"/>
                      <a:pt x="146" y="0"/>
                      <a:pt x="94" y="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90C43C"/>
                  </a:solidFill>
                  <a:latin typeface="Calibri" panose="020F0502020204030204" charset="0"/>
                  <a:ea typeface="微软雅黑" panose="020B0503020204020204" charset="-122"/>
                  <a:sym typeface="Calibri" panose="020F0502020204030204" charset="0"/>
                </a:endParaRPr>
              </a:p>
            </p:txBody>
          </p:sp>
          <p:sp>
            <p:nvSpPr>
              <p:cNvPr id="44" name="Freeform 113"/>
              <p:cNvSpPr>
                <a:spLocks noEditPoints="1" noChangeArrowheads="1"/>
              </p:cNvSpPr>
              <p:nvPr/>
            </p:nvSpPr>
            <p:spPr bwMode="auto">
              <a:xfrm>
                <a:off x="665162" y="649288"/>
                <a:ext cx="485775" cy="482600"/>
              </a:xfrm>
              <a:custGeom>
                <a:avLst/>
                <a:gdLst>
                  <a:gd name="T0" fmla="*/ 149 w 170"/>
                  <a:gd name="T1" fmla="*/ 149 h 169"/>
                  <a:gd name="T2" fmla="*/ 149 w 170"/>
                  <a:gd name="T3" fmla="*/ 75 h 169"/>
                  <a:gd name="T4" fmla="*/ 74 w 170"/>
                  <a:gd name="T5" fmla="*/ 0 h 169"/>
                  <a:gd name="T6" fmla="*/ 0 w 170"/>
                  <a:gd name="T7" fmla="*/ 74 h 169"/>
                  <a:gd name="T8" fmla="*/ 75 w 170"/>
                  <a:gd name="T9" fmla="*/ 149 h 169"/>
                  <a:gd name="T10" fmla="*/ 149 w 170"/>
                  <a:gd name="T11" fmla="*/ 149 h 169"/>
                  <a:gd name="T12" fmla="*/ 99 w 170"/>
                  <a:gd name="T13" fmla="*/ 99 h 169"/>
                  <a:gd name="T14" fmla="*/ 130 w 170"/>
                  <a:gd name="T15" fmla="*/ 99 h 169"/>
                  <a:gd name="T16" fmla="*/ 130 w 170"/>
                  <a:gd name="T17" fmla="*/ 129 h 169"/>
                  <a:gd name="T18" fmla="*/ 99 w 170"/>
                  <a:gd name="T19" fmla="*/ 129 h 169"/>
                  <a:gd name="T20" fmla="*/ 99 w 170"/>
                  <a:gd name="T21" fmla="*/ 99 h 1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169"/>
                  <a:gd name="T35" fmla="*/ 170 w 170"/>
                  <a:gd name="T36" fmla="*/ 169 h 1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169">
                    <a:moveTo>
                      <a:pt x="149" y="149"/>
                    </a:moveTo>
                    <a:cubicBezTo>
                      <a:pt x="170" y="129"/>
                      <a:pt x="170" y="95"/>
                      <a:pt x="149" y="75"/>
                    </a:cubicBezTo>
                    <a:cubicBezTo>
                      <a:pt x="74" y="0"/>
                      <a:pt x="74" y="0"/>
                      <a:pt x="74" y="0"/>
                    </a:cubicBezTo>
                    <a:cubicBezTo>
                      <a:pt x="0" y="74"/>
                      <a:pt x="0" y="74"/>
                      <a:pt x="0" y="74"/>
                    </a:cubicBezTo>
                    <a:cubicBezTo>
                      <a:pt x="75" y="149"/>
                      <a:pt x="75" y="149"/>
                      <a:pt x="75" y="149"/>
                    </a:cubicBezTo>
                    <a:cubicBezTo>
                      <a:pt x="96" y="169"/>
                      <a:pt x="129" y="169"/>
                      <a:pt x="149" y="149"/>
                    </a:cubicBezTo>
                    <a:close/>
                    <a:moveTo>
                      <a:pt x="99" y="99"/>
                    </a:moveTo>
                    <a:cubicBezTo>
                      <a:pt x="107" y="90"/>
                      <a:pt x="121" y="90"/>
                      <a:pt x="130" y="99"/>
                    </a:cubicBezTo>
                    <a:cubicBezTo>
                      <a:pt x="138" y="107"/>
                      <a:pt x="138" y="121"/>
                      <a:pt x="130" y="129"/>
                    </a:cubicBezTo>
                    <a:cubicBezTo>
                      <a:pt x="121" y="138"/>
                      <a:pt x="107" y="138"/>
                      <a:pt x="99" y="129"/>
                    </a:cubicBezTo>
                    <a:cubicBezTo>
                      <a:pt x="91" y="121"/>
                      <a:pt x="91" y="107"/>
                      <a:pt x="99" y="9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90C43C"/>
                  </a:solidFill>
                  <a:latin typeface="Calibri" panose="020F0502020204030204" charset="0"/>
                  <a:ea typeface="微软雅黑" panose="020B0503020204020204" charset="-122"/>
                  <a:sym typeface="Calibri" panose="020F0502020204030204" charset="0"/>
                </a:endParaRPr>
              </a:p>
            </p:txBody>
          </p:sp>
        </p:grpSp>
      </p:grpSp>
      <p:grpSp>
        <p:nvGrpSpPr>
          <p:cNvPr id="47" name="组合 46"/>
          <p:cNvGrpSpPr/>
          <p:nvPr/>
        </p:nvGrpSpPr>
        <p:grpSpPr>
          <a:xfrm>
            <a:off x="2241451" y="2326826"/>
            <a:ext cx="1252031" cy="1252031"/>
            <a:chOff x="2063117" y="1992766"/>
            <a:chExt cx="1345065" cy="1345065"/>
          </a:xfrm>
        </p:grpSpPr>
        <p:grpSp>
          <p:nvGrpSpPr>
            <p:cNvPr id="48" name="组合 7"/>
            <p:cNvGrpSpPr/>
            <p:nvPr/>
          </p:nvGrpSpPr>
          <p:grpSpPr bwMode="auto">
            <a:xfrm>
              <a:off x="2063117" y="1992766"/>
              <a:ext cx="1345065" cy="1345065"/>
              <a:chOff x="0" y="0"/>
              <a:chExt cx="2280532" cy="2280532"/>
            </a:xfrm>
          </p:grpSpPr>
          <p:sp>
            <p:nvSpPr>
              <p:cNvPr id="57" name="椭圆 8"/>
              <p:cNvSpPr>
                <a:spLocks noChangeArrowheads="1"/>
              </p:cNvSpPr>
              <p:nvPr/>
            </p:nvSpPr>
            <p:spPr bwMode="auto">
              <a:xfrm>
                <a:off x="0" y="0"/>
                <a:ext cx="2280532" cy="2280532"/>
              </a:xfrm>
              <a:prstGeom prst="ellipse">
                <a:avLst/>
              </a:prstGeom>
              <a:solidFill>
                <a:schemeClr val="accent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400">
                  <a:solidFill>
                    <a:srgbClr val="FFFFFF"/>
                  </a:solidFill>
                </a:endParaRPr>
              </a:p>
            </p:txBody>
          </p:sp>
          <p:sp>
            <p:nvSpPr>
              <p:cNvPr id="58" name="椭圆 9"/>
              <p:cNvSpPr>
                <a:spLocks noChangeArrowheads="1"/>
              </p:cNvSpPr>
              <p:nvPr/>
            </p:nvSpPr>
            <p:spPr bwMode="auto">
              <a:xfrm>
                <a:off x="114266" y="114266"/>
                <a:ext cx="2052000" cy="2052000"/>
              </a:xfrm>
              <a:prstGeom prst="ellipse">
                <a:avLst/>
              </a:prstGeom>
              <a:noFill/>
              <a:ln w="12700" cap="flat" cmpd="sng">
                <a:solidFill>
                  <a:schemeClr val="bg1"/>
                </a:solidFill>
                <a:prstDash val="dash"/>
                <a:bevel/>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2400">
                  <a:solidFill>
                    <a:srgbClr val="FFFFFF"/>
                  </a:solidFill>
                </a:endParaRPr>
              </a:p>
            </p:txBody>
          </p:sp>
        </p:grpSp>
        <p:grpSp>
          <p:nvGrpSpPr>
            <p:cNvPr id="49" name="组合 28"/>
            <p:cNvGrpSpPr/>
            <p:nvPr/>
          </p:nvGrpSpPr>
          <p:grpSpPr bwMode="auto">
            <a:xfrm>
              <a:off x="2338499" y="2294375"/>
              <a:ext cx="788680" cy="763390"/>
              <a:chOff x="0" y="0"/>
              <a:chExt cx="1435101" cy="1389063"/>
            </a:xfrm>
          </p:grpSpPr>
          <p:sp>
            <p:nvSpPr>
              <p:cNvPr id="50" name="Freeform 11"/>
              <p:cNvSpPr>
                <a:spLocks noEditPoints="1" noChangeArrowheads="1"/>
              </p:cNvSpPr>
              <p:nvPr/>
            </p:nvSpPr>
            <p:spPr bwMode="auto">
              <a:xfrm>
                <a:off x="0" y="7938"/>
                <a:ext cx="1098550" cy="1103313"/>
              </a:xfrm>
              <a:custGeom>
                <a:avLst/>
                <a:gdLst>
                  <a:gd name="T0" fmla="*/ 188 w 376"/>
                  <a:gd name="T1" fmla="*/ 0 h 377"/>
                  <a:gd name="T2" fmla="*/ 0 w 376"/>
                  <a:gd name="T3" fmla="*/ 189 h 377"/>
                  <a:gd name="T4" fmla="*/ 188 w 376"/>
                  <a:gd name="T5" fmla="*/ 377 h 377"/>
                  <a:gd name="T6" fmla="*/ 376 w 376"/>
                  <a:gd name="T7" fmla="*/ 189 h 377"/>
                  <a:gd name="T8" fmla="*/ 188 w 376"/>
                  <a:gd name="T9" fmla="*/ 0 h 377"/>
                  <a:gd name="T10" fmla="*/ 188 w 376"/>
                  <a:gd name="T11" fmla="*/ 329 h 377"/>
                  <a:gd name="T12" fmla="*/ 48 w 376"/>
                  <a:gd name="T13" fmla="*/ 189 h 377"/>
                  <a:gd name="T14" fmla="*/ 188 w 376"/>
                  <a:gd name="T15" fmla="*/ 48 h 377"/>
                  <a:gd name="T16" fmla="*/ 328 w 376"/>
                  <a:gd name="T17" fmla="*/ 189 h 377"/>
                  <a:gd name="T18" fmla="*/ 188 w 376"/>
                  <a:gd name="T19" fmla="*/ 329 h 3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6"/>
                  <a:gd name="T31" fmla="*/ 0 h 377"/>
                  <a:gd name="T32" fmla="*/ 376 w 376"/>
                  <a:gd name="T33" fmla="*/ 377 h 3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6" h="377">
                    <a:moveTo>
                      <a:pt x="188" y="0"/>
                    </a:moveTo>
                    <a:cubicBezTo>
                      <a:pt x="84" y="0"/>
                      <a:pt x="0" y="85"/>
                      <a:pt x="0" y="189"/>
                    </a:cubicBezTo>
                    <a:cubicBezTo>
                      <a:pt x="0" y="292"/>
                      <a:pt x="84" y="377"/>
                      <a:pt x="188" y="377"/>
                    </a:cubicBezTo>
                    <a:cubicBezTo>
                      <a:pt x="292" y="377"/>
                      <a:pt x="376" y="292"/>
                      <a:pt x="376" y="189"/>
                    </a:cubicBezTo>
                    <a:cubicBezTo>
                      <a:pt x="376" y="85"/>
                      <a:pt x="292" y="0"/>
                      <a:pt x="188" y="0"/>
                    </a:cubicBezTo>
                    <a:close/>
                    <a:moveTo>
                      <a:pt x="188" y="329"/>
                    </a:moveTo>
                    <a:cubicBezTo>
                      <a:pt x="111" y="329"/>
                      <a:pt x="48" y="266"/>
                      <a:pt x="48" y="189"/>
                    </a:cubicBezTo>
                    <a:cubicBezTo>
                      <a:pt x="48" y="111"/>
                      <a:pt x="111" y="48"/>
                      <a:pt x="188" y="48"/>
                    </a:cubicBezTo>
                    <a:cubicBezTo>
                      <a:pt x="265" y="48"/>
                      <a:pt x="328" y="111"/>
                      <a:pt x="328" y="189"/>
                    </a:cubicBezTo>
                    <a:cubicBezTo>
                      <a:pt x="328" y="266"/>
                      <a:pt x="265" y="329"/>
                      <a:pt x="188" y="32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sp>
            <p:nvSpPr>
              <p:cNvPr id="51" name="Freeform 12"/>
              <p:cNvSpPr>
                <a:spLocks noChangeArrowheads="1"/>
              </p:cNvSpPr>
              <p:nvPr/>
            </p:nvSpPr>
            <p:spPr bwMode="auto">
              <a:xfrm>
                <a:off x="903288" y="874713"/>
                <a:ext cx="111125" cy="115888"/>
              </a:xfrm>
              <a:custGeom>
                <a:avLst/>
                <a:gdLst>
                  <a:gd name="T0" fmla="*/ 34 w 38"/>
                  <a:gd name="T1" fmla="*/ 4 h 40"/>
                  <a:gd name="T2" fmla="*/ 34 w 38"/>
                  <a:gd name="T3" fmla="*/ 19 h 40"/>
                  <a:gd name="T4" fmla="*/ 19 w 38"/>
                  <a:gd name="T5" fmla="*/ 35 h 40"/>
                  <a:gd name="T6" fmla="*/ 4 w 38"/>
                  <a:gd name="T7" fmla="*/ 36 h 40"/>
                  <a:gd name="T8" fmla="*/ 4 w 38"/>
                  <a:gd name="T9" fmla="*/ 36 h 40"/>
                  <a:gd name="T10" fmla="*/ 5 w 38"/>
                  <a:gd name="T11" fmla="*/ 21 h 40"/>
                  <a:gd name="T12" fmla="*/ 19 w 38"/>
                  <a:gd name="T13" fmla="*/ 6 h 40"/>
                  <a:gd name="T14" fmla="*/ 34 w 38"/>
                  <a:gd name="T15" fmla="*/ 4 h 40"/>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0"/>
                  <a:gd name="T26" fmla="*/ 38 w 38"/>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0">
                    <a:moveTo>
                      <a:pt x="34" y="4"/>
                    </a:moveTo>
                    <a:cubicBezTo>
                      <a:pt x="38" y="8"/>
                      <a:pt x="38" y="15"/>
                      <a:pt x="34" y="19"/>
                    </a:cubicBezTo>
                    <a:cubicBezTo>
                      <a:pt x="19" y="35"/>
                      <a:pt x="19" y="35"/>
                      <a:pt x="19" y="35"/>
                    </a:cubicBezTo>
                    <a:cubicBezTo>
                      <a:pt x="15" y="39"/>
                      <a:pt x="8" y="40"/>
                      <a:pt x="4" y="36"/>
                    </a:cubicBezTo>
                    <a:cubicBezTo>
                      <a:pt x="4" y="36"/>
                      <a:pt x="4" y="36"/>
                      <a:pt x="4" y="36"/>
                    </a:cubicBezTo>
                    <a:cubicBezTo>
                      <a:pt x="0" y="32"/>
                      <a:pt x="1" y="26"/>
                      <a:pt x="5" y="21"/>
                    </a:cubicBezTo>
                    <a:cubicBezTo>
                      <a:pt x="19" y="6"/>
                      <a:pt x="19" y="6"/>
                      <a:pt x="19" y="6"/>
                    </a:cubicBezTo>
                    <a:cubicBezTo>
                      <a:pt x="24" y="1"/>
                      <a:pt x="30" y="0"/>
                      <a:pt x="34" y="4"/>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sp>
            <p:nvSpPr>
              <p:cNvPr id="52" name="Freeform 13"/>
              <p:cNvSpPr>
                <a:spLocks noChangeArrowheads="1"/>
              </p:cNvSpPr>
              <p:nvPr/>
            </p:nvSpPr>
            <p:spPr bwMode="auto">
              <a:xfrm>
                <a:off x="941388" y="909638"/>
                <a:ext cx="493713" cy="479425"/>
              </a:xfrm>
              <a:custGeom>
                <a:avLst/>
                <a:gdLst>
                  <a:gd name="T0" fmla="*/ 163 w 169"/>
                  <a:gd name="T1" fmla="*/ 104 h 164"/>
                  <a:gd name="T2" fmla="*/ 162 w 169"/>
                  <a:gd name="T3" fmla="*/ 129 h 164"/>
                  <a:gd name="T4" fmla="*/ 137 w 169"/>
                  <a:gd name="T5" fmla="*/ 155 h 164"/>
                  <a:gd name="T6" fmla="*/ 112 w 169"/>
                  <a:gd name="T7" fmla="*/ 158 h 164"/>
                  <a:gd name="T8" fmla="*/ 112 w 169"/>
                  <a:gd name="T9" fmla="*/ 158 h 164"/>
                  <a:gd name="T10" fmla="*/ 7 w 169"/>
                  <a:gd name="T11" fmla="*/ 33 h 164"/>
                  <a:gd name="T12" fmla="*/ 32 w 169"/>
                  <a:gd name="T13" fmla="*/ 7 h 164"/>
                  <a:gd name="T14" fmla="*/ 163 w 169"/>
                  <a:gd name="T15" fmla="*/ 104 h 164"/>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64"/>
                  <a:gd name="T26" fmla="*/ 169 w 169"/>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64">
                    <a:moveTo>
                      <a:pt x="163" y="104"/>
                    </a:moveTo>
                    <a:cubicBezTo>
                      <a:pt x="169" y="110"/>
                      <a:pt x="169" y="121"/>
                      <a:pt x="162" y="129"/>
                    </a:cubicBezTo>
                    <a:cubicBezTo>
                      <a:pt x="137" y="155"/>
                      <a:pt x="137" y="155"/>
                      <a:pt x="137" y="155"/>
                    </a:cubicBezTo>
                    <a:cubicBezTo>
                      <a:pt x="130" y="163"/>
                      <a:pt x="119" y="164"/>
                      <a:pt x="112" y="158"/>
                    </a:cubicBezTo>
                    <a:cubicBezTo>
                      <a:pt x="112" y="158"/>
                      <a:pt x="112" y="158"/>
                      <a:pt x="112" y="158"/>
                    </a:cubicBezTo>
                    <a:cubicBezTo>
                      <a:pt x="105" y="151"/>
                      <a:pt x="0" y="41"/>
                      <a:pt x="7" y="33"/>
                    </a:cubicBezTo>
                    <a:cubicBezTo>
                      <a:pt x="32" y="7"/>
                      <a:pt x="32" y="7"/>
                      <a:pt x="32" y="7"/>
                    </a:cubicBezTo>
                    <a:cubicBezTo>
                      <a:pt x="39" y="0"/>
                      <a:pt x="156" y="97"/>
                      <a:pt x="163" y="104"/>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sp>
            <p:nvSpPr>
              <p:cNvPr id="53" name="Freeform 14"/>
              <p:cNvSpPr>
                <a:spLocks noChangeArrowheads="1"/>
              </p:cNvSpPr>
              <p:nvPr/>
            </p:nvSpPr>
            <p:spPr bwMode="auto">
              <a:xfrm>
                <a:off x="969963" y="107950"/>
                <a:ext cx="271463" cy="58738"/>
              </a:xfrm>
              <a:custGeom>
                <a:avLst/>
                <a:gdLst>
                  <a:gd name="T0" fmla="*/ 93 w 93"/>
                  <a:gd name="T1" fmla="*/ 10 h 20"/>
                  <a:gd name="T2" fmla="*/ 83 w 93"/>
                  <a:gd name="T3" fmla="*/ 20 h 20"/>
                  <a:gd name="T4" fmla="*/ 9 w 93"/>
                  <a:gd name="T5" fmla="*/ 20 h 20"/>
                  <a:gd name="T6" fmla="*/ 0 w 93"/>
                  <a:gd name="T7" fmla="*/ 10 h 20"/>
                  <a:gd name="T8" fmla="*/ 0 w 93"/>
                  <a:gd name="T9" fmla="*/ 10 h 20"/>
                  <a:gd name="T10" fmla="*/ 9 w 93"/>
                  <a:gd name="T11" fmla="*/ 0 h 20"/>
                  <a:gd name="T12" fmla="*/ 83 w 93"/>
                  <a:gd name="T13" fmla="*/ 0 h 20"/>
                  <a:gd name="T14" fmla="*/ 93 w 93"/>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20"/>
                  <a:gd name="T26" fmla="*/ 93 w 93"/>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20">
                    <a:moveTo>
                      <a:pt x="93" y="10"/>
                    </a:moveTo>
                    <a:cubicBezTo>
                      <a:pt x="93" y="15"/>
                      <a:pt x="89" y="20"/>
                      <a:pt x="83" y="20"/>
                    </a:cubicBezTo>
                    <a:cubicBezTo>
                      <a:pt x="9" y="20"/>
                      <a:pt x="9" y="20"/>
                      <a:pt x="9" y="20"/>
                    </a:cubicBezTo>
                    <a:cubicBezTo>
                      <a:pt x="4" y="20"/>
                      <a:pt x="0" y="15"/>
                      <a:pt x="0" y="10"/>
                    </a:cubicBezTo>
                    <a:cubicBezTo>
                      <a:pt x="0" y="10"/>
                      <a:pt x="0" y="10"/>
                      <a:pt x="0" y="10"/>
                    </a:cubicBezTo>
                    <a:cubicBezTo>
                      <a:pt x="0" y="4"/>
                      <a:pt x="4" y="0"/>
                      <a:pt x="9" y="0"/>
                    </a:cubicBezTo>
                    <a:cubicBezTo>
                      <a:pt x="83" y="0"/>
                      <a:pt x="83" y="0"/>
                      <a:pt x="83" y="0"/>
                    </a:cubicBezTo>
                    <a:cubicBezTo>
                      <a:pt x="89" y="0"/>
                      <a:pt x="93" y="4"/>
                      <a:pt x="93" y="1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sp>
            <p:nvSpPr>
              <p:cNvPr id="54" name="Freeform 15"/>
              <p:cNvSpPr>
                <a:spLocks noChangeArrowheads="1"/>
              </p:cNvSpPr>
              <p:nvPr/>
            </p:nvSpPr>
            <p:spPr bwMode="auto">
              <a:xfrm>
                <a:off x="1077913" y="0"/>
                <a:ext cx="55563" cy="271463"/>
              </a:xfrm>
              <a:custGeom>
                <a:avLst/>
                <a:gdLst>
                  <a:gd name="T0" fmla="*/ 9 w 19"/>
                  <a:gd name="T1" fmla="*/ 0 h 93"/>
                  <a:gd name="T2" fmla="*/ 19 w 19"/>
                  <a:gd name="T3" fmla="*/ 10 h 93"/>
                  <a:gd name="T4" fmla="*/ 19 w 19"/>
                  <a:gd name="T5" fmla="*/ 84 h 93"/>
                  <a:gd name="T6" fmla="*/ 9 w 19"/>
                  <a:gd name="T7" fmla="*/ 93 h 93"/>
                  <a:gd name="T8" fmla="*/ 9 w 19"/>
                  <a:gd name="T9" fmla="*/ 93 h 93"/>
                  <a:gd name="T10" fmla="*/ 0 w 19"/>
                  <a:gd name="T11" fmla="*/ 84 h 93"/>
                  <a:gd name="T12" fmla="*/ 0 w 19"/>
                  <a:gd name="T13" fmla="*/ 10 h 93"/>
                  <a:gd name="T14" fmla="*/ 9 w 19"/>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93"/>
                  <a:gd name="T26" fmla="*/ 19 w 19"/>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93">
                    <a:moveTo>
                      <a:pt x="9" y="0"/>
                    </a:moveTo>
                    <a:cubicBezTo>
                      <a:pt x="15" y="0"/>
                      <a:pt x="19" y="4"/>
                      <a:pt x="19" y="10"/>
                    </a:cubicBezTo>
                    <a:cubicBezTo>
                      <a:pt x="19" y="84"/>
                      <a:pt x="19" y="84"/>
                      <a:pt x="19" y="84"/>
                    </a:cubicBezTo>
                    <a:cubicBezTo>
                      <a:pt x="19" y="89"/>
                      <a:pt x="15" y="93"/>
                      <a:pt x="9" y="93"/>
                    </a:cubicBezTo>
                    <a:cubicBezTo>
                      <a:pt x="9" y="93"/>
                      <a:pt x="9" y="93"/>
                      <a:pt x="9" y="93"/>
                    </a:cubicBezTo>
                    <a:cubicBezTo>
                      <a:pt x="4" y="93"/>
                      <a:pt x="0" y="89"/>
                      <a:pt x="0" y="84"/>
                    </a:cubicBezTo>
                    <a:cubicBezTo>
                      <a:pt x="0" y="10"/>
                      <a:pt x="0" y="10"/>
                      <a:pt x="0" y="10"/>
                    </a:cubicBezTo>
                    <a:cubicBezTo>
                      <a:pt x="0" y="4"/>
                      <a:pt x="4" y="0"/>
                      <a:pt x="9" y="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sp>
            <p:nvSpPr>
              <p:cNvPr id="55" name="Freeform 16"/>
              <p:cNvSpPr>
                <a:spLocks noChangeArrowheads="1"/>
              </p:cNvSpPr>
              <p:nvPr/>
            </p:nvSpPr>
            <p:spPr bwMode="auto">
              <a:xfrm>
                <a:off x="560388" y="180975"/>
                <a:ext cx="354013" cy="287338"/>
              </a:xfrm>
              <a:custGeom>
                <a:avLst/>
                <a:gdLst>
                  <a:gd name="T0" fmla="*/ 105 w 121"/>
                  <a:gd name="T1" fmla="*/ 93 h 98"/>
                  <a:gd name="T2" fmla="*/ 7 w 121"/>
                  <a:gd name="T3" fmla="*/ 15 h 98"/>
                  <a:gd name="T4" fmla="*/ 7 w 121"/>
                  <a:gd name="T5" fmla="*/ 15 h 98"/>
                  <a:gd name="T6" fmla="*/ 1 w 121"/>
                  <a:gd name="T7" fmla="*/ 7 h 98"/>
                  <a:gd name="T8" fmla="*/ 1 w 121"/>
                  <a:gd name="T9" fmla="*/ 7 h 98"/>
                  <a:gd name="T10" fmla="*/ 9 w 121"/>
                  <a:gd name="T11" fmla="*/ 0 h 98"/>
                  <a:gd name="T12" fmla="*/ 9 w 121"/>
                  <a:gd name="T13" fmla="*/ 0 h 98"/>
                  <a:gd name="T14" fmla="*/ 119 w 121"/>
                  <a:gd name="T15" fmla="*/ 88 h 98"/>
                  <a:gd name="T16" fmla="*/ 119 w 121"/>
                  <a:gd name="T17" fmla="*/ 88 h 98"/>
                  <a:gd name="T18" fmla="*/ 115 w 121"/>
                  <a:gd name="T19" fmla="*/ 98 h 98"/>
                  <a:gd name="T20" fmla="*/ 115 w 121"/>
                  <a:gd name="T21" fmla="*/ 98 h 98"/>
                  <a:gd name="T22" fmla="*/ 112 w 121"/>
                  <a:gd name="T23" fmla="*/ 98 h 98"/>
                  <a:gd name="T24" fmla="*/ 112 w 121"/>
                  <a:gd name="T25" fmla="*/ 98 h 98"/>
                  <a:gd name="T26" fmla="*/ 105 w 121"/>
                  <a:gd name="T27" fmla="*/ 93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1"/>
                  <a:gd name="T43" fmla="*/ 0 h 98"/>
                  <a:gd name="T44" fmla="*/ 121 w 121"/>
                  <a:gd name="T45" fmla="*/ 98 h 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1" h="98">
                    <a:moveTo>
                      <a:pt x="105" y="93"/>
                    </a:moveTo>
                    <a:cubicBezTo>
                      <a:pt x="91" y="51"/>
                      <a:pt x="53" y="19"/>
                      <a:pt x="7" y="15"/>
                    </a:cubicBezTo>
                    <a:cubicBezTo>
                      <a:pt x="7" y="15"/>
                      <a:pt x="7" y="15"/>
                      <a:pt x="7" y="15"/>
                    </a:cubicBezTo>
                    <a:cubicBezTo>
                      <a:pt x="3" y="14"/>
                      <a:pt x="0" y="11"/>
                      <a:pt x="1" y="7"/>
                    </a:cubicBezTo>
                    <a:cubicBezTo>
                      <a:pt x="1" y="7"/>
                      <a:pt x="1" y="7"/>
                      <a:pt x="1" y="7"/>
                    </a:cubicBezTo>
                    <a:cubicBezTo>
                      <a:pt x="1" y="3"/>
                      <a:pt x="5" y="0"/>
                      <a:pt x="9" y="0"/>
                    </a:cubicBezTo>
                    <a:cubicBezTo>
                      <a:pt x="9" y="0"/>
                      <a:pt x="9" y="0"/>
                      <a:pt x="9" y="0"/>
                    </a:cubicBezTo>
                    <a:cubicBezTo>
                      <a:pt x="61" y="5"/>
                      <a:pt x="103" y="41"/>
                      <a:pt x="119" y="88"/>
                    </a:cubicBezTo>
                    <a:cubicBezTo>
                      <a:pt x="119" y="88"/>
                      <a:pt x="119" y="88"/>
                      <a:pt x="119" y="88"/>
                    </a:cubicBezTo>
                    <a:cubicBezTo>
                      <a:pt x="121" y="92"/>
                      <a:pt x="118" y="96"/>
                      <a:pt x="115" y="98"/>
                    </a:cubicBezTo>
                    <a:cubicBezTo>
                      <a:pt x="115" y="98"/>
                      <a:pt x="115" y="98"/>
                      <a:pt x="115" y="98"/>
                    </a:cubicBezTo>
                    <a:cubicBezTo>
                      <a:pt x="114" y="98"/>
                      <a:pt x="113" y="98"/>
                      <a:pt x="112" y="98"/>
                    </a:cubicBezTo>
                    <a:cubicBezTo>
                      <a:pt x="112" y="98"/>
                      <a:pt x="112" y="98"/>
                      <a:pt x="112" y="98"/>
                    </a:cubicBezTo>
                    <a:cubicBezTo>
                      <a:pt x="109" y="98"/>
                      <a:pt x="106" y="96"/>
                      <a:pt x="105" y="9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sp>
            <p:nvSpPr>
              <p:cNvPr id="56" name="Oval 17"/>
              <p:cNvSpPr>
                <a:spLocks noChangeArrowheads="1"/>
              </p:cNvSpPr>
              <p:nvPr/>
            </p:nvSpPr>
            <p:spPr bwMode="auto">
              <a:xfrm>
                <a:off x="876300" y="485775"/>
                <a:ext cx="52388" cy="52388"/>
              </a:xfrm>
              <a:prstGeom prst="ellipse">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grpSp>
      </p:grpSp>
      <p:grpSp>
        <p:nvGrpSpPr>
          <p:cNvPr id="59" name="组合 58"/>
          <p:cNvGrpSpPr/>
          <p:nvPr/>
        </p:nvGrpSpPr>
        <p:grpSpPr>
          <a:xfrm>
            <a:off x="6545003" y="2326826"/>
            <a:ext cx="1252901" cy="1252031"/>
            <a:chOff x="5734883" y="1992766"/>
            <a:chExt cx="1346001" cy="1345065"/>
          </a:xfrm>
        </p:grpSpPr>
        <p:grpSp>
          <p:nvGrpSpPr>
            <p:cNvPr id="60" name="组合 13"/>
            <p:cNvGrpSpPr/>
            <p:nvPr/>
          </p:nvGrpSpPr>
          <p:grpSpPr bwMode="auto">
            <a:xfrm>
              <a:off x="5734883" y="1992766"/>
              <a:ext cx="1346001" cy="1345065"/>
              <a:chOff x="0" y="0"/>
              <a:chExt cx="2280532" cy="2280532"/>
            </a:xfrm>
          </p:grpSpPr>
          <p:sp>
            <p:nvSpPr>
              <p:cNvPr id="72" name="椭圆 14"/>
              <p:cNvSpPr>
                <a:spLocks noChangeArrowheads="1"/>
              </p:cNvSpPr>
              <p:nvPr/>
            </p:nvSpPr>
            <p:spPr bwMode="auto">
              <a:xfrm>
                <a:off x="0" y="0"/>
                <a:ext cx="2280532" cy="2280532"/>
              </a:xfrm>
              <a:prstGeom prst="ellipse">
                <a:avLst/>
              </a:prstGeom>
              <a:solidFill>
                <a:srgbClr val="44404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400">
                  <a:solidFill>
                    <a:srgbClr val="595959"/>
                  </a:solidFill>
                </a:endParaRPr>
              </a:p>
            </p:txBody>
          </p:sp>
          <p:sp>
            <p:nvSpPr>
              <p:cNvPr id="73" name="椭圆 15"/>
              <p:cNvSpPr>
                <a:spLocks noChangeArrowheads="1"/>
              </p:cNvSpPr>
              <p:nvPr/>
            </p:nvSpPr>
            <p:spPr bwMode="auto">
              <a:xfrm>
                <a:off x="114266" y="114266"/>
                <a:ext cx="2052000" cy="2052000"/>
              </a:xfrm>
              <a:prstGeom prst="ellipse">
                <a:avLst/>
              </a:prstGeom>
              <a:solidFill>
                <a:srgbClr val="444041"/>
              </a:solidFill>
              <a:ln w="12700" cap="flat" cmpd="sng">
                <a:solidFill>
                  <a:schemeClr val="bg1"/>
                </a:solidFill>
                <a:prstDash val="dash"/>
                <a:bevel/>
              </a:ln>
            </p:spPr>
            <p:txBody>
              <a:bodyPr anchor="ctr"/>
              <a:lstStyle/>
              <a:p>
                <a:pPr algn="ctr"/>
                <a:endParaRPr lang="zh-CN" altLang="zh-CN" sz="2400">
                  <a:solidFill>
                    <a:srgbClr val="595959"/>
                  </a:solidFill>
                </a:endParaRPr>
              </a:p>
            </p:txBody>
          </p:sp>
        </p:grpSp>
        <p:grpSp>
          <p:nvGrpSpPr>
            <p:cNvPr id="61" name="组合 21"/>
            <p:cNvGrpSpPr/>
            <p:nvPr/>
          </p:nvGrpSpPr>
          <p:grpSpPr bwMode="auto">
            <a:xfrm>
              <a:off x="6058972" y="2288755"/>
              <a:ext cx="697822" cy="753087"/>
              <a:chOff x="0" y="0"/>
              <a:chExt cx="1397000" cy="1506538"/>
            </a:xfrm>
          </p:grpSpPr>
          <p:sp>
            <p:nvSpPr>
              <p:cNvPr id="69" name="Freeform 38"/>
              <p:cNvSpPr>
                <a:spLocks noEditPoints="1" noChangeArrowheads="1"/>
              </p:cNvSpPr>
              <p:nvPr/>
            </p:nvSpPr>
            <p:spPr bwMode="auto">
              <a:xfrm>
                <a:off x="0" y="0"/>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9"/>
                  <a:gd name="T76" fmla="*/ 0 h 363"/>
                  <a:gd name="T77" fmla="*/ 489 w 489"/>
                  <a:gd name="T78" fmla="*/ 363 h 3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sp>
            <p:nvSpPr>
              <p:cNvPr id="70" name="Freeform 39"/>
              <p:cNvSpPr>
                <a:spLocks noChangeArrowheads="1"/>
              </p:cNvSpPr>
              <p:nvPr/>
            </p:nvSpPr>
            <p:spPr bwMode="auto">
              <a:xfrm>
                <a:off x="376237" y="1060450"/>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4"/>
                  <a:gd name="T46" fmla="*/ 0 h 156"/>
                  <a:gd name="T47" fmla="*/ 224 w 224"/>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sp>
            <p:nvSpPr>
              <p:cNvPr id="71" name="Freeform 40"/>
              <p:cNvSpPr>
                <a:spLocks noChangeArrowheads="1"/>
              </p:cNvSpPr>
              <p:nvPr/>
            </p:nvSpPr>
            <p:spPr bwMode="auto">
              <a:xfrm>
                <a:off x="214312" y="271463"/>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9"/>
                  <a:gd name="T148" fmla="*/ 0 h 176"/>
                  <a:gd name="T149" fmla="*/ 339 w 339"/>
                  <a:gd name="T150" fmla="*/ 176 h 1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grpSp>
        <p:grpSp>
          <p:nvGrpSpPr>
            <p:cNvPr id="62" name="组合 1"/>
            <p:cNvGrpSpPr/>
            <p:nvPr/>
          </p:nvGrpSpPr>
          <p:grpSpPr bwMode="auto">
            <a:xfrm>
              <a:off x="5734883" y="1992766"/>
              <a:ext cx="1346001" cy="1345065"/>
              <a:chOff x="0" y="0"/>
              <a:chExt cx="2280532" cy="2280532"/>
            </a:xfrm>
          </p:grpSpPr>
          <p:sp>
            <p:nvSpPr>
              <p:cNvPr id="67" name="椭圆 2"/>
              <p:cNvSpPr>
                <a:spLocks noChangeArrowheads="1"/>
              </p:cNvSpPr>
              <p:nvPr/>
            </p:nvSpPr>
            <p:spPr bwMode="auto">
              <a:xfrm>
                <a:off x="0" y="0"/>
                <a:ext cx="2280532" cy="2280532"/>
              </a:xfrm>
              <a:prstGeom prst="ellipse">
                <a:avLst/>
              </a:prstGeom>
              <a:solidFill>
                <a:schemeClr val="accent5"/>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400">
                  <a:solidFill>
                    <a:srgbClr val="595959"/>
                  </a:solidFill>
                </a:endParaRPr>
              </a:p>
            </p:txBody>
          </p:sp>
          <p:sp>
            <p:nvSpPr>
              <p:cNvPr id="68" name="椭圆 3"/>
              <p:cNvSpPr>
                <a:spLocks noChangeArrowheads="1"/>
              </p:cNvSpPr>
              <p:nvPr/>
            </p:nvSpPr>
            <p:spPr bwMode="auto">
              <a:xfrm>
                <a:off x="114266" y="114266"/>
                <a:ext cx="2052000" cy="2052000"/>
              </a:xfrm>
              <a:prstGeom prst="ellipse">
                <a:avLst/>
              </a:prstGeom>
              <a:noFill/>
              <a:ln w="12700" cap="flat" cmpd="sng">
                <a:solidFill>
                  <a:schemeClr val="bg1"/>
                </a:solidFill>
                <a:prstDash val="dash"/>
                <a:bevel/>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2400">
                  <a:solidFill>
                    <a:srgbClr val="595959"/>
                  </a:solidFill>
                </a:endParaRPr>
              </a:p>
            </p:txBody>
          </p:sp>
        </p:grpSp>
        <p:grpSp>
          <p:nvGrpSpPr>
            <p:cNvPr id="63" name="组合 4"/>
            <p:cNvGrpSpPr/>
            <p:nvPr/>
          </p:nvGrpSpPr>
          <p:grpSpPr bwMode="auto">
            <a:xfrm>
              <a:off x="6058972" y="2288755"/>
              <a:ext cx="697822" cy="753087"/>
              <a:chOff x="0" y="0"/>
              <a:chExt cx="1397000" cy="1506538"/>
            </a:xfrm>
          </p:grpSpPr>
          <p:sp>
            <p:nvSpPr>
              <p:cNvPr id="64" name="Freeform 38"/>
              <p:cNvSpPr>
                <a:spLocks noEditPoints="1" noChangeArrowheads="1"/>
              </p:cNvSpPr>
              <p:nvPr/>
            </p:nvSpPr>
            <p:spPr bwMode="auto">
              <a:xfrm>
                <a:off x="0" y="0"/>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9"/>
                  <a:gd name="T76" fmla="*/ 0 h 363"/>
                  <a:gd name="T77" fmla="*/ 489 w 489"/>
                  <a:gd name="T78" fmla="*/ 363 h 3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sp>
            <p:nvSpPr>
              <p:cNvPr id="65" name="Freeform 39"/>
              <p:cNvSpPr>
                <a:spLocks noChangeArrowheads="1"/>
              </p:cNvSpPr>
              <p:nvPr/>
            </p:nvSpPr>
            <p:spPr bwMode="auto">
              <a:xfrm>
                <a:off x="376237" y="1060450"/>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4"/>
                  <a:gd name="T46" fmla="*/ 0 h 156"/>
                  <a:gd name="T47" fmla="*/ 224 w 224"/>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sp>
            <p:nvSpPr>
              <p:cNvPr id="66" name="Freeform 40"/>
              <p:cNvSpPr>
                <a:spLocks noChangeArrowheads="1"/>
              </p:cNvSpPr>
              <p:nvPr/>
            </p:nvSpPr>
            <p:spPr bwMode="auto">
              <a:xfrm>
                <a:off x="214312" y="271463"/>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9"/>
                  <a:gd name="T148" fmla="*/ 0 h 176"/>
                  <a:gd name="T149" fmla="*/ 339 w 339"/>
                  <a:gd name="T150" fmla="*/ 176 h 1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grpSp>
      </p:grpSp>
      <p:grpSp>
        <p:nvGrpSpPr>
          <p:cNvPr id="74" name="组合 73"/>
          <p:cNvGrpSpPr/>
          <p:nvPr/>
        </p:nvGrpSpPr>
        <p:grpSpPr>
          <a:xfrm>
            <a:off x="8697648" y="2326826"/>
            <a:ext cx="1252901" cy="1252031"/>
            <a:chOff x="6372200" y="1992767"/>
            <a:chExt cx="1049806" cy="1049076"/>
          </a:xfrm>
        </p:grpSpPr>
        <p:grpSp>
          <p:nvGrpSpPr>
            <p:cNvPr id="75" name="组合 74"/>
            <p:cNvGrpSpPr/>
            <p:nvPr/>
          </p:nvGrpSpPr>
          <p:grpSpPr>
            <a:xfrm>
              <a:off x="6372200" y="1992767"/>
              <a:ext cx="1049806" cy="1049076"/>
              <a:chOff x="5734883" y="1992766"/>
              <a:chExt cx="1346001" cy="1345065"/>
            </a:xfrm>
          </p:grpSpPr>
          <p:grpSp>
            <p:nvGrpSpPr>
              <p:cNvPr id="84" name="组合 13"/>
              <p:cNvGrpSpPr/>
              <p:nvPr/>
            </p:nvGrpSpPr>
            <p:grpSpPr bwMode="auto">
              <a:xfrm>
                <a:off x="5734883" y="1992766"/>
                <a:ext cx="1346001" cy="1345065"/>
                <a:chOff x="0" y="0"/>
                <a:chExt cx="2280532" cy="2280532"/>
              </a:xfrm>
            </p:grpSpPr>
            <p:sp>
              <p:nvSpPr>
                <p:cNvPr id="92" name="椭圆 14"/>
                <p:cNvSpPr>
                  <a:spLocks noChangeArrowheads="1"/>
                </p:cNvSpPr>
                <p:nvPr/>
              </p:nvSpPr>
              <p:spPr bwMode="auto">
                <a:xfrm>
                  <a:off x="0" y="0"/>
                  <a:ext cx="2280532" cy="2280532"/>
                </a:xfrm>
                <a:prstGeom prst="ellipse">
                  <a:avLst/>
                </a:prstGeom>
                <a:solidFill>
                  <a:srgbClr val="44404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400">
                    <a:solidFill>
                      <a:srgbClr val="595959"/>
                    </a:solidFill>
                  </a:endParaRPr>
                </a:p>
              </p:txBody>
            </p:sp>
            <p:sp>
              <p:nvSpPr>
                <p:cNvPr id="93" name="椭圆 15"/>
                <p:cNvSpPr>
                  <a:spLocks noChangeArrowheads="1"/>
                </p:cNvSpPr>
                <p:nvPr/>
              </p:nvSpPr>
              <p:spPr bwMode="auto">
                <a:xfrm>
                  <a:off x="114266" y="114266"/>
                  <a:ext cx="2052000" cy="2052000"/>
                </a:xfrm>
                <a:prstGeom prst="ellipse">
                  <a:avLst/>
                </a:prstGeom>
                <a:solidFill>
                  <a:srgbClr val="444041"/>
                </a:solidFill>
                <a:ln w="12700" cap="flat" cmpd="sng">
                  <a:solidFill>
                    <a:schemeClr val="bg1"/>
                  </a:solidFill>
                  <a:prstDash val="dash"/>
                  <a:bevel/>
                </a:ln>
              </p:spPr>
              <p:txBody>
                <a:bodyPr anchor="ctr"/>
                <a:lstStyle/>
                <a:p>
                  <a:pPr algn="ctr"/>
                  <a:endParaRPr lang="zh-CN" altLang="zh-CN" sz="2400">
                    <a:solidFill>
                      <a:srgbClr val="595959"/>
                    </a:solidFill>
                  </a:endParaRPr>
                </a:p>
              </p:txBody>
            </p:sp>
          </p:grpSp>
          <p:grpSp>
            <p:nvGrpSpPr>
              <p:cNvPr id="85" name="组合 21"/>
              <p:cNvGrpSpPr/>
              <p:nvPr/>
            </p:nvGrpSpPr>
            <p:grpSpPr bwMode="auto">
              <a:xfrm>
                <a:off x="6058972" y="2288755"/>
                <a:ext cx="697822" cy="753087"/>
                <a:chOff x="0" y="0"/>
                <a:chExt cx="1397000" cy="1506538"/>
              </a:xfrm>
            </p:grpSpPr>
            <p:sp>
              <p:nvSpPr>
                <p:cNvPr id="89" name="Freeform 38"/>
                <p:cNvSpPr>
                  <a:spLocks noEditPoints="1" noChangeArrowheads="1"/>
                </p:cNvSpPr>
                <p:nvPr/>
              </p:nvSpPr>
              <p:spPr bwMode="auto">
                <a:xfrm>
                  <a:off x="0" y="0"/>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9"/>
                    <a:gd name="T76" fmla="*/ 0 h 363"/>
                    <a:gd name="T77" fmla="*/ 489 w 489"/>
                    <a:gd name="T78" fmla="*/ 363 h 3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sp>
              <p:nvSpPr>
                <p:cNvPr id="90" name="Freeform 39"/>
                <p:cNvSpPr>
                  <a:spLocks noChangeArrowheads="1"/>
                </p:cNvSpPr>
                <p:nvPr/>
              </p:nvSpPr>
              <p:spPr bwMode="auto">
                <a:xfrm>
                  <a:off x="376237" y="1060450"/>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4"/>
                    <a:gd name="T46" fmla="*/ 0 h 156"/>
                    <a:gd name="T47" fmla="*/ 224 w 224"/>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sp>
              <p:nvSpPr>
                <p:cNvPr id="91" name="Freeform 40"/>
                <p:cNvSpPr>
                  <a:spLocks noChangeArrowheads="1"/>
                </p:cNvSpPr>
                <p:nvPr/>
              </p:nvSpPr>
              <p:spPr bwMode="auto">
                <a:xfrm>
                  <a:off x="214312" y="271463"/>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9"/>
                    <a:gd name="T148" fmla="*/ 0 h 176"/>
                    <a:gd name="T149" fmla="*/ 339 w 339"/>
                    <a:gd name="T150" fmla="*/ 176 h 1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ea typeface="微软雅黑" panose="020B0503020204020204" charset="-122"/>
                    <a:sym typeface="Calibri" panose="020F0502020204030204" charset="0"/>
                  </a:endParaRPr>
                </a:p>
              </p:txBody>
            </p:sp>
          </p:grpSp>
          <p:grpSp>
            <p:nvGrpSpPr>
              <p:cNvPr id="86" name="组合 1"/>
              <p:cNvGrpSpPr/>
              <p:nvPr/>
            </p:nvGrpSpPr>
            <p:grpSpPr bwMode="auto">
              <a:xfrm>
                <a:off x="5734883" y="1992766"/>
                <a:ext cx="1346001" cy="1345065"/>
                <a:chOff x="0" y="0"/>
                <a:chExt cx="2280532" cy="2280532"/>
              </a:xfrm>
            </p:grpSpPr>
            <p:sp>
              <p:nvSpPr>
                <p:cNvPr id="87" name="椭圆 2"/>
                <p:cNvSpPr>
                  <a:spLocks noChangeArrowheads="1"/>
                </p:cNvSpPr>
                <p:nvPr/>
              </p:nvSpPr>
              <p:spPr bwMode="auto">
                <a:xfrm>
                  <a:off x="0" y="0"/>
                  <a:ext cx="2280532" cy="2280532"/>
                </a:xfrm>
                <a:prstGeom prst="ellipse">
                  <a:avLst/>
                </a:prstGeom>
                <a:solidFill>
                  <a:schemeClr val="accent6"/>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400">
                    <a:solidFill>
                      <a:srgbClr val="595959"/>
                    </a:solidFill>
                  </a:endParaRPr>
                </a:p>
              </p:txBody>
            </p:sp>
            <p:sp>
              <p:nvSpPr>
                <p:cNvPr id="88" name="椭圆 3"/>
                <p:cNvSpPr>
                  <a:spLocks noChangeArrowheads="1"/>
                </p:cNvSpPr>
                <p:nvPr/>
              </p:nvSpPr>
              <p:spPr bwMode="auto">
                <a:xfrm>
                  <a:off x="114266" y="114266"/>
                  <a:ext cx="2052000" cy="2052000"/>
                </a:xfrm>
                <a:prstGeom prst="ellipse">
                  <a:avLst/>
                </a:prstGeom>
                <a:noFill/>
                <a:ln w="12700" cap="flat" cmpd="sng">
                  <a:solidFill>
                    <a:schemeClr val="bg1"/>
                  </a:solidFill>
                  <a:prstDash val="dash"/>
                  <a:bevel/>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2400">
                    <a:solidFill>
                      <a:srgbClr val="595959"/>
                    </a:solidFill>
                  </a:endParaRPr>
                </a:p>
              </p:txBody>
            </p:sp>
          </p:grpSp>
        </p:grpSp>
        <p:grpSp>
          <p:nvGrpSpPr>
            <p:cNvPr id="76" name="组合 86"/>
            <p:cNvGrpSpPr/>
            <p:nvPr/>
          </p:nvGrpSpPr>
          <p:grpSpPr bwMode="auto">
            <a:xfrm>
              <a:off x="6657794" y="2252435"/>
              <a:ext cx="422586" cy="500807"/>
              <a:chOff x="0" y="0"/>
              <a:chExt cx="606425" cy="719138"/>
            </a:xfrm>
          </p:grpSpPr>
          <p:sp>
            <p:nvSpPr>
              <p:cNvPr id="77" name="Freeform 2253"/>
              <p:cNvSpPr>
                <a:spLocks noEditPoints="1" noChangeArrowheads="1"/>
              </p:cNvSpPr>
              <p:nvPr/>
            </p:nvSpPr>
            <p:spPr bwMode="auto">
              <a:xfrm>
                <a:off x="360362" y="541338"/>
                <a:ext cx="246063" cy="174625"/>
              </a:xfrm>
              <a:custGeom>
                <a:avLst/>
                <a:gdLst>
                  <a:gd name="T0" fmla="*/ 65 w 130"/>
                  <a:gd name="T1" fmla="*/ 64 h 91"/>
                  <a:gd name="T2" fmla="*/ 92 w 130"/>
                  <a:gd name="T3" fmla="*/ 91 h 91"/>
                  <a:gd name="T4" fmla="*/ 113 w 130"/>
                  <a:gd name="T5" fmla="*/ 91 h 91"/>
                  <a:gd name="T6" fmla="*/ 76 w 130"/>
                  <a:gd name="T7" fmla="*/ 54 h 91"/>
                  <a:gd name="T8" fmla="*/ 130 w 130"/>
                  <a:gd name="T9" fmla="*/ 0 h 91"/>
                  <a:gd name="T10" fmla="*/ 111 w 130"/>
                  <a:gd name="T11" fmla="*/ 0 h 91"/>
                  <a:gd name="T12" fmla="*/ 0 w 130"/>
                  <a:gd name="T13" fmla="*/ 0 h 91"/>
                  <a:gd name="T14" fmla="*/ 54 w 130"/>
                  <a:gd name="T15" fmla="*/ 54 h 91"/>
                  <a:gd name="T16" fmla="*/ 16 w 130"/>
                  <a:gd name="T17" fmla="*/ 91 h 91"/>
                  <a:gd name="T18" fmla="*/ 38 w 130"/>
                  <a:gd name="T19" fmla="*/ 91 h 91"/>
                  <a:gd name="T20" fmla="*/ 65 w 130"/>
                  <a:gd name="T21" fmla="*/ 64 h 91"/>
                  <a:gd name="T22" fmla="*/ 37 w 130"/>
                  <a:gd name="T23" fmla="*/ 15 h 91"/>
                  <a:gd name="T24" fmla="*/ 93 w 130"/>
                  <a:gd name="T25" fmla="*/ 15 h 91"/>
                  <a:gd name="T26" fmla="*/ 65 w 130"/>
                  <a:gd name="T27" fmla="*/ 43 h 91"/>
                  <a:gd name="T28" fmla="*/ 37 w 130"/>
                  <a:gd name="T29" fmla="*/ 15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0"/>
                  <a:gd name="T46" fmla="*/ 0 h 91"/>
                  <a:gd name="T47" fmla="*/ 130 w 130"/>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0" h="91">
                    <a:moveTo>
                      <a:pt x="65" y="64"/>
                    </a:moveTo>
                    <a:cubicBezTo>
                      <a:pt x="74" y="74"/>
                      <a:pt x="84" y="84"/>
                      <a:pt x="92" y="91"/>
                    </a:cubicBezTo>
                    <a:cubicBezTo>
                      <a:pt x="113" y="91"/>
                      <a:pt x="113" y="91"/>
                      <a:pt x="113" y="91"/>
                    </a:cubicBezTo>
                    <a:cubicBezTo>
                      <a:pt x="108" y="86"/>
                      <a:pt x="91" y="70"/>
                      <a:pt x="76" y="54"/>
                    </a:cubicBezTo>
                    <a:cubicBezTo>
                      <a:pt x="96" y="33"/>
                      <a:pt x="130" y="0"/>
                      <a:pt x="130" y="0"/>
                    </a:cubicBezTo>
                    <a:cubicBezTo>
                      <a:pt x="111" y="0"/>
                      <a:pt x="111" y="0"/>
                      <a:pt x="111" y="0"/>
                    </a:cubicBezTo>
                    <a:cubicBezTo>
                      <a:pt x="0" y="0"/>
                      <a:pt x="0" y="0"/>
                      <a:pt x="0" y="0"/>
                    </a:cubicBezTo>
                    <a:cubicBezTo>
                      <a:pt x="0" y="0"/>
                      <a:pt x="34" y="33"/>
                      <a:pt x="54" y="54"/>
                    </a:cubicBezTo>
                    <a:cubicBezTo>
                      <a:pt x="38" y="70"/>
                      <a:pt x="21" y="86"/>
                      <a:pt x="16" y="91"/>
                    </a:cubicBezTo>
                    <a:cubicBezTo>
                      <a:pt x="38" y="91"/>
                      <a:pt x="38" y="91"/>
                      <a:pt x="38" y="91"/>
                    </a:cubicBezTo>
                    <a:cubicBezTo>
                      <a:pt x="45" y="84"/>
                      <a:pt x="55" y="74"/>
                      <a:pt x="65" y="64"/>
                    </a:cubicBezTo>
                    <a:close/>
                    <a:moveTo>
                      <a:pt x="37" y="15"/>
                    </a:moveTo>
                    <a:cubicBezTo>
                      <a:pt x="55" y="15"/>
                      <a:pt x="75" y="15"/>
                      <a:pt x="93" y="15"/>
                    </a:cubicBezTo>
                    <a:cubicBezTo>
                      <a:pt x="86" y="22"/>
                      <a:pt x="78" y="29"/>
                      <a:pt x="65" y="43"/>
                    </a:cubicBezTo>
                    <a:cubicBezTo>
                      <a:pt x="51" y="29"/>
                      <a:pt x="44" y="22"/>
                      <a:pt x="37" y="15"/>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78" name="Oval 2254"/>
              <p:cNvSpPr>
                <a:spLocks noChangeArrowheads="1"/>
              </p:cNvSpPr>
              <p:nvPr/>
            </p:nvSpPr>
            <p:spPr bwMode="auto">
              <a:xfrm>
                <a:off x="412750" y="7938"/>
                <a:ext cx="122238" cy="119063"/>
              </a:xfrm>
              <a:prstGeom prst="ellipse">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79" name="Freeform 2255"/>
              <p:cNvSpPr>
                <a:spLocks noChangeArrowheads="1"/>
              </p:cNvSpPr>
              <p:nvPr/>
            </p:nvSpPr>
            <p:spPr bwMode="auto">
              <a:xfrm>
                <a:off x="171450" y="76200"/>
                <a:ext cx="430213" cy="642938"/>
              </a:xfrm>
              <a:custGeom>
                <a:avLst/>
                <a:gdLst>
                  <a:gd name="T0" fmla="*/ 211 w 226"/>
                  <a:gd name="T1" fmla="*/ 98 h 338"/>
                  <a:gd name="T2" fmla="*/ 176 w 226"/>
                  <a:gd name="T3" fmla="*/ 45 h 338"/>
                  <a:gd name="T4" fmla="*/ 129 w 226"/>
                  <a:gd name="T5" fmla="*/ 58 h 338"/>
                  <a:gd name="T6" fmla="*/ 98 w 226"/>
                  <a:gd name="T7" fmla="*/ 74 h 338"/>
                  <a:gd name="T8" fmla="*/ 102 w 226"/>
                  <a:gd name="T9" fmla="*/ 4 h 338"/>
                  <a:gd name="T10" fmla="*/ 81 w 226"/>
                  <a:gd name="T11" fmla="*/ 0 h 338"/>
                  <a:gd name="T12" fmla="*/ 67 w 226"/>
                  <a:gd name="T13" fmla="*/ 64 h 338"/>
                  <a:gd name="T14" fmla="*/ 79 w 226"/>
                  <a:gd name="T15" fmla="*/ 111 h 338"/>
                  <a:gd name="T16" fmla="*/ 134 w 226"/>
                  <a:gd name="T17" fmla="*/ 99 h 338"/>
                  <a:gd name="T18" fmla="*/ 133 w 226"/>
                  <a:gd name="T19" fmla="*/ 148 h 338"/>
                  <a:gd name="T20" fmla="*/ 36 w 226"/>
                  <a:gd name="T21" fmla="*/ 131 h 338"/>
                  <a:gd name="T22" fmla="*/ 31 w 226"/>
                  <a:gd name="T23" fmla="*/ 214 h 338"/>
                  <a:gd name="T24" fmla="*/ 38 w 226"/>
                  <a:gd name="T25" fmla="*/ 214 h 338"/>
                  <a:gd name="T26" fmla="*/ 47 w 226"/>
                  <a:gd name="T27" fmla="*/ 214 h 338"/>
                  <a:gd name="T28" fmla="*/ 56 w 226"/>
                  <a:gd name="T29" fmla="*/ 214 h 338"/>
                  <a:gd name="T30" fmla="*/ 56 w 226"/>
                  <a:gd name="T31" fmla="*/ 213 h 338"/>
                  <a:gd name="T32" fmla="*/ 60 w 226"/>
                  <a:gd name="T33" fmla="*/ 166 h 338"/>
                  <a:gd name="T34" fmla="*/ 90 w 226"/>
                  <a:gd name="T35" fmla="*/ 177 h 338"/>
                  <a:gd name="T36" fmla="*/ 66 w 226"/>
                  <a:gd name="T37" fmla="*/ 188 h 338"/>
                  <a:gd name="T38" fmla="*/ 63 w 226"/>
                  <a:gd name="T39" fmla="*/ 222 h 338"/>
                  <a:gd name="T40" fmla="*/ 36 w 226"/>
                  <a:gd name="T41" fmla="*/ 222 h 338"/>
                  <a:gd name="T42" fmla="*/ 0 w 226"/>
                  <a:gd name="T43" fmla="*/ 328 h 338"/>
                  <a:gd name="T44" fmla="*/ 25 w 226"/>
                  <a:gd name="T45" fmla="*/ 338 h 338"/>
                  <a:gd name="T46" fmla="*/ 82 w 226"/>
                  <a:gd name="T47" fmla="*/ 230 h 338"/>
                  <a:gd name="T48" fmla="*/ 169 w 226"/>
                  <a:gd name="T49" fmla="*/ 216 h 338"/>
                  <a:gd name="T50" fmla="*/ 211 w 226"/>
                  <a:gd name="T51" fmla="*/ 98 h 3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6"/>
                  <a:gd name="T79" fmla="*/ 0 h 338"/>
                  <a:gd name="T80" fmla="*/ 226 w 226"/>
                  <a:gd name="T81" fmla="*/ 338 h 3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6" h="338">
                    <a:moveTo>
                      <a:pt x="211" y="98"/>
                    </a:moveTo>
                    <a:cubicBezTo>
                      <a:pt x="207" y="42"/>
                      <a:pt x="176" y="45"/>
                      <a:pt x="176" y="45"/>
                    </a:cubicBezTo>
                    <a:cubicBezTo>
                      <a:pt x="176" y="45"/>
                      <a:pt x="160" y="41"/>
                      <a:pt x="129" y="58"/>
                    </a:cubicBezTo>
                    <a:cubicBezTo>
                      <a:pt x="98" y="74"/>
                      <a:pt x="98" y="74"/>
                      <a:pt x="98" y="74"/>
                    </a:cubicBezTo>
                    <a:cubicBezTo>
                      <a:pt x="102" y="4"/>
                      <a:pt x="102" y="4"/>
                      <a:pt x="102" y="4"/>
                    </a:cubicBezTo>
                    <a:cubicBezTo>
                      <a:pt x="81" y="0"/>
                      <a:pt x="81" y="0"/>
                      <a:pt x="81" y="0"/>
                    </a:cubicBezTo>
                    <a:cubicBezTo>
                      <a:pt x="81" y="0"/>
                      <a:pt x="72" y="35"/>
                      <a:pt x="67" y="64"/>
                    </a:cubicBezTo>
                    <a:cubicBezTo>
                      <a:pt x="63" y="85"/>
                      <a:pt x="65" y="104"/>
                      <a:pt x="79" y="111"/>
                    </a:cubicBezTo>
                    <a:cubicBezTo>
                      <a:pt x="98" y="122"/>
                      <a:pt x="134" y="99"/>
                      <a:pt x="134" y="99"/>
                    </a:cubicBezTo>
                    <a:cubicBezTo>
                      <a:pt x="133" y="148"/>
                      <a:pt x="133" y="148"/>
                      <a:pt x="133" y="148"/>
                    </a:cubicBezTo>
                    <a:cubicBezTo>
                      <a:pt x="133" y="148"/>
                      <a:pt x="62" y="116"/>
                      <a:pt x="36" y="131"/>
                    </a:cubicBezTo>
                    <a:cubicBezTo>
                      <a:pt x="9" y="147"/>
                      <a:pt x="31" y="214"/>
                      <a:pt x="31" y="214"/>
                    </a:cubicBezTo>
                    <a:cubicBezTo>
                      <a:pt x="33" y="214"/>
                      <a:pt x="36" y="214"/>
                      <a:pt x="38" y="214"/>
                    </a:cubicBezTo>
                    <a:cubicBezTo>
                      <a:pt x="41" y="214"/>
                      <a:pt x="45" y="214"/>
                      <a:pt x="47" y="214"/>
                    </a:cubicBezTo>
                    <a:cubicBezTo>
                      <a:pt x="51" y="214"/>
                      <a:pt x="54" y="214"/>
                      <a:pt x="56" y="214"/>
                    </a:cubicBezTo>
                    <a:cubicBezTo>
                      <a:pt x="56" y="214"/>
                      <a:pt x="56" y="213"/>
                      <a:pt x="56" y="213"/>
                    </a:cubicBezTo>
                    <a:cubicBezTo>
                      <a:pt x="56" y="209"/>
                      <a:pt x="60" y="166"/>
                      <a:pt x="60" y="166"/>
                    </a:cubicBezTo>
                    <a:cubicBezTo>
                      <a:pt x="90" y="177"/>
                      <a:pt x="90" y="177"/>
                      <a:pt x="90" y="177"/>
                    </a:cubicBezTo>
                    <a:cubicBezTo>
                      <a:pt x="66" y="188"/>
                      <a:pt x="66" y="188"/>
                      <a:pt x="66" y="188"/>
                    </a:cubicBezTo>
                    <a:cubicBezTo>
                      <a:pt x="63" y="222"/>
                      <a:pt x="63" y="222"/>
                      <a:pt x="63" y="222"/>
                    </a:cubicBezTo>
                    <a:cubicBezTo>
                      <a:pt x="36" y="222"/>
                      <a:pt x="36" y="222"/>
                      <a:pt x="36" y="222"/>
                    </a:cubicBezTo>
                    <a:cubicBezTo>
                      <a:pt x="0" y="328"/>
                      <a:pt x="0" y="328"/>
                      <a:pt x="0" y="328"/>
                    </a:cubicBezTo>
                    <a:cubicBezTo>
                      <a:pt x="25" y="338"/>
                      <a:pt x="25" y="338"/>
                      <a:pt x="25" y="338"/>
                    </a:cubicBezTo>
                    <a:cubicBezTo>
                      <a:pt x="82" y="230"/>
                      <a:pt x="82" y="230"/>
                      <a:pt x="82" y="230"/>
                    </a:cubicBezTo>
                    <a:cubicBezTo>
                      <a:pt x="169" y="216"/>
                      <a:pt x="169" y="216"/>
                      <a:pt x="169" y="216"/>
                    </a:cubicBezTo>
                    <a:cubicBezTo>
                      <a:pt x="226" y="208"/>
                      <a:pt x="211" y="98"/>
                      <a:pt x="211" y="98"/>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80" name="Freeform 2256"/>
              <p:cNvSpPr>
                <a:spLocks noChangeArrowheads="1"/>
              </p:cNvSpPr>
              <p:nvPr/>
            </p:nvSpPr>
            <p:spPr bwMode="auto">
              <a:xfrm>
                <a:off x="150812" y="33338"/>
                <a:ext cx="149225" cy="138113"/>
              </a:xfrm>
              <a:custGeom>
                <a:avLst/>
                <a:gdLst>
                  <a:gd name="T0" fmla="*/ 0 w 94"/>
                  <a:gd name="T1" fmla="*/ 0 h 87"/>
                  <a:gd name="T2" fmla="*/ 0 w 94"/>
                  <a:gd name="T3" fmla="*/ 44 h 87"/>
                  <a:gd name="T4" fmla="*/ 0 w 94"/>
                  <a:gd name="T5" fmla="*/ 87 h 87"/>
                  <a:gd name="T6" fmla="*/ 91 w 94"/>
                  <a:gd name="T7" fmla="*/ 54 h 87"/>
                  <a:gd name="T8" fmla="*/ 94 w 94"/>
                  <a:gd name="T9" fmla="*/ 35 h 87"/>
                  <a:gd name="T10" fmla="*/ 0 w 94"/>
                  <a:gd name="T11" fmla="*/ 0 h 87"/>
                  <a:gd name="T12" fmla="*/ 0 60000 65536"/>
                  <a:gd name="T13" fmla="*/ 0 60000 65536"/>
                  <a:gd name="T14" fmla="*/ 0 60000 65536"/>
                  <a:gd name="T15" fmla="*/ 0 60000 65536"/>
                  <a:gd name="T16" fmla="*/ 0 60000 65536"/>
                  <a:gd name="T17" fmla="*/ 0 60000 65536"/>
                  <a:gd name="T18" fmla="*/ 0 w 94"/>
                  <a:gd name="T19" fmla="*/ 0 h 87"/>
                  <a:gd name="T20" fmla="*/ 94 w 94"/>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4" h="87">
                    <a:moveTo>
                      <a:pt x="0" y="0"/>
                    </a:moveTo>
                    <a:lnTo>
                      <a:pt x="0" y="44"/>
                    </a:lnTo>
                    <a:lnTo>
                      <a:pt x="0" y="87"/>
                    </a:lnTo>
                    <a:lnTo>
                      <a:pt x="91" y="54"/>
                    </a:lnTo>
                    <a:lnTo>
                      <a:pt x="94"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81" name="Freeform 2257"/>
              <p:cNvSpPr>
                <a:spLocks noChangeArrowheads="1"/>
              </p:cNvSpPr>
              <p:nvPr/>
            </p:nvSpPr>
            <p:spPr bwMode="auto">
              <a:xfrm>
                <a:off x="9525" y="0"/>
                <a:ext cx="88900" cy="55563"/>
              </a:xfrm>
              <a:custGeom>
                <a:avLst/>
                <a:gdLst>
                  <a:gd name="T0" fmla="*/ 0 w 56"/>
                  <a:gd name="T1" fmla="*/ 8 h 35"/>
                  <a:gd name="T2" fmla="*/ 53 w 56"/>
                  <a:gd name="T3" fmla="*/ 35 h 35"/>
                  <a:gd name="T4" fmla="*/ 56 w 56"/>
                  <a:gd name="T5" fmla="*/ 26 h 35"/>
                  <a:gd name="T6" fmla="*/ 5 w 56"/>
                  <a:gd name="T7" fmla="*/ 0 h 35"/>
                  <a:gd name="T8" fmla="*/ 0 w 56"/>
                  <a:gd name="T9" fmla="*/ 8 h 35"/>
                  <a:gd name="T10" fmla="*/ 0 60000 65536"/>
                  <a:gd name="T11" fmla="*/ 0 60000 65536"/>
                  <a:gd name="T12" fmla="*/ 0 60000 65536"/>
                  <a:gd name="T13" fmla="*/ 0 60000 65536"/>
                  <a:gd name="T14" fmla="*/ 0 60000 65536"/>
                  <a:gd name="T15" fmla="*/ 0 w 56"/>
                  <a:gd name="T16" fmla="*/ 0 h 35"/>
                  <a:gd name="T17" fmla="*/ 56 w 56"/>
                  <a:gd name="T18" fmla="*/ 35 h 35"/>
                </a:gdLst>
                <a:ahLst/>
                <a:cxnLst>
                  <a:cxn ang="T10">
                    <a:pos x="T0" y="T1"/>
                  </a:cxn>
                  <a:cxn ang="T11">
                    <a:pos x="T2" y="T3"/>
                  </a:cxn>
                  <a:cxn ang="T12">
                    <a:pos x="T4" y="T5"/>
                  </a:cxn>
                  <a:cxn ang="T13">
                    <a:pos x="T6" y="T7"/>
                  </a:cxn>
                  <a:cxn ang="T14">
                    <a:pos x="T8" y="T9"/>
                  </a:cxn>
                </a:cxnLst>
                <a:rect l="T15" t="T16" r="T17" b="T18"/>
                <a:pathLst>
                  <a:path w="56" h="35">
                    <a:moveTo>
                      <a:pt x="0" y="8"/>
                    </a:moveTo>
                    <a:lnTo>
                      <a:pt x="53" y="35"/>
                    </a:lnTo>
                    <a:lnTo>
                      <a:pt x="56" y="26"/>
                    </a:lnTo>
                    <a:lnTo>
                      <a:pt x="5" y="0"/>
                    </a:lnTo>
                    <a:lnTo>
                      <a:pt x="0" y="8"/>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82" name="Rectangle 2258"/>
              <p:cNvSpPr>
                <a:spLocks noChangeArrowheads="1"/>
              </p:cNvSpPr>
              <p:nvPr/>
            </p:nvSpPr>
            <p:spPr bwMode="auto">
              <a:xfrm>
                <a:off x="0" y="95250"/>
                <a:ext cx="80963" cy="14288"/>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83" name="Freeform 2259"/>
              <p:cNvSpPr>
                <a:spLocks noChangeArrowheads="1"/>
              </p:cNvSpPr>
              <p:nvPr/>
            </p:nvSpPr>
            <p:spPr bwMode="auto">
              <a:xfrm>
                <a:off x="9525" y="150813"/>
                <a:ext cx="88900" cy="53975"/>
              </a:xfrm>
              <a:custGeom>
                <a:avLst/>
                <a:gdLst>
                  <a:gd name="T0" fmla="*/ 0 w 56"/>
                  <a:gd name="T1" fmla="*/ 26 h 34"/>
                  <a:gd name="T2" fmla="*/ 5 w 56"/>
                  <a:gd name="T3" fmla="*/ 34 h 34"/>
                  <a:gd name="T4" fmla="*/ 56 w 56"/>
                  <a:gd name="T5" fmla="*/ 8 h 34"/>
                  <a:gd name="T6" fmla="*/ 53 w 56"/>
                  <a:gd name="T7" fmla="*/ 0 h 34"/>
                  <a:gd name="T8" fmla="*/ 0 w 56"/>
                  <a:gd name="T9" fmla="*/ 26 h 34"/>
                  <a:gd name="T10" fmla="*/ 0 60000 65536"/>
                  <a:gd name="T11" fmla="*/ 0 60000 65536"/>
                  <a:gd name="T12" fmla="*/ 0 60000 65536"/>
                  <a:gd name="T13" fmla="*/ 0 60000 65536"/>
                  <a:gd name="T14" fmla="*/ 0 60000 65536"/>
                  <a:gd name="T15" fmla="*/ 0 w 56"/>
                  <a:gd name="T16" fmla="*/ 0 h 34"/>
                  <a:gd name="T17" fmla="*/ 56 w 56"/>
                  <a:gd name="T18" fmla="*/ 34 h 34"/>
                </a:gdLst>
                <a:ahLst/>
                <a:cxnLst>
                  <a:cxn ang="T10">
                    <a:pos x="T0" y="T1"/>
                  </a:cxn>
                  <a:cxn ang="T11">
                    <a:pos x="T2" y="T3"/>
                  </a:cxn>
                  <a:cxn ang="T12">
                    <a:pos x="T4" y="T5"/>
                  </a:cxn>
                  <a:cxn ang="T13">
                    <a:pos x="T6" y="T7"/>
                  </a:cxn>
                  <a:cxn ang="T14">
                    <a:pos x="T8" y="T9"/>
                  </a:cxn>
                </a:cxnLst>
                <a:rect l="T15" t="T16" r="T17" b="T18"/>
                <a:pathLst>
                  <a:path w="56" h="34">
                    <a:moveTo>
                      <a:pt x="0" y="26"/>
                    </a:moveTo>
                    <a:lnTo>
                      <a:pt x="5" y="34"/>
                    </a:lnTo>
                    <a:lnTo>
                      <a:pt x="56" y="8"/>
                    </a:lnTo>
                    <a:lnTo>
                      <a:pt x="53" y="0"/>
                    </a:lnTo>
                    <a:lnTo>
                      <a:pt x="0" y="26"/>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grpSp>
      </p:grpSp>
      <p:grpSp>
        <p:nvGrpSpPr>
          <p:cNvPr id="94" name="组合 93"/>
          <p:cNvGrpSpPr/>
          <p:nvPr/>
        </p:nvGrpSpPr>
        <p:grpSpPr>
          <a:xfrm>
            <a:off x="3668246" y="4503159"/>
            <a:ext cx="2331297" cy="810251"/>
            <a:chOff x="3263906" y="1460150"/>
            <a:chExt cx="1748473" cy="607688"/>
          </a:xfrm>
        </p:grpSpPr>
        <p:grpSp>
          <p:nvGrpSpPr>
            <p:cNvPr id="95" name="组合 80"/>
            <p:cNvGrpSpPr/>
            <p:nvPr/>
          </p:nvGrpSpPr>
          <p:grpSpPr bwMode="auto">
            <a:xfrm>
              <a:off x="3263906" y="1608523"/>
              <a:ext cx="310943" cy="310943"/>
              <a:chOff x="0" y="0"/>
              <a:chExt cx="394448" cy="394448"/>
            </a:xfrm>
          </p:grpSpPr>
          <p:sp>
            <p:nvSpPr>
              <p:cNvPr id="99" name="椭圆 69"/>
              <p:cNvSpPr>
                <a:spLocks noChangeArrowheads="1"/>
              </p:cNvSpPr>
              <p:nvPr/>
            </p:nvSpPr>
            <p:spPr bwMode="auto">
              <a:xfrm>
                <a:off x="0" y="0"/>
                <a:ext cx="394448" cy="394448"/>
              </a:xfrm>
              <a:prstGeom prst="ellipse">
                <a:avLst/>
              </a:prstGeom>
              <a:noFill/>
              <a:ln w="19050">
                <a:solidFill>
                  <a:schemeClr val="accent3"/>
                </a:solidFill>
                <a:round/>
              </a:ln>
              <a:extLst>
                <a:ext uri="{909E8E84-426E-40DD-AFC4-6F175D3DCCD1}">
                  <a14:hiddenFill xmlns:a14="http://schemas.microsoft.com/office/drawing/2010/main">
                    <a:solidFill>
                      <a:srgbClr val="FFFFFF"/>
                    </a:solidFill>
                  </a14:hiddenFill>
                </a:ext>
              </a:extLst>
            </p:spPr>
            <p:txBody>
              <a:bodyPr anchor="ctr"/>
              <a:lstStyle/>
              <a:p>
                <a:pPr algn="ctr" eaLnBrk="1" hangingPunct="1">
                  <a:buFontTx/>
                  <a:buNone/>
                </a:pPr>
                <a:endParaRPr lang="zh-CN" altLang="en-US" sz="2400">
                  <a:solidFill>
                    <a:srgbClr val="FFFFFF"/>
                  </a:solidFill>
                  <a:ea typeface="微软雅黑" panose="020B0503020204020204" charset="-122"/>
                </a:endParaRPr>
              </a:p>
            </p:txBody>
          </p:sp>
          <p:cxnSp>
            <p:nvCxnSpPr>
              <p:cNvPr id="100" name="直接连接符 73"/>
              <p:cNvCxnSpPr>
                <a:cxnSpLocks noChangeShapeType="1"/>
              </p:cNvCxnSpPr>
              <p:nvPr/>
            </p:nvCxnSpPr>
            <p:spPr bwMode="auto">
              <a:xfrm>
                <a:off x="181317" y="233290"/>
                <a:ext cx="98612" cy="0"/>
              </a:xfrm>
              <a:prstGeom prst="line">
                <a:avLst/>
              </a:prstGeom>
              <a:noFill/>
              <a:ln w="19050">
                <a:solidFill>
                  <a:schemeClr val="accent3"/>
                </a:solidFill>
                <a:round/>
              </a:ln>
              <a:extLst>
                <a:ext uri="{909E8E84-426E-40DD-AFC4-6F175D3DCCD1}">
                  <a14:hiddenFill xmlns:a14="http://schemas.microsoft.com/office/drawing/2010/main">
                    <a:noFill/>
                  </a14:hiddenFill>
                </a:ext>
              </a:extLst>
            </p:spPr>
          </p:cxnSp>
          <p:cxnSp>
            <p:nvCxnSpPr>
              <p:cNvPr id="101" name="直接连接符 71"/>
              <p:cNvCxnSpPr>
                <a:cxnSpLocks noChangeShapeType="1"/>
              </p:cNvCxnSpPr>
              <p:nvPr/>
            </p:nvCxnSpPr>
            <p:spPr bwMode="auto">
              <a:xfrm>
                <a:off x="189271" y="102867"/>
                <a:ext cx="0" cy="139965"/>
              </a:xfrm>
              <a:prstGeom prst="line">
                <a:avLst/>
              </a:prstGeom>
              <a:noFill/>
              <a:ln w="19050">
                <a:solidFill>
                  <a:schemeClr val="accent3"/>
                </a:solidFill>
                <a:round/>
              </a:ln>
              <a:extLst>
                <a:ext uri="{909E8E84-426E-40DD-AFC4-6F175D3DCCD1}">
                  <a14:hiddenFill xmlns:a14="http://schemas.microsoft.com/office/drawing/2010/main">
                    <a:noFill/>
                  </a14:hiddenFill>
                </a:ext>
              </a:extLst>
            </p:spPr>
          </p:cxnSp>
        </p:grpSp>
        <p:grpSp>
          <p:nvGrpSpPr>
            <p:cNvPr id="96" name="组合 95"/>
            <p:cNvGrpSpPr/>
            <p:nvPr/>
          </p:nvGrpSpPr>
          <p:grpSpPr>
            <a:xfrm>
              <a:off x="3535841" y="1460150"/>
              <a:ext cx="1476538" cy="607688"/>
              <a:chOff x="2712620" y="3664015"/>
              <a:chExt cx="1476538" cy="607688"/>
            </a:xfrm>
          </p:grpSpPr>
          <p:sp>
            <p:nvSpPr>
              <p:cNvPr id="97"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98"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grpSp>
        <p:nvGrpSpPr>
          <p:cNvPr id="102" name="组合 101"/>
          <p:cNvGrpSpPr/>
          <p:nvPr/>
        </p:nvGrpSpPr>
        <p:grpSpPr>
          <a:xfrm>
            <a:off x="8534744" y="4503159"/>
            <a:ext cx="2381144" cy="810251"/>
            <a:chOff x="5127562" y="1460150"/>
            <a:chExt cx="1785858" cy="607688"/>
          </a:xfrm>
        </p:grpSpPr>
        <p:grpSp>
          <p:nvGrpSpPr>
            <p:cNvPr id="103" name="组合 102"/>
            <p:cNvGrpSpPr/>
            <p:nvPr/>
          </p:nvGrpSpPr>
          <p:grpSpPr>
            <a:xfrm>
              <a:off x="5127562" y="1621119"/>
              <a:ext cx="330200" cy="285750"/>
              <a:chOff x="2926557" y="4027675"/>
              <a:chExt cx="330200" cy="285750"/>
            </a:xfrm>
          </p:grpSpPr>
          <p:sp>
            <p:nvSpPr>
              <p:cNvPr id="107" name="任意多边形 24"/>
              <p:cNvSpPr/>
              <p:nvPr/>
            </p:nvSpPr>
            <p:spPr bwMode="auto">
              <a:xfrm>
                <a:off x="2926557" y="4027675"/>
                <a:ext cx="330200" cy="285750"/>
              </a:xfrm>
              <a:custGeom>
                <a:avLst/>
                <a:gdLst>
                  <a:gd name="T0" fmla="*/ 95477 w 390525"/>
                  <a:gd name="T1" fmla="*/ 0 h 338819"/>
                  <a:gd name="T2" fmla="*/ 234722 w 390525"/>
                  <a:gd name="T3" fmla="*/ 0 h 338819"/>
                  <a:gd name="T4" fmla="*/ 267184 w 390525"/>
                  <a:gd name="T5" fmla="*/ 48850 h 338819"/>
                  <a:gd name="T6" fmla="*/ 286752 w 390525"/>
                  <a:gd name="T7" fmla="*/ 52790 h 338819"/>
                  <a:gd name="T8" fmla="*/ 291274 w 390525"/>
                  <a:gd name="T9" fmla="*/ 52790 h 338819"/>
                  <a:gd name="T10" fmla="*/ 330200 w 390525"/>
                  <a:gd name="T11" fmla="*/ 91617 h 338819"/>
                  <a:gd name="T12" fmla="*/ 330200 w 390525"/>
                  <a:gd name="T13" fmla="*/ 246923 h 338819"/>
                  <a:gd name="T14" fmla="*/ 291274 w 390525"/>
                  <a:gd name="T15" fmla="*/ 285750 h 338819"/>
                  <a:gd name="T16" fmla="*/ 38926 w 390525"/>
                  <a:gd name="T17" fmla="*/ 285750 h 338819"/>
                  <a:gd name="T18" fmla="*/ 0 w 390525"/>
                  <a:gd name="T19" fmla="*/ 246923 h 338819"/>
                  <a:gd name="T20" fmla="*/ 0 w 390525"/>
                  <a:gd name="T21" fmla="*/ 91617 h 338819"/>
                  <a:gd name="T22" fmla="*/ 38926 w 390525"/>
                  <a:gd name="T23" fmla="*/ 52790 h 338819"/>
                  <a:gd name="T24" fmla="*/ 43448 w 390525"/>
                  <a:gd name="T25" fmla="*/ 52790 h 338819"/>
                  <a:gd name="T26" fmla="*/ 63015 w 390525"/>
                  <a:gd name="T27" fmla="*/ 48850 h 338819"/>
                  <a:gd name="T28" fmla="*/ 95477 w 390525"/>
                  <a:gd name="T29" fmla="*/ 0 h 3388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0525" h="338819">
                    <a:moveTo>
                      <a:pt x="112920" y="0"/>
                    </a:moveTo>
                    <a:lnTo>
                      <a:pt x="277604" y="0"/>
                    </a:lnTo>
                    <a:cubicBezTo>
                      <a:pt x="277604" y="26039"/>
                      <a:pt x="293435" y="48379"/>
                      <a:pt x="315997" y="57922"/>
                    </a:cubicBezTo>
                    <a:lnTo>
                      <a:pt x="339139" y="62594"/>
                    </a:lnTo>
                    <a:lnTo>
                      <a:pt x="344487" y="62594"/>
                    </a:lnTo>
                    <a:cubicBezTo>
                      <a:pt x="369913" y="62594"/>
                      <a:pt x="390525" y="83206"/>
                      <a:pt x="390525" y="108632"/>
                    </a:cubicBezTo>
                    <a:lnTo>
                      <a:pt x="390525" y="292781"/>
                    </a:lnTo>
                    <a:cubicBezTo>
                      <a:pt x="390525" y="318207"/>
                      <a:pt x="369913" y="338819"/>
                      <a:pt x="344487" y="338819"/>
                    </a:cubicBezTo>
                    <a:lnTo>
                      <a:pt x="46038" y="338819"/>
                    </a:lnTo>
                    <a:cubicBezTo>
                      <a:pt x="20612" y="338819"/>
                      <a:pt x="0" y="318207"/>
                      <a:pt x="0" y="292781"/>
                    </a:cubicBezTo>
                    <a:lnTo>
                      <a:pt x="0" y="108632"/>
                    </a:lnTo>
                    <a:cubicBezTo>
                      <a:pt x="0" y="83206"/>
                      <a:pt x="20612" y="62594"/>
                      <a:pt x="46038" y="62594"/>
                    </a:cubicBezTo>
                    <a:lnTo>
                      <a:pt x="51386" y="62594"/>
                    </a:lnTo>
                    <a:lnTo>
                      <a:pt x="74527" y="57922"/>
                    </a:lnTo>
                    <a:cubicBezTo>
                      <a:pt x="97089" y="48379"/>
                      <a:pt x="112920" y="26039"/>
                      <a:pt x="112920" y="0"/>
                    </a:cubicBezTo>
                    <a:close/>
                  </a:path>
                </a:pathLst>
              </a:custGeom>
              <a:noFill/>
              <a:ln w="19050" cap="flat" cmpd="sng">
                <a:solidFill>
                  <a:schemeClr val="accent6"/>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400"/>
              </a:p>
            </p:txBody>
          </p:sp>
          <p:sp>
            <p:nvSpPr>
              <p:cNvPr id="108" name="椭圆 25"/>
              <p:cNvSpPr>
                <a:spLocks noChangeArrowheads="1"/>
              </p:cNvSpPr>
              <p:nvPr/>
            </p:nvSpPr>
            <p:spPr bwMode="auto">
              <a:xfrm>
                <a:off x="3001169" y="4089587"/>
                <a:ext cx="182563" cy="182563"/>
              </a:xfrm>
              <a:prstGeom prst="ellipse">
                <a:avLst/>
              </a:prstGeom>
              <a:solidFill>
                <a:srgbClr val="FFFFFF"/>
              </a:solidFill>
              <a:ln w="19050">
                <a:solidFill>
                  <a:schemeClr val="accent6"/>
                </a:solidFill>
                <a:round/>
              </a:ln>
            </p:spPr>
            <p:txBody>
              <a:bodyPr anchor="ctr"/>
              <a:lstStyle/>
              <a:p>
                <a:pPr algn="ctr" eaLnBrk="1" hangingPunct="1">
                  <a:buFontTx/>
                  <a:buNone/>
                </a:pPr>
                <a:endParaRPr lang="zh-CN" altLang="en-US" sz="2400">
                  <a:solidFill>
                    <a:srgbClr val="FFFFFF"/>
                  </a:solidFill>
                  <a:ea typeface="微软雅黑" panose="020B0503020204020204" charset="-122"/>
                </a:endParaRPr>
              </a:p>
            </p:txBody>
          </p:sp>
          <p:sp>
            <p:nvSpPr>
              <p:cNvPr id="109" name="弧形 26"/>
              <p:cNvSpPr/>
              <p:nvPr/>
            </p:nvSpPr>
            <p:spPr bwMode="auto">
              <a:xfrm>
                <a:off x="3028157" y="4118162"/>
                <a:ext cx="128587" cy="128588"/>
              </a:xfrm>
              <a:custGeom>
                <a:avLst/>
                <a:gdLst>
                  <a:gd name="T0" fmla="*/ 152 w 128587"/>
                  <a:gd name="T1" fmla="*/ 59882 h 128588"/>
                  <a:gd name="T2" fmla="*/ 48147 w 128587"/>
                  <a:gd name="T3" fmla="*/ 2061 h 128588"/>
                  <a:gd name="T4" fmla="*/ 64294 w 128587"/>
                  <a:gd name="T5" fmla="*/ 64294 h 128588"/>
                  <a:gd name="T6" fmla="*/ 152 w 128587"/>
                  <a:gd name="T7" fmla="*/ 59882 h 128588"/>
                  <a:gd name="T8" fmla="*/ 152 w 128587"/>
                  <a:gd name="T9" fmla="*/ 59882 h 128588"/>
                  <a:gd name="T10" fmla="*/ 48147 w 128587"/>
                  <a:gd name="T11" fmla="*/ 2061 h 1285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587" h="128588" stroke="0">
                    <a:moveTo>
                      <a:pt x="152" y="59882"/>
                    </a:moveTo>
                    <a:cubicBezTo>
                      <a:pt x="2050" y="32292"/>
                      <a:pt x="21378" y="9006"/>
                      <a:pt x="48147" y="2061"/>
                    </a:cubicBezTo>
                    <a:lnTo>
                      <a:pt x="64294" y="64294"/>
                    </a:lnTo>
                    <a:lnTo>
                      <a:pt x="152" y="59882"/>
                    </a:lnTo>
                    <a:close/>
                  </a:path>
                  <a:path w="128587" h="128588" fill="none">
                    <a:moveTo>
                      <a:pt x="152" y="59882"/>
                    </a:moveTo>
                    <a:cubicBezTo>
                      <a:pt x="2050" y="32292"/>
                      <a:pt x="21378" y="9006"/>
                      <a:pt x="48147" y="2061"/>
                    </a:cubicBezTo>
                  </a:path>
                </a:pathLst>
              </a:custGeom>
              <a:noFill/>
              <a:ln w="12700" cap="flat" cmpd="sng">
                <a:solidFill>
                  <a:schemeClr val="accent6"/>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400"/>
              </a:p>
            </p:txBody>
          </p:sp>
        </p:grpSp>
        <p:grpSp>
          <p:nvGrpSpPr>
            <p:cNvPr id="104" name="组合 103"/>
            <p:cNvGrpSpPr/>
            <p:nvPr/>
          </p:nvGrpSpPr>
          <p:grpSpPr>
            <a:xfrm>
              <a:off x="5436882" y="1460150"/>
              <a:ext cx="1476538" cy="607688"/>
              <a:chOff x="2712620" y="3664015"/>
              <a:chExt cx="1476538" cy="607688"/>
            </a:xfrm>
          </p:grpSpPr>
          <p:sp>
            <p:nvSpPr>
              <p:cNvPr id="105"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106"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grpSp>
        <p:nvGrpSpPr>
          <p:cNvPr id="110" name="组合 109"/>
          <p:cNvGrpSpPr/>
          <p:nvPr/>
        </p:nvGrpSpPr>
        <p:grpSpPr>
          <a:xfrm>
            <a:off x="1276112" y="4503159"/>
            <a:ext cx="2304789" cy="810251"/>
            <a:chOff x="1711561" y="1791948"/>
            <a:chExt cx="1728592" cy="607688"/>
          </a:xfrm>
        </p:grpSpPr>
        <p:sp>
          <p:nvSpPr>
            <p:cNvPr id="111" name="Freeform 323"/>
            <p:cNvSpPr/>
            <p:nvPr/>
          </p:nvSpPr>
          <p:spPr bwMode="auto">
            <a:xfrm>
              <a:off x="1711561" y="1901892"/>
              <a:ext cx="294084" cy="349372"/>
            </a:xfrm>
            <a:custGeom>
              <a:avLst/>
              <a:gdLst>
                <a:gd name="T0" fmla="*/ 419 w 437"/>
                <a:gd name="T1" fmla="*/ 256 h 517"/>
                <a:gd name="T2" fmla="*/ 386 w 437"/>
                <a:gd name="T3" fmla="*/ 265 h 517"/>
                <a:gd name="T4" fmla="*/ 316 w 437"/>
                <a:gd name="T5" fmla="*/ 344 h 517"/>
                <a:gd name="T6" fmla="*/ 293 w 437"/>
                <a:gd name="T7" fmla="*/ 332 h 517"/>
                <a:gd name="T8" fmla="*/ 285 w 437"/>
                <a:gd name="T9" fmla="*/ 72 h 517"/>
                <a:gd name="T10" fmla="*/ 267 w 437"/>
                <a:gd name="T11" fmla="*/ 41 h 517"/>
                <a:gd name="T12" fmla="*/ 232 w 437"/>
                <a:gd name="T13" fmla="*/ 62 h 517"/>
                <a:gd name="T14" fmla="*/ 228 w 437"/>
                <a:gd name="T15" fmla="*/ 242 h 517"/>
                <a:gd name="T16" fmla="*/ 214 w 437"/>
                <a:gd name="T17" fmla="*/ 242 h 517"/>
                <a:gd name="T18" fmla="*/ 211 w 437"/>
                <a:gd name="T19" fmla="*/ 29 h 517"/>
                <a:gd name="T20" fmla="*/ 186 w 437"/>
                <a:gd name="T21" fmla="*/ 1 h 517"/>
                <a:gd name="T22" fmla="*/ 156 w 437"/>
                <a:gd name="T23" fmla="*/ 24 h 517"/>
                <a:gd name="T24" fmla="*/ 153 w 437"/>
                <a:gd name="T25" fmla="*/ 244 h 517"/>
                <a:gd name="T26" fmla="*/ 139 w 437"/>
                <a:gd name="T27" fmla="*/ 244 h 517"/>
                <a:gd name="T28" fmla="*/ 134 w 437"/>
                <a:gd name="T29" fmla="*/ 54 h 517"/>
                <a:gd name="T30" fmla="*/ 105 w 437"/>
                <a:gd name="T31" fmla="*/ 29 h 517"/>
                <a:gd name="T32" fmla="*/ 79 w 437"/>
                <a:gd name="T33" fmla="*/ 54 h 517"/>
                <a:gd name="T34" fmla="*/ 78 w 437"/>
                <a:gd name="T35" fmla="*/ 246 h 517"/>
                <a:gd name="T36" fmla="*/ 66 w 437"/>
                <a:gd name="T37" fmla="*/ 243 h 517"/>
                <a:gd name="T38" fmla="*/ 53 w 437"/>
                <a:gd name="T39" fmla="*/ 104 h 517"/>
                <a:gd name="T40" fmla="*/ 19 w 437"/>
                <a:gd name="T41" fmla="*/ 86 h 517"/>
                <a:gd name="T42" fmla="*/ 0 w 437"/>
                <a:gd name="T43" fmla="*/ 116 h 517"/>
                <a:gd name="T44" fmla="*/ 9 w 437"/>
                <a:gd name="T45" fmla="*/ 377 h 517"/>
                <a:gd name="T46" fmla="*/ 170 w 437"/>
                <a:gd name="T47" fmla="*/ 517 h 517"/>
                <a:gd name="T48" fmla="*/ 344 w 437"/>
                <a:gd name="T49" fmla="*/ 428 h 517"/>
                <a:gd name="T50" fmla="*/ 430 w 437"/>
                <a:gd name="T51" fmla="*/ 290 h 517"/>
                <a:gd name="T52" fmla="*/ 419 w 437"/>
                <a:gd name="T53" fmla="*/ 25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517">
                  <a:moveTo>
                    <a:pt x="419" y="256"/>
                  </a:moveTo>
                  <a:cubicBezTo>
                    <a:pt x="408" y="252"/>
                    <a:pt x="395" y="254"/>
                    <a:pt x="386" y="265"/>
                  </a:cubicBezTo>
                  <a:cubicBezTo>
                    <a:pt x="316" y="344"/>
                    <a:pt x="316" y="344"/>
                    <a:pt x="316" y="344"/>
                  </a:cubicBezTo>
                  <a:cubicBezTo>
                    <a:pt x="305" y="357"/>
                    <a:pt x="293" y="348"/>
                    <a:pt x="293" y="332"/>
                  </a:cubicBezTo>
                  <a:cubicBezTo>
                    <a:pt x="285" y="72"/>
                    <a:pt x="285" y="72"/>
                    <a:pt x="285" y="72"/>
                  </a:cubicBezTo>
                  <a:cubicBezTo>
                    <a:pt x="284" y="58"/>
                    <a:pt x="282" y="45"/>
                    <a:pt x="267" y="41"/>
                  </a:cubicBezTo>
                  <a:cubicBezTo>
                    <a:pt x="248" y="35"/>
                    <a:pt x="233" y="45"/>
                    <a:pt x="232" y="62"/>
                  </a:cubicBezTo>
                  <a:cubicBezTo>
                    <a:pt x="228" y="242"/>
                    <a:pt x="228" y="242"/>
                    <a:pt x="228" y="242"/>
                  </a:cubicBezTo>
                  <a:cubicBezTo>
                    <a:pt x="227" y="258"/>
                    <a:pt x="214" y="257"/>
                    <a:pt x="214" y="242"/>
                  </a:cubicBezTo>
                  <a:cubicBezTo>
                    <a:pt x="211" y="29"/>
                    <a:pt x="211" y="29"/>
                    <a:pt x="211" y="29"/>
                  </a:cubicBezTo>
                  <a:cubicBezTo>
                    <a:pt x="211" y="15"/>
                    <a:pt x="201" y="3"/>
                    <a:pt x="186" y="1"/>
                  </a:cubicBezTo>
                  <a:cubicBezTo>
                    <a:pt x="171" y="0"/>
                    <a:pt x="156" y="10"/>
                    <a:pt x="156" y="24"/>
                  </a:cubicBezTo>
                  <a:cubicBezTo>
                    <a:pt x="153" y="244"/>
                    <a:pt x="153" y="244"/>
                    <a:pt x="153" y="244"/>
                  </a:cubicBezTo>
                  <a:cubicBezTo>
                    <a:pt x="153" y="257"/>
                    <a:pt x="140" y="256"/>
                    <a:pt x="139" y="244"/>
                  </a:cubicBezTo>
                  <a:cubicBezTo>
                    <a:pt x="134" y="54"/>
                    <a:pt x="134" y="54"/>
                    <a:pt x="134" y="54"/>
                  </a:cubicBezTo>
                  <a:cubicBezTo>
                    <a:pt x="133" y="40"/>
                    <a:pt x="121" y="29"/>
                    <a:pt x="105" y="29"/>
                  </a:cubicBezTo>
                  <a:cubicBezTo>
                    <a:pt x="90" y="29"/>
                    <a:pt x="79" y="41"/>
                    <a:pt x="79" y="54"/>
                  </a:cubicBezTo>
                  <a:cubicBezTo>
                    <a:pt x="78" y="246"/>
                    <a:pt x="78" y="246"/>
                    <a:pt x="78" y="246"/>
                  </a:cubicBezTo>
                  <a:cubicBezTo>
                    <a:pt x="78" y="256"/>
                    <a:pt x="67" y="257"/>
                    <a:pt x="66" y="243"/>
                  </a:cubicBezTo>
                  <a:cubicBezTo>
                    <a:pt x="53" y="104"/>
                    <a:pt x="53" y="104"/>
                    <a:pt x="53" y="104"/>
                  </a:cubicBezTo>
                  <a:cubicBezTo>
                    <a:pt x="52" y="91"/>
                    <a:pt x="34" y="83"/>
                    <a:pt x="19" y="86"/>
                  </a:cubicBezTo>
                  <a:cubicBezTo>
                    <a:pt x="5" y="90"/>
                    <a:pt x="0" y="103"/>
                    <a:pt x="0" y="116"/>
                  </a:cubicBezTo>
                  <a:cubicBezTo>
                    <a:pt x="9" y="377"/>
                    <a:pt x="9" y="377"/>
                    <a:pt x="9" y="377"/>
                  </a:cubicBezTo>
                  <a:cubicBezTo>
                    <a:pt x="11" y="455"/>
                    <a:pt x="93" y="517"/>
                    <a:pt x="170" y="517"/>
                  </a:cubicBezTo>
                  <a:cubicBezTo>
                    <a:pt x="245" y="517"/>
                    <a:pt x="308" y="486"/>
                    <a:pt x="344" y="428"/>
                  </a:cubicBezTo>
                  <a:cubicBezTo>
                    <a:pt x="430" y="290"/>
                    <a:pt x="430" y="290"/>
                    <a:pt x="430" y="290"/>
                  </a:cubicBezTo>
                  <a:cubicBezTo>
                    <a:pt x="437" y="279"/>
                    <a:pt x="436" y="262"/>
                    <a:pt x="419" y="256"/>
                  </a:cubicBezTo>
                  <a:close/>
                </a:path>
              </a:pathLst>
            </a:custGeom>
            <a:solidFill>
              <a:schemeClr val="accent1"/>
            </a:solidFill>
            <a:ln>
              <a:noFill/>
            </a:ln>
          </p:spPr>
          <p:txBody>
            <a:bodyPr/>
            <a:lstStyle/>
            <a:p>
              <a:pPr>
                <a:defRPr/>
              </a:pPr>
              <a:endParaRPr lang="en-AU" sz="2400"/>
            </a:p>
          </p:txBody>
        </p:sp>
        <p:grpSp>
          <p:nvGrpSpPr>
            <p:cNvPr id="112" name="组合 111"/>
            <p:cNvGrpSpPr/>
            <p:nvPr/>
          </p:nvGrpSpPr>
          <p:grpSpPr>
            <a:xfrm>
              <a:off x="1963615" y="1791948"/>
              <a:ext cx="1476538" cy="607688"/>
              <a:chOff x="2712620" y="3664015"/>
              <a:chExt cx="1476538" cy="607688"/>
            </a:xfrm>
          </p:grpSpPr>
          <p:sp>
            <p:nvSpPr>
              <p:cNvPr id="113"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114"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grpSp>
        <p:nvGrpSpPr>
          <p:cNvPr id="115" name="组合 114"/>
          <p:cNvGrpSpPr/>
          <p:nvPr/>
        </p:nvGrpSpPr>
        <p:grpSpPr>
          <a:xfrm>
            <a:off x="6086887" y="4503159"/>
            <a:ext cx="2360512" cy="810251"/>
            <a:chOff x="1707154" y="2454069"/>
            <a:chExt cx="1770384" cy="607688"/>
          </a:xfrm>
        </p:grpSpPr>
        <p:grpSp>
          <p:nvGrpSpPr>
            <p:cNvPr id="116" name="Group 39"/>
            <p:cNvGrpSpPr/>
            <p:nvPr/>
          </p:nvGrpSpPr>
          <p:grpSpPr bwMode="auto">
            <a:xfrm>
              <a:off x="1707154" y="2599953"/>
              <a:ext cx="302899" cy="300835"/>
              <a:chOff x="2936875" y="2108200"/>
              <a:chExt cx="430213" cy="427038"/>
            </a:xfrm>
            <a:solidFill>
              <a:srgbClr val="555555"/>
            </a:solidFill>
          </p:grpSpPr>
          <p:sp>
            <p:nvSpPr>
              <p:cNvPr id="120" name="Freeform 253"/>
              <p:cNvSpPr/>
              <p:nvPr/>
            </p:nvSpPr>
            <p:spPr bwMode="auto">
              <a:xfrm>
                <a:off x="3036888" y="2108200"/>
                <a:ext cx="223838" cy="93663"/>
              </a:xfrm>
              <a:custGeom>
                <a:avLst/>
                <a:gdLst>
                  <a:gd name="T0" fmla="*/ 6 w 292"/>
                  <a:gd name="T1" fmla="*/ 34 h 122"/>
                  <a:gd name="T2" fmla="*/ 13 w 292"/>
                  <a:gd name="T3" fmla="*/ 23 h 122"/>
                  <a:gd name="T4" fmla="*/ 51 w 292"/>
                  <a:gd name="T5" fmla="*/ 36 h 122"/>
                  <a:gd name="T6" fmla="*/ 74 w 292"/>
                  <a:gd name="T7" fmla="*/ 0 h 122"/>
                  <a:gd name="T8" fmla="*/ 133 w 292"/>
                  <a:gd name="T9" fmla="*/ 33 h 122"/>
                  <a:gd name="T10" fmla="*/ 174 w 292"/>
                  <a:gd name="T11" fmla="*/ 7 h 122"/>
                  <a:gd name="T12" fmla="*/ 279 w 292"/>
                  <a:gd name="T13" fmla="*/ 23 h 122"/>
                  <a:gd name="T14" fmla="*/ 287 w 292"/>
                  <a:gd name="T15" fmla="*/ 34 h 122"/>
                  <a:gd name="T16" fmla="*/ 167 w 292"/>
                  <a:gd name="T17" fmla="*/ 122 h 122"/>
                  <a:gd name="T18" fmla="*/ 125 w 292"/>
                  <a:gd name="T19" fmla="*/ 122 h 122"/>
                  <a:gd name="T20" fmla="*/ 6 w 292"/>
                  <a:gd name="T21" fmla="*/ 3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2" h="122">
                    <a:moveTo>
                      <a:pt x="6" y="34"/>
                    </a:moveTo>
                    <a:cubicBezTo>
                      <a:pt x="0" y="21"/>
                      <a:pt x="10" y="23"/>
                      <a:pt x="13" y="23"/>
                    </a:cubicBezTo>
                    <a:cubicBezTo>
                      <a:pt x="22" y="23"/>
                      <a:pt x="43" y="36"/>
                      <a:pt x="51" y="36"/>
                    </a:cubicBezTo>
                    <a:cubicBezTo>
                      <a:pt x="64" y="36"/>
                      <a:pt x="62" y="0"/>
                      <a:pt x="74" y="0"/>
                    </a:cubicBezTo>
                    <a:cubicBezTo>
                      <a:pt x="89" y="0"/>
                      <a:pt x="117" y="33"/>
                      <a:pt x="133" y="33"/>
                    </a:cubicBezTo>
                    <a:cubicBezTo>
                      <a:pt x="151" y="33"/>
                      <a:pt x="155" y="7"/>
                      <a:pt x="174" y="7"/>
                    </a:cubicBezTo>
                    <a:cubicBezTo>
                      <a:pt x="186" y="7"/>
                      <a:pt x="195" y="53"/>
                      <a:pt x="279" y="23"/>
                    </a:cubicBezTo>
                    <a:cubicBezTo>
                      <a:pt x="282" y="22"/>
                      <a:pt x="292" y="21"/>
                      <a:pt x="287" y="34"/>
                    </a:cubicBezTo>
                    <a:cubicBezTo>
                      <a:pt x="287" y="34"/>
                      <a:pt x="238" y="118"/>
                      <a:pt x="167" y="122"/>
                    </a:cubicBezTo>
                    <a:cubicBezTo>
                      <a:pt x="125" y="122"/>
                      <a:pt x="125" y="122"/>
                      <a:pt x="125" y="122"/>
                    </a:cubicBezTo>
                    <a:cubicBezTo>
                      <a:pt x="55" y="118"/>
                      <a:pt x="6" y="34"/>
                      <a:pt x="6" y="34"/>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sp>
            <p:nvSpPr>
              <p:cNvPr id="121" name="Freeform 254"/>
              <p:cNvSpPr>
                <a:spLocks noEditPoints="1"/>
              </p:cNvSpPr>
              <p:nvPr/>
            </p:nvSpPr>
            <p:spPr bwMode="auto">
              <a:xfrm>
                <a:off x="2936875" y="2193925"/>
                <a:ext cx="430213" cy="341313"/>
              </a:xfrm>
              <a:custGeom>
                <a:avLst/>
                <a:gdLst>
                  <a:gd name="T0" fmla="*/ 518 w 559"/>
                  <a:gd name="T1" fmla="*/ 284 h 444"/>
                  <a:gd name="T2" fmla="*/ 336 w 559"/>
                  <a:gd name="T3" fmla="*/ 36 h 444"/>
                  <a:gd name="T4" fmla="*/ 307 w 559"/>
                  <a:gd name="T5" fmla="*/ 28 h 444"/>
                  <a:gd name="T6" fmla="*/ 287 w 559"/>
                  <a:gd name="T7" fmla="*/ 26 h 444"/>
                  <a:gd name="T8" fmla="*/ 41 w 559"/>
                  <a:gd name="T9" fmla="*/ 285 h 444"/>
                  <a:gd name="T10" fmla="*/ 55 w 559"/>
                  <a:gd name="T11" fmla="*/ 440 h 444"/>
                  <a:gd name="T12" fmla="*/ 132 w 559"/>
                  <a:gd name="T13" fmla="*/ 442 h 444"/>
                  <a:gd name="T14" fmla="*/ 477 w 559"/>
                  <a:gd name="T15" fmla="*/ 442 h 444"/>
                  <a:gd name="T16" fmla="*/ 488 w 559"/>
                  <a:gd name="T17" fmla="*/ 440 h 444"/>
                  <a:gd name="T18" fmla="*/ 504 w 559"/>
                  <a:gd name="T19" fmla="*/ 439 h 444"/>
                  <a:gd name="T20" fmla="*/ 518 w 559"/>
                  <a:gd name="T21" fmla="*/ 284 h 444"/>
                  <a:gd name="T22" fmla="*/ 294 w 559"/>
                  <a:gd name="T23" fmla="*/ 327 h 444"/>
                  <a:gd name="T24" fmla="*/ 294 w 559"/>
                  <a:gd name="T25" fmla="*/ 356 h 444"/>
                  <a:gd name="T26" fmla="*/ 266 w 559"/>
                  <a:gd name="T27" fmla="*/ 356 h 444"/>
                  <a:gd name="T28" fmla="*/ 266 w 559"/>
                  <a:gd name="T29" fmla="*/ 329 h 444"/>
                  <a:gd name="T30" fmla="*/ 217 w 559"/>
                  <a:gd name="T31" fmla="*/ 317 h 444"/>
                  <a:gd name="T32" fmla="*/ 226 w 559"/>
                  <a:gd name="T33" fmla="*/ 284 h 444"/>
                  <a:gd name="T34" fmla="*/ 273 w 559"/>
                  <a:gd name="T35" fmla="*/ 296 h 444"/>
                  <a:gd name="T36" fmla="*/ 301 w 559"/>
                  <a:gd name="T37" fmla="*/ 279 h 444"/>
                  <a:gd name="T38" fmla="*/ 270 w 559"/>
                  <a:gd name="T39" fmla="*/ 254 h 444"/>
                  <a:gd name="T40" fmla="*/ 219 w 559"/>
                  <a:gd name="T41" fmla="*/ 202 h 444"/>
                  <a:gd name="T42" fmla="*/ 267 w 559"/>
                  <a:gd name="T43" fmla="*/ 151 h 444"/>
                  <a:gd name="T44" fmla="*/ 267 w 559"/>
                  <a:gd name="T45" fmla="*/ 124 h 444"/>
                  <a:gd name="T46" fmla="*/ 295 w 559"/>
                  <a:gd name="T47" fmla="*/ 124 h 444"/>
                  <a:gd name="T48" fmla="*/ 295 w 559"/>
                  <a:gd name="T49" fmla="*/ 149 h 444"/>
                  <a:gd name="T50" fmla="*/ 337 w 559"/>
                  <a:gd name="T51" fmla="*/ 158 h 444"/>
                  <a:gd name="T52" fmla="*/ 328 w 559"/>
                  <a:gd name="T53" fmla="*/ 191 h 444"/>
                  <a:gd name="T54" fmla="*/ 287 w 559"/>
                  <a:gd name="T55" fmla="*/ 181 h 444"/>
                  <a:gd name="T56" fmla="*/ 263 w 559"/>
                  <a:gd name="T57" fmla="*/ 197 h 444"/>
                  <a:gd name="T58" fmla="*/ 297 w 559"/>
                  <a:gd name="T59" fmla="*/ 221 h 444"/>
                  <a:gd name="T60" fmla="*/ 344 w 559"/>
                  <a:gd name="T61" fmla="*/ 275 h 444"/>
                  <a:gd name="T62" fmla="*/ 294 w 559"/>
                  <a:gd name="T63" fmla="*/ 32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9" h="444">
                    <a:moveTo>
                      <a:pt x="518" y="284"/>
                    </a:moveTo>
                    <a:cubicBezTo>
                      <a:pt x="466" y="115"/>
                      <a:pt x="387" y="56"/>
                      <a:pt x="336" y="36"/>
                    </a:cubicBezTo>
                    <a:cubicBezTo>
                      <a:pt x="325" y="32"/>
                      <a:pt x="316" y="29"/>
                      <a:pt x="307" y="28"/>
                    </a:cubicBezTo>
                    <a:cubicBezTo>
                      <a:pt x="297" y="26"/>
                      <a:pt x="290" y="26"/>
                      <a:pt x="287" y="26"/>
                    </a:cubicBezTo>
                    <a:cubicBezTo>
                      <a:pt x="287" y="26"/>
                      <a:pt x="120" y="0"/>
                      <a:pt x="41" y="285"/>
                    </a:cubicBezTo>
                    <a:cubicBezTo>
                      <a:pt x="41" y="285"/>
                      <a:pt x="0" y="429"/>
                      <a:pt x="55" y="440"/>
                    </a:cubicBezTo>
                    <a:cubicBezTo>
                      <a:pt x="55" y="440"/>
                      <a:pt x="69" y="444"/>
                      <a:pt x="132" y="442"/>
                    </a:cubicBezTo>
                    <a:cubicBezTo>
                      <a:pt x="477" y="442"/>
                      <a:pt x="477" y="442"/>
                      <a:pt x="477" y="442"/>
                    </a:cubicBezTo>
                    <a:cubicBezTo>
                      <a:pt x="481" y="442"/>
                      <a:pt x="485" y="441"/>
                      <a:pt x="488" y="440"/>
                    </a:cubicBezTo>
                    <a:cubicBezTo>
                      <a:pt x="500" y="440"/>
                      <a:pt x="504" y="439"/>
                      <a:pt x="504" y="439"/>
                    </a:cubicBezTo>
                    <a:cubicBezTo>
                      <a:pt x="559" y="427"/>
                      <a:pt x="518" y="284"/>
                      <a:pt x="518" y="284"/>
                    </a:cubicBezTo>
                    <a:close/>
                    <a:moveTo>
                      <a:pt x="294" y="327"/>
                    </a:moveTo>
                    <a:cubicBezTo>
                      <a:pt x="294" y="356"/>
                      <a:pt x="294" y="356"/>
                      <a:pt x="294" y="356"/>
                    </a:cubicBezTo>
                    <a:cubicBezTo>
                      <a:pt x="266" y="356"/>
                      <a:pt x="266" y="356"/>
                      <a:pt x="266" y="356"/>
                    </a:cubicBezTo>
                    <a:cubicBezTo>
                      <a:pt x="266" y="329"/>
                      <a:pt x="266" y="329"/>
                      <a:pt x="266" y="329"/>
                    </a:cubicBezTo>
                    <a:cubicBezTo>
                      <a:pt x="247" y="328"/>
                      <a:pt x="228" y="323"/>
                      <a:pt x="217" y="317"/>
                    </a:cubicBezTo>
                    <a:cubicBezTo>
                      <a:pt x="226" y="284"/>
                      <a:pt x="226" y="284"/>
                      <a:pt x="226" y="284"/>
                    </a:cubicBezTo>
                    <a:cubicBezTo>
                      <a:pt x="238" y="290"/>
                      <a:pt x="255" y="296"/>
                      <a:pt x="273" y="296"/>
                    </a:cubicBezTo>
                    <a:cubicBezTo>
                      <a:pt x="290" y="296"/>
                      <a:pt x="301" y="290"/>
                      <a:pt x="301" y="279"/>
                    </a:cubicBezTo>
                    <a:cubicBezTo>
                      <a:pt x="301" y="268"/>
                      <a:pt x="292" y="261"/>
                      <a:pt x="270" y="254"/>
                    </a:cubicBezTo>
                    <a:cubicBezTo>
                      <a:pt x="240" y="244"/>
                      <a:pt x="219" y="229"/>
                      <a:pt x="219" y="202"/>
                    </a:cubicBezTo>
                    <a:cubicBezTo>
                      <a:pt x="219" y="176"/>
                      <a:pt x="237" y="157"/>
                      <a:pt x="267" y="151"/>
                    </a:cubicBezTo>
                    <a:cubicBezTo>
                      <a:pt x="267" y="124"/>
                      <a:pt x="267" y="124"/>
                      <a:pt x="267" y="124"/>
                    </a:cubicBezTo>
                    <a:cubicBezTo>
                      <a:pt x="295" y="124"/>
                      <a:pt x="295" y="124"/>
                      <a:pt x="295" y="124"/>
                    </a:cubicBezTo>
                    <a:cubicBezTo>
                      <a:pt x="295" y="149"/>
                      <a:pt x="295" y="149"/>
                      <a:pt x="295" y="149"/>
                    </a:cubicBezTo>
                    <a:cubicBezTo>
                      <a:pt x="314" y="150"/>
                      <a:pt x="327" y="154"/>
                      <a:pt x="337" y="158"/>
                    </a:cubicBezTo>
                    <a:cubicBezTo>
                      <a:pt x="328" y="191"/>
                      <a:pt x="328" y="191"/>
                      <a:pt x="328" y="191"/>
                    </a:cubicBezTo>
                    <a:cubicBezTo>
                      <a:pt x="321" y="187"/>
                      <a:pt x="308" y="181"/>
                      <a:pt x="287" y="181"/>
                    </a:cubicBezTo>
                    <a:cubicBezTo>
                      <a:pt x="269" y="181"/>
                      <a:pt x="263" y="189"/>
                      <a:pt x="263" y="197"/>
                    </a:cubicBezTo>
                    <a:cubicBezTo>
                      <a:pt x="263" y="206"/>
                      <a:pt x="273" y="212"/>
                      <a:pt x="297" y="221"/>
                    </a:cubicBezTo>
                    <a:cubicBezTo>
                      <a:pt x="331" y="233"/>
                      <a:pt x="344" y="249"/>
                      <a:pt x="344" y="275"/>
                    </a:cubicBezTo>
                    <a:cubicBezTo>
                      <a:pt x="344" y="300"/>
                      <a:pt x="327" y="322"/>
                      <a:pt x="294" y="327"/>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grpSp>
        <p:grpSp>
          <p:nvGrpSpPr>
            <p:cNvPr id="117" name="组合 116"/>
            <p:cNvGrpSpPr/>
            <p:nvPr/>
          </p:nvGrpSpPr>
          <p:grpSpPr>
            <a:xfrm>
              <a:off x="2001000" y="2454069"/>
              <a:ext cx="1476538" cy="607688"/>
              <a:chOff x="2712620" y="3664015"/>
              <a:chExt cx="1476538" cy="607688"/>
            </a:xfrm>
          </p:grpSpPr>
          <p:sp>
            <p:nvSpPr>
              <p:cNvPr id="118"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119"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heel(1)">
                                      <p:cBhvr>
                                        <p:cTn id="7" dur="500"/>
                                        <p:tgtEl>
                                          <p:spTgt spid="4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 calcmode="lin" valueType="num">
                                      <p:cBhvr additive="base">
                                        <p:cTn id="11" dur="300" fill="hold"/>
                                        <p:tgtEl>
                                          <p:spTgt spid="110"/>
                                        </p:tgtEl>
                                        <p:attrNameLst>
                                          <p:attrName>ppt_x</p:attrName>
                                        </p:attrNameLst>
                                      </p:cBhvr>
                                      <p:tavLst>
                                        <p:tav tm="0">
                                          <p:val>
                                            <p:strVal val="#ppt_x"/>
                                          </p:val>
                                        </p:tav>
                                        <p:tav tm="100000">
                                          <p:val>
                                            <p:strVal val="#ppt_x"/>
                                          </p:val>
                                        </p:tav>
                                      </p:tavLst>
                                    </p:anim>
                                    <p:anim calcmode="lin" valueType="num">
                                      <p:cBhvr additive="base">
                                        <p:cTn id="12" dur="300" fill="hold"/>
                                        <p:tgtEl>
                                          <p:spTgt spid="1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heel(1)">
                                      <p:cBhvr>
                                        <p:cTn id="16" dur="500"/>
                                        <p:tgtEl>
                                          <p:spTgt spid="22"/>
                                        </p:tgtEl>
                                      </p:cBhvr>
                                    </p:animEffect>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 calcmode="lin" valueType="num">
                                      <p:cBhvr additive="base">
                                        <p:cTn id="20" dur="300" fill="hold"/>
                                        <p:tgtEl>
                                          <p:spTgt spid="94"/>
                                        </p:tgtEl>
                                        <p:attrNameLst>
                                          <p:attrName>ppt_x</p:attrName>
                                        </p:attrNameLst>
                                      </p:cBhvr>
                                      <p:tavLst>
                                        <p:tav tm="0">
                                          <p:val>
                                            <p:strVal val="#ppt_x"/>
                                          </p:val>
                                        </p:tav>
                                        <p:tav tm="100000">
                                          <p:val>
                                            <p:strVal val="#ppt_x"/>
                                          </p:val>
                                        </p:tav>
                                      </p:tavLst>
                                    </p:anim>
                                    <p:anim calcmode="lin" valueType="num">
                                      <p:cBhvr additive="base">
                                        <p:cTn id="21" dur="300" fill="hold"/>
                                        <p:tgtEl>
                                          <p:spTgt spid="94"/>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1" presetClass="entr" presetSubtype="1"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heel(1)">
                                      <p:cBhvr>
                                        <p:cTn id="25" dur="500"/>
                                        <p:tgtEl>
                                          <p:spTgt spid="59"/>
                                        </p:tgtEl>
                                      </p:cBhvr>
                                    </p:animEffect>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115"/>
                                        </p:tgtEl>
                                        <p:attrNameLst>
                                          <p:attrName>style.visibility</p:attrName>
                                        </p:attrNameLst>
                                      </p:cBhvr>
                                      <p:to>
                                        <p:strVal val="visible"/>
                                      </p:to>
                                    </p:set>
                                    <p:anim calcmode="lin" valueType="num">
                                      <p:cBhvr additive="base">
                                        <p:cTn id="29" dur="300" fill="hold"/>
                                        <p:tgtEl>
                                          <p:spTgt spid="115"/>
                                        </p:tgtEl>
                                        <p:attrNameLst>
                                          <p:attrName>ppt_x</p:attrName>
                                        </p:attrNameLst>
                                      </p:cBhvr>
                                      <p:tavLst>
                                        <p:tav tm="0">
                                          <p:val>
                                            <p:strVal val="#ppt_x"/>
                                          </p:val>
                                        </p:tav>
                                        <p:tav tm="100000">
                                          <p:val>
                                            <p:strVal val="#ppt_x"/>
                                          </p:val>
                                        </p:tav>
                                      </p:tavLst>
                                    </p:anim>
                                    <p:anim calcmode="lin" valueType="num">
                                      <p:cBhvr additive="base">
                                        <p:cTn id="30" dur="300" fill="hold"/>
                                        <p:tgtEl>
                                          <p:spTgt spid="115"/>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1" presetClass="entr" presetSubtype="1" fill="hold" nodeType="after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wheel(1)">
                                      <p:cBhvr>
                                        <p:cTn id="34" dur="500"/>
                                        <p:tgtEl>
                                          <p:spTgt spid="74"/>
                                        </p:tgtEl>
                                      </p:cBhvr>
                                    </p:animEffect>
                                  </p:childTnLst>
                                </p:cTn>
                              </p:par>
                            </p:childTnLst>
                          </p:cTn>
                        </p:par>
                        <p:par>
                          <p:cTn id="35" fill="hold">
                            <p:stCondLst>
                              <p:cond delay="3500"/>
                            </p:stCondLst>
                            <p:childTnLst>
                              <p:par>
                                <p:cTn id="36" presetID="2" presetClass="entr" presetSubtype="4" fill="hold" nodeType="afterEffect">
                                  <p:stCondLst>
                                    <p:cond delay="0"/>
                                  </p:stCondLst>
                                  <p:childTnLst>
                                    <p:set>
                                      <p:cBhvr>
                                        <p:cTn id="37" dur="1" fill="hold">
                                          <p:stCondLst>
                                            <p:cond delay="0"/>
                                          </p:stCondLst>
                                        </p:cTn>
                                        <p:tgtEl>
                                          <p:spTgt spid="102"/>
                                        </p:tgtEl>
                                        <p:attrNameLst>
                                          <p:attrName>style.visibility</p:attrName>
                                        </p:attrNameLst>
                                      </p:cBhvr>
                                      <p:to>
                                        <p:strVal val="visible"/>
                                      </p:to>
                                    </p:set>
                                    <p:anim calcmode="lin" valueType="num">
                                      <p:cBhvr additive="base">
                                        <p:cTn id="38" dur="300" fill="hold"/>
                                        <p:tgtEl>
                                          <p:spTgt spid="102"/>
                                        </p:tgtEl>
                                        <p:attrNameLst>
                                          <p:attrName>ppt_x</p:attrName>
                                        </p:attrNameLst>
                                      </p:cBhvr>
                                      <p:tavLst>
                                        <p:tav tm="0">
                                          <p:val>
                                            <p:strVal val="#ppt_x"/>
                                          </p:val>
                                        </p:tav>
                                        <p:tav tm="100000">
                                          <p:val>
                                            <p:strVal val="#ppt_x"/>
                                          </p:val>
                                        </p:tav>
                                      </p:tavLst>
                                    </p:anim>
                                    <p:anim calcmode="lin" valueType="num">
                                      <p:cBhvr additive="base">
                                        <p:cTn id="39" dur="3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贰</a:t>
            </a:r>
            <a:endParaRPr lang="zh-CN" altLang="en-US">
              <a:latin typeface="华文行楷" panose="02010800040101010101" charset="-122"/>
              <a:ea typeface="华文行楷" panose="02010800040101010101" charset="-122"/>
            </a:endParaRPr>
          </a:p>
        </p:txBody>
      </p:sp>
      <p:sp>
        <p:nvSpPr>
          <p:cNvPr id="3" name="文本框 2"/>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grpSp>
        <p:nvGrpSpPr>
          <p:cNvPr id="139" name="组合 138"/>
          <p:cNvGrpSpPr/>
          <p:nvPr/>
        </p:nvGrpSpPr>
        <p:grpSpPr>
          <a:xfrm>
            <a:off x="3898190" y="2831737"/>
            <a:ext cx="993775" cy="835025"/>
            <a:chOff x="2923642" y="2255044"/>
            <a:chExt cx="745331" cy="626269"/>
          </a:xfrm>
        </p:grpSpPr>
        <p:sp>
          <p:nvSpPr>
            <p:cNvPr id="140" name="Half Frame 49"/>
            <p:cNvSpPr/>
            <p:nvPr/>
          </p:nvSpPr>
          <p:spPr>
            <a:xfrm rot="8097294">
              <a:off x="2943288" y="2327077"/>
              <a:ext cx="396478" cy="435769"/>
            </a:xfrm>
            <a:prstGeom prst="halfFrame">
              <a:avLst/>
            </a:prstGeom>
            <a:solidFill>
              <a:schemeClr val="accent6"/>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1" name="Half Frame 50"/>
            <p:cNvSpPr/>
            <p:nvPr/>
          </p:nvSpPr>
          <p:spPr>
            <a:xfrm rot="8106864">
              <a:off x="3008176" y="2255044"/>
              <a:ext cx="660797" cy="626269"/>
            </a:xfrm>
            <a:prstGeom prst="halfFrame">
              <a:avLst/>
            </a:prstGeom>
            <a:solidFill>
              <a:schemeClr val="accent6"/>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grpSp>
        <p:nvGrpSpPr>
          <p:cNvPr id="142" name="组合 141"/>
          <p:cNvGrpSpPr/>
          <p:nvPr/>
        </p:nvGrpSpPr>
        <p:grpSpPr>
          <a:xfrm>
            <a:off x="7292264" y="2807924"/>
            <a:ext cx="923925" cy="847725"/>
            <a:chOff x="5469198" y="2237185"/>
            <a:chExt cx="692944" cy="635794"/>
          </a:xfrm>
          <a:solidFill>
            <a:schemeClr val="accent5"/>
          </a:solidFill>
        </p:grpSpPr>
        <p:sp>
          <p:nvSpPr>
            <p:cNvPr id="143" name="Half Frame 51"/>
            <p:cNvSpPr/>
            <p:nvPr/>
          </p:nvSpPr>
          <p:spPr>
            <a:xfrm rot="8113247">
              <a:off x="5558495" y="2237185"/>
              <a:ext cx="603647" cy="635794"/>
            </a:xfrm>
            <a:prstGeom prst="halfFrame">
              <a:avLst/>
            </a:prstGeom>
            <a:grp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4" name="Half Frame 52"/>
            <p:cNvSpPr/>
            <p:nvPr/>
          </p:nvSpPr>
          <p:spPr>
            <a:xfrm rot="7993247">
              <a:off x="5454315" y="2379464"/>
              <a:ext cx="423863" cy="394097"/>
            </a:xfrm>
            <a:prstGeom prst="halfFrame">
              <a:avLst/>
            </a:prstGeom>
            <a:grp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sp>
        <p:nvSpPr>
          <p:cNvPr id="145" name="Freeform 53"/>
          <p:cNvSpPr/>
          <p:nvPr/>
        </p:nvSpPr>
        <p:spPr>
          <a:xfrm>
            <a:off x="5138027" y="2584087"/>
            <a:ext cx="1363663" cy="1363663"/>
          </a:xfrm>
          <a:custGeom>
            <a:avLst/>
            <a:gdLst>
              <a:gd name="connsiteX0" fmla="*/ 0 w 1363612"/>
              <a:gd name="connsiteY0" fmla="*/ 681806 h 1363612"/>
              <a:gd name="connsiteX1" fmla="*/ 681806 w 1363612"/>
              <a:gd name="connsiteY1" fmla="*/ 0 h 1363612"/>
              <a:gd name="connsiteX2" fmla="*/ 1363612 w 1363612"/>
              <a:gd name="connsiteY2" fmla="*/ 681806 h 1363612"/>
              <a:gd name="connsiteX3" fmla="*/ 681806 w 1363612"/>
              <a:gd name="connsiteY3" fmla="*/ 1363612 h 1363612"/>
              <a:gd name="connsiteX4" fmla="*/ 0 w 1363612"/>
              <a:gd name="connsiteY4" fmla="*/ 681806 h 13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612" h="1363612">
                <a:moveTo>
                  <a:pt x="0" y="681806"/>
                </a:moveTo>
                <a:cubicBezTo>
                  <a:pt x="0" y="305255"/>
                  <a:pt x="305255" y="0"/>
                  <a:pt x="681806" y="0"/>
                </a:cubicBezTo>
                <a:cubicBezTo>
                  <a:pt x="1058357" y="0"/>
                  <a:pt x="1363612" y="305255"/>
                  <a:pt x="1363612" y="681806"/>
                </a:cubicBezTo>
                <a:cubicBezTo>
                  <a:pt x="1363612" y="1058357"/>
                  <a:pt x="1058357" y="1363612"/>
                  <a:pt x="681806" y="1363612"/>
                </a:cubicBezTo>
                <a:cubicBezTo>
                  <a:pt x="305255" y="1363612"/>
                  <a:pt x="0" y="1058357"/>
                  <a:pt x="0" y="681806"/>
                </a:cubicBezTo>
                <a:close/>
              </a:path>
            </a:pathLst>
          </a:custGeom>
          <a:solidFill>
            <a:schemeClr val="accent5"/>
          </a:soli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txBody>
          <a:bodyPr lIns="190415" tIns="160799" rIns="386971" bIns="160800" anchor="ctr"/>
          <a:lstStyle/>
          <a:p>
            <a:pPr algn="ctr" defTabSz="621665">
              <a:lnSpc>
                <a:spcPct val="90000"/>
              </a:lnSpc>
              <a:spcAft>
                <a:spcPct val="35000"/>
              </a:spcAft>
            </a:pPr>
            <a:endParaRPr lang="id-ID" altLang="zh-CN" sz="1465" dirty="0">
              <a:ea typeface="Roboto" pitchFamily="2" charset="0"/>
              <a:cs typeface="Roboto" pitchFamily="2" charset="0"/>
            </a:endParaRPr>
          </a:p>
        </p:txBody>
      </p:sp>
      <p:sp>
        <p:nvSpPr>
          <p:cNvPr id="146" name="Freeform 54"/>
          <p:cNvSpPr/>
          <p:nvPr/>
        </p:nvSpPr>
        <p:spPr>
          <a:xfrm>
            <a:off x="6120690" y="2584087"/>
            <a:ext cx="1363663" cy="1363663"/>
          </a:xfrm>
          <a:custGeom>
            <a:avLst/>
            <a:gdLst>
              <a:gd name="connsiteX0" fmla="*/ 0 w 1363612"/>
              <a:gd name="connsiteY0" fmla="*/ 681806 h 1363612"/>
              <a:gd name="connsiteX1" fmla="*/ 681806 w 1363612"/>
              <a:gd name="connsiteY1" fmla="*/ 0 h 1363612"/>
              <a:gd name="connsiteX2" fmla="*/ 1363612 w 1363612"/>
              <a:gd name="connsiteY2" fmla="*/ 681806 h 1363612"/>
              <a:gd name="connsiteX3" fmla="*/ 681806 w 1363612"/>
              <a:gd name="connsiteY3" fmla="*/ 1363612 h 1363612"/>
              <a:gd name="connsiteX4" fmla="*/ 0 w 1363612"/>
              <a:gd name="connsiteY4" fmla="*/ 681806 h 13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612" h="1363612">
                <a:moveTo>
                  <a:pt x="0" y="681806"/>
                </a:moveTo>
                <a:cubicBezTo>
                  <a:pt x="0" y="305255"/>
                  <a:pt x="305255" y="0"/>
                  <a:pt x="681806" y="0"/>
                </a:cubicBezTo>
                <a:cubicBezTo>
                  <a:pt x="1058357" y="0"/>
                  <a:pt x="1363612" y="305255"/>
                  <a:pt x="1363612" y="681806"/>
                </a:cubicBezTo>
                <a:cubicBezTo>
                  <a:pt x="1363612" y="1058357"/>
                  <a:pt x="1058357" y="1363612"/>
                  <a:pt x="681806" y="1363612"/>
                </a:cubicBezTo>
                <a:cubicBezTo>
                  <a:pt x="305255" y="1363612"/>
                  <a:pt x="0" y="1058357"/>
                  <a:pt x="0" y="681806"/>
                </a:cubicBezTo>
                <a:close/>
              </a:path>
            </a:pathLst>
          </a:custGeom>
          <a:solidFill>
            <a:schemeClr val="accent3"/>
          </a:soli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txBody>
          <a:bodyPr lIns="386971" tIns="160799" rIns="190415" bIns="160800" anchor="ctr"/>
          <a:lstStyle/>
          <a:p>
            <a:pPr algn="ctr" defTabSz="621665">
              <a:lnSpc>
                <a:spcPct val="90000"/>
              </a:lnSpc>
              <a:spcAft>
                <a:spcPct val="35000"/>
              </a:spcAft>
            </a:pPr>
            <a:endParaRPr lang="id-ID" altLang="zh-CN" sz="1465" dirty="0">
              <a:ea typeface="Roboto" pitchFamily="2" charset="0"/>
              <a:cs typeface="Roboto" pitchFamily="2" charset="0"/>
            </a:endParaRPr>
          </a:p>
        </p:txBody>
      </p:sp>
      <p:sp>
        <p:nvSpPr>
          <p:cNvPr id="147" name="Freeform 55"/>
          <p:cNvSpPr/>
          <p:nvPr/>
        </p:nvSpPr>
        <p:spPr>
          <a:xfrm>
            <a:off x="2286877" y="2180861"/>
            <a:ext cx="944563" cy="944563"/>
          </a:xfrm>
          <a:custGeom>
            <a:avLst/>
            <a:gdLst>
              <a:gd name="connsiteX0" fmla="*/ 0 w 943026"/>
              <a:gd name="connsiteY0" fmla="*/ 471525 h 943049"/>
              <a:gd name="connsiteX1" fmla="*/ 471513 w 943026"/>
              <a:gd name="connsiteY1" fmla="*/ 0 h 943049"/>
              <a:gd name="connsiteX2" fmla="*/ 943026 w 943026"/>
              <a:gd name="connsiteY2" fmla="*/ 471525 h 943049"/>
              <a:gd name="connsiteX3" fmla="*/ 471513 w 943026"/>
              <a:gd name="connsiteY3" fmla="*/ 943050 h 943049"/>
              <a:gd name="connsiteX4" fmla="*/ 0 w 943026"/>
              <a:gd name="connsiteY4" fmla="*/ 471525 h 94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026" h="943049">
                <a:moveTo>
                  <a:pt x="0" y="471525"/>
                </a:moveTo>
                <a:cubicBezTo>
                  <a:pt x="0" y="211109"/>
                  <a:pt x="211104" y="0"/>
                  <a:pt x="471513" y="0"/>
                </a:cubicBezTo>
                <a:cubicBezTo>
                  <a:pt x="731922" y="0"/>
                  <a:pt x="943026" y="211109"/>
                  <a:pt x="943026" y="471525"/>
                </a:cubicBezTo>
                <a:cubicBezTo>
                  <a:pt x="943026" y="731941"/>
                  <a:pt x="731922" y="943050"/>
                  <a:pt x="471513" y="943050"/>
                </a:cubicBezTo>
                <a:cubicBezTo>
                  <a:pt x="211104" y="943050"/>
                  <a:pt x="0" y="731941"/>
                  <a:pt x="0" y="471525"/>
                </a:cubicBezTo>
                <a:close/>
              </a:path>
            </a:pathLst>
          </a:custGeom>
          <a:solidFill>
            <a:schemeClr val="accent4"/>
          </a:soli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txBody>
          <a:bodyPr lIns="183823" tIns="183827" rIns="183823" bIns="183827" anchor="ctr"/>
          <a:lstStyle/>
          <a:p>
            <a:pPr algn="ctr" defTabSz="532765">
              <a:lnSpc>
                <a:spcPct val="90000"/>
              </a:lnSpc>
              <a:spcAft>
                <a:spcPct val="35000"/>
              </a:spcAft>
            </a:pPr>
            <a:endParaRPr lang="id-ID" altLang="zh-CN" sz="1200" dirty="0">
              <a:ea typeface="Roboto" pitchFamily="2" charset="0"/>
              <a:cs typeface="Roboto" pitchFamily="2" charset="0"/>
            </a:endParaRPr>
          </a:p>
        </p:txBody>
      </p:sp>
      <p:sp>
        <p:nvSpPr>
          <p:cNvPr id="148" name="Oval 56"/>
          <p:cNvSpPr/>
          <p:nvPr/>
        </p:nvSpPr>
        <p:spPr>
          <a:xfrm>
            <a:off x="1997787" y="2969849"/>
            <a:ext cx="463551" cy="463551"/>
          </a:xfrm>
          <a:prstGeom prst="ellipse">
            <a:avLst/>
          </a:prstGeom>
          <a:solidFill>
            <a:schemeClr val="accent1"/>
          </a:soli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149" name="Oval 57"/>
          <p:cNvSpPr/>
          <p:nvPr/>
        </p:nvSpPr>
        <p:spPr>
          <a:xfrm>
            <a:off x="3307640" y="2366600"/>
            <a:ext cx="269875" cy="269875"/>
          </a:xfrm>
          <a:prstGeom prst="ellipse">
            <a:avLst/>
          </a:prstGeom>
          <a:solidFill>
            <a:schemeClr val="accent4"/>
          </a:soli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150" name="Freeform 58"/>
          <p:cNvSpPr/>
          <p:nvPr/>
        </p:nvSpPr>
        <p:spPr>
          <a:xfrm>
            <a:off x="3207627" y="2744425"/>
            <a:ext cx="942975" cy="942975"/>
          </a:xfrm>
          <a:custGeom>
            <a:avLst/>
            <a:gdLst>
              <a:gd name="connsiteX0" fmla="*/ 0 w 943026"/>
              <a:gd name="connsiteY0" fmla="*/ 471525 h 943049"/>
              <a:gd name="connsiteX1" fmla="*/ 471513 w 943026"/>
              <a:gd name="connsiteY1" fmla="*/ 0 h 943049"/>
              <a:gd name="connsiteX2" fmla="*/ 943026 w 943026"/>
              <a:gd name="connsiteY2" fmla="*/ 471525 h 943049"/>
              <a:gd name="connsiteX3" fmla="*/ 471513 w 943026"/>
              <a:gd name="connsiteY3" fmla="*/ 943050 h 943049"/>
              <a:gd name="connsiteX4" fmla="*/ 0 w 943026"/>
              <a:gd name="connsiteY4" fmla="*/ 471525 h 94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026" h="943049">
                <a:moveTo>
                  <a:pt x="0" y="471525"/>
                </a:moveTo>
                <a:cubicBezTo>
                  <a:pt x="0" y="211109"/>
                  <a:pt x="211104" y="0"/>
                  <a:pt x="471513" y="0"/>
                </a:cubicBezTo>
                <a:cubicBezTo>
                  <a:pt x="731922" y="0"/>
                  <a:pt x="943026" y="211109"/>
                  <a:pt x="943026" y="471525"/>
                </a:cubicBezTo>
                <a:cubicBezTo>
                  <a:pt x="943026" y="731941"/>
                  <a:pt x="731922" y="943050"/>
                  <a:pt x="471513" y="943050"/>
                </a:cubicBezTo>
                <a:cubicBezTo>
                  <a:pt x="211104" y="943050"/>
                  <a:pt x="0" y="731941"/>
                  <a:pt x="0" y="471525"/>
                </a:cubicBezTo>
                <a:close/>
              </a:path>
            </a:pathLst>
          </a:custGeom>
          <a:solidFill>
            <a:schemeClr val="accent1"/>
          </a:soli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txBody>
          <a:bodyPr lIns="183823" tIns="183827" rIns="183823" bIns="183827" anchor="ctr"/>
          <a:lstStyle/>
          <a:p>
            <a:pPr algn="ctr" defTabSz="532765">
              <a:lnSpc>
                <a:spcPct val="90000"/>
              </a:lnSpc>
              <a:spcAft>
                <a:spcPct val="35000"/>
              </a:spcAft>
            </a:pPr>
            <a:endParaRPr lang="id-ID" altLang="zh-CN" sz="1200" dirty="0">
              <a:ea typeface="Roboto" pitchFamily="2" charset="0"/>
              <a:cs typeface="Roboto" pitchFamily="2" charset="0"/>
            </a:endParaRPr>
          </a:p>
        </p:txBody>
      </p:sp>
      <p:sp>
        <p:nvSpPr>
          <p:cNvPr id="151" name="Oval 59"/>
          <p:cNvSpPr/>
          <p:nvPr/>
        </p:nvSpPr>
        <p:spPr>
          <a:xfrm>
            <a:off x="3306052" y="3746136"/>
            <a:ext cx="269875" cy="268288"/>
          </a:xfrm>
          <a:prstGeom prst="ellipse">
            <a:avLst/>
          </a:prstGeom>
          <a:solidFill>
            <a:schemeClr val="accent2"/>
          </a:soli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152" name="Freeform 60"/>
          <p:cNvSpPr/>
          <p:nvPr/>
        </p:nvSpPr>
        <p:spPr>
          <a:xfrm>
            <a:off x="2304341" y="3284175"/>
            <a:ext cx="942975" cy="942975"/>
          </a:xfrm>
          <a:custGeom>
            <a:avLst/>
            <a:gdLst>
              <a:gd name="connsiteX0" fmla="*/ 0 w 943026"/>
              <a:gd name="connsiteY0" fmla="*/ 471525 h 943049"/>
              <a:gd name="connsiteX1" fmla="*/ 471513 w 943026"/>
              <a:gd name="connsiteY1" fmla="*/ 0 h 943049"/>
              <a:gd name="connsiteX2" fmla="*/ 943026 w 943026"/>
              <a:gd name="connsiteY2" fmla="*/ 471525 h 943049"/>
              <a:gd name="connsiteX3" fmla="*/ 471513 w 943026"/>
              <a:gd name="connsiteY3" fmla="*/ 943050 h 943049"/>
              <a:gd name="connsiteX4" fmla="*/ 0 w 943026"/>
              <a:gd name="connsiteY4" fmla="*/ 471525 h 94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026" h="943049">
                <a:moveTo>
                  <a:pt x="0" y="471525"/>
                </a:moveTo>
                <a:cubicBezTo>
                  <a:pt x="0" y="211109"/>
                  <a:pt x="211104" y="0"/>
                  <a:pt x="471513" y="0"/>
                </a:cubicBezTo>
                <a:cubicBezTo>
                  <a:pt x="731922" y="0"/>
                  <a:pt x="943026" y="211109"/>
                  <a:pt x="943026" y="471525"/>
                </a:cubicBezTo>
                <a:cubicBezTo>
                  <a:pt x="943026" y="731941"/>
                  <a:pt x="731922" y="943050"/>
                  <a:pt x="471513" y="943050"/>
                </a:cubicBezTo>
                <a:cubicBezTo>
                  <a:pt x="211104" y="943050"/>
                  <a:pt x="0" y="731941"/>
                  <a:pt x="0" y="471525"/>
                </a:cubicBezTo>
                <a:close/>
              </a:path>
            </a:pathLst>
          </a:custGeom>
          <a:solidFill>
            <a:schemeClr val="bg2"/>
          </a:soli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txBody>
          <a:bodyPr lIns="183823" tIns="183827" rIns="183823" bIns="183827" anchor="ctr"/>
          <a:lstStyle/>
          <a:p>
            <a:pPr algn="ctr" defTabSz="532765">
              <a:lnSpc>
                <a:spcPct val="90000"/>
              </a:lnSpc>
              <a:spcAft>
                <a:spcPct val="35000"/>
              </a:spcAft>
            </a:pPr>
            <a:endParaRPr lang="id-ID" altLang="zh-CN" sz="1200" dirty="0">
              <a:ea typeface="Roboto" pitchFamily="2" charset="0"/>
              <a:cs typeface="Roboto" pitchFamily="2" charset="0"/>
            </a:endParaRPr>
          </a:p>
        </p:txBody>
      </p:sp>
      <p:sp>
        <p:nvSpPr>
          <p:cNvPr id="153" name="Freeform 61"/>
          <p:cNvSpPr/>
          <p:nvPr/>
        </p:nvSpPr>
        <p:spPr>
          <a:xfrm>
            <a:off x="8455902" y="2387237"/>
            <a:ext cx="1738313" cy="1738313"/>
          </a:xfrm>
          <a:custGeom>
            <a:avLst/>
            <a:gdLst>
              <a:gd name="connsiteX0" fmla="*/ 0 w 1738244"/>
              <a:gd name="connsiteY0" fmla="*/ 868965 h 1737930"/>
              <a:gd name="connsiteX1" fmla="*/ 869122 w 1738244"/>
              <a:gd name="connsiteY1" fmla="*/ 0 h 1737930"/>
              <a:gd name="connsiteX2" fmla="*/ 1738244 w 1738244"/>
              <a:gd name="connsiteY2" fmla="*/ 868965 h 1737930"/>
              <a:gd name="connsiteX3" fmla="*/ 869122 w 1738244"/>
              <a:gd name="connsiteY3" fmla="*/ 1737930 h 1737930"/>
              <a:gd name="connsiteX4" fmla="*/ 0 w 1738244"/>
              <a:gd name="connsiteY4" fmla="*/ 868965 h 1737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244" h="1737930">
                <a:moveTo>
                  <a:pt x="0" y="868965"/>
                </a:moveTo>
                <a:cubicBezTo>
                  <a:pt x="0" y="389049"/>
                  <a:pt x="389119" y="0"/>
                  <a:pt x="869122" y="0"/>
                </a:cubicBezTo>
                <a:cubicBezTo>
                  <a:pt x="1349125" y="0"/>
                  <a:pt x="1738244" y="389049"/>
                  <a:pt x="1738244" y="868965"/>
                </a:cubicBezTo>
                <a:cubicBezTo>
                  <a:pt x="1738244" y="1348881"/>
                  <a:pt x="1349125" y="1737930"/>
                  <a:pt x="869122" y="1737930"/>
                </a:cubicBezTo>
                <a:cubicBezTo>
                  <a:pt x="389119" y="1737930"/>
                  <a:pt x="0" y="1348881"/>
                  <a:pt x="0" y="868965"/>
                </a:cubicBezTo>
                <a:close/>
              </a:path>
            </a:pathLst>
          </a:custGeom>
          <a:solidFill>
            <a:schemeClr val="accent1"/>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lIns="307900" tIns="307855" rIns="307900" bIns="307855" spcCol="953" anchor="ctr"/>
          <a:lstStyle/>
          <a:p>
            <a:pPr algn="ctr" defTabSz="621665">
              <a:lnSpc>
                <a:spcPct val="90000"/>
              </a:lnSpc>
              <a:spcAft>
                <a:spcPct val="35000"/>
              </a:spcAft>
              <a:defRPr/>
            </a:pPr>
            <a:endParaRPr lang="id-ID" sz="1465" dirty="0">
              <a:solidFill>
                <a:schemeClr val="tx1"/>
              </a:solidFill>
              <a:ea typeface="Roboto" pitchFamily="2" charset="0"/>
            </a:endParaRPr>
          </a:p>
        </p:txBody>
      </p:sp>
      <p:grpSp>
        <p:nvGrpSpPr>
          <p:cNvPr id="154" name="组合 153"/>
          <p:cNvGrpSpPr/>
          <p:nvPr/>
        </p:nvGrpSpPr>
        <p:grpSpPr>
          <a:xfrm>
            <a:off x="1463236" y="4485125"/>
            <a:ext cx="1968717" cy="856907"/>
            <a:chOff x="2712620" y="3664015"/>
            <a:chExt cx="1476538" cy="642679"/>
          </a:xfrm>
        </p:grpSpPr>
        <p:sp>
          <p:nvSpPr>
            <p:cNvPr id="155"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latin typeface="微软雅黑" panose="020B0503020204020204" charset="-122"/>
                  <a:ea typeface="微软雅黑" panose="020B0503020204020204" charset="-122"/>
                </a:rPr>
                <a:t>添加会议主题</a:t>
              </a:r>
              <a:endParaRPr lang="en-AU" sz="1600" dirty="0">
                <a:latin typeface="微软雅黑" panose="020B0503020204020204" charset="-122"/>
                <a:ea typeface="微软雅黑" panose="020B0503020204020204" charset="-122"/>
              </a:endParaRPr>
            </a:p>
          </p:txBody>
        </p:sp>
        <p:sp>
          <p:nvSpPr>
            <p:cNvPr id="156" name="Text Placeholder 2"/>
            <p:cNvSpPr txBox="1"/>
            <p:nvPr/>
          </p:nvSpPr>
          <p:spPr bwMode="auto">
            <a:xfrm>
              <a:off x="2742928" y="3884776"/>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latin typeface="+mn-ea"/>
                  <a:ea typeface="+mn-ea"/>
                </a:rPr>
                <a:t>点击这里添加会议内容点击</a:t>
              </a:r>
              <a:endParaRPr lang="en-US" altLang="zh-CN" sz="1065" dirty="0">
                <a:latin typeface="+mn-ea"/>
                <a:ea typeface="+mn-ea"/>
              </a:endParaRPr>
            </a:p>
            <a:p>
              <a:pPr>
                <a:buClr>
                  <a:schemeClr val="accent1"/>
                </a:buClr>
                <a:buSzPct val="80000"/>
              </a:pPr>
              <a:r>
                <a:rPr lang="zh-CN" altLang="en-US" sz="1065" dirty="0">
                  <a:latin typeface="+mn-ea"/>
                  <a:ea typeface="+mn-ea"/>
                </a:rPr>
                <a:t>这里添加会议内容点击</a:t>
              </a:r>
              <a:endParaRPr lang="en-US" altLang="zh-CN" sz="1065" dirty="0">
                <a:latin typeface="+mn-ea"/>
                <a:ea typeface="+mn-ea"/>
              </a:endParaRPr>
            </a:p>
            <a:p>
              <a:pPr>
                <a:buClr>
                  <a:schemeClr val="accent1"/>
                </a:buClr>
                <a:buSzPct val="80000"/>
              </a:pPr>
              <a:r>
                <a:rPr lang="zh-CN" altLang="en-US" sz="1065" dirty="0">
                  <a:latin typeface="+mn-ea"/>
                  <a:ea typeface="+mn-ea"/>
                </a:rPr>
                <a:t>这里添加会议内容</a:t>
              </a:r>
              <a:endParaRPr lang="en-AU" sz="1065" dirty="0">
                <a:latin typeface="+mn-ea"/>
                <a:ea typeface="+mn-ea"/>
              </a:endParaRPr>
            </a:p>
          </p:txBody>
        </p:sp>
      </p:grpSp>
      <p:grpSp>
        <p:nvGrpSpPr>
          <p:cNvPr id="157" name="组合 156"/>
          <p:cNvGrpSpPr/>
          <p:nvPr/>
        </p:nvGrpSpPr>
        <p:grpSpPr>
          <a:xfrm>
            <a:off x="3287439" y="4485125"/>
            <a:ext cx="1968717" cy="856907"/>
            <a:chOff x="2712620" y="3664015"/>
            <a:chExt cx="1476538" cy="642679"/>
          </a:xfrm>
        </p:grpSpPr>
        <p:sp>
          <p:nvSpPr>
            <p:cNvPr id="158"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latin typeface="微软雅黑" panose="020B0503020204020204" charset="-122"/>
                  <a:ea typeface="微软雅黑" panose="020B0503020204020204" charset="-122"/>
                </a:rPr>
                <a:t>添加会议主题</a:t>
              </a:r>
              <a:endParaRPr lang="en-AU" sz="1600" dirty="0">
                <a:latin typeface="微软雅黑" panose="020B0503020204020204" charset="-122"/>
                <a:ea typeface="微软雅黑" panose="020B0503020204020204" charset="-122"/>
              </a:endParaRPr>
            </a:p>
          </p:txBody>
        </p:sp>
        <p:sp>
          <p:nvSpPr>
            <p:cNvPr id="159" name="Text Placeholder 2"/>
            <p:cNvSpPr txBox="1"/>
            <p:nvPr/>
          </p:nvSpPr>
          <p:spPr bwMode="auto">
            <a:xfrm>
              <a:off x="2742928" y="3884776"/>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latin typeface="+mn-ea"/>
                  <a:ea typeface="+mn-ea"/>
                </a:rPr>
                <a:t>点击这里添加会议内容点击</a:t>
              </a:r>
              <a:endParaRPr lang="en-US" altLang="zh-CN" sz="1065" dirty="0">
                <a:latin typeface="+mn-ea"/>
                <a:ea typeface="+mn-ea"/>
              </a:endParaRPr>
            </a:p>
            <a:p>
              <a:pPr>
                <a:buClr>
                  <a:schemeClr val="accent1"/>
                </a:buClr>
                <a:buSzPct val="80000"/>
              </a:pPr>
              <a:r>
                <a:rPr lang="zh-CN" altLang="en-US" sz="1065" dirty="0">
                  <a:latin typeface="+mn-ea"/>
                  <a:ea typeface="+mn-ea"/>
                </a:rPr>
                <a:t>这里添加会议内容点击</a:t>
              </a:r>
              <a:endParaRPr lang="en-US" altLang="zh-CN" sz="1065" dirty="0">
                <a:latin typeface="+mn-ea"/>
                <a:ea typeface="+mn-ea"/>
              </a:endParaRPr>
            </a:p>
            <a:p>
              <a:pPr>
                <a:buClr>
                  <a:schemeClr val="accent1"/>
                </a:buClr>
                <a:buSzPct val="80000"/>
              </a:pPr>
              <a:r>
                <a:rPr lang="zh-CN" altLang="en-US" sz="1065" dirty="0">
                  <a:latin typeface="+mn-ea"/>
                  <a:ea typeface="+mn-ea"/>
                </a:rPr>
                <a:t>这里添加会议内容</a:t>
              </a:r>
              <a:endParaRPr lang="en-AU" sz="1065" dirty="0">
                <a:latin typeface="+mn-ea"/>
                <a:ea typeface="+mn-ea"/>
              </a:endParaRPr>
            </a:p>
          </p:txBody>
        </p:sp>
      </p:grpSp>
      <p:grpSp>
        <p:nvGrpSpPr>
          <p:cNvPr id="160" name="组合 159"/>
          <p:cNvGrpSpPr/>
          <p:nvPr/>
        </p:nvGrpSpPr>
        <p:grpSpPr>
          <a:xfrm>
            <a:off x="5111642" y="4485125"/>
            <a:ext cx="1968717" cy="856907"/>
            <a:chOff x="2712620" y="3664015"/>
            <a:chExt cx="1476538" cy="642679"/>
          </a:xfrm>
        </p:grpSpPr>
        <p:sp>
          <p:nvSpPr>
            <p:cNvPr id="161"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latin typeface="微软雅黑" panose="020B0503020204020204" charset="-122"/>
                  <a:ea typeface="微软雅黑" panose="020B0503020204020204" charset="-122"/>
                </a:rPr>
                <a:t>添加会议主题</a:t>
              </a:r>
              <a:endParaRPr lang="en-AU" sz="1600" dirty="0">
                <a:latin typeface="微软雅黑" panose="020B0503020204020204" charset="-122"/>
                <a:ea typeface="微软雅黑" panose="020B0503020204020204" charset="-122"/>
              </a:endParaRPr>
            </a:p>
          </p:txBody>
        </p:sp>
        <p:sp>
          <p:nvSpPr>
            <p:cNvPr id="162" name="Text Placeholder 2"/>
            <p:cNvSpPr txBox="1"/>
            <p:nvPr/>
          </p:nvSpPr>
          <p:spPr bwMode="auto">
            <a:xfrm>
              <a:off x="2742928" y="3884776"/>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latin typeface="+mn-ea"/>
                  <a:ea typeface="+mn-ea"/>
                </a:rPr>
                <a:t>点击这里添加会议内容点击</a:t>
              </a:r>
              <a:endParaRPr lang="en-US" altLang="zh-CN" sz="1065" dirty="0">
                <a:latin typeface="+mn-ea"/>
                <a:ea typeface="+mn-ea"/>
              </a:endParaRPr>
            </a:p>
            <a:p>
              <a:pPr>
                <a:buClr>
                  <a:schemeClr val="accent1"/>
                </a:buClr>
                <a:buSzPct val="80000"/>
              </a:pPr>
              <a:r>
                <a:rPr lang="zh-CN" altLang="en-US" sz="1065" dirty="0">
                  <a:latin typeface="+mn-ea"/>
                  <a:ea typeface="+mn-ea"/>
                </a:rPr>
                <a:t>这里添加会议内容点击</a:t>
              </a:r>
              <a:endParaRPr lang="en-US" altLang="zh-CN" sz="1065" dirty="0">
                <a:latin typeface="+mn-ea"/>
                <a:ea typeface="+mn-ea"/>
              </a:endParaRPr>
            </a:p>
            <a:p>
              <a:pPr>
                <a:buClr>
                  <a:schemeClr val="accent1"/>
                </a:buClr>
                <a:buSzPct val="80000"/>
              </a:pPr>
              <a:r>
                <a:rPr lang="zh-CN" altLang="en-US" sz="1065" dirty="0">
                  <a:latin typeface="+mn-ea"/>
                  <a:ea typeface="+mn-ea"/>
                </a:rPr>
                <a:t>这里添加会议内容</a:t>
              </a:r>
              <a:endParaRPr lang="en-AU" sz="1065" dirty="0">
                <a:latin typeface="+mn-ea"/>
                <a:ea typeface="+mn-ea"/>
              </a:endParaRPr>
            </a:p>
          </p:txBody>
        </p:sp>
      </p:grpSp>
      <p:grpSp>
        <p:nvGrpSpPr>
          <p:cNvPr id="163" name="组合 162"/>
          <p:cNvGrpSpPr/>
          <p:nvPr/>
        </p:nvGrpSpPr>
        <p:grpSpPr>
          <a:xfrm>
            <a:off x="6935844" y="4485125"/>
            <a:ext cx="1968717" cy="856907"/>
            <a:chOff x="2712620" y="3664015"/>
            <a:chExt cx="1476538" cy="642679"/>
          </a:xfrm>
        </p:grpSpPr>
        <p:sp>
          <p:nvSpPr>
            <p:cNvPr id="164"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latin typeface="微软雅黑" panose="020B0503020204020204" charset="-122"/>
                  <a:ea typeface="微软雅黑" panose="020B0503020204020204" charset="-122"/>
                </a:rPr>
                <a:t>添加会议主题</a:t>
              </a:r>
              <a:endParaRPr lang="en-AU" sz="1600" dirty="0">
                <a:latin typeface="微软雅黑" panose="020B0503020204020204" charset="-122"/>
                <a:ea typeface="微软雅黑" panose="020B0503020204020204" charset="-122"/>
              </a:endParaRPr>
            </a:p>
          </p:txBody>
        </p:sp>
        <p:sp>
          <p:nvSpPr>
            <p:cNvPr id="165" name="Text Placeholder 2"/>
            <p:cNvSpPr txBox="1"/>
            <p:nvPr/>
          </p:nvSpPr>
          <p:spPr bwMode="auto">
            <a:xfrm>
              <a:off x="2742928" y="3884776"/>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latin typeface="+mn-ea"/>
                  <a:ea typeface="+mn-ea"/>
                </a:rPr>
                <a:t>点击这里添加会议内容点击</a:t>
              </a:r>
              <a:endParaRPr lang="en-US" altLang="zh-CN" sz="1065" dirty="0">
                <a:latin typeface="+mn-ea"/>
                <a:ea typeface="+mn-ea"/>
              </a:endParaRPr>
            </a:p>
            <a:p>
              <a:pPr>
                <a:buClr>
                  <a:schemeClr val="accent1"/>
                </a:buClr>
                <a:buSzPct val="80000"/>
              </a:pPr>
              <a:r>
                <a:rPr lang="zh-CN" altLang="en-US" sz="1065" dirty="0">
                  <a:latin typeface="+mn-ea"/>
                  <a:ea typeface="+mn-ea"/>
                </a:rPr>
                <a:t>这里添加会议内容点击</a:t>
              </a:r>
              <a:endParaRPr lang="en-US" altLang="zh-CN" sz="1065" dirty="0">
                <a:latin typeface="+mn-ea"/>
                <a:ea typeface="+mn-ea"/>
              </a:endParaRPr>
            </a:p>
            <a:p>
              <a:pPr>
                <a:buClr>
                  <a:schemeClr val="accent1"/>
                </a:buClr>
                <a:buSzPct val="80000"/>
              </a:pPr>
              <a:r>
                <a:rPr lang="zh-CN" altLang="en-US" sz="1065" dirty="0">
                  <a:latin typeface="+mn-ea"/>
                  <a:ea typeface="+mn-ea"/>
                </a:rPr>
                <a:t>这里添加会议内容</a:t>
              </a:r>
              <a:endParaRPr lang="en-AU" sz="1065" dirty="0">
                <a:latin typeface="+mn-ea"/>
                <a:ea typeface="+mn-ea"/>
              </a:endParaRPr>
            </a:p>
          </p:txBody>
        </p:sp>
      </p:grpSp>
      <p:grpSp>
        <p:nvGrpSpPr>
          <p:cNvPr id="166" name="组合 165"/>
          <p:cNvGrpSpPr/>
          <p:nvPr/>
        </p:nvGrpSpPr>
        <p:grpSpPr>
          <a:xfrm>
            <a:off x="8760047" y="4485125"/>
            <a:ext cx="1968717" cy="856907"/>
            <a:chOff x="2712620" y="3664015"/>
            <a:chExt cx="1476538" cy="642679"/>
          </a:xfrm>
        </p:grpSpPr>
        <p:sp>
          <p:nvSpPr>
            <p:cNvPr id="167"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latin typeface="微软雅黑" panose="020B0503020204020204" charset="-122"/>
                  <a:ea typeface="微软雅黑" panose="020B0503020204020204" charset="-122"/>
                </a:rPr>
                <a:t>添加会议主题</a:t>
              </a:r>
              <a:endParaRPr lang="en-AU" sz="1600" dirty="0">
                <a:latin typeface="微软雅黑" panose="020B0503020204020204" charset="-122"/>
                <a:ea typeface="微软雅黑" panose="020B0503020204020204" charset="-122"/>
              </a:endParaRPr>
            </a:p>
          </p:txBody>
        </p:sp>
        <p:sp>
          <p:nvSpPr>
            <p:cNvPr id="168" name="Text Placeholder 2"/>
            <p:cNvSpPr txBox="1"/>
            <p:nvPr/>
          </p:nvSpPr>
          <p:spPr bwMode="auto">
            <a:xfrm>
              <a:off x="2742928" y="3884776"/>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latin typeface="+mn-ea"/>
                  <a:ea typeface="+mn-ea"/>
                </a:rPr>
                <a:t>点击这里添加会议内容点击</a:t>
              </a:r>
              <a:endParaRPr lang="en-US" altLang="zh-CN" sz="1065" dirty="0">
                <a:latin typeface="+mn-ea"/>
                <a:ea typeface="+mn-ea"/>
              </a:endParaRPr>
            </a:p>
            <a:p>
              <a:pPr>
                <a:buClr>
                  <a:schemeClr val="accent1"/>
                </a:buClr>
                <a:buSzPct val="80000"/>
              </a:pPr>
              <a:r>
                <a:rPr lang="zh-CN" altLang="en-US" sz="1065" dirty="0">
                  <a:latin typeface="+mn-ea"/>
                  <a:ea typeface="+mn-ea"/>
                </a:rPr>
                <a:t>这里添加会议内容点击</a:t>
              </a:r>
              <a:endParaRPr lang="en-US" altLang="zh-CN" sz="1065" dirty="0">
                <a:latin typeface="+mn-ea"/>
                <a:ea typeface="+mn-ea"/>
              </a:endParaRPr>
            </a:p>
            <a:p>
              <a:pPr>
                <a:buClr>
                  <a:schemeClr val="accent1"/>
                </a:buClr>
                <a:buSzPct val="80000"/>
              </a:pPr>
              <a:r>
                <a:rPr lang="zh-CN" altLang="en-US" sz="1065" dirty="0">
                  <a:latin typeface="+mn-ea"/>
                  <a:ea typeface="+mn-ea"/>
                </a:rPr>
                <a:t>这里添加会议内容</a:t>
              </a:r>
              <a:endParaRPr lang="en-AU" sz="1065" dirty="0">
                <a:latin typeface="+mn-ea"/>
                <a:ea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advTm="3500">
        <p:fade/>
      </p:transition>
    </mc:Choice>
    <mc:Fallback>
      <p:transition spd="med"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p:cTn id="7" dur="1000" fill="hold"/>
                                        <p:tgtEl>
                                          <p:spTgt spid="152"/>
                                        </p:tgtEl>
                                        <p:attrNameLst>
                                          <p:attrName>ppt_w</p:attrName>
                                        </p:attrNameLst>
                                      </p:cBhvr>
                                      <p:tavLst>
                                        <p:tav tm="0">
                                          <p:val>
                                            <p:fltVal val="0"/>
                                          </p:val>
                                        </p:tav>
                                        <p:tav tm="100000">
                                          <p:val>
                                            <p:strVal val="#ppt_w"/>
                                          </p:val>
                                        </p:tav>
                                      </p:tavLst>
                                    </p:anim>
                                    <p:anim calcmode="lin" valueType="num">
                                      <p:cBhvr>
                                        <p:cTn id="8" dur="1000" fill="hold"/>
                                        <p:tgtEl>
                                          <p:spTgt spid="152"/>
                                        </p:tgtEl>
                                        <p:attrNameLst>
                                          <p:attrName>ppt_h</p:attrName>
                                        </p:attrNameLst>
                                      </p:cBhvr>
                                      <p:tavLst>
                                        <p:tav tm="0">
                                          <p:val>
                                            <p:fltVal val="0"/>
                                          </p:val>
                                        </p:tav>
                                        <p:tav tm="100000">
                                          <p:val>
                                            <p:strVal val="#ppt_h"/>
                                          </p:val>
                                        </p:tav>
                                      </p:tavLst>
                                    </p:anim>
                                    <p:anim calcmode="lin" valueType="num">
                                      <p:cBhvr>
                                        <p:cTn id="9" dur="1000" fill="hold"/>
                                        <p:tgtEl>
                                          <p:spTgt spid="15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100"/>
                                  </p:stCondLst>
                                  <p:childTnLst>
                                    <p:set>
                                      <p:cBhvr>
                                        <p:cTn id="12" dur="1" fill="hold">
                                          <p:stCondLst>
                                            <p:cond delay="0"/>
                                          </p:stCondLst>
                                        </p:cTn>
                                        <p:tgtEl>
                                          <p:spTgt spid="150"/>
                                        </p:tgtEl>
                                        <p:attrNameLst>
                                          <p:attrName>style.visibility</p:attrName>
                                        </p:attrNameLst>
                                      </p:cBhvr>
                                      <p:to>
                                        <p:strVal val="visible"/>
                                      </p:to>
                                    </p:set>
                                    <p:anim calcmode="lin" valueType="num">
                                      <p:cBhvr>
                                        <p:cTn id="13" dur="1000" fill="hold"/>
                                        <p:tgtEl>
                                          <p:spTgt spid="150"/>
                                        </p:tgtEl>
                                        <p:attrNameLst>
                                          <p:attrName>ppt_w</p:attrName>
                                        </p:attrNameLst>
                                      </p:cBhvr>
                                      <p:tavLst>
                                        <p:tav tm="0">
                                          <p:val>
                                            <p:fltVal val="0"/>
                                          </p:val>
                                        </p:tav>
                                        <p:tav tm="100000">
                                          <p:val>
                                            <p:strVal val="#ppt_w"/>
                                          </p:val>
                                        </p:tav>
                                      </p:tavLst>
                                    </p:anim>
                                    <p:anim calcmode="lin" valueType="num">
                                      <p:cBhvr>
                                        <p:cTn id="14" dur="1000" fill="hold"/>
                                        <p:tgtEl>
                                          <p:spTgt spid="150"/>
                                        </p:tgtEl>
                                        <p:attrNameLst>
                                          <p:attrName>ppt_h</p:attrName>
                                        </p:attrNameLst>
                                      </p:cBhvr>
                                      <p:tavLst>
                                        <p:tav tm="0">
                                          <p:val>
                                            <p:fltVal val="0"/>
                                          </p:val>
                                        </p:tav>
                                        <p:tav tm="100000">
                                          <p:val>
                                            <p:strVal val="#ppt_h"/>
                                          </p:val>
                                        </p:tav>
                                      </p:tavLst>
                                    </p:anim>
                                    <p:anim calcmode="lin" valueType="num">
                                      <p:cBhvr>
                                        <p:cTn id="15" dur="1000" fill="hold"/>
                                        <p:tgtEl>
                                          <p:spTgt spid="15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200"/>
                                  </p:stCondLst>
                                  <p:childTnLst>
                                    <p:set>
                                      <p:cBhvr>
                                        <p:cTn id="18" dur="1" fill="hold">
                                          <p:stCondLst>
                                            <p:cond delay="0"/>
                                          </p:stCondLst>
                                        </p:cTn>
                                        <p:tgtEl>
                                          <p:spTgt spid="147"/>
                                        </p:tgtEl>
                                        <p:attrNameLst>
                                          <p:attrName>style.visibility</p:attrName>
                                        </p:attrNameLst>
                                      </p:cBhvr>
                                      <p:to>
                                        <p:strVal val="visible"/>
                                      </p:to>
                                    </p:set>
                                    <p:anim calcmode="lin" valueType="num">
                                      <p:cBhvr>
                                        <p:cTn id="19" dur="1000" fill="hold"/>
                                        <p:tgtEl>
                                          <p:spTgt spid="147"/>
                                        </p:tgtEl>
                                        <p:attrNameLst>
                                          <p:attrName>ppt_w</p:attrName>
                                        </p:attrNameLst>
                                      </p:cBhvr>
                                      <p:tavLst>
                                        <p:tav tm="0">
                                          <p:val>
                                            <p:fltVal val="0"/>
                                          </p:val>
                                        </p:tav>
                                        <p:tav tm="100000">
                                          <p:val>
                                            <p:strVal val="#ppt_w"/>
                                          </p:val>
                                        </p:tav>
                                      </p:tavLst>
                                    </p:anim>
                                    <p:anim calcmode="lin" valueType="num">
                                      <p:cBhvr>
                                        <p:cTn id="20" dur="1000" fill="hold"/>
                                        <p:tgtEl>
                                          <p:spTgt spid="147"/>
                                        </p:tgtEl>
                                        <p:attrNameLst>
                                          <p:attrName>ppt_h</p:attrName>
                                        </p:attrNameLst>
                                      </p:cBhvr>
                                      <p:tavLst>
                                        <p:tav tm="0">
                                          <p:val>
                                            <p:fltVal val="0"/>
                                          </p:val>
                                        </p:tav>
                                        <p:tav tm="100000">
                                          <p:val>
                                            <p:strVal val="#ppt_h"/>
                                          </p:val>
                                        </p:tav>
                                      </p:tavLst>
                                    </p:anim>
                                    <p:anim calcmode="lin" valueType="num">
                                      <p:cBhvr>
                                        <p:cTn id="21" dur="1000" fill="hold"/>
                                        <p:tgtEl>
                                          <p:spTgt spid="14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4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300"/>
                                  </p:stCondLst>
                                  <p:childTnLst>
                                    <p:set>
                                      <p:cBhvr>
                                        <p:cTn id="24" dur="1" fill="hold">
                                          <p:stCondLst>
                                            <p:cond delay="0"/>
                                          </p:stCondLst>
                                        </p:cTn>
                                        <p:tgtEl>
                                          <p:spTgt spid="149"/>
                                        </p:tgtEl>
                                        <p:attrNameLst>
                                          <p:attrName>style.visibility</p:attrName>
                                        </p:attrNameLst>
                                      </p:cBhvr>
                                      <p:to>
                                        <p:strVal val="visible"/>
                                      </p:to>
                                    </p:set>
                                    <p:anim calcmode="lin" valueType="num">
                                      <p:cBhvr>
                                        <p:cTn id="25" dur="1000" fill="hold"/>
                                        <p:tgtEl>
                                          <p:spTgt spid="149"/>
                                        </p:tgtEl>
                                        <p:attrNameLst>
                                          <p:attrName>ppt_w</p:attrName>
                                        </p:attrNameLst>
                                      </p:cBhvr>
                                      <p:tavLst>
                                        <p:tav tm="0">
                                          <p:val>
                                            <p:fltVal val="0"/>
                                          </p:val>
                                        </p:tav>
                                        <p:tav tm="100000">
                                          <p:val>
                                            <p:strVal val="#ppt_w"/>
                                          </p:val>
                                        </p:tav>
                                      </p:tavLst>
                                    </p:anim>
                                    <p:anim calcmode="lin" valueType="num">
                                      <p:cBhvr>
                                        <p:cTn id="26" dur="1000" fill="hold"/>
                                        <p:tgtEl>
                                          <p:spTgt spid="149"/>
                                        </p:tgtEl>
                                        <p:attrNameLst>
                                          <p:attrName>ppt_h</p:attrName>
                                        </p:attrNameLst>
                                      </p:cBhvr>
                                      <p:tavLst>
                                        <p:tav tm="0">
                                          <p:val>
                                            <p:fltVal val="0"/>
                                          </p:val>
                                        </p:tav>
                                        <p:tav tm="100000">
                                          <p:val>
                                            <p:strVal val="#ppt_h"/>
                                          </p:val>
                                        </p:tav>
                                      </p:tavLst>
                                    </p:anim>
                                    <p:anim calcmode="lin" valueType="num">
                                      <p:cBhvr>
                                        <p:cTn id="27" dur="1000" fill="hold"/>
                                        <p:tgtEl>
                                          <p:spTgt spid="1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49"/>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400"/>
                                  </p:stCondLst>
                                  <p:childTnLst>
                                    <p:set>
                                      <p:cBhvr>
                                        <p:cTn id="30" dur="1" fill="hold">
                                          <p:stCondLst>
                                            <p:cond delay="0"/>
                                          </p:stCondLst>
                                        </p:cTn>
                                        <p:tgtEl>
                                          <p:spTgt spid="151"/>
                                        </p:tgtEl>
                                        <p:attrNameLst>
                                          <p:attrName>style.visibility</p:attrName>
                                        </p:attrNameLst>
                                      </p:cBhvr>
                                      <p:to>
                                        <p:strVal val="visible"/>
                                      </p:to>
                                    </p:set>
                                    <p:anim calcmode="lin" valueType="num">
                                      <p:cBhvr>
                                        <p:cTn id="31" dur="1000" fill="hold"/>
                                        <p:tgtEl>
                                          <p:spTgt spid="151"/>
                                        </p:tgtEl>
                                        <p:attrNameLst>
                                          <p:attrName>ppt_w</p:attrName>
                                        </p:attrNameLst>
                                      </p:cBhvr>
                                      <p:tavLst>
                                        <p:tav tm="0">
                                          <p:val>
                                            <p:fltVal val="0"/>
                                          </p:val>
                                        </p:tav>
                                        <p:tav tm="100000">
                                          <p:val>
                                            <p:strVal val="#ppt_w"/>
                                          </p:val>
                                        </p:tav>
                                      </p:tavLst>
                                    </p:anim>
                                    <p:anim calcmode="lin" valueType="num">
                                      <p:cBhvr>
                                        <p:cTn id="32" dur="1000" fill="hold"/>
                                        <p:tgtEl>
                                          <p:spTgt spid="151"/>
                                        </p:tgtEl>
                                        <p:attrNameLst>
                                          <p:attrName>ppt_h</p:attrName>
                                        </p:attrNameLst>
                                      </p:cBhvr>
                                      <p:tavLst>
                                        <p:tav tm="0">
                                          <p:val>
                                            <p:fltVal val="0"/>
                                          </p:val>
                                        </p:tav>
                                        <p:tav tm="100000">
                                          <p:val>
                                            <p:strVal val="#ppt_h"/>
                                          </p:val>
                                        </p:tav>
                                      </p:tavLst>
                                    </p:anim>
                                    <p:anim calcmode="lin" valueType="num">
                                      <p:cBhvr>
                                        <p:cTn id="33" dur="1000" fill="hold"/>
                                        <p:tgtEl>
                                          <p:spTgt spid="1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1"/>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500"/>
                                  </p:stCondLst>
                                  <p:childTnLst>
                                    <p:set>
                                      <p:cBhvr>
                                        <p:cTn id="36" dur="1" fill="hold">
                                          <p:stCondLst>
                                            <p:cond delay="0"/>
                                          </p:stCondLst>
                                        </p:cTn>
                                        <p:tgtEl>
                                          <p:spTgt spid="148"/>
                                        </p:tgtEl>
                                        <p:attrNameLst>
                                          <p:attrName>style.visibility</p:attrName>
                                        </p:attrNameLst>
                                      </p:cBhvr>
                                      <p:to>
                                        <p:strVal val="visible"/>
                                      </p:to>
                                    </p:set>
                                    <p:anim calcmode="lin" valueType="num">
                                      <p:cBhvr>
                                        <p:cTn id="37" dur="1000" fill="hold"/>
                                        <p:tgtEl>
                                          <p:spTgt spid="148"/>
                                        </p:tgtEl>
                                        <p:attrNameLst>
                                          <p:attrName>ppt_w</p:attrName>
                                        </p:attrNameLst>
                                      </p:cBhvr>
                                      <p:tavLst>
                                        <p:tav tm="0">
                                          <p:val>
                                            <p:fltVal val="0"/>
                                          </p:val>
                                        </p:tav>
                                        <p:tav tm="100000">
                                          <p:val>
                                            <p:strVal val="#ppt_w"/>
                                          </p:val>
                                        </p:tav>
                                      </p:tavLst>
                                    </p:anim>
                                    <p:anim calcmode="lin" valueType="num">
                                      <p:cBhvr>
                                        <p:cTn id="38" dur="1000" fill="hold"/>
                                        <p:tgtEl>
                                          <p:spTgt spid="148"/>
                                        </p:tgtEl>
                                        <p:attrNameLst>
                                          <p:attrName>ppt_h</p:attrName>
                                        </p:attrNameLst>
                                      </p:cBhvr>
                                      <p:tavLst>
                                        <p:tav tm="0">
                                          <p:val>
                                            <p:fltVal val="0"/>
                                          </p:val>
                                        </p:tav>
                                        <p:tav tm="100000">
                                          <p:val>
                                            <p:strVal val="#ppt_h"/>
                                          </p:val>
                                        </p:tav>
                                      </p:tavLst>
                                    </p:anim>
                                    <p:anim calcmode="lin" valueType="num">
                                      <p:cBhvr>
                                        <p:cTn id="39" dur="1000" fill="hold"/>
                                        <p:tgtEl>
                                          <p:spTgt spid="14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48"/>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139"/>
                                        </p:tgtEl>
                                        <p:attrNameLst>
                                          <p:attrName>style.visibility</p:attrName>
                                        </p:attrNameLst>
                                      </p:cBhvr>
                                      <p:to>
                                        <p:strVal val="visible"/>
                                      </p:to>
                                    </p:set>
                                    <p:animEffect transition="in" filter="wipe(left)">
                                      <p:cBhvr>
                                        <p:cTn id="44" dur="500"/>
                                        <p:tgtEl>
                                          <p:spTgt spid="139"/>
                                        </p:tgtEl>
                                      </p:cBhvr>
                                    </p:animEffect>
                                  </p:childTnLst>
                                </p:cTn>
                              </p:par>
                            </p:childTnLst>
                          </p:cTn>
                        </p:par>
                        <p:par>
                          <p:cTn id="45" fill="hold">
                            <p:stCondLst>
                              <p:cond delay="1500"/>
                            </p:stCondLst>
                            <p:childTnLst>
                              <p:par>
                                <p:cTn id="46" presetID="2" presetClass="entr" presetSubtype="8" fill="hold" grpId="0" nodeType="afterEffect">
                                  <p:stCondLst>
                                    <p:cond delay="0"/>
                                  </p:stCondLst>
                                  <p:childTnLst>
                                    <p:set>
                                      <p:cBhvr>
                                        <p:cTn id="47" dur="1" fill="hold">
                                          <p:stCondLst>
                                            <p:cond delay="0"/>
                                          </p:stCondLst>
                                        </p:cTn>
                                        <p:tgtEl>
                                          <p:spTgt spid="145"/>
                                        </p:tgtEl>
                                        <p:attrNameLst>
                                          <p:attrName>style.visibility</p:attrName>
                                        </p:attrNameLst>
                                      </p:cBhvr>
                                      <p:to>
                                        <p:strVal val="visible"/>
                                      </p:to>
                                    </p:set>
                                    <p:anim calcmode="lin" valueType="num">
                                      <p:cBhvr additive="base">
                                        <p:cTn id="48" dur="300" fill="hold"/>
                                        <p:tgtEl>
                                          <p:spTgt spid="145"/>
                                        </p:tgtEl>
                                        <p:attrNameLst>
                                          <p:attrName>ppt_x</p:attrName>
                                        </p:attrNameLst>
                                      </p:cBhvr>
                                      <p:tavLst>
                                        <p:tav tm="0">
                                          <p:val>
                                            <p:strVal val="0-#ppt_w/2"/>
                                          </p:val>
                                        </p:tav>
                                        <p:tav tm="100000">
                                          <p:val>
                                            <p:strVal val="#ppt_x"/>
                                          </p:val>
                                        </p:tav>
                                      </p:tavLst>
                                    </p:anim>
                                    <p:anim calcmode="lin" valueType="num">
                                      <p:cBhvr additive="base">
                                        <p:cTn id="49" dur="300" fill="hold"/>
                                        <p:tgtEl>
                                          <p:spTgt spid="145"/>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146"/>
                                        </p:tgtEl>
                                        <p:attrNameLst>
                                          <p:attrName>style.visibility</p:attrName>
                                        </p:attrNameLst>
                                      </p:cBhvr>
                                      <p:to>
                                        <p:strVal val="visible"/>
                                      </p:to>
                                    </p:set>
                                    <p:anim calcmode="lin" valueType="num">
                                      <p:cBhvr additive="base">
                                        <p:cTn id="52" dur="300" fill="hold"/>
                                        <p:tgtEl>
                                          <p:spTgt spid="146"/>
                                        </p:tgtEl>
                                        <p:attrNameLst>
                                          <p:attrName>ppt_x</p:attrName>
                                        </p:attrNameLst>
                                      </p:cBhvr>
                                      <p:tavLst>
                                        <p:tav tm="0">
                                          <p:val>
                                            <p:strVal val="1+#ppt_w/2"/>
                                          </p:val>
                                        </p:tav>
                                        <p:tav tm="100000">
                                          <p:val>
                                            <p:strVal val="#ppt_x"/>
                                          </p:val>
                                        </p:tav>
                                      </p:tavLst>
                                    </p:anim>
                                    <p:anim calcmode="lin" valueType="num">
                                      <p:cBhvr additive="base">
                                        <p:cTn id="53" dur="300" fill="hold"/>
                                        <p:tgtEl>
                                          <p:spTgt spid="146"/>
                                        </p:tgtEl>
                                        <p:attrNameLst>
                                          <p:attrName>ppt_y</p:attrName>
                                        </p:attrNameLst>
                                      </p:cBhvr>
                                      <p:tavLst>
                                        <p:tav tm="0">
                                          <p:val>
                                            <p:strVal val="#ppt_y"/>
                                          </p:val>
                                        </p:tav>
                                        <p:tav tm="100000">
                                          <p:val>
                                            <p:strVal val="#ppt_y"/>
                                          </p:val>
                                        </p:tav>
                                      </p:tavLst>
                                    </p:anim>
                                  </p:childTnLst>
                                </p:cTn>
                              </p:par>
                            </p:childTnLst>
                          </p:cTn>
                        </p:par>
                        <p:par>
                          <p:cTn id="54" fill="hold">
                            <p:stCondLst>
                              <p:cond delay="2000"/>
                            </p:stCondLst>
                            <p:childTnLst>
                              <p:par>
                                <p:cTn id="55" presetID="22" presetClass="entr" presetSubtype="8" fill="hold" nodeType="afterEffect">
                                  <p:stCondLst>
                                    <p:cond delay="0"/>
                                  </p:stCondLst>
                                  <p:childTnLst>
                                    <p:set>
                                      <p:cBhvr>
                                        <p:cTn id="56" dur="1" fill="hold">
                                          <p:stCondLst>
                                            <p:cond delay="0"/>
                                          </p:stCondLst>
                                        </p:cTn>
                                        <p:tgtEl>
                                          <p:spTgt spid="142"/>
                                        </p:tgtEl>
                                        <p:attrNameLst>
                                          <p:attrName>style.visibility</p:attrName>
                                        </p:attrNameLst>
                                      </p:cBhvr>
                                      <p:to>
                                        <p:strVal val="visible"/>
                                      </p:to>
                                    </p:set>
                                    <p:animEffect transition="in" filter="wipe(left)">
                                      <p:cBhvr>
                                        <p:cTn id="57" dur="500"/>
                                        <p:tgtEl>
                                          <p:spTgt spid="142"/>
                                        </p:tgtEl>
                                      </p:cBhvr>
                                    </p:animEffect>
                                  </p:childTnLst>
                                </p:cTn>
                              </p:par>
                              <p:par>
                                <p:cTn id="58" presetID="2" presetClass="entr" presetSubtype="2" fill="hold" grpId="0" nodeType="withEffect">
                                  <p:stCondLst>
                                    <p:cond delay="0"/>
                                  </p:stCondLst>
                                  <p:childTnLst>
                                    <p:set>
                                      <p:cBhvr>
                                        <p:cTn id="59" dur="1" fill="hold">
                                          <p:stCondLst>
                                            <p:cond delay="0"/>
                                          </p:stCondLst>
                                        </p:cTn>
                                        <p:tgtEl>
                                          <p:spTgt spid="153"/>
                                        </p:tgtEl>
                                        <p:attrNameLst>
                                          <p:attrName>style.visibility</p:attrName>
                                        </p:attrNameLst>
                                      </p:cBhvr>
                                      <p:to>
                                        <p:strVal val="visible"/>
                                      </p:to>
                                    </p:set>
                                    <p:anim calcmode="lin" valueType="num">
                                      <p:cBhvr additive="base">
                                        <p:cTn id="60" dur="300" fill="hold"/>
                                        <p:tgtEl>
                                          <p:spTgt spid="153"/>
                                        </p:tgtEl>
                                        <p:attrNameLst>
                                          <p:attrName>ppt_x</p:attrName>
                                        </p:attrNameLst>
                                      </p:cBhvr>
                                      <p:tavLst>
                                        <p:tav tm="0">
                                          <p:val>
                                            <p:strVal val="1+#ppt_w/2"/>
                                          </p:val>
                                        </p:tav>
                                        <p:tav tm="100000">
                                          <p:val>
                                            <p:strVal val="#ppt_x"/>
                                          </p:val>
                                        </p:tav>
                                      </p:tavLst>
                                    </p:anim>
                                    <p:anim calcmode="lin" valueType="num">
                                      <p:cBhvr additive="base">
                                        <p:cTn id="61" dur="300" fill="hold"/>
                                        <p:tgtEl>
                                          <p:spTgt spid="153"/>
                                        </p:tgtEl>
                                        <p:attrNameLst>
                                          <p:attrName>ppt_y</p:attrName>
                                        </p:attrNameLst>
                                      </p:cBhvr>
                                      <p:tavLst>
                                        <p:tav tm="0">
                                          <p:val>
                                            <p:strVal val="#ppt_y"/>
                                          </p:val>
                                        </p:tav>
                                        <p:tav tm="100000">
                                          <p:val>
                                            <p:strVal val="#ppt_y"/>
                                          </p:val>
                                        </p:tav>
                                      </p:tavLst>
                                    </p:anim>
                                  </p:childTnLst>
                                </p:cTn>
                              </p:par>
                            </p:childTnLst>
                          </p:cTn>
                        </p:par>
                        <p:par>
                          <p:cTn id="62" fill="hold">
                            <p:stCondLst>
                              <p:cond delay="2500"/>
                            </p:stCondLst>
                            <p:childTnLst>
                              <p:par>
                                <p:cTn id="63" presetID="42" presetClass="entr" presetSubtype="0" fill="hold" nodeType="after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fade">
                                      <p:cBhvr>
                                        <p:cTn id="65" dur="1000"/>
                                        <p:tgtEl>
                                          <p:spTgt spid="154"/>
                                        </p:tgtEl>
                                      </p:cBhvr>
                                    </p:animEffect>
                                    <p:anim calcmode="lin" valueType="num">
                                      <p:cBhvr>
                                        <p:cTn id="66" dur="1000" fill="hold"/>
                                        <p:tgtEl>
                                          <p:spTgt spid="154"/>
                                        </p:tgtEl>
                                        <p:attrNameLst>
                                          <p:attrName>ppt_x</p:attrName>
                                        </p:attrNameLst>
                                      </p:cBhvr>
                                      <p:tavLst>
                                        <p:tav tm="0">
                                          <p:val>
                                            <p:strVal val="#ppt_x"/>
                                          </p:val>
                                        </p:tav>
                                        <p:tav tm="100000">
                                          <p:val>
                                            <p:strVal val="#ppt_x"/>
                                          </p:val>
                                        </p:tav>
                                      </p:tavLst>
                                    </p:anim>
                                    <p:anim calcmode="lin" valueType="num">
                                      <p:cBhvr>
                                        <p:cTn id="67" dur="1000" fill="hold"/>
                                        <p:tgtEl>
                                          <p:spTgt spid="154"/>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100"/>
                                  </p:stCondLst>
                                  <p:childTnLst>
                                    <p:set>
                                      <p:cBhvr>
                                        <p:cTn id="69" dur="1" fill="hold">
                                          <p:stCondLst>
                                            <p:cond delay="0"/>
                                          </p:stCondLst>
                                        </p:cTn>
                                        <p:tgtEl>
                                          <p:spTgt spid="157"/>
                                        </p:tgtEl>
                                        <p:attrNameLst>
                                          <p:attrName>style.visibility</p:attrName>
                                        </p:attrNameLst>
                                      </p:cBhvr>
                                      <p:to>
                                        <p:strVal val="visible"/>
                                      </p:to>
                                    </p:set>
                                    <p:animEffect transition="in" filter="fade">
                                      <p:cBhvr>
                                        <p:cTn id="70" dur="1000"/>
                                        <p:tgtEl>
                                          <p:spTgt spid="157"/>
                                        </p:tgtEl>
                                      </p:cBhvr>
                                    </p:animEffect>
                                    <p:anim calcmode="lin" valueType="num">
                                      <p:cBhvr>
                                        <p:cTn id="71" dur="1000" fill="hold"/>
                                        <p:tgtEl>
                                          <p:spTgt spid="157"/>
                                        </p:tgtEl>
                                        <p:attrNameLst>
                                          <p:attrName>ppt_x</p:attrName>
                                        </p:attrNameLst>
                                      </p:cBhvr>
                                      <p:tavLst>
                                        <p:tav tm="0">
                                          <p:val>
                                            <p:strVal val="#ppt_x"/>
                                          </p:val>
                                        </p:tav>
                                        <p:tav tm="100000">
                                          <p:val>
                                            <p:strVal val="#ppt_x"/>
                                          </p:val>
                                        </p:tav>
                                      </p:tavLst>
                                    </p:anim>
                                    <p:anim calcmode="lin" valueType="num">
                                      <p:cBhvr>
                                        <p:cTn id="72" dur="1000" fill="hold"/>
                                        <p:tgtEl>
                                          <p:spTgt spid="15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200"/>
                                  </p:stCondLst>
                                  <p:childTnLst>
                                    <p:set>
                                      <p:cBhvr>
                                        <p:cTn id="74" dur="1" fill="hold">
                                          <p:stCondLst>
                                            <p:cond delay="0"/>
                                          </p:stCondLst>
                                        </p:cTn>
                                        <p:tgtEl>
                                          <p:spTgt spid="160"/>
                                        </p:tgtEl>
                                        <p:attrNameLst>
                                          <p:attrName>style.visibility</p:attrName>
                                        </p:attrNameLst>
                                      </p:cBhvr>
                                      <p:to>
                                        <p:strVal val="visible"/>
                                      </p:to>
                                    </p:set>
                                    <p:animEffect transition="in" filter="fade">
                                      <p:cBhvr>
                                        <p:cTn id="75" dur="1000"/>
                                        <p:tgtEl>
                                          <p:spTgt spid="160"/>
                                        </p:tgtEl>
                                      </p:cBhvr>
                                    </p:animEffect>
                                    <p:anim calcmode="lin" valueType="num">
                                      <p:cBhvr>
                                        <p:cTn id="76" dur="1000" fill="hold"/>
                                        <p:tgtEl>
                                          <p:spTgt spid="160"/>
                                        </p:tgtEl>
                                        <p:attrNameLst>
                                          <p:attrName>ppt_x</p:attrName>
                                        </p:attrNameLst>
                                      </p:cBhvr>
                                      <p:tavLst>
                                        <p:tav tm="0">
                                          <p:val>
                                            <p:strVal val="#ppt_x"/>
                                          </p:val>
                                        </p:tav>
                                        <p:tav tm="100000">
                                          <p:val>
                                            <p:strVal val="#ppt_x"/>
                                          </p:val>
                                        </p:tav>
                                      </p:tavLst>
                                    </p:anim>
                                    <p:anim calcmode="lin" valueType="num">
                                      <p:cBhvr>
                                        <p:cTn id="77" dur="1000" fill="hold"/>
                                        <p:tgtEl>
                                          <p:spTgt spid="160"/>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300"/>
                                  </p:stCondLst>
                                  <p:childTnLst>
                                    <p:set>
                                      <p:cBhvr>
                                        <p:cTn id="79" dur="1" fill="hold">
                                          <p:stCondLst>
                                            <p:cond delay="0"/>
                                          </p:stCondLst>
                                        </p:cTn>
                                        <p:tgtEl>
                                          <p:spTgt spid="163"/>
                                        </p:tgtEl>
                                        <p:attrNameLst>
                                          <p:attrName>style.visibility</p:attrName>
                                        </p:attrNameLst>
                                      </p:cBhvr>
                                      <p:to>
                                        <p:strVal val="visible"/>
                                      </p:to>
                                    </p:set>
                                    <p:animEffect transition="in" filter="fade">
                                      <p:cBhvr>
                                        <p:cTn id="80" dur="1000"/>
                                        <p:tgtEl>
                                          <p:spTgt spid="163"/>
                                        </p:tgtEl>
                                      </p:cBhvr>
                                    </p:animEffect>
                                    <p:anim calcmode="lin" valueType="num">
                                      <p:cBhvr>
                                        <p:cTn id="81" dur="1000" fill="hold"/>
                                        <p:tgtEl>
                                          <p:spTgt spid="163"/>
                                        </p:tgtEl>
                                        <p:attrNameLst>
                                          <p:attrName>ppt_x</p:attrName>
                                        </p:attrNameLst>
                                      </p:cBhvr>
                                      <p:tavLst>
                                        <p:tav tm="0">
                                          <p:val>
                                            <p:strVal val="#ppt_x"/>
                                          </p:val>
                                        </p:tav>
                                        <p:tav tm="100000">
                                          <p:val>
                                            <p:strVal val="#ppt_x"/>
                                          </p:val>
                                        </p:tav>
                                      </p:tavLst>
                                    </p:anim>
                                    <p:anim calcmode="lin" valueType="num">
                                      <p:cBhvr>
                                        <p:cTn id="82" dur="1000" fill="hold"/>
                                        <p:tgtEl>
                                          <p:spTgt spid="163"/>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400"/>
                                  </p:stCondLst>
                                  <p:childTnLst>
                                    <p:set>
                                      <p:cBhvr>
                                        <p:cTn id="84" dur="1" fill="hold">
                                          <p:stCondLst>
                                            <p:cond delay="0"/>
                                          </p:stCondLst>
                                        </p:cTn>
                                        <p:tgtEl>
                                          <p:spTgt spid="166"/>
                                        </p:tgtEl>
                                        <p:attrNameLst>
                                          <p:attrName>style.visibility</p:attrName>
                                        </p:attrNameLst>
                                      </p:cBhvr>
                                      <p:to>
                                        <p:strVal val="visible"/>
                                      </p:to>
                                    </p:set>
                                    <p:animEffect transition="in" filter="fade">
                                      <p:cBhvr>
                                        <p:cTn id="85" dur="1000"/>
                                        <p:tgtEl>
                                          <p:spTgt spid="166"/>
                                        </p:tgtEl>
                                      </p:cBhvr>
                                    </p:animEffect>
                                    <p:anim calcmode="lin" valueType="num">
                                      <p:cBhvr>
                                        <p:cTn id="86" dur="1000" fill="hold"/>
                                        <p:tgtEl>
                                          <p:spTgt spid="166"/>
                                        </p:tgtEl>
                                        <p:attrNameLst>
                                          <p:attrName>ppt_x</p:attrName>
                                        </p:attrNameLst>
                                      </p:cBhvr>
                                      <p:tavLst>
                                        <p:tav tm="0">
                                          <p:val>
                                            <p:strVal val="#ppt_x"/>
                                          </p:val>
                                        </p:tav>
                                        <p:tav tm="100000">
                                          <p:val>
                                            <p:strVal val="#ppt_x"/>
                                          </p:val>
                                        </p:tav>
                                      </p:tavLst>
                                    </p:anim>
                                    <p:anim calcmode="lin" valueType="num">
                                      <p:cBhvr>
                                        <p:cTn id="87" dur="1000" fill="hold"/>
                                        <p:tgtEl>
                                          <p:spTgt spid="1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6" grpId="0" animBg="1"/>
      <p:bldP spid="147" grpId="0" animBg="1"/>
      <p:bldP spid="150" grpId="0" animBg="1"/>
      <p:bldP spid="152" grpId="0" animBg="1"/>
      <p:bldP spid="1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贰</a:t>
            </a:r>
            <a:endParaRPr lang="zh-CN" altLang="en-US">
              <a:latin typeface="华文行楷" panose="02010800040101010101" charset="-122"/>
              <a:ea typeface="华文行楷" panose="02010800040101010101" charset="-122"/>
            </a:endParaRPr>
          </a:p>
        </p:txBody>
      </p:sp>
      <p:sp>
        <p:nvSpPr>
          <p:cNvPr id="3" name="文本框 2"/>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cxnSp>
        <p:nvCxnSpPr>
          <p:cNvPr id="34" name="Straight Connector 25"/>
          <p:cNvCxnSpPr/>
          <p:nvPr/>
        </p:nvCxnSpPr>
        <p:spPr bwMode="auto">
          <a:xfrm rot="5400000" flipV="1">
            <a:off x="2456457" y="3903187"/>
            <a:ext cx="348007" cy="3839"/>
          </a:xfrm>
          <a:prstGeom prst="line">
            <a:avLst/>
          </a:prstGeom>
          <a:ln w="12700">
            <a:solidFill>
              <a:schemeClr val="accent5"/>
            </a:solidFill>
            <a:prstDash val="sysDot"/>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29"/>
          <p:cNvCxnSpPr/>
          <p:nvPr/>
        </p:nvCxnSpPr>
        <p:spPr bwMode="auto">
          <a:xfrm rot="5400000" flipV="1">
            <a:off x="3899658" y="3903187"/>
            <a:ext cx="348007" cy="3839"/>
          </a:xfrm>
          <a:prstGeom prst="line">
            <a:avLst/>
          </a:prstGeom>
          <a:ln w="12700">
            <a:solidFill>
              <a:schemeClr val="accent5"/>
            </a:solidFill>
            <a:prstDash val="sysDot"/>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Connector 32"/>
          <p:cNvCxnSpPr/>
          <p:nvPr/>
        </p:nvCxnSpPr>
        <p:spPr bwMode="auto">
          <a:xfrm rot="5400000" flipV="1">
            <a:off x="7929871" y="3903187"/>
            <a:ext cx="348007" cy="3839"/>
          </a:xfrm>
          <a:prstGeom prst="line">
            <a:avLst/>
          </a:prstGeom>
          <a:ln w="12700">
            <a:solidFill>
              <a:schemeClr val="accent5"/>
            </a:solidFill>
            <a:prstDash val="sysDot"/>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5"/>
          <p:cNvCxnSpPr/>
          <p:nvPr/>
        </p:nvCxnSpPr>
        <p:spPr bwMode="auto">
          <a:xfrm rot="5400000" flipV="1">
            <a:off x="9373073" y="3903187"/>
            <a:ext cx="348007" cy="3839"/>
          </a:xfrm>
          <a:prstGeom prst="line">
            <a:avLst/>
          </a:prstGeom>
          <a:ln w="12700">
            <a:solidFill>
              <a:schemeClr val="accent5"/>
            </a:solidFill>
            <a:prstDash val="sysDot"/>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38" name="Freeform 16"/>
          <p:cNvSpPr/>
          <p:nvPr/>
        </p:nvSpPr>
        <p:spPr>
          <a:xfrm rot="13500000">
            <a:off x="1962791" y="2344604"/>
            <a:ext cx="1367716" cy="1368993"/>
          </a:xfrm>
          <a:custGeom>
            <a:avLst/>
            <a:gdLst>
              <a:gd name="connsiteX0" fmla="*/ 0 w 1697566"/>
              <a:gd name="connsiteY0" fmla="*/ 848783 h 1697566"/>
              <a:gd name="connsiteX1" fmla="*/ 848783 w 1697566"/>
              <a:gd name="connsiteY1" fmla="*/ 0 h 1697566"/>
              <a:gd name="connsiteX2" fmla="*/ 1697566 w 1697566"/>
              <a:gd name="connsiteY2" fmla="*/ 0 h 1697566"/>
              <a:gd name="connsiteX3" fmla="*/ 1697566 w 1697566"/>
              <a:gd name="connsiteY3" fmla="*/ 848783 h 1697566"/>
              <a:gd name="connsiteX4" fmla="*/ 848783 w 1697566"/>
              <a:gd name="connsiteY4" fmla="*/ 1697566 h 1697566"/>
              <a:gd name="connsiteX5" fmla="*/ 0 w 1697566"/>
              <a:gd name="connsiteY5" fmla="*/ 848783 h 169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chemeClr val="accent1"/>
          </a:solidFill>
          <a:ln w="190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370523" tIns="370523" rIns="370523" bIns="370523" spcCol="953" anchor="ctr"/>
          <a:lstStyle/>
          <a:p>
            <a:pPr algn="ctr" defTabSz="1421765">
              <a:lnSpc>
                <a:spcPct val="90000"/>
              </a:lnSpc>
              <a:spcAft>
                <a:spcPct val="35000"/>
              </a:spcAft>
              <a:defRPr/>
            </a:pPr>
            <a:endParaRPr lang="id-ID" sz="3200"/>
          </a:p>
        </p:txBody>
      </p:sp>
      <p:sp>
        <p:nvSpPr>
          <p:cNvPr id="39" name="Freeform 17"/>
          <p:cNvSpPr/>
          <p:nvPr/>
        </p:nvSpPr>
        <p:spPr>
          <a:xfrm rot="2700000">
            <a:off x="8861494" y="2359956"/>
            <a:ext cx="1367716" cy="1368993"/>
          </a:xfrm>
          <a:custGeom>
            <a:avLst/>
            <a:gdLst>
              <a:gd name="connsiteX0" fmla="*/ 0 w 1697566"/>
              <a:gd name="connsiteY0" fmla="*/ 848783 h 1697566"/>
              <a:gd name="connsiteX1" fmla="*/ 848783 w 1697566"/>
              <a:gd name="connsiteY1" fmla="*/ 0 h 1697566"/>
              <a:gd name="connsiteX2" fmla="*/ 1697566 w 1697566"/>
              <a:gd name="connsiteY2" fmla="*/ 0 h 1697566"/>
              <a:gd name="connsiteX3" fmla="*/ 1697566 w 1697566"/>
              <a:gd name="connsiteY3" fmla="*/ 848783 h 1697566"/>
              <a:gd name="connsiteX4" fmla="*/ 848783 w 1697566"/>
              <a:gd name="connsiteY4" fmla="*/ 1697566 h 1697566"/>
              <a:gd name="connsiteX5" fmla="*/ 0 w 1697566"/>
              <a:gd name="connsiteY5" fmla="*/ 848783 h 169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chemeClr val="accent2"/>
          </a:solidFill>
          <a:ln w="19050">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370523" tIns="370523" rIns="370523" bIns="370523" spcCol="953" anchor="ctr"/>
          <a:lstStyle/>
          <a:p>
            <a:pPr algn="ctr" defTabSz="1421765">
              <a:lnSpc>
                <a:spcPct val="90000"/>
              </a:lnSpc>
              <a:spcAft>
                <a:spcPct val="35000"/>
              </a:spcAft>
              <a:defRPr/>
            </a:pPr>
            <a:endParaRPr lang="id-ID" sz="3200"/>
          </a:p>
        </p:txBody>
      </p:sp>
      <p:sp>
        <p:nvSpPr>
          <p:cNvPr id="40" name="Freeform 18"/>
          <p:cNvSpPr/>
          <p:nvPr/>
        </p:nvSpPr>
        <p:spPr>
          <a:xfrm rot="2700000">
            <a:off x="3418147" y="2360597"/>
            <a:ext cx="1367716" cy="1367713"/>
          </a:xfrm>
          <a:custGeom>
            <a:avLst/>
            <a:gdLst>
              <a:gd name="connsiteX0" fmla="*/ 0 w 1697566"/>
              <a:gd name="connsiteY0" fmla="*/ 848783 h 1697566"/>
              <a:gd name="connsiteX1" fmla="*/ 848783 w 1697566"/>
              <a:gd name="connsiteY1" fmla="*/ 0 h 1697566"/>
              <a:gd name="connsiteX2" fmla="*/ 1697566 w 1697566"/>
              <a:gd name="connsiteY2" fmla="*/ 0 h 1697566"/>
              <a:gd name="connsiteX3" fmla="*/ 1697566 w 1697566"/>
              <a:gd name="connsiteY3" fmla="*/ 848783 h 1697566"/>
              <a:gd name="connsiteX4" fmla="*/ 848783 w 1697566"/>
              <a:gd name="connsiteY4" fmla="*/ 1697566 h 1697566"/>
              <a:gd name="connsiteX5" fmla="*/ 0 w 1697566"/>
              <a:gd name="connsiteY5" fmla="*/ 848783 h 169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566" h="1697566">
                <a:moveTo>
                  <a:pt x="1697566" y="848783"/>
                </a:moveTo>
                <a:cubicBezTo>
                  <a:pt x="1697566" y="1317553"/>
                  <a:pt x="1317553" y="1697566"/>
                  <a:pt x="848783" y="1697566"/>
                </a:cubicBezTo>
                <a:lnTo>
                  <a:pt x="0" y="1697566"/>
                </a:lnTo>
                <a:lnTo>
                  <a:pt x="0" y="848783"/>
                </a:lnTo>
                <a:cubicBezTo>
                  <a:pt x="0" y="380013"/>
                  <a:pt x="380013" y="0"/>
                  <a:pt x="848783" y="0"/>
                </a:cubicBezTo>
                <a:cubicBezTo>
                  <a:pt x="1317553" y="0"/>
                  <a:pt x="1697566" y="380013"/>
                  <a:pt x="1697566" y="848783"/>
                </a:cubicBezTo>
                <a:close/>
              </a:path>
            </a:pathLst>
          </a:custGeom>
          <a:solidFill>
            <a:schemeClr val="accent3">
              <a:alpha val="85000"/>
            </a:schemeClr>
          </a:solidFill>
          <a:ln w="19050">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370523" tIns="370524" rIns="370524" bIns="370523" spcCol="953" anchor="ctr"/>
          <a:lstStyle/>
          <a:p>
            <a:pPr algn="ctr" defTabSz="1421765">
              <a:lnSpc>
                <a:spcPct val="90000"/>
              </a:lnSpc>
              <a:spcAft>
                <a:spcPct val="35000"/>
              </a:spcAft>
              <a:defRPr/>
            </a:pPr>
            <a:endParaRPr lang="id-ID" sz="3200"/>
          </a:p>
        </p:txBody>
      </p:sp>
      <p:sp>
        <p:nvSpPr>
          <p:cNvPr id="41" name="Freeform 19"/>
          <p:cNvSpPr/>
          <p:nvPr/>
        </p:nvSpPr>
        <p:spPr>
          <a:xfrm rot="2700000">
            <a:off x="7416374" y="2360595"/>
            <a:ext cx="1367716" cy="1367715"/>
          </a:xfrm>
          <a:custGeom>
            <a:avLst/>
            <a:gdLst>
              <a:gd name="connsiteX0" fmla="*/ 0 w 1697566"/>
              <a:gd name="connsiteY0" fmla="*/ 848783 h 1697566"/>
              <a:gd name="connsiteX1" fmla="*/ 848783 w 1697566"/>
              <a:gd name="connsiteY1" fmla="*/ 0 h 1697566"/>
              <a:gd name="connsiteX2" fmla="*/ 1697566 w 1697566"/>
              <a:gd name="connsiteY2" fmla="*/ 0 h 1697566"/>
              <a:gd name="connsiteX3" fmla="*/ 1697566 w 1697566"/>
              <a:gd name="connsiteY3" fmla="*/ 848783 h 1697566"/>
              <a:gd name="connsiteX4" fmla="*/ 848783 w 1697566"/>
              <a:gd name="connsiteY4" fmla="*/ 1697566 h 1697566"/>
              <a:gd name="connsiteX5" fmla="*/ 0 w 1697566"/>
              <a:gd name="connsiteY5" fmla="*/ 848783 h 169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chemeClr val="accent4">
              <a:alpha val="85000"/>
            </a:schemeClr>
          </a:solidFill>
          <a:ln w="19050">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370523" tIns="370523" rIns="370523" bIns="370523" spcCol="953" anchor="ctr"/>
          <a:lstStyle/>
          <a:p>
            <a:pPr algn="ctr" defTabSz="1421765">
              <a:lnSpc>
                <a:spcPct val="90000"/>
              </a:lnSpc>
              <a:spcAft>
                <a:spcPct val="35000"/>
              </a:spcAft>
              <a:defRPr/>
            </a:pPr>
            <a:endParaRPr lang="id-ID" sz="3200"/>
          </a:p>
        </p:txBody>
      </p:sp>
      <p:sp>
        <p:nvSpPr>
          <p:cNvPr id="42" name="Oval 20"/>
          <p:cNvSpPr/>
          <p:nvPr/>
        </p:nvSpPr>
        <p:spPr>
          <a:xfrm>
            <a:off x="2163021" y="2539716"/>
            <a:ext cx="957016" cy="957017"/>
          </a:xfrm>
          <a:prstGeom prst="ellipse">
            <a:avLst/>
          </a:prstGeom>
          <a:solidFill>
            <a:schemeClr val="bg1"/>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hangingPunct="1"/>
            <a:endParaRPr lang="zh-CN" altLang="zh-CN" sz="2400">
              <a:solidFill>
                <a:srgbClr val="FFFFFF"/>
              </a:solidFill>
            </a:endParaRPr>
          </a:p>
        </p:txBody>
      </p:sp>
      <p:sp>
        <p:nvSpPr>
          <p:cNvPr id="43" name="Oval 21"/>
          <p:cNvSpPr/>
          <p:nvPr/>
        </p:nvSpPr>
        <p:spPr>
          <a:xfrm>
            <a:off x="3620298" y="2555069"/>
            <a:ext cx="958295" cy="957017"/>
          </a:xfrm>
          <a:prstGeom prst="ellipse">
            <a:avLst/>
          </a:prstGeom>
          <a:solidFill>
            <a:schemeClr val="bg1"/>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hangingPunct="1"/>
            <a:endParaRPr lang="zh-CN" altLang="zh-CN" sz="2400">
              <a:solidFill>
                <a:srgbClr val="FFFFFF"/>
              </a:solidFill>
            </a:endParaRPr>
          </a:p>
        </p:txBody>
      </p:sp>
      <p:sp>
        <p:nvSpPr>
          <p:cNvPr id="44" name="Oval 22"/>
          <p:cNvSpPr/>
          <p:nvPr/>
        </p:nvSpPr>
        <p:spPr>
          <a:xfrm>
            <a:off x="7632597" y="2555069"/>
            <a:ext cx="957016" cy="957017"/>
          </a:xfrm>
          <a:prstGeom prst="ellipse">
            <a:avLst/>
          </a:prstGeom>
          <a:solidFill>
            <a:schemeClr val="bg1"/>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hangingPunct="1"/>
            <a:endParaRPr lang="zh-CN" altLang="zh-CN" sz="2400">
              <a:solidFill>
                <a:srgbClr val="FFFFFF"/>
              </a:solidFill>
            </a:endParaRPr>
          </a:p>
        </p:txBody>
      </p:sp>
      <p:sp>
        <p:nvSpPr>
          <p:cNvPr id="45" name="Oval 23"/>
          <p:cNvSpPr/>
          <p:nvPr/>
        </p:nvSpPr>
        <p:spPr>
          <a:xfrm>
            <a:off x="9083477" y="2555069"/>
            <a:ext cx="958295" cy="957017"/>
          </a:xfrm>
          <a:prstGeom prst="ellipse">
            <a:avLst/>
          </a:prstGeom>
          <a:solidFill>
            <a:schemeClr val="bg1"/>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hangingPunct="1"/>
            <a:endParaRPr lang="zh-CN" altLang="zh-CN" sz="2400">
              <a:solidFill>
                <a:srgbClr val="FFFFFF"/>
              </a:solidFill>
            </a:endParaRPr>
          </a:p>
        </p:txBody>
      </p:sp>
      <p:sp>
        <p:nvSpPr>
          <p:cNvPr id="46" name="Freeform 38"/>
          <p:cNvSpPr/>
          <p:nvPr/>
        </p:nvSpPr>
        <p:spPr>
          <a:xfrm rot="2700000">
            <a:off x="6016035" y="2345881"/>
            <a:ext cx="1368995" cy="1367715"/>
          </a:xfrm>
          <a:custGeom>
            <a:avLst/>
            <a:gdLst>
              <a:gd name="connsiteX0" fmla="*/ 0 w 1697566"/>
              <a:gd name="connsiteY0" fmla="*/ 848783 h 1697566"/>
              <a:gd name="connsiteX1" fmla="*/ 848783 w 1697566"/>
              <a:gd name="connsiteY1" fmla="*/ 0 h 1697566"/>
              <a:gd name="connsiteX2" fmla="*/ 1697566 w 1697566"/>
              <a:gd name="connsiteY2" fmla="*/ 0 h 1697566"/>
              <a:gd name="connsiteX3" fmla="*/ 1697566 w 1697566"/>
              <a:gd name="connsiteY3" fmla="*/ 848783 h 1697566"/>
              <a:gd name="connsiteX4" fmla="*/ 848783 w 1697566"/>
              <a:gd name="connsiteY4" fmla="*/ 1697566 h 1697566"/>
              <a:gd name="connsiteX5" fmla="*/ 0 w 1697566"/>
              <a:gd name="connsiteY5" fmla="*/ 848783 h 169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chemeClr val="accent6">
              <a:alpha val="85000"/>
            </a:schemeClr>
          </a:solidFill>
          <a:ln w="19050">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370523" tIns="370523" rIns="370523" bIns="370523" spcCol="953" anchor="ctr"/>
          <a:lstStyle/>
          <a:p>
            <a:pPr algn="ctr" defTabSz="1421765">
              <a:lnSpc>
                <a:spcPct val="90000"/>
              </a:lnSpc>
              <a:spcAft>
                <a:spcPct val="35000"/>
              </a:spcAft>
              <a:defRPr/>
            </a:pPr>
            <a:endParaRPr lang="id-ID" sz="3200"/>
          </a:p>
        </p:txBody>
      </p:sp>
      <p:sp>
        <p:nvSpPr>
          <p:cNvPr id="47" name="Freeform 40"/>
          <p:cNvSpPr/>
          <p:nvPr/>
        </p:nvSpPr>
        <p:spPr>
          <a:xfrm rot="13500000">
            <a:off x="4831280" y="2345881"/>
            <a:ext cx="1368995" cy="1367715"/>
          </a:xfrm>
          <a:custGeom>
            <a:avLst/>
            <a:gdLst>
              <a:gd name="connsiteX0" fmla="*/ 0 w 1697566"/>
              <a:gd name="connsiteY0" fmla="*/ 848783 h 1697566"/>
              <a:gd name="connsiteX1" fmla="*/ 848783 w 1697566"/>
              <a:gd name="connsiteY1" fmla="*/ 0 h 1697566"/>
              <a:gd name="connsiteX2" fmla="*/ 1697566 w 1697566"/>
              <a:gd name="connsiteY2" fmla="*/ 0 h 1697566"/>
              <a:gd name="connsiteX3" fmla="*/ 1697566 w 1697566"/>
              <a:gd name="connsiteY3" fmla="*/ 848783 h 1697566"/>
              <a:gd name="connsiteX4" fmla="*/ 848783 w 1697566"/>
              <a:gd name="connsiteY4" fmla="*/ 1697566 h 1697566"/>
              <a:gd name="connsiteX5" fmla="*/ 0 w 1697566"/>
              <a:gd name="connsiteY5" fmla="*/ 848783 h 169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chemeClr val="accent5">
              <a:alpha val="85000"/>
            </a:schemeClr>
          </a:solidFill>
          <a:ln w="19050">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370523" tIns="370523" rIns="370523" bIns="370523" spcCol="953" anchor="ctr"/>
          <a:lstStyle/>
          <a:p>
            <a:pPr algn="ctr" defTabSz="1421765">
              <a:lnSpc>
                <a:spcPct val="90000"/>
              </a:lnSpc>
              <a:spcAft>
                <a:spcPct val="35000"/>
              </a:spcAft>
              <a:defRPr/>
            </a:pPr>
            <a:endParaRPr lang="id-ID" sz="3200"/>
          </a:p>
        </p:txBody>
      </p:sp>
      <p:sp>
        <p:nvSpPr>
          <p:cNvPr id="48" name="Oval 41"/>
          <p:cNvSpPr/>
          <p:nvPr/>
        </p:nvSpPr>
        <p:spPr>
          <a:xfrm>
            <a:off x="5026393" y="2540996"/>
            <a:ext cx="957016" cy="957017"/>
          </a:xfrm>
          <a:prstGeom prst="ellipse">
            <a:avLst/>
          </a:prstGeom>
          <a:solidFill>
            <a:schemeClr val="bg1"/>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hangingPunct="1"/>
            <a:endParaRPr lang="zh-CN" altLang="zh-CN" sz="2400">
              <a:solidFill>
                <a:srgbClr val="FFFFFF"/>
              </a:solidFill>
            </a:endParaRPr>
          </a:p>
        </p:txBody>
      </p:sp>
      <p:sp>
        <p:nvSpPr>
          <p:cNvPr id="49" name="Oval 42"/>
          <p:cNvSpPr/>
          <p:nvPr/>
        </p:nvSpPr>
        <p:spPr>
          <a:xfrm>
            <a:off x="6239295" y="2540996"/>
            <a:ext cx="957016" cy="957017"/>
          </a:xfrm>
          <a:prstGeom prst="ellipse">
            <a:avLst/>
          </a:prstGeom>
          <a:solidFill>
            <a:schemeClr val="bg1"/>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hangingPunct="1"/>
            <a:endParaRPr lang="zh-CN" altLang="zh-CN" sz="2400">
              <a:solidFill>
                <a:srgbClr val="FFFFFF"/>
              </a:solidFill>
            </a:endParaRPr>
          </a:p>
        </p:txBody>
      </p:sp>
      <p:cxnSp>
        <p:nvCxnSpPr>
          <p:cNvPr id="50" name="Straight Connector 44"/>
          <p:cNvCxnSpPr/>
          <p:nvPr/>
        </p:nvCxnSpPr>
        <p:spPr bwMode="auto">
          <a:xfrm rot="5400000" flipV="1">
            <a:off x="5358214" y="3889117"/>
            <a:ext cx="348007" cy="3839"/>
          </a:xfrm>
          <a:prstGeom prst="line">
            <a:avLst/>
          </a:prstGeom>
          <a:ln w="12700">
            <a:solidFill>
              <a:schemeClr val="accent5"/>
            </a:solidFill>
            <a:prstDash val="sysDot"/>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51" name="Straight Connector 47"/>
          <p:cNvCxnSpPr/>
          <p:nvPr/>
        </p:nvCxnSpPr>
        <p:spPr bwMode="auto">
          <a:xfrm rot="5400000" flipV="1">
            <a:off x="6562487" y="3889117"/>
            <a:ext cx="348007" cy="3839"/>
          </a:xfrm>
          <a:prstGeom prst="line">
            <a:avLst/>
          </a:prstGeom>
          <a:ln w="12700">
            <a:solidFill>
              <a:schemeClr val="accent5"/>
            </a:solidFill>
            <a:prstDash val="sysDot"/>
            <a:headEnd type="none"/>
            <a:tailEnd type="oval" w="med" len="med"/>
          </a:ln>
        </p:spPr>
        <p:style>
          <a:lnRef idx="1">
            <a:schemeClr val="accent1"/>
          </a:lnRef>
          <a:fillRef idx="0">
            <a:schemeClr val="accent1"/>
          </a:fillRef>
          <a:effectRef idx="0">
            <a:schemeClr val="accent1"/>
          </a:effectRef>
          <a:fontRef idx="minor">
            <a:schemeClr val="tx1"/>
          </a:fontRef>
        </p:style>
      </p:cxnSp>
      <p:grpSp>
        <p:nvGrpSpPr>
          <p:cNvPr id="52" name="组合 51"/>
          <p:cNvGrpSpPr/>
          <p:nvPr/>
        </p:nvGrpSpPr>
        <p:grpSpPr>
          <a:xfrm>
            <a:off x="2371077" y="4869165"/>
            <a:ext cx="7113293" cy="894228"/>
            <a:chOff x="1742517" y="3116190"/>
            <a:chExt cx="5334970" cy="670670"/>
          </a:xfrm>
        </p:grpSpPr>
        <p:grpSp>
          <p:nvGrpSpPr>
            <p:cNvPr id="53" name="Group 42"/>
            <p:cNvGrpSpPr/>
            <p:nvPr/>
          </p:nvGrpSpPr>
          <p:grpSpPr bwMode="auto">
            <a:xfrm>
              <a:off x="1742517" y="3278215"/>
              <a:ext cx="232173" cy="293809"/>
              <a:chOff x="1354138" y="4521200"/>
              <a:chExt cx="285750" cy="328613"/>
            </a:xfrm>
            <a:solidFill>
              <a:srgbClr val="555555"/>
            </a:solidFill>
          </p:grpSpPr>
          <p:sp>
            <p:nvSpPr>
              <p:cNvPr id="57" name="Freeform 45"/>
              <p:cNvSpPr>
                <a:spLocks noEditPoints="1"/>
              </p:cNvSpPr>
              <p:nvPr/>
            </p:nvSpPr>
            <p:spPr bwMode="auto">
              <a:xfrm>
                <a:off x="1354138" y="4521200"/>
                <a:ext cx="285750" cy="328613"/>
              </a:xfrm>
              <a:custGeom>
                <a:avLst/>
                <a:gdLst>
                  <a:gd name="T0" fmla="*/ 135 w 135"/>
                  <a:gd name="T1" fmla="*/ 9 h 155"/>
                  <a:gd name="T2" fmla="*/ 135 w 135"/>
                  <a:gd name="T3" fmla="*/ 8 h 155"/>
                  <a:gd name="T4" fmla="*/ 127 w 135"/>
                  <a:gd name="T5" fmla="*/ 0 h 155"/>
                  <a:gd name="T6" fmla="*/ 8 w 135"/>
                  <a:gd name="T7" fmla="*/ 0 h 155"/>
                  <a:gd name="T8" fmla="*/ 0 w 135"/>
                  <a:gd name="T9" fmla="*/ 8 h 155"/>
                  <a:gd name="T10" fmla="*/ 0 w 135"/>
                  <a:gd name="T11" fmla="*/ 9 h 155"/>
                  <a:gd name="T12" fmla="*/ 8 w 135"/>
                  <a:gd name="T13" fmla="*/ 17 h 155"/>
                  <a:gd name="T14" fmla="*/ 11 w 135"/>
                  <a:gd name="T15" fmla="*/ 17 h 155"/>
                  <a:gd name="T16" fmla="*/ 12 w 135"/>
                  <a:gd name="T17" fmla="*/ 19 h 155"/>
                  <a:gd name="T18" fmla="*/ 19 w 135"/>
                  <a:gd name="T19" fmla="*/ 45 h 155"/>
                  <a:gd name="T20" fmla="*/ 47 w 135"/>
                  <a:gd name="T21" fmla="*/ 76 h 155"/>
                  <a:gd name="T22" fmla="*/ 47 w 135"/>
                  <a:gd name="T23" fmla="*/ 79 h 155"/>
                  <a:gd name="T24" fmla="*/ 19 w 135"/>
                  <a:gd name="T25" fmla="*/ 111 h 155"/>
                  <a:gd name="T26" fmla="*/ 12 w 135"/>
                  <a:gd name="T27" fmla="*/ 136 h 155"/>
                  <a:gd name="T28" fmla="*/ 11 w 135"/>
                  <a:gd name="T29" fmla="*/ 138 h 155"/>
                  <a:gd name="T30" fmla="*/ 8 w 135"/>
                  <a:gd name="T31" fmla="*/ 138 h 155"/>
                  <a:gd name="T32" fmla="*/ 0 w 135"/>
                  <a:gd name="T33" fmla="*/ 146 h 155"/>
                  <a:gd name="T34" fmla="*/ 0 w 135"/>
                  <a:gd name="T35" fmla="*/ 147 h 155"/>
                  <a:gd name="T36" fmla="*/ 8 w 135"/>
                  <a:gd name="T37" fmla="*/ 155 h 155"/>
                  <a:gd name="T38" fmla="*/ 127 w 135"/>
                  <a:gd name="T39" fmla="*/ 155 h 155"/>
                  <a:gd name="T40" fmla="*/ 135 w 135"/>
                  <a:gd name="T41" fmla="*/ 147 h 155"/>
                  <a:gd name="T42" fmla="*/ 135 w 135"/>
                  <a:gd name="T43" fmla="*/ 146 h 155"/>
                  <a:gd name="T44" fmla="*/ 127 w 135"/>
                  <a:gd name="T45" fmla="*/ 138 h 155"/>
                  <a:gd name="T46" fmla="*/ 125 w 135"/>
                  <a:gd name="T47" fmla="*/ 138 h 155"/>
                  <a:gd name="T48" fmla="*/ 122 w 135"/>
                  <a:gd name="T49" fmla="*/ 135 h 155"/>
                  <a:gd name="T50" fmla="*/ 117 w 135"/>
                  <a:gd name="T51" fmla="*/ 110 h 155"/>
                  <a:gd name="T52" fmla="*/ 89 w 135"/>
                  <a:gd name="T53" fmla="*/ 80 h 155"/>
                  <a:gd name="T54" fmla="*/ 89 w 135"/>
                  <a:gd name="T55" fmla="*/ 76 h 155"/>
                  <a:gd name="T56" fmla="*/ 117 w 135"/>
                  <a:gd name="T57" fmla="*/ 45 h 155"/>
                  <a:gd name="T58" fmla="*/ 122 w 135"/>
                  <a:gd name="T59" fmla="*/ 19 h 155"/>
                  <a:gd name="T60" fmla="*/ 124 w 135"/>
                  <a:gd name="T61" fmla="*/ 17 h 155"/>
                  <a:gd name="T62" fmla="*/ 127 w 135"/>
                  <a:gd name="T63" fmla="*/ 17 h 155"/>
                  <a:gd name="T64" fmla="*/ 135 w 135"/>
                  <a:gd name="T65" fmla="*/ 9 h 155"/>
                  <a:gd name="T66" fmla="*/ 110 w 135"/>
                  <a:gd name="T67" fmla="*/ 42 h 155"/>
                  <a:gd name="T68" fmla="*/ 82 w 135"/>
                  <a:gd name="T69" fmla="*/ 72 h 155"/>
                  <a:gd name="T70" fmla="*/ 80 w 135"/>
                  <a:gd name="T71" fmla="*/ 76 h 155"/>
                  <a:gd name="T72" fmla="*/ 80 w 135"/>
                  <a:gd name="T73" fmla="*/ 79 h 155"/>
                  <a:gd name="T74" fmla="*/ 82 w 135"/>
                  <a:gd name="T75" fmla="*/ 83 h 155"/>
                  <a:gd name="T76" fmla="*/ 110 w 135"/>
                  <a:gd name="T77" fmla="*/ 114 h 155"/>
                  <a:gd name="T78" fmla="*/ 115 w 135"/>
                  <a:gd name="T79" fmla="*/ 134 h 155"/>
                  <a:gd name="T80" fmla="*/ 112 w 135"/>
                  <a:gd name="T81" fmla="*/ 138 h 155"/>
                  <a:gd name="T82" fmla="*/ 22 w 135"/>
                  <a:gd name="T83" fmla="*/ 138 h 155"/>
                  <a:gd name="T84" fmla="*/ 19 w 135"/>
                  <a:gd name="T85" fmla="*/ 136 h 155"/>
                  <a:gd name="T86" fmla="*/ 25 w 135"/>
                  <a:gd name="T87" fmla="*/ 113 h 155"/>
                  <a:gd name="T88" fmla="*/ 54 w 135"/>
                  <a:gd name="T89" fmla="*/ 83 h 155"/>
                  <a:gd name="T90" fmla="*/ 55 w 135"/>
                  <a:gd name="T91" fmla="*/ 80 h 155"/>
                  <a:gd name="T92" fmla="*/ 55 w 135"/>
                  <a:gd name="T93" fmla="*/ 76 h 155"/>
                  <a:gd name="T94" fmla="*/ 53 w 135"/>
                  <a:gd name="T95" fmla="*/ 72 h 155"/>
                  <a:gd name="T96" fmla="*/ 25 w 135"/>
                  <a:gd name="T97" fmla="*/ 42 h 155"/>
                  <a:gd name="T98" fmla="*/ 19 w 135"/>
                  <a:gd name="T99" fmla="*/ 19 h 155"/>
                  <a:gd name="T100" fmla="*/ 21 w 135"/>
                  <a:gd name="T101" fmla="*/ 17 h 155"/>
                  <a:gd name="T102" fmla="*/ 113 w 135"/>
                  <a:gd name="T103" fmla="*/ 17 h 155"/>
                  <a:gd name="T104" fmla="*/ 115 w 135"/>
                  <a:gd name="T105" fmla="*/ 19 h 155"/>
                  <a:gd name="T106" fmla="*/ 110 w 135"/>
                  <a:gd name="T107" fmla="*/ 4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155">
                    <a:moveTo>
                      <a:pt x="135" y="9"/>
                    </a:moveTo>
                    <a:cubicBezTo>
                      <a:pt x="135" y="8"/>
                      <a:pt x="135" y="8"/>
                      <a:pt x="135" y="8"/>
                    </a:cubicBezTo>
                    <a:cubicBezTo>
                      <a:pt x="135" y="4"/>
                      <a:pt x="131" y="0"/>
                      <a:pt x="127" y="0"/>
                    </a:cubicBezTo>
                    <a:cubicBezTo>
                      <a:pt x="8" y="0"/>
                      <a:pt x="8" y="0"/>
                      <a:pt x="8" y="0"/>
                    </a:cubicBezTo>
                    <a:cubicBezTo>
                      <a:pt x="3" y="0"/>
                      <a:pt x="0" y="4"/>
                      <a:pt x="0" y="8"/>
                    </a:cubicBezTo>
                    <a:cubicBezTo>
                      <a:pt x="0" y="9"/>
                      <a:pt x="0" y="9"/>
                      <a:pt x="0" y="9"/>
                    </a:cubicBezTo>
                    <a:cubicBezTo>
                      <a:pt x="0" y="14"/>
                      <a:pt x="3" y="17"/>
                      <a:pt x="8" y="17"/>
                    </a:cubicBezTo>
                    <a:cubicBezTo>
                      <a:pt x="11" y="17"/>
                      <a:pt x="11" y="17"/>
                      <a:pt x="11" y="17"/>
                    </a:cubicBezTo>
                    <a:cubicBezTo>
                      <a:pt x="12" y="17"/>
                      <a:pt x="12" y="19"/>
                      <a:pt x="12" y="19"/>
                    </a:cubicBezTo>
                    <a:cubicBezTo>
                      <a:pt x="12" y="28"/>
                      <a:pt x="16" y="38"/>
                      <a:pt x="19" y="45"/>
                    </a:cubicBezTo>
                    <a:cubicBezTo>
                      <a:pt x="24" y="58"/>
                      <a:pt x="37" y="68"/>
                      <a:pt x="47" y="76"/>
                    </a:cubicBezTo>
                    <a:cubicBezTo>
                      <a:pt x="49" y="77"/>
                      <a:pt x="48" y="78"/>
                      <a:pt x="47" y="79"/>
                    </a:cubicBezTo>
                    <a:cubicBezTo>
                      <a:pt x="37" y="87"/>
                      <a:pt x="24" y="98"/>
                      <a:pt x="19" y="111"/>
                    </a:cubicBezTo>
                    <a:cubicBezTo>
                      <a:pt x="16" y="117"/>
                      <a:pt x="12" y="127"/>
                      <a:pt x="12" y="136"/>
                    </a:cubicBezTo>
                    <a:cubicBezTo>
                      <a:pt x="12" y="136"/>
                      <a:pt x="13" y="138"/>
                      <a:pt x="11" y="138"/>
                    </a:cubicBezTo>
                    <a:cubicBezTo>
                      <a:pt x="8" y="138"/>
                      <a:pt x="8" y="138"/>
                      <a:pt x="8" y="138"/>
                    </a:cubicBezTo>
                    <a:cubicBezTo>
                      <a:pt x="3" y="138"/>
                      <a:pt x="0" y="142"/>
                      <a:pt x="0" y="146"/>
                    </a:cubicBezTo>
                    <a:cubicBezTo>
                      <a:pt x="0" y="147"/>
                      <a:pt x="0" y="147"/>
                      <a:pt x="0" y="147"/>
                    </a:cubicBezTo>
                    <a:cubicBezTo>
                      <a:pt x="0" y="152"/>
                      <a:pt x="3" y="155"/>
                      <a:pt x="8" y="155"/>
                    </a:cubicBezTo>
                    <a:cubicBezTo>
                      <a:pt x="127" y="155"/>
                      <a:pt x="127" y="155"/>
                      <a:pt x="127" y="155"/>
                    </a:cubicBezTo>
                    <a:cubicBezTo>
                      <a:pt x="131" y="155"/>
                      <a:pt x="135" y="152"/>
                      <a:pt x="135" y="147"/>
                    </a:cubicBezTo>
                    <a:cubicBezTo>
                      <a:pt x="135" y="146"/>
                      <a:pt x="135" y="146"/>
                      <a:pt x="135" y="146"/>
                    </a:cubicBezTo>
                    <a:cubicBezTo>
                      <a:pt x="135" y="142"/>
                      <a:pt x="131" y="138"/>
                      <a:pt x="127" y="138"/>
                    </a:cubicBezTo>
                    <a:cubicBezTo>
                      <a:pt x="125" y="138"/>
                      <a:pt x="125" y="138"/>
                      <a:pt x="125" y="138"/>
                    </a:cubicBezTo>
                    <a:cubicBezTo>
                      <a:pt x="122" y="138"/>
                      <a:pt x="122" y="136"/>
                      <a:pt x="122" y="135"/>
                    </a:cubicBezTo>
                    <a:cubicBezTo>
                      <a:pt x="123" y="127"/>
                      <a:pt x="120" y="117"/>
                      <a:pt x="117" y="110"/>
                    </a:cubicBezTo>
                    <a:cubicBezTo>
                      <a:pt x="109" y="95"/>
                      <a:pt x="97" y="85"/>
                      <a:pt x="89" y="80"/>
                    </a:cubicBezTo>
                    <a:cubicBezTo>
                      <a:pt x="88" y="78"/>
                      <a:pt x="88" y="77"/>
                      <a:pt x="89" y="76"/>
                    </a:cubicBezTo>
                    <a:cubicBezTo>
                      <a:pt x="97" y="70"/>
                      <a:pt x="109" y="60"/>
                      <a:pt x="117" y="45"/>
                    </a:cubicBezTo>
                    <a:cubicBezTo>
                      <a:pt x="120" y="38"/>
                      <a:pt x="123" y="28"/>
                      <a:pt x="122" y="19"/>
                    </a:cubicBezTo>
                    <a:cubicBezTo>
                      <a:pt x="122" y="19"/>
                      <a:pt x="122" y="17"/>
                      <a:pt x="124" y="17"/>
                    </a:cubicBezTo>
                    <a:cubicBezTo>
                      <a:pt x="127" y="17"/>
                      <a:pt x="127" y="17"/>
                      <a:pt x="127" y="17"/>
                    </a:cubicBezTo>
                    <a:cubicBezTo>
                      <a:pt x="131" y="17"/>
                      <a:pt x="135" y="14"/>
                      <a:pt x="135" y="9"/>
                    </a:cubicBezTo>
                    <a:close/>
                    <a:moveTo>
                      <a:pt x="110" y="42"/>
                    </a:moveTo>
                    <a:cubicBezTo>
                      <a:pt x="103" y="56"/>
                      <a:pt x="92" y="66"/>
                      <a:pt x="82" y="72"/>
                    </a:cubicBezTo>
                    <a:cubicBezTo>
                      <a:pt x="81" y="73"/>
                      <a:pt x="80" y="74"/>
                      <a:pt x="80" y="76"/>
                    </a:cubicBezTo>
                    <a:cubicBezTo>
                      <a:pt x="80" y="79"/>
                      <a:pt x="80" y="79"/>
                      <a:pt x="80" y="79"/>
                    </a:cubicBezTo>
                    <a:cubicBezTo>
                      <a:pt x="80" y="82"/>
                      <a:pt x="81" y="83"/>
                      <a:pt x="82" y="83"/>
                    </a:cubicBezTo>
                    <a:cubicBezTo>
                      <a:pt x="92" y="89"/>
                      <a:pt x="103" y="99"/>
                      <a:pt x="110" y="114"/>
                    </a:cubicBezTo>
                    <a:cubicBezTo>
                      <a:pt x="114" y="120"/>
                      <a:pt x="115" y="128"/>
                      <a:pt x="115" y="134"/>
                    </a:cubicBezTo>
                    <a:cubicBezTo>
                      <a:pt x="115" y="136"/>
                      <a:pt x="116" y="138"/>
                      <a:pt x="112" y="138"/>
                    </a:cubicBezTo>
                    <a:cubicBezTo>
                      <a:pt x="22" y="138"/>
                      <a:pt x="22" y="138"/>
                      <a:pt x="22" y="138"/>
                    </a:cubicBezTo>
                    <a:cubicBezTo>
                      <a:pt x="19" y="138"/>
                      <a:pt x="19" y="137"/>
                      <a:pt x="19" y="136"/>
                    </a:cubicBezTo>
                    <a:cubicBezTo>
                      <a:pt x="19" y="130"/>
                      <a:pt x="21" y="122"/>
                      <a:pt x="25" y="113"/>
                    </a:cubicBezTo>
                    <a:cubicBezTo>
                      <a:pt x="32" y="98"/>
                      <a:pt x="45" y="89"/>
                      <a:pt x="54" y="83"/>
                    </a:cubicBezTo>
                    <a:cubicBezTo>
                      <a:pt x="54" y="83"/>
                      <a:pt x="55" y="83"/>
                      <a:pt x="55" y="80"/>
                    </a:cubicBezTo>
                    <a:cubicBezTo>
                      <a:pt x="55" y="76"/>
                      <a:pt x="55" y="76"/>
                      <a:pt x="55" y="76"/>
                    </a:cubicBezTo>
                    <a:cubicBezTo>
                      <a:pt x="55" y="73"/>
                      <a:pt x="54" y="72"/>
                      <a:pt x="53" y="72"/>
                    </a:cubicBezTo>
                    <a:cubicBezTo>
                      <a:pt x="44" y="66"/>
                      <a:pt x="31" y="57"/>
                      <a:pt x="25" y="42"/>
                    </a:cubicBezTo>
                    <a:cubicBezTo>
                      <a:pt x="21" y="33"/>
                      <a:pt x="19" y="25"/>
                      <a:pt x="19" y="19"/>
                    </a:cubicBezTo>
                    <a:cubicBezTo>
                      <a:pt x="19" y="19"/>
                      <a:pt x="19" y="17"/>
                      <a:pt x="21" y="17"/>
                    </a:cubicBezTo>
                    <a:cubicBezTo>
                      <a:pt x="113" y="17"/>
                      <a:pt x="113" y="17"/>
                      <a:pt x="113" y="17"/>
                    </a:cubicBezTo>
                    <a:cubicBezTo>
                      <a:pt x="115" y="17"/>
                      <a:pt x="115" y="19"/>
                      <a:pt x="115" y="19"/>
                    </a:cubicBezTo>
                    <a:cubicBezTo>
                      <a:pt x="116" y="26"/>
                      <a:pt x="114" y="35"/>
                      <a:pt x="110" y="42"/>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sp>
            <p:nvSpPr>
              <p:cNvPr id="58" name="Freeform 46"/>
              <p:cNvSpPr/>
              <p:nvPr/>
            </p:nvSpPr>
            <p:spPr bwMode="auto">
              <a:xfrm>
                <a:off x="1427163" y="4705350"/>
                <a:ext cx="141288" cy="88900"/>
              </a:xfrm>
              <a:custGeom>
                <a:avLst/>
                <a:gdLst>
                  <a:gd name="T0" fmla="*/ 32 w 67"/>
                  <a:gd name="T1" fmla="*/ 1 h 42"/>
                  <a:gd name="T2" fmla="*/ 1 w 67"/>
                  <a:gd name="T3" fmla="*/ 39 h 42"/>
                  <a:gd name="T4" fmla="*/ 2 w 67"/>
                  <a:gd name="T5" fmla="*/ 42 h 42"/>
                  <a:gd name="T6" fmla="*/ 65 w 67"/>
                  <a:gd name="T7" fmla="*/ 42 h 42"/>
                  <a:gd name="T8" fmla="*/ 66 w 67"/>
                  <a:gd name="T9" fmla="*/ 39 h 42"/>
                  <a:gd name="T10" fmla="*/ 35 w 67"/>
                  <a:gd name="T11" fmla="*/ 1 h 42"/>
                  <a:gd name="T12" fmla="*/ 32 w 67"/>
                  <a:gd name="T13" fmla="*/ 1 h 42"/>
                </a:gdLst>
                <a:ahLst/>
                <a:cxnLst>
                  <a:cxn ang="0">
                    <a:pos x="T0" y="T1"/>
                  </a:cxn>
                  <a:cxn ang="0">
                    <a:pos x="T2" y="T3"/>
                  </a:cxn>
                  <a:cxn ang="0">
                    <a:pos x="T4" y="T5"/>
                  </a:cxn>
                  <a:cxn ang="0">
                    <a:pos x="T6" y="T7"/>
                  </a:cxn>
                  <a:cxn ang="0">
                    <a:pos x="T8" y="T9"/>
                  </a:cxn>
                  <a:cxn ang="0">
                    <a:pos x="T10" y="T11"/>
                  </a:cxn>
                  <a:cxn ang="0">
                    <a:pos x="T12" y="T13"/>
                  </a:cxn>
                </a:cxnLst>
                <a:rect l="0" t="0" r="r" b="b"/>
                <a:pathLst>
                  <a:path w="67" h="42">
                    <a:moveTo>
                      <a:pt x="32" y="1"/>
                    </a:moveTo>
                    <a:cubicBezTo>
                      <a:pt x="1" y="39"/>
                      <a:pt x="1" y="39"/>
                      <a:pt x="1" y="39"/>
                    </a:cubicBezTo>
                    <a:cubicBezTo>
                      <a:pt x="0" y="40"/>
                      <a:pt x="0" y="42"/>
                      <a:pt x="2" y="42"/>
                    </a:cubicBezTo>
                    <a:cubicBezTo>
                      <a:pt x="65" y="42"/>
                      <a:pt x="65" y="42"/>
                      <a:pt x="65" y="42"/>
                    </a:cubicBezTo>
                    <a:cubicBezTo>
                      <a:pt x="66" y="42"/>
                      <a:pt x="67" y="40"/>
                      <a:pt x="66" y="39"/>
                    </a:cubicBezTo>
                    <a:cubicBezTo>
                      <a:pt x="35" y="1"/>
                      <a:pt x="35" y="1"/>
                      <a:pt x="35" y="1"/>
                    </a:cubicBezTo>
                    <a:cubicBezTo>
                      <a:pt x="34" y="0"/>
                      <a:pt x="33" y="0"/>
                      <a:pt x="32" y="1"/>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sp>
            <p:nvSpPr>
              <p:cNvPr id="59" name="Freeform 47"/>
              <p:cNvSpPr/>
              <p:nvPr/>
            </p:nvSpPr>
            <p:spPr bwMode="auto">
              <a:xfrm>
                <a:off x="1458913" y="4630738"/>
                <a:ext cx="77788" cy="39688"/>
              </a:xfrm>
              <a:custGeom>
                <a:avLst/>
                <a:gdLst>
                  <a:gd name="T0" fmla="*/ 16 w 37"/>
                  <a:gd name="T1" fmla="*/ 18 h 19"/>
                  <a:gd name="T2" fmla="*/ 20 w 37"/>
                  <a:gd name="T3" fmla="*/ 18 h 19"/>
                  <a:gd name="T4" fmla="*/ 36 w 37"/>
                  <a:gd name="T5" fmla="*/ 3 h 19"/>
                  <a:gd name="T6" fmla="*/ 35 w 37"/>
                  <a:gd name="T7" fmla="*/ 0 h 19"/>
                  <a:gd name="T8" fmla="*/ 2 w 37"/>
                  <a:gd name="T9" fmla="*/ 0 h 19"/>
                  <a:gd name="T10" fmla="*/ 1 w 37"/>
                  <a:gd name="T11" fmla="*/ 3 h 19"/>
                  <a:gd name="T12" fmla="*/ 16 w 37"/>
                  <a:gd name="T13" fmla="*/ 18 h 19"/>
                </a:gdLst>
                <a:ahLst/>
                <a:cxnLst>
                  <a:cxn ang="0">
                    <a:pos x="T0" y="T1"/>
                  </a:cxn>
                  <a:cxn ang="0">
                    <a:pos x="T2" y="T3"/>
                  </a:cxn>
                  <a:cxn ang="0">
                    <a:pos x="T4" y="T5"/>
                  </a:cxn>
                  <a:cxn ang="0">
                    <a:pos x="T6" y="T7"/>
                  </a:cxn>
                  <a:cxn ang="0">
                    <a:pos x="T8" y="T9"/>
                  </a:cxn>
                  <a:cxn ang="0">
                    <a:pos x="T10" y="T11"/>
                  </a:cxn>
                  <a:cxn ang="0">
                    <a:pos x="T12" y="T13"/>
                  </a:cxn>
                </a:cxnLst>
                <a:rect l="0" t="0" r="r" b="b"/>
                <a:pathLst>
                  <a:path w="37" h="19">
                    <a:moveTo>
                      <a:pt x="16" y="18"/>
                    </a:moveTo>
                    <a:cubicBezTo>
                      <a:pt x="17" y="19"/>
                      <a:pt x="19" y="19"/>
                      <a:pt x="20" y="18"/>
                    </a:cubicBezTo>
                    <a:cubicBezTo>
                      <a:pt x="36" y="3"/>
                      <a:pt x="36" y="3"/>
                      <a:pt x="36" y="3"/>
                    </a:cubicBezTo>
                    <a:cubicBezTo>
                      <a:pt x="37" y="1"/>
                      <a:pt x="37" y="0"/>
                      <a:pt x="35" y="0"/>
                    </a:cubicBezTo>
                    <a:cubicBezTo>
                      <a:pt x="2" y="0"/>
                      <a:pt x="2" y="0"/>
                      <a:pt x="2" y="0"/>
                    </a:cubicBezTo>
                    <a:cubicBezTo>
                      <a:pt x="0" y="0"/>
                      <a:pt x="0" y="1"/>
                      <a:pt x="1" y="3"/>
                    </a:cubicBezTo>
                    <a:lnTo>
                      <a:pt x="16" y="18"/>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grpSp>
        <p:grpSp>
          <p:nvGrpSpPr>
            <p:cNvPr id="54" name="组合 53"/>
            <p:cNvGrpSpPr/>
            <p:nvPr/>
          </p:nvGrpSpPr>
          <p:grpSpPr>
            <a:xfrm>
              <a:off x="1941160" y="3116190"/>
              <a:ext cx="5136327" cy="670670"/>
              <a:chOff x="2712620" y="3664015"/>
              <a:chExt cx="5136327" cy="670670"/>
            </a:xfrm>
          </p:grpSpPr>
          <p:sp>
            <p:nvSpPr>
              <p:cNvPr id="55"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56" name="Text Placeholder 2"/>
              <p:cNvSpPr txBox="1"/>
              <p:nvPr/>
            </p:nvSpPr>
            <p:spPr bwMode="auto">
              <a:xfrm>
                <a:off x="2763925" y="3912767"/>
                <a:ext cx="5085022"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点击这里添加会议内容点击这里添加会议内容点击这里添加会议内容点击这里添加会议内容点击这里添加会议内容点击这里添加会议内容点击这里添加会议内容点击这里添加会议内容点击这里添加会议内容</a:t>
                </a:r>
                <a:endParaRPr lang="en-AU"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点击这里添加会议内容点击这里添加会议内容点击这里添加会议内容点击这里添加会议内容</a:t>
                </a:r>
                <a:endParaRPr lang="en-AU" altLang="zh-CN" sz="1065" dirty="0">
                  <a:solidFill>
                    <a:srgbClr val="424242"/>
                  </a:solidFill>
                  <a:latin typeface="+mn-ea"/>
                  <a:ea typeface="+mn-ea"/>
                </a:endParaRPr>
              </a:p>
              <a:p>
                <a:pPr>
                  <a:buClr>
                    <a:schemeClr val="accent1"/>
                  </a:buClr>
                  <a:buSzPct val="80000"/>
                </a:pPr>
                <a:endParaRPr lang="en-AU" sz="1065" dirty="0">
                  <a:solidFill>
                    <a:srgbClr val="424242"/>
                  </a:solidFill>
                  <a:latin typeface="+mn-ea"/>
                  <a:ea typeface="+mn-ea"/>
                </a:endParaRPr>
              </a:p>
            </p:txBody>
          </p:sp>
        </p:grpSp>
      </p:grpSp>
      <p:sp>
        <p:nvSpPr>
          <p:cNvPr id="60" name="TextBox 27"/>
          <p:cNvSpPr txBox="1"/>
          <p:nvPr/>
        </p:nvSpPr>
        <p:spPr>
          <a:xfrm>
            <a:off x="9237090" y="4211795"/>
            <a:ext cx="665567" cy="338554"/>
          </a:xfrm>
          <a:prstGeom prst="rect">
            <a:avLst/>
          </a:prstGeom>
          <a:noFill/>
        </p:spPr>
        <p:txBody>
          <a:bodyPr wrap="none" rtlCol="0">
            <a:spAutoFit/>
          </a:bodyPr>
          <a:lstStyle/>
          <a:p>
            <a:r>
              <a:rPr lang="en-US" altLang="zh-CN" sz="1600" dirty="0">
                <a:solidFill>
                  <a:schemeClr val="accent4"/>
                </a:solidFill>
                <a:latin typeface="+mn-ea"/>
                <a:cs typeface="Arial Unicode MS" pitchFamily="34" charset="-122"/>
              </a:rPr>
              <a:t>2016</a:t>
            </a:r>
            <a:endParaRPr lang="zh-CN" altLang="en-US" sz="1600" dirty="0">
              <a:solidFill>
                <a:schemeClr val="accent4"/>
              </a:solidFill>
              <a:latin typeface="+mn-ea"/>
              <a:cs typeface="Arial Unicode MS" pitchFamily="34" charset="-122"/>
            </a:endParaRPr>
          </a:p>
        </p:txBody>
      </p:sp>
      <p:sp>
        <p:nvSpPr>
          <p:cNvPr id="61" name="TextBox 28"/>
          <p:cNvSpPr txBox="1"/>
          <p:nvPr/>
        </p:nvSpPr>
        <p:spPr>
          <a:xfrm>
            <a:off x="7761437" y="4211795"/>
            <a:ext cx="665567" cy="338554"/>
          </a:xfrm>
          <a:prstGeom prst="rect">
            <a:avLst/>
          </a:prstGeom>
          <a:noFill/>
        </p:spPr>
        <p:txBody>
          <a:bodyPr wrap="none" rtlCol="0">
            <a:spAutoFit/>
          </a:bodyPr>
          <a:lstStyle/>
          <a:p>
            <a:r>
              <a:rPr lang="en-US" altLang="zh-CN" sz="1600" dirty="0">
                <a:solidFill>
                  <a:schemeClr val="accent4"/>
                </a:solidFill>
                <a:latin typeface="+mn-ea"/>
                <a:cs typeface="Arial Unicode MS" pitchFamily="34" charset="-122"/>
              </a:rPr>
              <a:t>2015</a:t>
            </a:r>
            <a:endParaRPr lang="zh-CN" altLang="en-US" sz="1600" dirty="0">
              <a:solidFill>
                <a:schemeClr val="accent4"/>
              </a:solidFill>
              <a:latin typeface="+mn-ea"/>
              <a:cs typeface="Arial Unicode MS" pitchFamily="34" charset="-122"/>
            </a:endParaRPr>
          </a:p>
        </p:txBody>
      </p:sp>
      <p:sp>
        <p:nvSpPr>
          <p:cNvPr id="62" name="TextBox 29"/>
          <p:cNvSpPr txBox="1"/>
          <p:nvPr/>
        </p:nvSpPr>
        <p:spPr>
          <a:xfrm>
            <a:off x="6401897" y="4211795"/>
            <a:ext cx="665567" cy="338554"/>
          </a:xfrm>
          <a:prstGeom prst="rect">
            <a:avLst/>
          </a:prstGeom>
          <a:noFill/>
        </p:spPr>
        <p:txBody>
          <a:bodyPr wrap="none" rtlCol="0">
            <a:spAutoFit/>
          </a:bodyPr>
          <a:lstStyle/>
          <a:p>
            <a:r>
              <a:rPr lang="en-US" altLang="zh-CN" sz="1600" dirty="0">
                <a:solidFill>
                  <a:schemeClr val="accent4"/>
                </a:solidFill>
                <a:latin typeface="+mn-ea"/>
                <a:cs typeface="Arial Unicode MS" pitchFamily="34" charset="-122"/>
              </a:rPr>
              <a:t>2014</a:t>
            </a:r>
            <a:endParaRPr lang="zh-CN" altLang="en-US" sz="1600" dirty="0">
              <a:solidFill>
                <a:schemeClr val="accent4"/>
              </a:solidFill>
              <a:latin typeface="+mn-ea"/>
              <a:cs typeface="Arial Unicode MS" pitchFamily="34" charset="-122"/>
            </a:endParaRPr>
          </a:p>
        </p:txBody>
      </p:sp>
      <p:sp>
        <p:nvSpPr>
          <p:cNvPr id="63" name="TextBox 30"/>
          <p:cNvSpPr txBox="1"/>
          <p:nvPr/>
        </p:nvSpPr>
        <p:spPr>
          <a:xfrm>
            <a:off x="5155233" y="4211795"/>
            <a:ext cx="665567" cy="338554"/>
          </a:xfrm>
          <a:prstGeom prst="rect">
            <a:avLst/>
          </a:prstGeom>
          <a:noFill/>
        </p:spPr>
        <p:txBody>
          <a:bodyPr wrap="none" rtlCol="0">
            <a:spAutoFit/>
          </a:bodyPr>
          <a:lstStyle/>
          <a:p>
            <a:r>
              <a:rPr lang="en-US" altLang="zh-CN" sz="1600" dirty="0">
                <a:solidFill>
                  <a:schemeClr val="accent4"/>
                </a:solidFill>
                <a:latin typeface="+mn-ea"/>
                <a:cs typeface="Arial Unicode MS" pitchFamily="34" charset="-122"/>
              </a:rPr>
              <a:t>2013</a:t>
            </a:r>
            <a:endParaRPr lang="zh-CN" altLang="en-US" sz="1600" dirty="0">
              <a:solidFill>
                <a:schemeClr val="accent4"/>
              </a:solidFill>
              <a:latin typeface="+mn-ea"/>
              <a:cs typeface="Arial Unicode MS" pitchFamily="34" charset="-122"/>
            </a:endParaRPr>
          </a:p>
        </p:txBody>
      </p:sp>
      <p:sp>
        <p:nvSpPr>
          <p:cNvPr id="64" name="TextBox 31"/>
          <p:cNvSpPr txBox="1"/>
          <p:nvPr/>
        </p:nvSpPr>
        <p:spPr>
          <a:xfrm>
            <a:off x="3752336" y="4211795"/>
            <a:ext cx="665567" cy="338554"/>
          </a:xfrm>
          <a:prstGeom prst="rect">
            <a:avLst/>
          </a:prstGeom>
          <a:noFill/>
        </p:spPr>
        <p:txBody>
          <a:bodyPr wrap="none" rtlCol="0">
            <a:spAutoFit/>
          </a:bodyPr>
          <a:lstStyle/>
          <a:p>
            <a:r>
              <a:rPr lang="en-US" altLang="zh-CN" sz="1600" dirty="0">
                <a:solidFill>
                  <a:schemeClr val="accent4"/>
                </a:solidFill>
                <a:latin typeface="+mn-ea"/>
                <a:cs typeface="Arial Unicode MS" pitchFamily="34" charset="-122"/>
              </a:rPr>
              <a:t>2012</a:t>
            </a:r>
            <a:endParaRPr lang="zh-CN" altLang="en-US" sz="1600" dirty="0">
              <a:solidFill>
                <a:schemeClr val="accent4"/>
              </a:solidFill>
              <a:latin typeface="+mn-ea"/>
              <a:cs typeface="Arial Unicode MS" pitchFamily="34" charset="-122"/>
            </a:endParaRPr>
          </a:p>
        </p:txBody>
      </p:sp>
      <p:sp>
        <p:nvSpPr>
          <p:cNvPr id="65" name="TextBox 32"/>
          <p:cNvSpPr txBox="1"/>
          <p:nvPr/>
        </p:nvSpPr>
        <p:spPr>
          <a:xfrm>
            <a:off x="2280790" y="4211795"/>
            <a:ext cx="665567" cy="338554"/>
          </a:xfrm>
          <a:prstGeom prst="rect">
            <a:avLst/>
          </a:prstGeom>
          <a:noFill/>
        </p:spPr>
        <p:txBody>
          <a:bodyPr wrap="none" rtlCol="0">
            <a:spAutoFit/>
          </a:bodyPr>
          <a:lstStyle/>
          <a:p>
            <a:r>
              <a:rPr lang="en-US" altLang="zh-CN" sz="1600" dirty="0">
                <a:solidFill>
                  <a:schemeClr val="accent4"/>
                </a:solidFill>
                <a:latin typeface="+mn-ea"/>
                <a:cs typeface="Arial Unicode MS" pitchFamily="34" charset="-122"/>
              </a:rPr>
              <a:t>2011</a:t>
            </a:r>
            <a:endParaRPr lang="zh-CN" altLang="en-US" sz="1600" dirty="0">
              <a:solidFill>
                <a:schemeClr val="accent4"/>
              </a:solidFill>
              <a:latin typeface="+mn-ea"/>
              <a:cs typeface="Arial Unicode MS"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500">
        <p:fade/>
      </p:transition>
    </mc:Choice>
    <mc:Fallback>
      <p:transition spd="med"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1+#ppt_w/2"/>
                                          </p:val>
                                        </p:tav>
                                        <p:tav tm="100000">
                                          <p:val>
                                            <p:strVal val="#ppt_x"/>
                                          </p:val>
                                        </p:tav>
                                      </p:tavLst>
                                    </p:anim>
                                    <p:anim calcmode="lin" valueType="num">
                                      <p:cBhvr additive="base">
                                        <p:cTn id="20" dur="500" fill="hold"/>
                                        <p:tgtEl>
                                          <p:spTgt spid="4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1+#ppt_w/2"/>
                                          </p:val>
                                        </p:tav>
                                        <p:tav tm="100000">
                                          <p:val>
                                            <p:strVal val="#ppt_x"/>
                                          </p:val>
                                        </p:tav>
                                      </p:tavLst>
                                    </p:anim>
                                    <p:anim calcmode="lin" valueType="num">
                                      <p:cBhvr additive="base">
                                        <p:cTn id="24" dur="500" fill="hold"/>
                                        <p:tgtEl>
                                          <p:spTgt spid="4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1+#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2" presetClass="entr" presetSubtype="4"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p:tgtEl>
                                          <p:spTgt spid="42"/>
                                        </p:tgtEl>
                                        <p:attrNameLst>
                                          <p:attrName>ppt_y</p:attrName>
                                        </p:attrNameLst>
                                      </p:cBhvr>
                                      <p:tavLst>
                                        <p:tav tm="0">
                                          <p:val>
                                            <p:strVal val="#ppt_y+#ppt_h*1.125000"/>
                                          </p:val>
                                        </p:tav>
                                        <p:tav tm="100000">
                                          <p:val>
                                            <p:strVal val="#ppt_y"/>
                                          </p:val>
                                        </p:tav>
                                      </p:tavLst>
                                    </p:anim>
                                    <p:animEffect transition="in" filter="wipe(up)">
                                      <p:cBhvr>
                                        <p:cTn id="33" dur="500"/>
                                        <p:tgtEl>
                                          <p:spTgt spid="42"/>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p:tgtEl>
                                          <p:spTgt spid="43"/>
                                        </p:tgtEl>
                                        <p:attrNameLst>
                                          <p:attrName>ppt_y</p:attrName>
                                        </p:attrNameLst>
                                      </p:cBhvr>
                                      <p:tavLst>
                                        <p:tav tm="0">
                                          <p:val>
                                            <p:strVal val="#ppt_y+#ppt_h*1.125000"/>
                                          </p:val>
                                        </p:tav>
                                        <p:tav tm="100000">
                                          <p:val>
                                            <p:strVal val="#ppt_y"/>
                                          </p:val>
                                        </p:tav>
                                      </p:tavLst>
                                    </p:anim>
                                    <p:animEffect transition="in" filter="wipe(up)">
                                      <p:cBhvr>
                                        <p:cTn id="37" dur="500"/>
                                        <p:tgtEl>
                                          <p:spTgt spid="43"/>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additive="base">
                                        <p:cTn id="40" dur="500"/>
                                        <p:tgtEl>
                                          <p:spTgt spid="48"/>
                                        </p:tgtEl>
                                        <p:attrNameLst>
                                          <p:attrName>ppt_y</p:attrName>
                                        </p:attrNameLst>
                                      </p:cBhvr>
                                      <p:tavLst>
                                        <p:tav tm="0">
                                          <p:val>
                                            <p:strVal val="#ppt_y+#ppt_h*1.125000"/>
                                          </p:val>
                                        </p:tav>
                                        <p:tav tm="100000">
                                          <p:val>
                                            <p:strVal val="#ppt_y"/>
                                          </p:val>
                                        </p:tav>
                                      </p:tavLst>
                                    </p:anim>
                                    <p:animEffect transition="in" filter="wipe(up)">
                                      <p:cBhvr>
                                        <p:cTn id="41" dur="500"/>
                                        <p:tgtEl>
                                          <p:spTgt spid="48"/>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additive="base">
                                        <p:cTn id="44" dur="500"/>
                                        <p:tgtEl>
                                          <p:spTgt spid="49"/>
                                        </p:tgtEl>
                                        <p:attrNameLst>
                                          <p:attrName>ppt_y</p:attrName>
                                        </p:attrNameLst>
                                      </p:cBhvr>
                                      <p:tavLst>
                                        <p:tav tm="0">
                                          <p:val>
                                            <p:strVal val="#ppt_y+#ppt_h*1.125000"/>
                                          </p:val>
                                        </p:tav>
                                        <p:tav tm="100000">
                                          <p:val>
                                            <p:strVal val="#ppt_y"/>
                                          </p:val>
                                        </p:tav>
                                      </p:tavLst>
                                    </p:anim>
                                    <p:animEffect transition="in" filter="wipe(up)">
                                      <p:cBhvr>
                                        <p:cTn id="45" dur="500"/>
                                        <p:tgtEl>
                                          <p:spTgt spid="49"/>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500"/>
                                        <p:tgtEl>
                                          <p:spTgt spid="44"/>
                                        </p:tgtEl>
                                        <p:attrNameLst>
                                          <p:attrName>ppt_y</p:attrName>
                                        </p:attrNameLst>
                                      </p:cBhvr>
                                      <p:tavLst>
                                        <p:tav tm="0">
                                          <p:val>
                                            <p:strVal val="#ppt_y+#ppt_h*1.125000"/>
                                          </p:val>
                                        </p:tav>
                                        <p:tav tm="100000">
                                          <p:val>
                                            <p:strVal val="#ppt_y"/>
                                          </p:val>
                                        </p:tav>
                                      </p:tavLst>
                                    </p:anim>
                                    <p:animEffect transition="in" filter="wipe(up)">
                                      <p:cBhvr>
                                        <p:cTn id="49" dur="500"/>
                                        <p:tgtEl>
                                          <p:spTgt spid="44"/>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500"/>
                                        <p:tgtEl>
                                          <p:spTgt spid="45"/>
                                        </p:tgtEl>
                                        <p:attrNameLst>
                                          <p:attrName>ppt_y</p:attrName>
                                        </p:attrNameLst>
                                      </p:cBhvr>
                                      <p:tavLst>
                                        <p:tav tm="0">
                                          <p:val>
                                            <p:strVal val="#ppt_y+#ppt_h*1.125000"/>
                                          </p:val>
                                        </p:tav>
                                        <p:tav tm="100000">
                                          <p:val>
                                            <p:strVal val="#ppt_y"/>
                                          </p:val>
                                        </p:tav>
                                      </p:tavLst>
                                    </p:anim>
                                    <p:animEffect transition="in" filter="wipe(up)">
                                      <p:cBhvr>
                                        <p:cTn id="53" dur="500"/>
                                        <p:tgtEl>
                                          <p:spTgt spid="45"/>
                                        </p:tgtEl>
                                      </p:cBhvr>
                                    </p:animEffect>
                                  </p:childTnLst>
                                </p:cTn>
                              </p:par>
                            </p:childTnLst>
                          </p:cTn>
                        </p:par>
                        <p:par>
                          <p:cTn id="54" fill="hold">
                            <p:stCondLst>
                              <p:cond delay="1000"/>
                            </p:stCondLst>
                            <p:childTnLst>
                              <p:par>
                                <p:cTn id="55" presetID="22" presetClass="entr" presetSubtype="1"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up)">
                                      <p:cBhvr>
                                        <p:cTn id="57" dur="500"/>
                                        <p:tgtEl>
                                          <p:spTgt spid="34"/>
                                        </p:tgtEl>
                                      </p:cBhvr>
                                    </p:animEffect>
                                  </p:childTnLst>
                                </p:cTn>
                              </p:par>
                              <p:par>
                                <p:cTn id="58" presetID="22" presetClass="entr" presetSubtype="1"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up)">
                                      <p:cBhvr>
                                        <p:cTn id="60" dur="500"/>
                                        <p:tgtEl>
                                          <p:spTgt spid="35"/>
                                        </p:tgtEl>
                                      </p:cBhvr>
                                    </p:animEffect>
                                  </p:childTnLst>
                                </p:cTn>
                              </p:par>
                              <p:par>
                                <p:cTn id="61" presetID="22" presetClass="entr" presetSubtype="1"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up)">
                                      <p:cBhvr>
                                        <p:cTn id="63" dur="500"/>
                                        <p:tgtEl>
                                          <p:spTgt spid="36"/>
                                        </p:tgtEl>
                                      </p:cBhvr>
                                    </p:animEffect>
                                  </p:childTnLst>
                                </p:cTn>
                              </p:par>
                              <p:par>
                                <p:cTn id="64" presetID="22" presetClass="entr" presetSubtype="1"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wipe(up)">
                                      <p:cBhvr>
                                        <p:cTn id="66" dur="500"/>
                                        <p:tgtEl>
                                          <p:spTgt spid="37"/>
                                        </p:tgtEl>
                                      </p:cBhvr>
                                    </p:animEffect>
                                  </p:childTnLst>
                                </p:cTn>
                              </p:par>
                              <p:par>
                                <p:cTn id="67" presetID="22" presetClass="entr" presetSubtype="1"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up)">
                                      <p:cBhvr>
                                        <p:cTn id="69" dur="500"/>
                                        <p:tgtEl>
                                          <p:spTgt spid="50"/>
                                        </p:tgtEl>
                                      </p:cBhvr>
                                    </p:animEffect>
                                  </p:childTnLst>
                                </p:cTn>
                              </p:par>
                              <p:par>
                                <p:cTn id="70" presetID="22" presetClass="entr" presetSubtype="1"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up)">
                                      <p:cBhvr>
                                        <p:cTn id="72" dur="500"/>
                                        <p:tgtEl>
                                          <p:spTgt spid="51"/>
                                        </p:tgtEl>
                                      </p:cBhvr>
                                    </p:animEffect>
                                  </p:childTnLst>
                                </p:cTn>
                              </p:par>
                            </p:childTnLst>
                          </p:cTn>
                        </p:par>
                        <p:par>
                          <p:cTn id="73" fill="hold">
                            <p:stCondLst>
                              <p:cond delay="1500"/>
                            </p:stCondLst>
                            <p:childTnLst>
                              <p:par>
                                <p:cTn id="74" presetID="49" presetClass="entr" presetSubtype="0" decel="100000" fill="hold" grpId="0" nodeType="afterEffect">
                                  <p:stCondLst>
                                    <p:cond delay="0"/>
                                  </p:stCondLst>
                                  <p:childTnLst>
                                    <p:set>
                                      <p:cBhvr>
                                        <p:cTn id="75" dur="1" fill="hold">
                                          <p:stCondLst>
                                            <p:cond delay="0"/>
                                          </p:stCondLst>
                                        </p:cTn>
                                        <p:tgtEl>
                                          <p:spTgt spid="60"/>
                                        </p:tgtEl>
                                        <p:attrNameLst>
                                          <p:attrName>style.visibility</p:attrName>
                                        </p:attrNameLst>
                                      </p:cBhvr>
                                      <p:to>
                                        <p:strVal val="visible"/>
                                      </p:to>
                                    </p:set>
                                    <p:anim calcmode="lin" valueType="num">
                                      <p:cBhvr>
                                        <p:cTn id="76" dur="500" fill="hold"/>
                                        <p:tgtEl>
                                          <p:spTgt spid="60"/>
                                        </p:tgtEl>
                                        <p:attrNameLst>
                                          <p:attrName>ppt_w</p:attrName>
                                        </p:attrNameLst>
                                      </p:cBhvr>
                                      <p:tavLst>
                                        <p:tav tm="0">
                                          <p:val>
                                            <p:fltVal val="0"/>
                                          </p:val>
                                        </p:tav>
                                        <p:tav tm="100000">
                                          <p:val>
                                            <p:strVal val="#ppt_w"/>
                                          </p:val>
                                        </p:tav>
                                      </p:tavLst>
                                    </p:anim>
                                    <p:anim calcmode="lin" valueType="num">
                                      <p:cBhvr>
                                        <p:cTn id="77" dur="500" fill="hold"/>
                                        <p:tgtEl>
                                          <p:spTgt spid="60"/>
                                        </p:tgtEl>
                                        <p:attrNameLst>
                                          <p:attrName>ppt_h</p:attrName>
                                        </p:attrNameLst>
                                      </p:cBhvr>
                                      <p:tavLst>
                                        <p:tav tm="0">
                                          <p:val>
                                            <p:fltVal val="0"/>
                                          </p:val>
                                        </p:tav>
                                        <p:tav tm="100000">
                                          <p:val>
                                            <p:strVal val="#ppt_h"/>
                                          </p:val>
                                        </p:tav>
                                      </p:tavLst>
                                    </p:anim>
                                    <p:anim calcmode="lin" valueType="num">
                                      <p:cBhvr>
                                        <p:cTn id="78" dur="500" fill="hold"/>
                                        <p:tgtEl>
                                          <p:spTgt spid="60"/>
                                        </p:tgtEl>
                                        <p:attrNameLst>
                                          <p:attrName>style.rotation</p:attrName>
                                        </p:attrNameLst>
                                      </p:cBhvr>
                                      <p:tavLst>
                                        <p:tav tm="0">
                                          <p:val>
                                            <p:fltVal val="360"/>
                                          </p:val>
                                        </p:tav>
                                        <p:tav tm="100000">
                                          <p:val>
                                            <p:fltVal val="0"/>
                                          </p:val>
                                        </p:tav>
                                      </p:tavLst>
                                    </p:anim>
                                    <p:animEffect transition="in" filter="fade">
                                      <p:cBhvr>
                                        <p:cTn id="79" dur="500"/>
                                        <p:tgtEl>
                                          <p:spTgt spid="60"/>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p:cTn id="82" dur="500" fill="hold"/>
                                        <p:tgtEl>
                                          <p:spTgt spid="61"/>
                                        </p:tgtEl>
                                        <p:attrNameLst>
                                          <p:attrName>ppt_w</p:attrName>
                                        </p:attrNameLst>
                                      </p:cBhvr>
                                      <p:tavLst>
                                        <p:tav tm="0">
                                          <p:val>
                                            <p:fltVal val="0"/>
                                          </p:val>
                                        </p:tav>
                                        <p:tav tm="100000">
                                          <p:val>
                                            <p:strVal val="#ppt_w"/>
                                          </p:val>
                                        </p:tav>
                                      </p:tavLst>
                                    </p:anim>
                                    <p:anim calcmode="lin" valueType="num">
                                      <p:cBhvr>
                                        <p:cTn id="83" dur="500" fill="hold"/>
                                        <p:tgtEl>
                                          <p:spTgt spid="61"/>
                                        </p:tgtEl>
                                        <p:attrNameLst>
                                          <p:attrName>ppt_h</p:attrName>
                                        </p:attrNameLst>
                                      </p:cBhvr>
                                      <p:tavLst>
                                        <p:tav tm="0">
                                          <p:val>
                                            <p:fltVal val="0"/>
                                          </p:val>
                                        </p:tav>
                                        <p:tav tm="100000">
                                          <p:val>
                                            <p:strVal val="#ppt_h"/>
                                          </p:val>
                                        </p:tav>
                                      </p:tavLst>
                                    </p:anim>
                                    <p:anim calcmode="lin" valueType="num">
                                      <p:cBhvr>
                                        <p:cTn id="84" dur="500" fill="hold"/>
                                        <p:tgtEl>
                                          <p:spTgt spid="61"/>
                                        </p:tgtEl>
                                        <p:attrNameLst>
                                          <p:attrName>style.rotation</p:attrName>
                                        </p:attrNameLst>
                                      </p:cBhvr>
                                      <p:tavLst>
                                        <p:tav tm="0">
                                          <p:val>
                                            <p:fltVal val="360"/>
                                          </p:val>
                                        </p:tav>
                                        <p:tav tm="100000">
                                          <p:val>
                                            <p:fltVal val="0"/>
                                          </p:val>
                                        </p:tav>
                                      </p:tavLst>
                                    </p:anim>
                                    <p:animEffect transition="in" filter="fade">
                                      <p:cBhvr>
                                        <p:cTn id="85" dur="500"/>
                                        <p:tgtEl>
                                          <p:spTgt spid="61"/>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62"/>
                                        </p:tgtEl>
                                        <p:attrNameLst>
                                          <p:attrName>style.visibility</p:attrName>
                                        </p:attrNameLst>
                                      </p:cBhvr>
                                      <p:to>
                                        <p:strVal val="visible"/>
                                      </p:to>
                                    </p:set>
                                    <p:anim calcmode="lin" valueType="num">
                                      <p:cBhvr>
                                        <p:cTn id="88" dur="500" fill="hold"/>
                                        <p:tgtEl>
                                          <p:spTgt spid="62"/>
                                        </p:tgtEl>
                                        <p:attrNameLst>
                                          <p:attrName>ppt_w</p:attrName>
                                        </p:attrNameLst>
                                      </p:cBhvr>
                                      <p:tavLst>
                                        <p:tav tm="0">
                                          <p:val>
                                            <p:fltVal val="0"/>
                                          </p:val>
                                        </p:tav>
                                        <p:tav tm="100000">
                                          <p:val>
                                            <p:strVal val="#ppt_w"/>
                                          </p:val>
                                        </p:tav>
                                      </p:tavLst>
                                    </p:anim>
                                    <p:anim calcmode="lin" valueType="num">
                                      <p:cBhvr>
                                        <p:cTn id="89" dur="500" fill="hold"/>
                                        <p:tgtEl>
                                          <p:spTgt spid="62"/>
                                        </p:tgtEl>
                                        <p:attrNameLst>
                                          <p:attrName>ppt_h</p:attrName>
                                        </p:attrNameLst>
                                      </p:cBhvr>
                                      <p:tavLst>
                                        <p:tav tm="0">
                                          <p:val>
                                            <p:fltVal val="0"/>
                                          </p:val>
                                        </p:tav>
                                        <p:tav tm="100000">
                                          <p:val>
                                            <p:strVal val="#ppt_h"/>
                                          </p:val>
                                        </p:tav>
                                      </p:tavLst>
                                    </p:anim>
                                    <p:anim calcmode="lin" valueType="num">
                                      <p:cBhvr>
                                        <p:cTn id="90" dur="500" fill="hold"/>
                                        <p:tgtEl>
                                          <p:spTgt spid="62"/>
                                        </p:tgtEl>
                                        <p:attrNameLst>
                                          <p:attrName>style.rotation</p:attrName>
                                        </p:attrNameLst>
                                      </p:cBhvr>
                                      <p:tavLst>
                                        <p:tav tm="0">
                                          <p:val>
                                            <p:fltVal val="360"/>
                                          </p:val>
                                        </p:tav>
                                        <p:tav tm="100000">
                                          <p:val>
                                            <p:fltVal val="0"/>
                                          </p:val>
                                        </p:tav>
                                      </p:tavLst>
                                    </p:anim>
                                    <p:animEffect transition="in" filter="fade">
                                      <p:cBhvr>
                                        <p:cTn id="91" dur="500"/>
                                        <p:tgtEl>
                                          <p:spTgt spid="62"/>
                                        </p:tgtEl>
                                      </p:cBhvr>
                                    </p:animEffect>
                                  </p:childTnLst>
                                </p:cTn>
                              </p:par>
                              <p:par>
                                <p:cTn id="92" presetID="49" presetClass="entr" presetSubtype="0" decel="100000" fill="hold" grpId="0" nodeType="withEffect">
                                  <p:stCondLst>
                                    <p:cond delay="0"/>
                                  </p:stCondLst>
                                  <p:childTnLst>
                                    <p:set>
                                      <p:cBhvr>
                                        <p:cTn id="93" dur="1" fill="hold">
                                          <p:stCondLst>
                                            <p:cond delay="0"/>
                                          </p:stCondLst>
                                        </p:cTn>
                                        <p:tgtEl>
                                          <p:spTgt spid="63"/>
                                        </p:tgtEl>
                                        <p:attrNameLst>
                                          <p:attrName>style.visibility</p:attrName>
                                        </p:attrNameLst>
                                      </p:cBhvr>
                                      <p:to>
                                        <p:strVal val="visible"/>
                                      </p:to>
                                    </p:set>
                                    <p:anim calcmode="lin" valueType="num">
                                      <p:cBhvr>
                                        <p:cTn id="94" dur="500" fill="hold"/>
                                        <p:tgtEl>
                                          <p:spTgt spid="63"/>
                                        </p:tgtEl>
                                        <p:attrNameLst>
                                          <p:attrName>ppt_w</p:attrName>
                                        </p:attrNameLst>
                                      </p:cBhvr>
                                      <p:tavLst>
                                        <p:tav tm="0">
                                          <p:val>
                                            <p:fltVal val="0"/>
                                          </p:val>
                                        </p:tav>
                                        <p:tav tm="100000">
                                          <p:val>
                                            <p:strVal val="#ppt_w"/>
                                          </p:val>
                                        </p:tav>
                                      </p:tavLst>
                                    </p:anim>
                                    <p:anim calcmode="lin" valueType="num">
                                      <p:cBhvr>
                                        <p:cTn id="95" dur="500" fill="hold"/>
                                        <p:tgtEl>
                                          <p:spTgt spid="63"/>
                                        </p:tgtEl>
                                        <p:attrNameLst>
                                          <p:attrName>ppt_h</p:attrName>
                                        </p:attrNameLst>
                                      </p:cBhvr>
                                      <p:tavLst>
                                        <p:tav tm="0">
                                          <p:val>
                                            <p:fltVal val="0"/>
                                          </p:val>
                                        </p:tav>
                                        <p:tav tm="100000">
                                          <p:val>
                                            <p:strVal val="#ppt_h"/>
                                          </p:val>
                                        </p:tav>
                                      </p:tavLst>
                                    </p:anim>
                                    <p:anim calcmode="lin" valueType="num">
                                      <p:cBhvr>
                                        <p:cTn id="96" dur="500" fill="hold"/>
                                        <p:tgtEl>
                                          <p:spTgt spid="63"/>
                                        </p:tgtEl>
                                        <p:attrNameLst>
                                          <p:attrName>style.rotation</p:attrName>
                                        </p:attrNameLst>
                                      </p:cBhvr>
                                      <p:tavLst>
                                        <p:tav tm="0">
                                          <p:val>
                                            <p:fltVal val="360"/>
                                          </p:val>
                                        </p:tav>
                                        <p:tav tm="100000">
                                          <p:val>
                                            <p:fltVal val="0"/>
                                          </p:val>
                                        </p:tav>
                                      </p:tavLst>
                                    </p:anim>
                                    <p:animEffect transition="in" filter="fade">
                                      <p:cBhvr>
                                        <p:cTn id="97" dur="500"/>
                                        <p:tgtEl>
                                          <p:spTgt spid="63"/>
                                        </p:tgtEl>
                                      </p:cBhvr>
                                    </p:animEffect>
                                  </p:childTnLst>
                                </p:cTn>
                              </p:par>
                              <p:par>
                                <p:cTn id="98" presetID="49" presetClass="entr" presetSubtype="0" decel="100000" fill="hold" grpId="0" nodeType="withEffect">
                                  <p:stCondLst>
                                    <p:cond delay="0"/>
                                  </p:stCondLst>
                                  <p:childTnLst>
                                    <p:set>
                                      <p:cBhvr>
                                        <p:cTn id="99" dur="1" fill="hold">
                                          <p:stCondLst>
                                            <p:cond delay="0"/>
                                          </p:stCondLst>
                                        </p:cTn>
                                        <p:tgtEl>
                                          <p:spTgt spid="64"/>
                                        </p:tgtEl>
                                        <p:attrNameLst>
                                          <p:attrName>style.visibility</p:attrName>
                                        </p:attrNameLst>
                                      </p:cBhvr>
                                      <p:to>
                                        <p:strVal val="visible"/>
                                      </p:to>
                                    </p:set>
                                    <p:anim calcmode="lin" valueType="num">
                                      <p:cBhvr>
                                        <p:cTn id="100" dur="500" fill="hold"/>
                                        <p:tgtEl>
                                          <p:spTgt spid="64"/>
                                        </p:tgtEl>
                                        <p:attrNameLst>
                                          <p:attrName>ppt_w</p:attrName>
                                        </p:attrNameLst>
                                      </p:cBhvr>
                                      <p:tavLst>
                                        <p:tav tm="0">
                                          <p:val>
                                            <p:fltVal val="0"/>
                                          </p:val>
                                        </p:tav>
                                        <p:tav tm="100000">
                                          <p:val>
                                            <p:strVal val="#ppt_w"/>
                                          </p:val>
                                        </p:tav>
                                      </p:tavLst>
                                    </p:anim>
                                    <p:anim calcmode="lin" valueType="num">
                                      <p:cBhvr>
                                        <p:cTn id="101" dur="500" fill="hold"/>
                                        <p:tgtEl>
                                          <p:spTgt spid="64"/>
                                        </p:tgtEl>
                                        <p:attrNameLst>
                                          <p:attrName>ppt_h</p:attrName>
                                        </p:attrNameLst>
                                      </p:cBhvr>
                                      <p:tavLst>
                                        <p:tav tm="0">
                                          <p:val>
                                            <p:fltVal val="0"/>
                                          </p:val>
                                        </p:tav>
                                        <p:tav tm="100000">
                                          <p:val>
                                            <p:strVal val="#ppt_h"/>
                                          </p:val>
                                        </p:tav>
                                      </p:tavLst>
                                    </p:anim>
                                    <p:anim calcmode="lin" valueType="num">
                                      <p:cBhvr>
                                        <p:cTn id="102" dur="500" fill="hold"/>
                                        <p:tgtEl>
                                          <p:spTgt spid="64"/>
                                        </p:tgtEl>
                                        <p:attrNameLst>
                                          <p:attrName>style.rotation</p:attrName>
                                        </p:attrNameLst>
                                      </p:cBhvr>
                                      <p:tavLst>
                                        <p:tav tm="0">
                                          <p:val>
                                            <p:fltVal val="360"/>
                                          </p:val>
                                        </p:tav>
                                        <p:tav tm="100000">
                                          <p:val>
                                            <p:fltVal val="0"/>
                                          </p:val>
                                        </p:tav>
                                      </p:tavLst>
                                    </p:anim>
                                    <p:animEffect transition="in" filter="fade">
                                      <p:cBhvr>
                                        <p:cTn id="103" dur="500"/>
                                        <p:tgtEl>
                                          <p:spTgt spid="64"/>
                                        </p:tgtEl>
                                      </p:cBhvr>
                                    </p:animEffect>
                                  </p:childTnLst>
                                </p:cTn>
                              </p:par>
                              <p:par>
                                <p:cTn id="104" presetID="49" presetClass="entr" presetSubtype="0" decel="100000" fill="hold" grpId="0" nodeType="withEffect">
                                  <p:stCondLst>
                                    <p:cond delay="0"/>
                                  </p:stCondLst>
                                  <p:childTnLst>
                                    <p:set>
                                      <p:cBhvr>
                                        <p:cTn id="105" dur="1" fill="hold">
                                          <p:stCondLst>
                                            <p:cond delay="0"/>
                                          </p:stCondLst>
                                        </p:cTn>
                                        <p:tgtEl>
                                          <p:spTgt spid="65"/>
                                        </p:tgtEl>
                                        <p:attrNameLst>
                                          <p:attrName>style.visibility</p:attrName>
                                        </p:attrNameLst>
                                      </p:cBhvr>
                                      <p:to>
                                        <p:strVal val="visible"/>
                                      </p:to>
                                    </p:set>
                                    <p:anim calcmode="lin" valueType="num">
                                      <p:cBhvr>
                                        <p:cTn id="106" dur="500" fill="hold"/>
                                        <p:tgtEl>
                                          <p:spTgt spid="65"/>
                                        </p:tgtEl>
                                        <p:attrNameLst>
                                          <p:attrName>ppt_w</p:attrName>
                                        </p:attrNameLst>
                                      </p:cBhvr>
                                      <p:tavLst>
                                        <p:tav tm="0">
                                          <p:val>
                                            <p:fltVal val="0"/>
                                          </p:val>
                                        </p:tav>
                                        <p:tav tm="100000">
                                          <p:val>
                                            <p:strVal val="#ppt_w"/>
                                          </p:val>
                                        </p:tav>
                                      </p:tavLst>
                                    </p:anim>
                                    <p:anim calcmode="lin" valueType="num">
                                      <p:cBhvr>
                                        <p:cTn id="107" dur="500" fill="hold"/>
                                        <p:tgtEl>
                                          <p:spTgt spid="65"/>
                                        </p:tgtEl>
                                        <p:attrNameLst>
                                          <p:attrName>ppt_h</p:attrName>
                                        </p:attrNameLst>
                                      </p:cBhvr>
                                      <p:tavLst>
                                        <p:tav tm="0">
                                          <p:val>
                                            <p:fltVal val="0"/>
                                          </p:val>
                                        </p:tav>
                                        <p:tav tm="100000">
                                          <p:val>
                                            <p:strVal val="#ppt_h"/>
                                          </p:val>
                                        </p:tav>
                                      </p:tavLst>
                                    </p:anim>
                                    <p:anim calcmode="lin" valueType="num">
                                      <p:cBhvr>
                                        <p:cTn id="108" dur="500" fill="hold"/>
                                        <p:tgtEl>
                                          <p:spTgt spid="65"/>
                                        </p:tgtEl>
                                        <p:attrNameLst>
                                          <p:attrName>style.rotation</p:attrName>
                                        </p:attrNameLst>
                                      </p:cBhvr>
                                      <p:tavLst>
                                        <p:tav tm="0">
                                          <p:val>
                                            <p:fltVal val="360"/>
                                          </p:val>
                                        </p:tav>
                                        <p:tav tm="100000">
                                          <p:val>
                                            <p:fltVal val="0"/>
                                          </p:val>
                                        </p:tav>
                                      </p:tavLst>
                                    </p:anim>
                                    <p:animEffect transition="in" filter="fade">
                                      <p:cBhvr>
                                        <p:cTn id="109" dur="500"/>
                                        <p:tgtEl>
                                          <p:spTgt spid="65"/>
                                        </p:tgtEl>
                                      </p:cBhvr>
                                    </p:animEffect>
                                  </p:childTnLst>
                                </p:cTn>
                              </p:par>
                            </p:childTnLst>
                          </p:cTn>
                        </p:par>
                        <p:par>
                          <p:cTn id="110" fill="hold">
                            <p:stCondLst>
                              <p:cond delay="2000"/>
                            </p:stCondLst>
                            <p:childTnLst>
                              <p:par>
                                <p:cTn id="111" presetID="22" presetClass="entr" presetSubtype="8" fill="hold" nodeType="after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wipe(left)">
                                      <p:cBhvr>
                                        <p:cTn id="11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60" grpId="0"/>
      <p:bldP spid="61" grpId="0"/>
      <p:bldP spid="62" grpId="0"/>
      <p:bldP spid="63" grpId="0"/>
      <p:bldP spid="64" grpId="0"/>
      <p:bldP spid="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6096000" cy="3176863"/>
          </a:xfrm>
          <a:prstGeom prst="rect">
            <a:avLst/>
          </a:prstGeom>
        </p:spPr>
      </p:pic>
      <p:sp>
        <p:nvSpPr>
          <p:cNvPr id="140" name="文本框 139"/>
          <p:cNvSpPr txBox="1"/>
          <p:nvPr/>
        </p:nvSpPr>
        <p:spPr>
          <a:xfrm>
            <a:off x="5740052" y="2320891"/>
            <a:ext cx="738664" cy="2862322"/>
          </a:xfrm>
          <a:prstGeom prst="rect">
            <a:avLst/>
          </a:prstGeom>
          <a:noFill/>
        </p:spPr>
        <p:txBody>
          <a:bodyPr vert="eaVert" wrap="none" rtlCol="0">
            <a:spAutoFit/>
          </a:bodyPr>
          <a:lstStyle/>
          <a:p>
            <a:r>
              <a:rPr lang="zh-CN" altLang="en-US" sz="3600">
                <a:latin typeface="华文行楷" panose="02010800040101010101" charset="-122"/>
                <a:ea typeface="华文行楷" panose="02010800040101010101" charset="-122"/>
              </a:rPr>
              <a:t>单</a:t>
            </a:r>
            <a:r>
              <a:rPr lang="zh-CN" altLang="en-US" sz="3600" smtClean="0">
                <a:latin typeface="华文行楷" panose="02010800040101010101" charset="-122"/>
                <a:ea typeface="华文行楷" panose="02010800040101010101" charset="-122"/>
              </a:rPr>
              <a:t>击输入标题</a:t>
            </a:r>
            <a:endParaRPr lang="zh-CN" altLang="en-US" sz="3600">
              <a:latin typeface="华文行楷" panose="02010800040101010101" charset="-122"/>
              <a:ea typeface="华文行楷" panose="02010800040101010101" charset="-122"/>
            </a:endParaRPr>
          </a:p>
        </p:txBody>
      </p:sp>
      <p:grpSp>
        <p:nvGrpSpPr>
          <p:cNvPr id="31" name="组合 30"/>
          <p:cNvGrpSpPr/>
          <p:nvPr/>
        </p:nvGrpSpPr>
        <p:grpSpPr>
          <a:xfrm>
            <a:off x="3086035" y="1029594"/>
            <a:ext cx="6165851" cy="5324475"/>
            <a:chOff x="2397125" y="1295400"/>
            <a:chExt cx="6165851" cy="5324475"/>
          </a:xfrm>
          <a:solidFill>
            <a:schemeClr val="accent6"/>
          </a:solidFill>
        </p:grpSpPr>
        <p:sp>
          <p:nvSpPr>
            <p:cNvPr id="32" name="Oval 5"/>
            <p:cNvSpPr>
              <a:spLocks noChangeArrowheads="1"/>
            </p:cNvSpPr>
            <p:nvPr/>
          </p:nvSpPr>
          <p:spPr bwMode="auto">
            <a:xfrm>
              <a:off x="3133725" y="3363913"/>
              <a:ext cx="266700" cy="265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Line 6"/>
            <p:cNvSpPr>
              <a:spLocks noChangeShapeType="1"/>
            </p:cNvSpPr>
            <p:nvPr/>
          </p:nvSpPr>
          <p:spPr bwMode="auto">
            <a:xfrm>
              <a:off x="3257550" y="348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Line 7"/>
            <p:cNvSpPr>
              <a:spLocks noChangeShapeType="1"/>
            </p:cNvSpPr>
            <p:nvPr/>
          </p:nvSpPr>
          <p:spPr bwMode="auto">
            <a:xfrm>
              <a:off x="3257550" y="348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Oval 8"/>
            <p:cNvSpPr>
              <a:spLocks noChangeArrowheads="1"/>
            </p:cNvSpPr>
            <p:nvPr/>
          </p:nvSpPr>
          <p:spPr bwMode="auto">
            <a:xfrm>
              <a:off x="3625850" y="2749550"/>
              <a:ext cx="163513" cy="1635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Line 9"/>
            <p:cNvSpPr>
              <a:spLocks noChangeShapeType="1"/>
            </p:cNvSpPr>
            <p:nvPr/>
          </p:nvSpPr>
          <p:spPr bwMode="auto">
            <a:xfrm>
              <a:off x="3706813" y="28305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Line 10"/>
            <p:cNvSpPr>
              <a:spLocks noChangeShapeType="1"/>
            </p:cNvSpPr>
            <p:nvPr/>
          </p:nvSpPr>
          <p:spPr bwMode="auto">
            <a:xfrm>
              <a:off x="3706813" y="28305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Oval 11"/>
            <p:cNvSpPr>
              <a:spLocks noChangeArrowheads="1"/>
            </p:cNvSpPr>
            <p:nvPr/>
          </p:nvSpPr>
          <p:spPr bwMode="auto">
            <a:xfrm>
              <a:off x="2887663" y="5616575"/>
              <a:ext cx="369888" cy="3683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Line 12"/>
            <p:cNvSpPr>
              <a:spLocks noChangeShapeType="1"/>
            </p:cNvSpPr>
            <p:nvPr/>
          </p:nvSpPr>
          <p:spPr bwMode="auto">
            <a:xfrm>
              <a:off x="3071813" y="58007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Line 13"/>
            <p:cNvSpPr>
              <a:spLocks noChangeShapeType="1"/>
            </p:cNvSpPr>
            <p:nvPr/>
          </p:nvSpPr>
          <p:spPr bwMode="auto">
            <a:xfrm>
              <a:off x="3071813" y="58007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Oval 14"/>
            <p:cNvSpPr>
              <a:spLocks noChangeArrowheads="1"/>
            </p:cNvSpPr>
            <p:nvPr/>
          </p:nvSpPr>
          <p:spPr bwMode="auto">
            <a:xfrm>
              <a:off x="3400425" y="4305300"/>
              <a:ext cx="246063" cy="2460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Line 15"/>
            <p:cNvSpPr>
              <a:spLocks noChangeShapeType="1"/>
            </p:cNvSpPr>
            <p:nvPr/>
          </p:nvSpPr>
          <p:spPr bwMode="auto">
            <a:xfrm>
              <a:off x="3522663" y="4429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Line 16"/>
            <p:cNvSpPr>
              <a:spLocks noChangeShapeType="1"/>
            </p:cNvSpPr>
            <p:nvPr/>
          </p:nvSpPr>
          <p:spPr bwMode="auto">
            <a:xfrm>
              <a:off x="3522663" y="4429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Oval 17"/>
            <p:cNvSpPr>
              <a:spLocks noChangeArrowheads="1"/>
            </p:cNvSpPr>
            <p:nvPr/>
          </p:nvSpPr>
          <p:spPr bwMode="auto">
            <a:xfrm>
              <a:off x="6718300" y="5492750"/>
              <a:ext cx="246063" cy="2460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Line 18"/>
            <p:cNvSpPr>
              <a:spLocks noChangeShapeType="1"/>
            </p:cNvSpPr>
            <p:nvPr/>
          </p:nvSpPr>
          <p:spPr bwMode="auto">
            <a:xfrm>
              <a:off x="6842125" y="5616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Line 19"/>
            <p:cNvSpPr>
              <a:spLocks noChangeShapeType="1"/>
            </p:cNvSpPr>
            <p:nvPr/>
          </p:nvSpPr>
          <p:spPr bwMode="auto">
            <a:xfrm>
              <a:off x="6842125" y="5616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Oval 20"/>
            <p:cNvSpPr>
              <a:spLocks noChangeArrowheads="1"/>
            </p:cNvSpPr>
            <p:nvPr/>
          </p:nvSpPr>
          <p:spPr bwMode="auto">
            <a:xfrm>
              <a:off x="7107238" y="4940300"/>
              <a:ext cx="165100" cy="1635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Line 21"/>
            <p:cNvSpPr>
              <a:spLocks noChangeShapeType="1"/>
            </p:cNvSpPr>
            <p:nvPr/>
          </p:nvSpPr>
          <p:spPr bwMode="auto">
            <a:xfrm>
              <a:off x="7189788" y="50228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Line 22"/>
            <p:cNvSpPr>
              <a:spLocks noChangeShapeType="1"/>
            </p:cNvSpPr>
            <p:nvPr/>
          </p:nvSpPr>
          <p:spPr bwMode="auto">
            <a:xfrm>
              <a:off x="7189788" y="50228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Oval 23"/>
            <p:cNvSpPr>
              <a:spLocks noChangeArrowheads="1"/>
            </p:cNvSpPr>
            <p:nvPr/>
          </p:nvSpPr>
          <p:spPr bwMode="auto">
            <a:xfrm>
              <a:off x="7005638" y="4530725"/>
              <a:ext cx="61913" cy="619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Line 24"/>
            <p:cNvSpPr>
              <a:spLocks noChangeShapeType="1"/>
            </p:cNvSpPr>
            <p:nvPr/>
          </p:nvSpPr>
          <p:spPr bwMode="auto">
            <a:xfrm>
              <a:off x="7046913" y="4572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Line 25"/>
            <p:cNvSpPr>
              <a:spLocks noChangeShapeType="1"/>
            </p:cNvSpPr>
            <p:nvPr/>
          </p:nvSpPr>
          <p:spPr bwMode="auto">
            <a:xfrm>
              <a:off x="7046913" y="4572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Oval 26"/>
            <p:cNvSpPr>
              <a:spLocks noChangeArrowheads="1"/>
            </p:cNvSpPr>
            <p:nvPr/>
          </p:nvSpPr>
          <p:spPr bwMode="auto">
            <a:xfrm>
              <a:off x="7231063" y="4633913"/>
              <a:ext cx="10160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Line 27"/>
            <p:cNvSpPr>
              <a:spLocks noChangeShapeType="1"/>
            </p:cNvSpPr>
            <p:nvPr/>
          </p:nvSpPr>
          <p:spPr bwMode="auto">
            <a:xfrm>
              <a:off x="7292975" y="467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Line 28"/>
            <p:cNvSpPr>
              <a:spLocks noChangeShapeType="1"/>
            </p:cNvSpPr>
            <p:nvPr/>
          </p:nvSpPr>
          <p:spPr bwMode="auto">
            <a:xfrm>
              <a:off x="7292975" y="467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Oval 29"/>
            <p:cNvSpPr>
              <a:spLocks noChangeArrowheads="1"/>
            </p:cNvSpPr>
            <p:nvPr/>
          </p:nvSpPr>
          <p:spPr bwMode="auto">
            <a:xfrm>
              <a:off x="7497763" y="4243388"/>
              <a:ext cx="163513" cy="1651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Line 30"/>
            <p:cNvSpPr>
              <a:spLocks noChangeShapeType="1"/>
            </p:cNvSpPr>
            <p:nvPr/>
          </p:nvSpPr>
          <p:spPr bwMode="auto">
            <a:xfrm>
              <a:off x="7578725" y="43259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Line 31"/>
            <p:cNvSpPr>
              <a:spLocks noChangeShapeType="1"/>
            </p:cNvSpPr>
            <p:nvPr/>
          </p:nvSpPr>
          <p:spPr bwMode="auto">
            <a:xfrm>
              <a:off x="7578725" y="43259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Oval 32"/>
            <p:cNvSpPr>
              <a:spLocks noChangeArrowheads="1"/>
            </p:cNvSpPr>
            <p:nvPr/>
          </p:nvSpPr>
          <p:spPr bwMode="auto">
            <a:xfrm>
              <a:off x="7127875" y="4121150"/>
              <a:ext cx="184150" cy="184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Line 33"/>
            <p:cNvSpPr>
              <a:spLocks noChangeShapeType="1"/>
            </p:cNvSpPr>
            <p:nvPr/>
          </p:nvSpPr>
          <p:spPr bwMode="auto">
            <a:xfrm>
              <a:off x="7231063" y="42243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Line 34"/>
            <p:cNvSpPr>
              <a:spLocks noChangeShapeType="1"/>
            </p:cNvSpPr>
            <p:nvPr/>
          </p:nvSpPr>
          <p:spPr bwMode="auto">
            <a:xfrm>
              <a:off x="7231063" y="42243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Oval 35"/>
            <p:cNvSpPr>
              <a:spLocks noChangeArrowheads="1"/>
            </p:cNvSpPr>
            <p:nvPr/>
          </p:nvSpPr>
          <p:spPr bwMode="auto">
            <a:xfrm>
              <a:off x="7866063" y="1520825"/>
              <a:ext cx="696913" cy="676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Line 36"/>
            <p:cNvSpPr>
              <a:spLocks noChangeShapeType="1"/>
            </p:cNvSpPr>
            <p:nvPr/>
          </p:nvSpPr>
          <p:spPr bwMode="auto">
            <a:xfrm>
              <a:off x="8213725" y="186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Line 37"/>
            <p:cNvSpPr>
              <a:spLocks noChangeShapeType="1"/>
            </p:cNvSpPr>
            <p:nvPr/>
          </p:nvSpPr>
          <p:spPr bwMode="auto">
            <a:xfrm>
              <a:off x="8213725" y="186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Oval 38"/>
            <p:cNvSpPr>
              <a:spLocks noChangeArrowheads="1"/>
            </p:cNvSpPr>
            <p:nvPr/>
          </p:nvSpPr>
          <p:spPr bwMode="auto">
            <a:xfrm>
              <a:off x="7272338" y="1316038"/>
              <a:ext cx="347663" cy="3683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Line 39"/>
            <p:cNvSpPr>
              <a:spLocks noChangeShapeType="1"/>
            </p:cNvSpPr>
            <p:nvPr/>
          </p:nvSpPr>
          <p:spPr bwMode="auto">
            <a:xfrm>
              <a:off x="7456488" y="1500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Line 40"/>
            <p:cNvSpPr>
              <a:spLocks noChangeShapeType="1"/>
            </p:cNvSpPr>
            <p:nvPr/>
          </p:nvSpPr>
          <p:spPr bwMode="auto">
            <a:xfrm>
              <a:off x="7456488" y="1500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Oval 41"/>
            <p:cNvSpPr>
              <a:spLocks noChangeArrowheads="1"/>
            </p:cNvSpPr>
            <p:nvPr/>
          </p:nvSpPr>
          <p:spPr bwMode="auto">
            <a:xfrm>
              <a:off x="7127875" y="2625725"/>
              <a:ext cx="123825" cy="1238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Line 42"/>
            <p:cNvSpPr>
              <a:spLocks noChangeShapeType="1"/>
            </p:cNvSpPr>
            <p:nvPr/>
          </p:nvSpPr>
          <p:spPr bwMode="auto">
            <a:xfrm>
              <a:off x="7189788" y="26876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Line 43"/>
            <p:cNvSpPr>
              <a:spLocks noChangeShapeType="1"/>
            </p:cNvSpPr>
            <p:nvPr/>
          </p:nvSpPr>
          <p:spPr bwMode="auto">
            <a:xfrm>
              <a:off x="7189788" y="26876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Oval 44"/>
            <p:cNvSpPr>
              <a:spLocks noChangeArrowheads="1"/>
            </p:cNvSpPr>
            <p:nvPr/>
          </p:nvSpPr>
          <p:spPr bwMode="auto">
            <a:xfrm>
              <a:off x="8193088" y="2401888"/>
              <a:ext cx="103188"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Line 45"/>
            <p:cNvSpPr>
              <a:spLocks noChangeShapeType="1"/>
            </p:cNvSpPr>
            <p:nvPr/>
          </p:nvSpPr>
          <p:spPr bwMode="auto">
            <a:xfrm>
              <a:off x="8255000"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Line 46"/>
            <p:cNvSpPr>
              <a:spLocks noChangeShapeType="1"/>
            </p:cNvSpPr>
            <p:nvPr/>
          </p:nvSpPr>
          <p:spPr bwMode="auto">
            <a:xfrm>
              <a:off x="8255000"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Oval 47"/>
            <p:cNvSpPr>
              <a:spLocks noChangeArrowheads="1"/>
            </p:cNvSpPr>
            <p:nvPr/>
          </p:nvSpPr>
          <p:spPr bwMode="auto">
            <a:xfrm>
              <a:off x="6329363" y="2462213"/>
              <a:ext cx="123825"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Line 48"/>
            <p:cNvSpPr>
              <a:spLocks noChangeShapeType="1"/>
            </p:cNvSpPr>
            <p:nvPr/>
          </p:nvSpPr>
          <p:spPr bwMode="auto">
            <a:xfrm>
              <a:off x="6391275" y="2524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Line 49"/>
            <p:cNvSpPr>
              <a:spLocks noChangeShapeType="1"/>
            </p:cNvSpPr>
            <p:nvPr/>
          </p:nvSpPr>
          <p:spPr bwMode="auto">
            <a:xfrm>
              <a:off x="6391275" y="2524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Oval 50"/>
            <p:cNvSpPr>
              <a:spLocks noChangeArrowheads="1"/>
            </p:cNvSpPr>
            <p:nvPr/>
          </p:nvSpPr>
          <p:spPr bwMode="auto">
            <a:xfrm>
              <a:off x="6248400" y="1868488"/>
              <a:ext cx="101600"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Line 51"/>
            <p:cNvSpPr>
              <a:spLocks noChangeShapeType="1"/>
            </p:cNvSpPr>
            <p:nvPr/>
          </p:nvSpPr>
          <p:spPr bwMode="auto">
            <a:xfrm>
              <a:off x="6288088" y="19304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Line 52"/>
            <p:cNvSpPr>
              <a:spLocks noChangeShapeType="1"/>
            </p:cNvSpPr>
            <p:nvPr/>
          </p:nvSpPr>
          <p:spPr bwMode="auto">
            <a:xfrm>
              <a:off x="6288088" y="19304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Oval 53"/>
            <p:cNvSpPr>
              <a:spLocks noChangeArrowheads="1"/>
            </p:cNvSpPr>
            <p:nvPr/>
          </p:nvSpPr>
          <p:spPr bwMode="auto">
            <a:xfrm>
              <a:off x="6207125" y="2052638"/>
              <a:ext cx="8096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Line 54"/>
            <p:cNvSpPr>
              <a:spLocks noChangeShapeType="1"/>
            </p:cNvSpPr>
            <p:nvPr/>
          </p:nvSpPr>
          <p:spPr bwMode="auto">
            <a:xfrm>
              <a:off x="6248400" y="20939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Line 55"/>
            <p:cNvSpPr>
              <a:spLocks noChangeShapeType="1"/>
            </p:cNvSpPr>
            <p:nvPr/>
          </p:nvSpPr>
          <p:spPr bwMode="auto">
            <a:xfrm>
              <a:off x="6248400" y="20939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56"/>
            <p:cNvSpPr>
              <a:spLocks noChangeArrowheads="1"/>
            </p:cNvSpPr>
            <p:nvPr/>
          </p:nvSpPr>
          <p:spPr bwMode="auto">
            <a:xfrm>
              <a:off x="6165850" y="2197100"/>
              <a:ext cx="8255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Line 57"/>
            <p:cNvSpPr>
              <a:spLocks noChangeShapeType="1"/>
            </p:cNvSpPr>
            <p:nvPr/>
          </p:nvSpPr>
          <p:spPr bwMode="auto">
            <a:xfrm>
              <a:off x="6207125" y="22367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Line 58"/>
            <p:cNvSpPr>
              <a:spLocks noChangeShapeType="1"/>
            </p:cNvSpPr>
            <p:nvPr/>
          </p:nvSpPr>
          <p:spPr bwMode="auto">
            <a:xfrm>
              <a:off x="6207125" y="22367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Oval 59"/>
            <p:cNvSpPr>
              <a:spLocks noChangeArrowheads="1"/>
            </p:cNvSpPr>
            <p:nvPr/>
          </p:nvSpPr>
          <p:spPr bwMode="auto">
            <a:xfrm>
              <a:off x="6002338" y="2032000"/>
              <a:ext cx="101600"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Line 60"/>
            <p:cNvSpPr>
              <a:spLocks noChangeShapeType="1"/>
            </p:cNvSpPr>
            <p:nvPr/>
          </p:nvSpPr>
          <p:spPr bwMode="auto">
            <a:xfrm>
              <a:off x="6042025" y="207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Line 61"/>
            <p:cNvSpPr>
              <a:spLocks noChangeShapeType="1"/>
            </p:cNvSpPr>
            <p:nvPr/>
          </p:nvSpPr>
          <p:spPr bwMode="auto">
            <a:xfrm>
              <a:off x="6042025" y="207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Oval 62"/>
            <p:cNvSpPr>
              <a:spLocks noChangeArrowheads="1"/>
            </p:cNvSpPr>
            <p:nvPr/>
          </p:nvSpPr>
          <p:spPr bwMode="auto">
            <a:xfrm>
              <a:off x="5305425" y="1684338"/>
              <a:ext cx="122238" cy="122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Line 63"/>
            <p:cNvSpPr>
              <a:spLocks noChangeShapeType="1"/>
            </p:cNvSpPr>
            <p:nvPr/>
          </p:nvSpPr>
          <p:spPr bwMode="auto">
            <a:xfrm>
              <a:off x="5367338" y="17462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Line 64"/>
            <p:cNvSpPr>
              <a:spLocks noChangeShapeType="1"/>
            </p:cNvSpPr>
            <p:nvPr/>
          </p:nvSpPr>
          <p:spPr bwMode="auto">
            <a:xfrm>
              <a:off x="5367338" y="17462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Oval 65"/>
            <p:cNvSpPr>
              <a:spLocks noChangeArrowheads="1"/>
            </p:cNvSpPr>
            <p:nvPr/>
          </p:nvSpPr>
          <p:spPr bwMode="auto">
            <a:xfrm>
              <a:off x="4875213" y="1295400"/>
              <a:ext cx="204788" cy="2047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Line 66"/>
            <p:cNvSpPr>
              <a:spLocks noChangeShapeType="1"/>
            </p:cNvSpPr>
            <p:nvPr/>
          </p:nvSpPr>
          <p:spPr bwMode="auto">
            <a:xfrm>
              <a:off x="4978400" y="1397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Line 67"/>
            <p:cNvSpPr>
              <a:spLocks noChangeShapeType="1"/>
            </p:cNvSpPr>
            <p:nvPr/>
          </p:nvSpPr>
          <p:spPr bwMode="auto">
            <a:xfrm>
              <a:off x="4978400" y="1397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Oval 68"/>
            <p:cNvSpPr>
              <a:spLocks noChangeArrowheads="1"/>
            </p:cNvSpPr>
            <p:nvPr/>
          </p:nvSpPr>
          <p:spPr bwMode="auto">
            <a:xfrm>
              <a:off x="4465638" y="1541463"/>
              <a:ext cx="163513" cy="1635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Line 69"/>
            <p:cNvSpPr>
              <a:spLocks noChangeShapeType="1"/>
            </p:cNvSpPr>
            <p:nvPr/>
          </p:nvSpPr>
          <p:spPr bwMode="auto">
            <a:xfrm>
              <a:off x="4548188" y="16224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Line 70"/>
            <p:cNvSpPr>
              <a:spLocks noChangeShapeType="1"/>
            </p:cNvSpPr>
            <p:nvPr/>
          </p:nvSpPr>
          <p:spPr bwMode="auto">
            <a:xfrm>
              <a:off x="4548188" y="16224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Oval 71"/>
            <p:cNvSpPr>
              <a:spLocks noChangeArrowheads="1"/>
            </p:cNvSpPr>
            <p:nvPr/>
          </p:nvSpPr>
          <p:spPr bwMode="auto">
            <a:xfrm>
              <a:off x="3768725" y="2073275"/>
              <a:ext cx="103188"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Line 72"/>
            <p:cNvSpPr>
              <a:spLocks noChangeShapeType="1"/>
            </p:cNvSpPr>
            <p:nvPr/>
          </p:nvSpPr>
          <p:spPr bwMode="auto">
            <a:xfrm>
              <a:off x="3810000" y="2135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Line 73"/>
            <p:cNvSpPr>
              <a:spLocks noChangeShapeType="1"/>
            </p:cNvSpPr>
            <p:nvPr/>
          </p:nvSpPr>
          <p:spPr bwMode="auto">
            <a:xfrm>
              <a:off x="3810000" y="2135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Oval 74"/>
            <p:cNvSpPr>
              <a:spLocks noChangeArrowheads="1"/>
            </p:cNvSpPr>
            <p:nvPr/>
          </p:nvSpPr>
          <p:spPr bwMode="auto">
            <a:xfrm>
              <a:off x="7537450" y="3629025"/>
              <a:ext cx="103188"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Line 75"/>
            <p:cNvSpPr>
              <a:spLocks noChangeShapeType="1"/>
            </p:cNvSpPr>
            <p:nvPr/>
          </p:nvSpPr>
          <p:spPr bwMode="auto">
            <a:xfrm>
              <a:off x="7599363" y="367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Line 76"/>
            <p:cNvSpPr>
              <a:spLocks noChangeShapeType="1"/>
            </p:cNvSpPr>
            <p:nvPr/>
          </p:nvSpPr>
          <p:spPr bwMode="auto">
            <a:xfrm>
              <a:off x="7599363" y="367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Oval 77"/>
            <p:cNvSpPr>
              <a:spLocks noChangeArrowheads="1"/>
            </p:cNvSpPr>
            <p:nvPr/>
          </p:nvSpPr>
          <p:spPr bwMode="auto">
            <a:xfrm>
              <a:off x="7681913" y="3649663"/>
              <a:ext cx="101600"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Line 78"/>
            <p:cNvSpPr>
              <a:spLocks noChangeShapeType="1"/>
            </p:cNvSpPr>
            <p:nvPr/>
          </p:nvSpPr>
          <p:spPr bwMode="auto">
            <a:xfrm>
              <a:off x="7723188" y="371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Line 79"/>
            <p:cNvSpPr>
              <a:spLocks noChangeShapeType="1"/>
            </p:cNvSpPr>
            <p:nvPr/>
          </p:nvSpPr>
          <p:spPr bwMode="auto">
            <a:xfrm>
              <a:off x="7723188" y="371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0"/>
            <p:cNvSpPr/>
            <p:nvPr/>
          </p:nvSpPr>
          <p:spPr bwMode="auto">
            <a:xfrm>
              <a:off x="2703513" y="1684338"/>
              <a:ext cx="5183188" cy="4751387"/>
            </a:xfrm>
            <a:custGeom>
              <a:avLst/>
              <a:gdLst>
                <a:gd name="T0" fmla="*/ 21 w 253"/>
                <a:gd name="T1" fmla="*/ 60 h 232"/>
                <a:gd name="T2" fmla="*/ 57 w 253"/>
                <a:gd name="T3" fmla="*/ 64 h 232"/>
                <a:gd name="T4" fmla="*/ 77 w 253"/>
                <a:gd name="T5" fmla="*/ 24 h 232"/>
                <a:gd name="T6" fmla="*/ 66 w 253"/>
                <a:gd name="T7" fmla="*/ 15 h 232"/>
                <a:gd name="T8" fmla="*/ 75 w 253"/>
                <a:gd name="T9" fmla="*/ 9 h 232"/>
                <a:gd name="T10" fmla="*/ 91 w 253"/>
                <a:gd name="T11" fmla="*/ 26 h 232"/>
                <a:gd name="T12" fmla="*/ 87 w 253"/>
                <a:gd name="T13" fmla="*/ 40 h 232"/>
                <a:gd name="T14" fmla="*/ 95 w 253"/>
                <a:gd name="T15" fmla="*/ 16 h 232"/>
                <a:gd name="T16" fmla="*/ 98 w 253"/>
                <a:gd name="T17" fmla="*/ 14 h 232"/>
                <a:gd name="T18" fmla="*/ 111 w 253"/>
                <a:gd name="T19" fmla="*/ 23 h 232"/>
                <a:gd name="T20" fmla="*/ 118 w 253"/>
                <a:gd name="T21" fmla="*/ 12 h 232"/>
                <a:gd name="T22" fmla="*/ 122 w 253"/>
                <a:gd name="T23" fmla="*/ 4 h 232"/>
                <a:gd name="T24" fmla="*/ 130 w 253"/>
                <a:gd name="T25" fmla="*/ 34 h 232"/>
                <a:gd name="T26" fmla="*/ 162 w 253"/>
                <a:gd name="T27" fmla="*/ 40 h 232"/>
                <a:gd name="T28" fmla="*/ 190 w 253"/>
                <a:gd name="T29" fmla="*/ 46 h 232"/>
                <a:gd name="T30" fmla="*/ 213 w 253"/>
                <a:gd name="T31" fmla="*/ 30 h 232"/>
                <a:gd name="T32" fmla="*/ 203 w 253"/>
                <a:gd name="T33" fmla="*/ 50 h 232"/>
                <a:gd name="T34" fmla="*/ 210 w 253"/>
                <a:gd name="T35" fmla="*/ 75 h 232"/>
                <a:gd name="T36" fmla="*/ 224 w 253"/>
                <a:gd name="T37" fmla="*/ 63 h 232"/>
                <a:gd name="T38" fmla="*/ 242 w 253"/>
                <a:gd name="T39" fmla="*/ 63 h 232"/>
                <a:gd name="T40" fmla="*/ 226 w 253"/>
                <a:gd name="T41" fmla="*/ 89 h 232"/>
                <a:gd name="T42" fmla="*/ 210 w 253"/>
                <a:gd name="T43" fmla="*/ 78 h 232"/>
                <a:gd name="T44" fmla="*/ 220 w 253"/>
                <a:gd name="T45" fmla="*/ 99 h 232"/>
                <a:gd name="T46" fmla="*/ 216 w 253"/>
                <a:gd name="T47" fmla="*/ 102 h 232"/>
                <a:gd name="T48" fmla="*/ 241 w 253"/>
                <a:gd name="T49" fmla="*/ 106 h 232"/>
                <a:gd name="T50" fmla="*/ 214 w 253"/>
                <a:gd name="T51" fmla="*/ 111 h 232"/>
                <a:gd name="T52" fmla="*/ 221 w 253"/>
                <a:gd name="T53" fmla="*/ 121 h 232"/>
                <a:gd name="T54" fmla="*/ 213 w 253"/>
                <a:gd name="T55" fmla="*/ 132 h 232"/>
                <a:gd name="T56" fmla="*/ 224 w 253"/>
                <a:gd name="T57" fmla="*/ 140 h 232"/>
                <a:gd name="T58" fmla="*/ 208 w 253"/>
                <a:gd name="T59" fmla="*/ 140 h 232"/>
                <a:gd name="T60" fmla="*/ 208 w 253"/>
                <a:gd name="T61" fmla="*/ 154 h 232"/>
                <a:gd name="T62" fmla="*/ 208 w 253"/>
                <a:gd name="T63" fmla="*/ 192 h 232"/>
                <a:gd name="T64" fmla="*/ 195 w 253"/>
                <a:gd name="T65" fmla="*/ 179 h 232"/>
                <a:gd name="T66" fmla="*/ 194 w 253"/>
                <a:gd name="T67" fmla="*/ 180 h 232"/>
                <a:gd name="T68" fmla="*/ 168 w 253"/>
                <a:gd name="T69" fmla="*/ 184 h 232"/>
                <a:gd name="T70" fmla="*/ 171 w 253"/>
                <a:gd name="T71" fmla="*/ 201 h 232"/>
                <a:gd name="T72" fmla="*/ 155 w 253"/>
                <a:gd name="T73" fmla="*/ 186 h 232"/>
                <a:gd name="T74" fmla="*/ 152 w 253"/>
                <a:gd name="T75" fmla="*/ 193 h 232"/>
                <a:gd name="T76" fmla="*/ 140 w 253"/>
                <a:gd name="T77" fmla="*/ 209 h 232"/>
                <a:gd name="T78" fmla="*/ 145 w 253"/>
                <a:gd name="T79" fmla="*/ 191 h 232"/>
                <a:gd name="T80" fmla="*/ 121 w 253"/>
                <a:gd name="T81" fmla="*/ 226 h 232"/>
                <a:gd name="T82" fmla="*/ 122 w 253"/>
                <a:gd name="T83" fmla="*/ 196 h 232"/>
                <a:gd name="T84" fmla="*/ 103 w 253"/>
                <a:gd name="T85" fmla="*/ 193 h 232"/>
                <a:gd name="T86" fmla="*/ 85 w 253"/>
                <a:gd name="T87" fmla="*/ 218 h 232"/>
                <a:gd name="T88" fmla="*/ 71 w 253"/>
                <a:gd name="T89" fmla="*/ 186 h 232"/>
                <a:gd name="T90" fmla="*/ 56 w 253"/>
                <a:gd name="T91" fmla="*/ 218 h 232"/>
                <a:gd name="T92" fmla="*/ 57 w 253"/>
                <a:gd name="T93" fmla="*/ 203 h 232"/>
                <a:gd name="T94" fmla="*/ 65 w 253"/>
                <a:gd name="T95" fmla="*/ 188 h 232"/>
                <a:gd name="T96" fmla="*/ 67 w 253"/>
                <a:gd name="T97" fmla="*/ 169 h 232"/>
                <a:gd name="T98" fmla="*/ 49 w 253"/>
                <a:gd name="T99" fmla="*/ 176 h 232"/>
                <a:gd name="T100" fmla="*/ 39 w 253"/>
                <a:gd name="T101" fmla="*/ 185 h 232"/>
                <a:gd name="T102" fmla="*/ 58 w 253"/>
                <a:gd name="T103" fmla="*/ 142 h 232"/>
                <a:gd name="T104" fmla="*/ 51 w 253"/>
                <a:gd name="T105" fmla="*/ 120 h 232"/>
                <a:gd name="T106" fmla="*/ 29 w 253"/>
                <a:gd name="T107" fmla="*/ 118 h 232"/>
                <a:gd name="T108" fmla="*/ 36 w 253"/>
                <a:gd name="T109" fmla="*/ 114 h 232"/>
                <a:gd name="T110" fmla="*/ 9 w 253"/>
                <a:gd name="T111" fmla="*/ 98 h 232"/>
                <a:gd name="T112" fmla="*/ 31 w 253"/>
                <a:gd name="T113" fmla="*/ 102 h 232"/>
                <a:gd name="T114" fmla="*/ 34 w 253"/>
                <a:gd name="T115" fmla="*/ 68 h 232"/>
                <a:gd name="T116" fmla="*/ 1 w 253"/>
                <a:gd name="T117" fmla="*/ 5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3" h="232">
                  <a:moveTo>
                    <a:pt x="1" y="55"/>
                  </a:moveTo>
                  <a:cubicBezTo>
                    <a:pt x="3" y="51"/>
                    <a:pt x="9" y="54"/>
                    <a:pt x="11" y="56"/>
                  </a:cubicBezTo>
                  <a:cubicBezTo>
                    <a:pt x="12" y="58"/>
                    <a:pt x="14" y="61"/>
                    <a:pt x="21" y="60"/>
                  </a:cubicBezTo>
                  <a:cubicBezTo>
                    <a:pt x="27" y="60"/>
                    <a:pt x="30" y="59"/>
                    <a:pt x="36" y="66"/>
                  </a:cubicBezTo>
                  <a:cubicBezTo>
                    <a:pt x="41" y="73"/>
                    <a:pt x="46" y="79"/>
                    <a:pt x="48" y="74"/>
                  </a:cubicBezTo>
                  <a:cubicBezTo>
                    <a:pt x="51" y="70"/>
                    <a:pt x="56" y="67"/>
                    <a:pt x="57" y="64"/>
                  </a:cubicBezTo>
                  <a:cubicBezTo>
                    <a:pt x="58" y="61"/>
                    <a:pt x="66" y="43"/>
                    <a:pt x="83" y="44"/>
                  </a:cubicBezTo>
                  <a:cubicBezTo>
                    <a:pt x="83" y="39"/>
                    <a:pt x="82" y="35"/>
                    <a:pt x="80" y="33"/>
                  </a:cubicBezTo>
                  <a:cubicBezTo>
                    <a:pt x="78" y="31"/>
                    <a:pt x="77" y="28"/>
                    <a:pt x="77" y="24"/>
                  </a:cubicBezTo>
                  <a:cubicBezTo>
                    <a:pt x="78" y="21"/>
                    <a:pt x="76" y="16"/>
                    <a:pt x="72" y="17"/>
                  </a:cubicBezTo>
                  <a:cubicBezTo>
                    <a:pt x="69" y="18"/>
                    <a:pt x="68" y="20"/>
                    <a:pt x="67" y="19"/>
                  </a:cubicBezTo>
                  <a:cubicBezTo>
                    <a:pt x="66" y="17"/>
                    <a:pt x="66" y="16"/>
                    <a:pt x="66" y="15"/>
                  </a:cubicBezTo>
                  <a:cubicBezTo>
                    <a:pt x="67" y="14"/>
                    <a:pt x="68" y="13"/>
                    <a:pt x="66" y="12"/>
                  </a:cubicBezTo>
                  <a:cubicBezTo>
                    <a:pt x="65" y="12"/>
                    <a:pt x="65" y="9"/>
                    <a:pt x="68" y="10"/>
                  </a:cubicBezTo>
                  <a:cubicBezTo>
                    <a:pt x="69" y="7"/>
                    <a:pt x="74" y="7"/>
                    <a:pt x="75" y="9"/>
                  </a:cubicBezTo>
                  <a:cubicBezTo>
                    <a:pt x="77" y="12"/>
                    <a:pt x="75" y="18"/>
                    <a:pt x="81" y="19"/>
                  </a:cubicBezTo>
                  <a:cubicBezTo>
                    <a:pt x="86" y="20"/>
                    <a:pt x="89" y="24"/>
                    <a:pt x="92" y="25"/>
                  </a:cubicBezTo>
                  <a:cubicBezTo>
                    <a:pt x="91" y="26"/>
                    <a:pt x="91" y="26"/>
                    <a:pt x="91" y="26"/>
                  </a:cubicBezTo>
                  <a:cubicBezTo>
                    <a:pt x="87" y="24"/>
                    <a:pt x="87" y="24"/>
                    <a:pt x="87" y="24"/>
                  </a:cubicBezTo>
                  <a:cubicBezTo>
                    <a:pt x="87" y="27"/>
                    <a:pt x="86" y="29"/>
                    <a:pt x="86" y="31"/>
                  </a:cubicBezTo>
                  <a:cubicBezTo>
                    <a:pt x="85" y="32"/>
                    <a:pt x="85" y="38"/>
                    <a:pt x="87" y="40"/>
                  </a:cubicBezTo>
                  <a:cubicBezTo>
                    <a:pt x="88" y="39"/>
                    <a:pt x="89" y="36"/>
                    <a:pt x="90" y="31"/>
                  </a:cubicBezTo>
                  <a:cubicBezTo>
                    <a:pt x="90" y="25"/>
                    <a:pt x="93" y="24"/>
                    <a:pt x="95" y="23"/>
                  </a:cubicBezTo>
                  <a:cubicBezTo>
                    <a:pt x="97" y="21"/>
                    <a:pt x="96" y="17"/>
                    <a:pt x="95" y="16"/>
                  </a:cubicBezTo>
                  <a:cubicBezTo>
                    <a:pt x="94" y="14"/>
                    <a:pt x="91" y="13"/>
                    <a:pt x="91" y="11"/>
                  </a:cubicBezTo>
                  <a:cubicBezTo>
                    <a:pt x="91" y="9"/>
                    <a:pt x="93" y="5"/>
                    <a:pt x="95" y="8"/>
                  </a:cubicBezTo>
                  <a:cubicBezTo>
                    <a:pt x="97" y="10"/>
                    <a:pt x="98" y="12"/>
                    <a:pt x="98" y="14"/>
                  </a:cubicBezTo>
                  <a:cubicBezTo>
                    <a:pt x="98" y="17"/>
                    <a:pt x="98" y="16"/>
                    <a:pt x="100" y="15"/>
                  </a:cubicBezTo>
                  <a:cubicBezTo>
                    <a:pt x="101" y="15"/>
                    <a:pt x="107" y="14"/>
                    <a:pt x="109" y="16"/>
                  </a:cubicBezTo>
                  <a:cubicBezTo>
                    <a:pt x="110" y="18"/>
                    <a:pt x="111" y="20"/>
                    <a:pt x="111" y="23"/>
                  </a:cubicBezTo>
                  <a:cubicBezTo>
                    <a:pt x="111" y="26"/>
                    <a:pt x="114" y="30"/>
                    <a:pt x="116" y="26"/>
                  </a:cubicBezTo>
                  <a:cubicBezTo>
                    <a:pt x="117" y="25"/>
                    <a:pt x="118" y="24"/>
                    <a:pt x="119" y="25"/>
                  </a:cubicBezTo>
                  <a:cubicBezTo>
                    <a:pt x="120" y="23"/>
                    <a:pt x="118" y="14"/>
                    <a:pt x="118" y="12"/>
                  </a:cubicBezTo>
                  <a:cubicBezTo>
                    <a:pt x="119" y="10"/>
                    <a:pt x="118" y="9"/>
                    <a:pt x="116" y="7"/>
                  </a:cubicBezTo>
                  <a:cubicBezTo>
                    <a:pt x="115" y="5"/>
                    <a:pt x="115" y="0"/>
                    <a:pt x="118" y="0"/>
                  </a:cubicBezTo>
                  <a:cubicBezTo>
                    <a:pt x="121" y="0"/>
                    <a:pt x="122" y="2"/>
                    <a:pt x="122" y="4"/>
                  </a:cubicBezTo>
                  <a:cubicBezTo>
                    <a:pt x="122" y="6"/>
                    <a:pt x="121" y="7"/>
                    <a:pt x="121" y="11"/>
                  </a:cubicBezTo>
                  <a:cubicBezTo>
                    <a:pt x="122" y="15"/>
                    <a:pt x="123" y="23"/>
                    <a:pt x="122" y="25"/>
                  </a:cubicBezTo>
                  <a:cubicBezTo>
                    <a:pt x="122" y="28"/>
                    <a:pt x="123" y="36"/>
                    <a:pt x="130" y="34"/>
                  </a:cubicBezTo>
                  <a:cubicBezTo>
                    <a:pt x="138" y="33"/>
                    <a:pt x="136" y="28"/>
                    <a:pt x="136" y="24"/>
                  </a:cubicBezTo>
                  <a:cubicBezTo>
                    <a:pt x="136" y="20"/>
                    <a:pt x="138" y="15"/>
                    <a:pt x="143" y="15"/>
                  </a:cubicBezTo>
                  <a:cubicBezTo>
                    <a:pt x="147" y="15"/>
                    <a:pt x="156" y="20"/>
                    <a:pt x="162" y="40"/>
                  </a:cubicBezTo>
                  <a:cubicBezTo>
                    <a:pt x="164" y="40"/>
                    <a:pt x="168" y="41"/>
                    <a:pt x="169" y="42"/>
                  </a:cubicBezTo>
                  <a:cubicBezTo>
                    <a:pt x="171" y="43"/>
                    <a:pt x="175" y="43"/>
                    <a:pt x="178" y="43"/>
                  </a:cubicBezTo>
                  <a:cubicBezTo>
                    <a:pt x="180" y="42"/>
                    <a:pt x="185" y="41"/>
                    <a:pt x="190" y="46"/>
                  </a:cubicBezTo>
                  <a:cubicBezTo>
                    <a:pt x="193" y="48"/>
                    <a:pt x="197" y="48"/>
                    <a:pt x="199" y="48"/>
                  </a:cubicBezTo>
                  <a:cubicBezTo>
                    <a:pt x="201" y="45"/>
                    <a:pt x="208" y="36"/>
                    <a:pt x="210" y="34"/>
                  </a:cubicBezTo>
                  <a:cubicBezTo>
                    <a:pt x="211" y="32"/>
                    <a:pt x="211" y="29"/>
                    <a:pt x="213" y="30"/>
                  </a:cubicBezTo>
                  <a:cubicBezTo>
                    <a:pt x="215" y="31"/>
                    <a:pt x="213" y="32"/>
                    <a:pt x="212" y="33"/>
                  </a:cubicBezTo>
                  <a:cubicBezTo>
                    <a:pt x="210" y="35"/>
                    <a:pt x="207" y="39"/>
                    <a:pt x="205" y="43"/>
                  </a:cubicBezTo>
                  <a:cubicBezTo>
                    <a:pt x="202" y="46"/>
                    <a:pt x="200" y="49"/>
                    <a:pt x="203" y="50"/>
                  </a:cubicBezTo>
                  <a:cubicBezTo>
                    <a:pt x="207" y="50"/>
                    <a:pt x="213" y="52"/>
                    <a:pt x="215" y="54"/>
                  </a:cubicBezTo>
                  <a:cubicBezTo>
                    <a:pt x="217" y="56"/>
                    <a:pt x="220" y="62"/>
                    <a:pt x="216" y="65"/>
                  </a:cubicBezTo>
                  <a:cubicBezTo>
                    <a:pt x="213" y="68"/>
                    <a:pt x="207" y="72"/>
                    <a:pt x="210" y="75"/>
                  </a:cubicBezTo>
                  <a:cubicBezTo>
                    <a:pt x="212" y="77"/>
                    <a:pt x="213" y="76"/>
                    <a:pt x="214" y="75"/>
                  </a:cubicBezTo>
                  <a:cubicBezTo>
                    <a:pt x="215" y="74"/>
                    <a:pt x="217" y="73"/>
                    <a:pt x="219" y="73"/>
                  </a:cubicBezTo>
                  <a:cubicBezTo>
                    <a:pt x="222" y="73"/>
                    <a:pt x="226" y="65"/>
                    <a:pt x="224" y="63"/>
                  </a:cubicBezTo>
                  <a:cubicBezTo>
                    <a:pt x="223" y="60"/>
                    <a:pt x="221" y="55"/>
                    <a:pt x="225" y="53"/>
                  </a:cubicBezTo>
                  <a:cubicBezTo>
                    <a:pt x="228" y="51"/>
                    <a:pt x="232" y="52"/>
                    <a:pt x="234" y="56"/>
                  </a:cubicBezTo>
                  <a:cubicBezTo>
                    <a:pt x="236" y="60"/>
                    <a:pt x="240" y="61"/>
                    <a:pt x="242" y="63"/>
                  </a:cubicBezTo>
                  <a:cubicBezTo>
                    <a:pt x="244" y="64"/>
                    <a:pt x="253" y="71"/>
                    <a:pt x="247" y="78"/>
                  </a:cubicBezTo>
                  <a:cubicBezTo>
                    <a:pt x="241" y="85"/>
                    <a:pt x="236" y="83"/>
                    <a:pt x="234" y="83"/>
                  </a:cubicBezTo>
                  <a:cubicBezTo>
                    <a:pt x="232" y="83"/>
                    <a:pt x="226" y="81"/>
                    <a:pt x="226" y="89"/>
                  </a:cubicBezTo>
                  <a:cubicBezTo>
                    <a:pt x="226" y="92"/>
                    <a:pt x="221" y="95"/>
                    <a:pt x="218" y="94"/>
                  </a:cubicBezTo>
                  <a:cubicBezTo>
                    <a:pt x="216" y="93"/>
                    <a:pt x="210" y="89"/>
                    <a:pt x="213" y="83"/>
                  </a:cubicBezTo>
                  <a:cubicBezTo>
                    <a:pt x="216" y="77"/>
                    <a:pt x="213" y="77"/>
                    <a:pt x="210" y="78"/>
                  </a:cubicBezTo>
                  <a:cubicBezTo>
                    <a:pt x="206" y="79"/>
                    <a:pt x="202" y="80"/>
                    <a:pt x="205" y="85"/>
                  </a:cubicBezTo>
                  <a:cubicBezTo>
                    <a:pt x="208" y="90"/>
                    <a:pt x="208" y="96"/>
                    <a:pt x="213" y="96"/>
                  </a:cubicBezTo>
                  <a:cubicBezTo>
                    <a:pt x="217" y="96"/>
                    <a:pt x="217" y="100"/>
                    <a:pt x="220" y="99"/>
                  </a:cubicBezTo>
                  <a:cubicBezTo>
                    <a:pt x="223" y="99"/>
                    <a:pt x="232" y="99"/>
                    <a:pt x="233" y="99"/>
                  </a:cubicBezTo>
                  <a:cubicBezTo>
                    <a:pt x="231" y="100"/>
                    <a:pt x="225" y="103"/>
                    <a:pt x="223" y="103"/>
                  </a:cubicBezTo>
                  <a:cubicBezTo>
                    <a:pt x="221" y="102"/>
                    <a:pt x="219" y="100"/>
                    <a:pt x="216" y="102"/>
                  </a:cubicBezTo>
                  <a:cubicBezTo>
                    <a:pt x="214" y="104"/>
                    <a:pt x="210" y="106"/>
                    <a:pt x="216" y="106"/>
                  </a:cubicBezTo>
                  <a:cubicBezTo>
                    <a:pt x="222" y="106"/>
                    <a:pt x="232" y="106"/>
                    <a:pt x="233" y="105"/>
                  </a:cubicBezTo>
                  <a:cubicBezTo>
                    <a:pt x="235" y="103"/>
                    <a:pt x="241" y="103"/>
                    <a:pt x="241" y="106"/>
                  </a:cubicBezTo>
                  <a:cubicBezTo>
                    <a:pt x="241" y="109"/>
                    <a:pt x="238" y="109"/>
                    <a:pt x="237" y="109"/>
                  </a:cubicBezTo>
                  <a:cubicBezTo>
                    <a:pt x="235" y="109"/>
                    <a:pt x="234" y="107"/>
                    <a:pt x="230" y="107"/>
                  </a:cubicBezTo>
                  <a:cubicBezTo>
                    <a:pt x="227" y="107"/>
                    <a:pt x="213" y="106"/>
                    <a:pt x="214" y="111"/>
                  </a:cubicBezTo>
                  <a:cubicBezTo>
                    <a:pt x="214" y="115"/>
                    <a:pt x="213" y="118"/>
                    <a:pt x="217" y="119"/>
                  </a:cubicBezTo>
                  <a:cubicBezTo>
                    <a:pt x="221" y="120"/>
                    <a:pt x="221" y="120"/>
                    <a:pt x="221" y="120"/>
                  </a:cubicBezTo>
                  <a:cubicBezTo>
                    <a:pt x="222" y="120"/>
                    <a:pt x="221" y="121"/>
                    <a:pt x="221" y="121"/>
                  </a:cubicBezTo>
                  <a:cubicBezTo>
                    <a:pt x="215" y="120"/>
                    <a:pt x="215" y="120"/>
                    <a:pt x="215" y="120"/>
                  </a:cubicBezTo>
                  <a:cubicBezTo>
                    <a:pt x="212" y="120"/>
                    <a:pt x="211" y="122"/>
                    <a:pt x="210" y="125"/>
                  </a:cubicBezTo>
                  <a:cubicBezTo>
                    <a:pt x="209" y="128"/>
                    <a:pt x="207" y="131"/>
                    <a:pt x="213" y="132"/>
                  </a:cubicBezTo>
                  <a:cubicBezTo>
                    <a:pt x="215" y="132"/>
                    <a:pt x="219" y="132"/>
                    <a:pt x="223" y="131"/>
                  </a:cubicBezTo>
                  <a:cubicBezTo>
                    <a:pt x="227" y="130"/>
                    <a:pt x="230" y="134"/>
                    <a:pt x="229" y="136"/>
                  </a:cubicBezTo>
                  <a:cubicBezTo>
                    <a:pt x="229" y="138"/>
                    <a:pt x="226" y="141"/>
                    <a:pt x="224" y="140"/>
                  </a:cubicBezTo>
                  <a:cubicBezTo>
                    <a:pt x="222" y="139"/>
                    <a:pt x="219" y="135"/>
                    <a:pt x="216" y="135"/>
                  </a:cubicBezTo>
                  <a:cubicBezTo>
                    <a:pt x="212" y="134"/>
                    <a:pt x="207" y="132"/>
                    <a:pt x="206" y="135"/>
                  </a:cubicBezTo>
                  <a:cubicBezTo>
                    <a:pt x="204" y="138"/>
                    <a:pt x="207" y="139"/>
                    <a:pt x="208" y="140"/>
                  </a:cubicBezTo>
                  <a:cubicBezTo>
                    <a:pt x="204" y="140"/>
                    <a:pt x="198" y="147"/>
                    <a:pt x="204" y="150"/>
                  </a:cubicBezTo>
                  <a:cubicBezTo>
                    <a:pt x="210" y="153"/>
                    <a:pt x="215" y="156"/>
                    <a:pt x="214" y="157"/>
                  </a:cubicBezTo>
                  <a:cubicBezTo>
                    <a:pt x="213" y="158"/>
                    <a:pt x="211" y="156"/>
                    <a:pt x="208" y="154"/>
                  </a:cubicBezTo>
                  <a:cubicBezTo>
                    <a:pt x="206" y="152"/>
                    <a:pt x="202" y="148"/>
                    <a:pt x="202" y="152"/>
                  </a:cubicBezTo>
                  <a:cubicBezTo>
                    <a:pt x="202" y="156"/>
                    <a:pt x="204" y="164"/>
                    <a:pt x="205" y="168"/>
                  </a:cubicBezTo>
                  <a:cubicBezTo>
                    <a:pt x="205" y="171"/>
                    <a:pt x="207" y="187"/>
                    <a:pt x="208" y="192"/>
                  </a:cubicBezTo>
                  <a:cubicBezTo>
                    <a:pt x="208" y="192"/>
                    <a:pt x="205" y="180"/>
                    <a:pt x="200" y="177"/>
                  </a:cubicBezTo>
                  <a:cubicBezTo>
                    <a:pt x="198" y="176"/>
                    <a:pt x="197" y="174"/>
                    <a:pt x="197" y="177"/>
                  </a:cubicBezTo>
                  <a:cubicBezTo>
                    <a:pt x="194" y="177"/>
                    <a:pt x="194" y="178"/>
                    <a:pt x="195" y="179"/>
                  </a:cubicBezTo>
                  <a:cubicBezTo>
                    <a:pt x="197" y="179"/>
                    <a:pt x="198" y="180"/>
                    <a:pt x="197" y="181"/>
                  </a:cubicBezTo>
                  <a:cubicBezTo>
                    <a:pt x="202" y="189"/>
                    <a:pt x="202" y="189"/>
                    <a:pt x="202" y="189"/>
                  </a:cubicBezTo>
                  <a:cubicBezTo>
                    <a:pt x="194" y="180"/>
                    <a:pt x="194" y="180"/>
                    <a:pt x="194" y="180"/>
                  </a:cubicBezTo>
                  <a:cubicBezTo>
                    <a:pt x="192" y="179"/>
                    <a:pt x="191" y="177"/>
                    <a:pt x="188" y="179"/>
                  </a:cubicBezTo>
                  <a:cubicBezTo>
                    <a:pt x="186" y="182"/>
                    <a:pt x="183" y="183"/>
                    <a:pt x="180" y="179"/>
                  </a:cubicBezTo>
                  <a:cubicBezTo>
                    <a:pt x="177" y="176"/>
                    <a:pt x="165" y="177"/>
                    <a:pt x="168" y="184"/>
                  </a:cubicBezTo>
                  <a:cubicBezTo>
                    <a:pt x="170" y="192"/>
                    <a:pt x="172" y="196"/>
                    <a:pt x="173" y="199"/>
                  </a:cubicBezTo>
                  <a:cubicBezTo>
                    <a:pt x="174" y="201"/>
                    <a:pt x="178" y="209"/>
                    <a:pt x="175" y="210"/>
                  </a:cubicBezTo>
                  <a:cubicBezTo>
                    <a:pt x="173" y="211"/>
                    <a:pt x="172" y="204"/>
                    <a:pt x="171" y="201"/>
                  </a:cubicBezTo>
                  <a:cubicBezTo>
                    <a:pt x="170" y="198"/>
                    <a:pt x="169" y="195"/>
                    <a:pt x="167" y="193"/>
                  </a:cubicBezTo>
                  <a:cubicBezTo>
                    <a:pt x="165" y="191"/>
                    <a:pt x="163" y="186"/>
                    <a:pt x="163" y="184"/>
                  </a:cubicBezTo>
                  <a:cubicBezTo>
                    <a:pt x="160" y="182"/>
                    <a:pt x="155" y="183"/>
                    <a:pt x="155" y="186"/>
                  </a:cubicBezTo>
                  <a:cubicBezTo>
                    <a:pt x="155" y="189"/>
                    <a:pt x="152" y="195"/>
                    <a:pt x="157" y="200"/>
                  </a:cubicBezTo>
                  <a:cubicBezTo>
                    <a:pt x="159" y="201"/>
                    <a:pt x="158" y="203"/>
                    <a:pt x="157" y="202"/>
                  </a:cubicBezTo>
                  <a:cubicBezTo>
                    <a:pt x="155" y="200"/>
                    <a:pt x="152" y="196"/>
                    <a:pt x="152" y="193"/>
                  </a:cubicBezTo>
                  <a:cubicBezTo>
                    <a:pt x="152" y="191"/>
                    <a:pt x="152" y="188"/>
                    <a:pt x="149" y="188"/>
                  </a:cubicBezTo>
                  <a:cubicBezTo>
                    <a:pt x="146" y="187"/>
                    <a:pt x="144" y="189"/>
                    <a:pt x="146" y="193"/>
                  </a:cubicBezTo>
                  <a:cubicBezTo>
                    <a:pt x="149" y="196"/>
                    <a:pt x="150" y="208"/>
                    <a:pt x="140" y="209"/>
                  </a:cubicBezTo>
                  <a:cubicBezTo>
                    <a:pt x="136" y="209"/>
                    <a:pt x="134" y="206"/>
                    <a:pt x="134" y="203"/>
                  </a:cubicBezTo>
                  <a:cubicBezTo>
                    <a:pt x="135" y="201"/>
                    <a:pt x="136" y="197"/>
                    <a:pt x="140" y="197"/>
                  </a:cubicBezTo>
                  <a:cubicBezTo>
                    <a:pt x="145" y="197"/>
                    <a:pt x="146" y="192"/>
                    <a:pt x="145" y="191"/>
                  </a:cubicBezTo>
                  <a:cubicBezTo>
                    <a:pt x="144" y="190"/>
                    <a:pt x="139" y="188"/>
                    <a:pt x="133" y="194"/>
                  </a:cubicBezTo>
                  <a:cubicBezTo>
                    <a:pt x="130" y="196"/>
                    <a:pt x="126" y="201"/>
                    <a:pt x="124" y="204"/>
                  </a:cubicBezTo>
                  <a:cubicBezTo>
                    <a:pt x="123" y="208"/>
                    <a:pt x="123" y="222"/>
                    <a:pt x="121" y="226"/>
                  </a:cubicBezTo>
                  <a:cubicBezTo>
                    <a:pt x="120" y="231"/>
                    <a:pt x="116" y="232"/>
                    <a:pt x="111" y="227"/>
                  </a:cubicBezTo>
                  <a:cubicBezTo>
                    <a:pt x="106" y="222"/>
                    <a:pt x="110" y="216"/>
                    <a:pt x="113" y="213"/>
                  </a:cubicBezTo>
                  <a:cubicBezTo>
                    <a:pt x="115" y="209"/>
                    <a:pt x="121" y="199"/>
                    <a:pt x="122" y="196"/>
                  </a:cubicBezTo>
                  <a:cubicBezTo>
                    <a:pt x="122" y="193"/>
                    <a:pt x="122" y="188"/>
                    <a:pt x="118" y="189"/>
                  </a:cubicBezTo>
                  <a:cubicBezTo>
                    <a:pt x="114" y="189"/>
                    <a:pt x="114" y="192"/>
                    <a:pt x="111" y="191"/>
                  </a:cubicBezTo>
                  <a:cubicBezTo>
                    <a:pt x="108" y="191"/>
                    <a:pt x="105" y="189"/>
                    <a:pt x="103" y="193"/>
                  </a:cubicBezTo>
                  <a:cubicBezTo>
                    <a:pt x="100" y="198"/>
                    <a:pt x="97" y="199"/>
                    <a:pt x="94" y="200"/>
                  </a:cubicBezTo>
                  <a:cubicBezTo>
                    <a:pt x="86" y="218"/>
                    <a:pt x="86" y="218"/>
                    <a:pt x="86" y="218"/>
                  </a:cubicBezTo>
                  <a:cubicBezTo>
                    <a:pt x="85" y="220"/>
                    <a:pt x="84" y="219"/>
                    <a:pt x="85" y="218"/>
                  </a:cubicBezTo>
                  <a:cubicBezTo>
                    <a:pt x="86" y="216"/>
                    <a:pt x="93" y="199"/>
                    <a:pt x="93" y="199"/>
                  </a:cubicBezTo>
                  <a:cubicBezTo>
                    <a:pt x="92" y="196"/>
                    <a:pt x="91" y="190"/>
                    <a:pt x="91" y="188"/>
                  </a:cubicBezTo>
                  <a:cubicBezTo>
                    <a:pt x="90" y="184"/>
                    <a:pt x="84" y="179"/>
                    <a:pt x="71" y="186"/>
                  </a:cubicBezTo>
                  <a:cubicBezTo>
                    <a:pt x="67" y="188"/>
                    <a:pt x="67" y="190"/>
                    <a:pt x="67" y="193"/>
                  </a:cubicBezTo>
                  <a:cubicBezTo>
                    <a:pt x="67" y="196"/>
                    <a:pt x="67" y="202"/>
                    <a:pt x="61" y="206"/>
                  </a:cubicBezTo>
                  <a:cubicBezTo>
                    <a:pt x="54" y="209"/>
                    <a:pt x="54" y="213"/>
                    <a:pt x="56" y="218"/>
                  </a:cubicBezTo>
                  <a:cubicBezTo>
                    <a:pt x="57" y="223"/>
                    <a:pt x="54" y="228"/>
                    <a:pt x="50" y="229"/>
                  </a:cubicBezTo>
                  <a:cubicBezTo>
                    <a:pt x="46" y="231"/>
                    <a:pt x="45" y="227"/>
                    <a:pt x="46" y="222"/>
                  </a:cubicBezTo>
                  <a:cubicBezTo>
                    <a:pt x="46" y="216"/>
                    <a:pt x="56" y="208"/>
                    <a:pt x="57" y="203"/>
                  </a:cubicBezTo>
                  <a:cubicBezTo>
                    <a:pt x="57" y="192"/>
                    <a:pt x="60" y="191"/>
                    <a:pt x="56" y="187"/>
                  </a:cubicBezTo>
                  <a:cubicBezTo>
                    <a:pt x="54" y="183"/>
                    <a:pt x="56" y="181"/>
                    <a:pt x="59" y="184"/>
                  </a:cubicBezTo>
                  <a:cubicBezTo>
                    <a:pt x="62" y="187"/>
                    <a:pt x="64" y="189"/>
                    <a:pt x="65" y="188"/>
                  </a:cubicBezTo>
                  <a:cubicBezTo>
                    <a:pt x="66" y="186"/>
                    <a:pt x="66" y="183"/>
                    <a:pt x="66" y="180"/>
                  </a:cubicBezTo>
                  <a:cubicBezTo>
                    <a:pt x="66" y="178"/>
                    <a:pt x="66" y="177"/>
                    <a:pt x="68" y="176"/>
                  </a:cubicBezTo>
                  <a:cubicBezTo>
                    <a:pt x="69" y="174"/>
                    <a:pt x="69" y="170"/>
                    <a:pt x="67" y="169"/>
                  </a:cubicBezTo>
                  <a:cubicBezTo>
                    <a:pt x="64" y="167"/>
                    <a:pt x="62" y="166"/>
                    <a:pt x="62" y="164"/>
                  </a:cubicBezTo>
                  <a:cubicBezTo>
                    <a:pt x="61" y="163"/>
                    <a:pt x="59" y="160"/>
                    <a:pt x="57" y="163"/>
                  </a:cubicBezTo>
                  <a:cubicBezTo>
                    <a:pt x="54" y="165"/>
                    <a:pt x="49" y="171"/>
                    <a:pt x="49" y="176"/>
                  </a:cubicBezTo>
                  <a:cubicBezTo>
                    <a:pt x="49" y="181"/>
                    <a:pt x="46" y="181"/>
                    <a:pt x="44" y="183"/>
                  </a:cubicBezTo>
                  <a:cubicBezTo>
                    <a:pt x="43" y="185"/>
                    <a:pt x="37" y="196"/>
                    <a:pt x="34" y="192"/>
                  </a:cubicBezTo>
                  <a:cubicBezTo>
                    <a:pt x="30" y="188"/>
                    <a:pt x="38" y="186"/>
                    <a:pt x="39" y="185"/>
                  </a:cubicBezTo>
                  <a:cubicBezTo>
                    <a:pt x="40" y="185"/>
                    <a:pt x="43" y="183"/>
                    <a:pt x="43" y="180"/>
                  </a:cubicBezTo>
                  <a:cubicBezTo>
                    <a:pt x="44" y="176"/>
                    <a:pt x="47" y="174"/>
                    <a:pt x="49" y="170"/>
                  </a:cubicBezTo>
                  <a:cubicBezTo>
                    <a:pt x="51" y="167"/>
                    <a:pt x="60" y="154"/>
                    <a:pt x="58" y="142"/>
                  </a:cubicBezTo>
                  <a:cubicBezTo>
                    <a:pt x="56" y="130"/>
                    <a:pt x="55" y="126"/>
                    <a:pt x="45" y="134"/>
                  </a:cubicBezTo>
                  <a:cubicBezTo>
                    <a:pt x="44" y="133"/>
                    <a:pt x="44" y="133"/>
                    <a:pt x="44" y="133"/>
                  </a:cubicBezTo>
                  <a:cubicBezTo>
                    <a:pt x="48" y="130"/>
                    <a:pt x="54" y="125"/>
                    <a:pt x="51" y="120"/>
                  </a:cubicBezTo>
                  <a:cubicBezTo>
                    <a:pt x="48" y="116"/>
                    <a:pt x="49" y="118"/>
                    <a:pt x="46" y="118"/>
                  </a:cubicBezTo>
                  <a:cubicBezTo>
                    <a:pt x="44" y="119"/>
                    <a:pt x="39" y="120"/>
                    <a:pt x="37" y="118"/>
                  </a:cubicBezTo>
                  <a:cubicBezTo>
                    <a:pt x="34" y="116"/>
                    <a:pt x="33" y="114"/>
                    <a:pt x="29" y="118"/>
                  </a:cubicBezTo>
                  <a:cubicBezTo>
                    <a:pt x="25" y="121"/>
                    <a:pt x="20" y="118"/>
                    <a:pt x="20" y="115"/>
                  </a:cubicBezTo>
                  <a:cubicBezTo>
                    <a:pt x="20" y="113"/>
                    <a:pt x="21" y="110"/>
                    <a:pt x="26" y="110"/>
                  </a:cubicBezTo>
                  <a:cubicBezTo>
                    <a:pt x="31" y="110"/>
                    <a:pt x="28" y="114"/>
                    <a:pt x="36" y="114"/>
                  </a:cubicBezTo>
                  <a:cubicBezTo>
                    <a:pt x="34" y="112"/>
                    <a:pt x="31" y="109"/>
                    <a:pt x="30" y="107"/>
                  </a:cubicBezTo>
                  <a:cubicBezTo>
                    <a:pt x="29" y="106"/>
                    <a:pt x="27" y="103"/>
                    <a:pt x="24" y="106"/>
                  </a:cubicBezTo>
                  <a:cubicBezTo>
                    <a:pt x="21" y="108"/>
                    <a:pt x="11" y="107"/>
                    <a:pt x="9" y="98"/>
                  </a:cubicBezTo>
                  <a:cubicBezTo>
                    <a:pt x="7" y="89"/>
                    <a:pt x="15" y="91"/>
                    <a:pt x="17" y="91"/>
                  </a:cubicBezTo>
                  <a:cubicBezTo>
                    <a:pt x="20" y="91"/>
                    <a:pt x="25" y="93"/>
                    <a:pt x="26" y="100"/>
                  </a:cubicBezTo>
                  <a:cubicBezTo>
                    <a:pt x="27" y="106"/>
                    <a:pt x="31" y="105"/>
                    <a:pt x="31" y="102"/>
                  </a:cubicBezTo>
                  <a:cubicBezTo>
                    <a:pt x="32" y="98"/>
                    <a:pt x="32" y="93"/>
                    <a:pt x="37" y="95"/>
                  </a:cubicBezTo>
                  <a:cubicBezTo>
                    <a:pt x="42" y="96"/>
                    <a:pt x="45" y="89"/>
                    <a:pt x="44" y="86"/>
                  </a:cubicBezTo>
                  <a:cubicBezTo>
                    <a:pt x="43" y="82"/>
                    <a:pt x="39" y="71"/>
                    <a:pt x="34" y="68"/>
                  </a:cubicBezTo>
                  <a:cubicBezTo>
                    <a:pt x="31" y="68"/>
                    <a:pt x="26" y="67"/>
                    <a:pt x="23" y="64"/>
                  </a:cubicBezTo>
                  <a:cubicBezTo>
                    <a:pt x="20" y="61"/>
                    <a:pt x="15" y="61"/>
                    <a:pt x="11" y="61"/>
                  </a:cubicBezTo>
                  <a:cubicBezTo>
                    <a:pt x="8" y="62"/>
                    <a:pt x="0" y="61"/>
                    <a:pt x="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lnSpc>
                  <a:spcPct val="200000"/>
                </a:lnSpc>
              </a:pPr>
              <a:r>
                <a:rPr lang="zh-CN" altLang="en-US" sz="11500" smtClean="0">
                  <a:latin typeface="华文行楷" panose="02010800040101010101" charset="-122"/>
                  <a:ea typeface="华文行楷" panose="02010800040101010101" charset="-122"/>
                </a:rPr>
                <a:t>叁</a:t>
              </a:r>
              <a:endParaRPr lang="zh-CN" altLang="en-US" sz="11500">
                <a:latin typeface="华文行楷" panose="02010800040101010101" charset="-122"/>
                <a:ea typeface="华文行楷" panose="02010800040101010101" charset="-122"/>
              </a:endParaRPr>
            </a:p>
          </p:txBody>
        </p:sp>
        <p:sp>
          <p:nvSpPr>
            <p:cNvPr id="108" name="Oval 81"/>
            <p:cNvSpPr>
              <a:spLocks noChangeArrowheads="1"/>
            </p:cNvSpPr>
            <p:nvPr/>
          </p:nvSpPr>
          <p:spPr bwMode="auto">
            <a:xfrm>
              <a:off x="5346700" y="5780088"/>
              <a:ext cx="60325"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Line 82"/>
            <p:cNvSpPr>
              <a:spLocks noChangeShapeType="1"/>
            </p:cNvSpPr>
            <p:nvPr/>
          </p:nvSpPr>
          <p:spPr bwMode="auto">
            <a:xfrm>
              <a:off x="5367338" y="58213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Line 83"/>
            <p:cNvSpPr>
              <a:spLocks noChangeShapeType="1"/>
            </p:cNvSpPr>
            <p:nvPr/>
          </p:nvSpPr>
          <p:spPr bwMode="auto">
            <a:xfrm>
              <a:off x="5367338" y="58213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Oval 84"/>
            <p:cNvSpPr>
              <a:spLocks noChangeArrowheads="1"/>
            </p:cNvSpPr>
            <p:nvPr/>
          </p:nvSpPr>
          <p:spPr bwMode="auto">
            <a:xfrm>
              <a:off x="4465638" y="5881688"/>
              <a:ext cx="142875" cy="1444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Line 85"/>
            <p:cNvSpPr>
              <a:spLocks noChangeShapeType="1"/>
            </p:cNvSpPr>
            <p:nvPr/>
          </p:nvSpPr>
          <p:spPr bwMode="auto">
            <a:xfrm>
              <a:off x="4527550" y="594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Line 86"/>
            <p:cNvSpPr>
              <a:spLocks noChangeShapeType="1"/>
            </p:cNvSpPr>
            <p:nvPr/>
          </p:nvSpPr>
          <p:spPr bwMode="auto">
            <a:xfrm>
              <a:off x="4527550" y="594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Oval 87"/>
            <p:cNvSpPr>
              <a:spLocks noChangeArrowheads="1"/>
            </p:cNvSpPr>
            <p:nvPr/>
          </p:nvSpPr>
          <p:spPr bwMode="auto">
            <a:xfrm>
              <a:off x="5530850" y="6046788"/>
              <a:ext cx="8255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Line 88"/>
            <p:cNvSpPr>
              <a:spLocks noChangeShapeType="1"/>
            </p:cNvSpPr>
            <p:nvPr/>
          </p:nvSpPr>
          <p:spPr bwMode="auto">
            <a:xfrm>
              <a:off x="5572125" y="60864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Line 89"/>
            <p:cNvSpPr>
              <a:spLocks noChangeShapeType="1"/>
            </p:cNvSpPr>
            <p:nvPr/>
          </p:nvSpPr>
          <p:spPr bwMode="auto">
            <a:xfrm>
              <a:off x="5572125" y="60864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Oval 90"/>
            <p:cNvSpPr>
              <a:spLocks noChangeArrowheads="1"/>
            </p:cNvSpPr>
            <p:nvPr/>
          </p:nvSpPr>
          <p:spPr bwMode="auto">
            <a:xfrm>
              <a:off x="6022975" y="5964238"/>
              <a:ext cx="80963" cy="101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Line 91"/>
            <p:cNvSpPr>
              <a:spLocks noChangeShapeType="1"/>
            </p:cNvSpPr>
            <p:nvPr/>
          </p:nvSpPr>
          <p:spPr bwMode="auto">
            <a:xfrm>
              <a:off x="6062663" y="602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Line 92"/>
            <p:cNvSpPr>
              <a:spLocks noChangeShapeType="1"/>
            </p:cNvSpPr>
            <p:nvPr/>
          </p:nvSpPr>
          <p:spPr bwMode="auto">
            <a:xfrm>
              <a:off x="6062663" y="602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Oval 93"/>
            <p:cNvSpPr>
              <a:spLocks noChangeArrowheads="1"/>
            </p:cNvSpPr>
            <p:nvPr/>
          </p:nvSpPr>
          <p:spPr bwMode="auto">
            <a:xfrm>
              <a:off x="3768725" y="2892425"/>
              <a:ext cx="184150" cy="2047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Line 94"/>
            <p:cNvSpPr>
              <a:spLocks noChangeShapeType="1"/>
            </p:cNvSpPr>
            <p:nvPr/>
          </p:nvSpPr>
          <p:spPr bwMode="auto">
            <a:xfrm>
              <a:off x="3871913" y="29956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Line 95"/>
            <p:cNvSpPr>
              <a:spLocks noChangeShapeType="1"/>
            </p:cNvSpPr>
            <p:nvPr/>
          </p:nvSpPr>
          <p:spPr bwMode="auto">
            <a:xfrm>
              <a:off x="3871913" y="29956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Oval 96"/>
            <p:cNvSpPr>
              <a:spLocks noChangeArrowheads="1"/>
            </p:cNvSpPr>
            <p:nvPr/>
          </p:nvSpPr>
          <p:spPr bwMode="auto">
            <a:xfrm>
              <a:off x="2397125" y="4305300"/>
              <a:ext cx="285750" cy="2047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Line 97"/>
            <p:cNvSpPr>
              <a:spLocks noChangeShapeType="1"/>
            </p:cNvSpPr>
            <p:nvPr/>
          </p:nvSpPr>
          <p:spPr bwMode="auto">
            <a:xfrm>
              <a:off x="2540000" y="440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Line 98"/>
            <p:cNvSpPr>
              <a:spLocks noChangeShapeType="1"/>
            </p:cNvSpPr>
            <p:nvPr/>
          </p:nvSpPr>
          <p:spPr bwMode="auto">
            <a:xfrm>
              <a:off x="2540000" y="440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Oval 99"/>
            <p:cNvSpPr>
              <a:spLocks noChangeArrowheads="1"/>
            </p:cNvSpPr>
            <p:nvPr/>
          </p:nvSpPr>
          <p:spPr bwMode="auto">
            <a:xfrm>
              <a:off x="3543300" y="5002213"/>
              <a:ext cx="103188"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Line 100"/>
            <p:cNvSpPr>
              <a:spLocks noChangeShapeType="1"/>
            </p:cNvSpPr>
            <p:nvPr/>
          </p:nvSpPr>
          <p:spPr bwMode="auto">
            <a:xfrm>
              <a:off x="3605213" y="5043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Line 101"/>
            <p:cNvSpPr>
              <a:spLocks noChangeShapeType="1"/>
            </p:cNvSpPr>
            <p:nvPr/>
          </p:nvSpPr>
          <p:spPr bwMode="auto">
            <a:xfrm>
              <a:off x="3605213" y="5043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Oval 102"/>
            <p:cNvSpPr>
              <a:spLocks noChangeArrowheads="1"/>
            </p:cNvSpPr>
            <p:nvPr/>
          </p:nvSpPr>
          <p:spPr bwMode="auto">
            <a:xfrm>
              <a:off x="5121275" y="6537325"/>
              <a:ext cx="6191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Line 103"/>
            <p:cNvSpPr>
              <a:spLocks noChangeShapeType="1"/>
            </p:cNvSpPr>
            <p:nvPr/>
          </p:nvSpPr>
          <p:spPr bwMode="auto">
            <a:xfrm>
              <a:off x="5141913" y="6578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Line 104"/>
            <p:cNvSpPr>
              <a:spLocks noChangeShapeType="1"/>
            </p:cNvSpPr>
            <p:nvPr/>
          </p:nvSpPr>
          <p:spPr bwMode="auto">
            <a:xfrm>
              <a:off x="5141913" y="6578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Oval 105"/>
            <p:cNvSpPr>
              <a:spLocks noChangeArrowheads="1"/>
            </p:cNvSpPr>
            <p:nvPr/>
          </p:nvSpPr>
          <p:spPr bwMode="auto">
            <a:xfrm>
              <a:off x="6575425" y="4797425"/>
              <a:ext cx="204788" cy="306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Line 106"/>
            <p:cNvSpPr>
              <a:spLocks noChangeShapeType="1"/>
            </p:cNvSpPr>
            <p:nvPr/>
          </p:nvSpPr>
          <p:spPr bwMode="auto">
            <a:xfrm>
              <a:off x="6677025" y="494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Line 107"/>
            <p:cNvSpPr>
              <a:spLocks noChangeShapeType="1"/>
            </p:cNvSpPr>
            <p:nvPr/>
          </p:nvSpPr>
          <p:spPr bwMode="auto">
            <a:xfrm>
              <a:off x="6677025" y="494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Oval 108"/>
            <p:cNvSpPr>
              <a:spLocks noChangeArrowheads="1"/>
            </p:cNvSpPr>
            <p:nvPr/>
          </p:nvSpPr>
          <p:spPr bwMode="auto">
            <a:xfrm>
              <a:off x="6103938" y="2401888"/>
              <a:ext cx="8255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Line 109"/>
            <p:cNvSpPr>
              <a:spLocks noChangeShapeType="1"/>
            </p:cNvSpPr>
            <p:nvPr/>
          </p:nvSpPr>
          <p:spPr bwMode="auto">
            <a:xfrm>
              <a:off x="6145213"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Line 110"/>
            <p:cNvSpPr>
              <a:spLocks noChangeShapeType="1"/>
            </p:cNvSpPr>
            <p:nvPr/>
          </p:nvSpPr>
          <p:spPr bwMode="auto">
            <a:xfrm>
              <a:off x="6145213"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11"/>
            <p:cNvSpPr/>
            <p:nvPr/>
          </p:nvSpPr>
          <p:spPr bwMode="auto">
            <a:xfrm>
              <a:off x="6842125" y="1622425"/>
              <a:ext cx="1166813" cy="1065212"/>
            </a:xfrm>
            <a:custGeom>
              <a:avLst/>
              <a:gdLst>
                <a:gd name="T0" fmla="*/ 1 w 57"/>
                <a:gd name="T1" fmla="*/ 20 h 52"/>
                <a:gd name="T2" fmla="*/ 3 w 57"/>
                <a:gd name="T3" fmla="*/ 16 h 52"/>
                <a:gd name="T4" fmla="*/ 5 w 57"/>
                <a:gd name="T5" fmla="*/ 13 h 52"/>
                <a:gd name="T6" fmla="*/ 8 w 57"/>
                <a:gd name="T7" fmla="*/ 10 h 52"/>
                <a:gd name="T8" fmla="*/ 12 w 57"/>
                <a:gd name="T9" fmla="*/ 6 h 52"/>
                <a:gd name="T10" fmla="*/ 17 w 57"/>
                <a:gd name="T11" fmla="*/ 1 h 52"/>
                <a:gd name="T12" fmla="*/ 22 w 57"/>
                <a:gd name="T13" fmla="*/ 2 h 52"/>
                <a:gd name="T14" fmla="*/ 27 w 57"/>
                <a:gd name="T15" fmla="*/ 5 h 52"/>
                <a:gd name="T16" fmla="*/ 34 w 57"/>
                <a:gd name="T17" fmla="*/ 3 h 52"/>
                <a:gd name="T18" fmla="*/ 52 w 57"/>
                <a:gd name="T19" fmla="*/ 14 h 52"/>
                <a:gd name="T20" fmla="*/ 53 w 57"/>
                <a:gd name="T21" fmla="*/ 29 h 52"/>
                <a:gd name="T22" fmla="*/ 54 w 57"/>
                <a:gd name="T23" fmla="*/ 38 h 52"/>
                <a:gd name="T24" fmla="*/ 52 w 57"/>
                <a:gd name="T25" fmla="*/ 48 h 52"/>
                <a:gd name="T26" fmla="*/ 42 w 57"/>
                <a:gd name="T27" fmla="*/ 47 h 52"/>
                <a:gd name="T28" fmla="*/ 32 w 57"/>
                <a:gd name="T29" fmla="*/ 46 h 52"/>
                <a:gd name="T30" fmla="*/ 29 w 57"/>
                <a:gd name="T31" fmla="*/ 46 h 52"/>
                <a:gd name="T32" fmla="*/ 25 w 57"/>
                <a:gd name="T33" fmla="*/ 44 h 52"/>
                <a:gd name="T34" fmla="*/ 23 w 57"/>
                <a:gd name="T35" fmla="*/ 42 h 52"/>
                <a:gd name="T36" fmla="*/ 13 w 57"/>
                <a:gd name="T37" fmla="*/ 42 h 52"/>
                <a:gd name="T38" fmla="*/ 10 w 57"/>
                <a:gd name="T39" fmla="*/ 39 h 52"/>
                <a:gd name="T40" fmla="*/ 16 w 57"/>
                <a:gd name="T41" fmla="*/ 30 h 52"/>
                <a:gd name="T42" fmla="*/ 12 w 57"/>
                <a:gd name="T43" fmla="*/ 23 h 52"/>
                <a:gd name="T44" fmla="*/ 10 w 57"/>
                <a:gd name="T45" fmla="*/ 18 h 52"/>
                <a:gd name="T46" fmla="*/ 1 w 57"/>
                <a:gd name="T47"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52">
                  <a:moveTo>
                    <a:pt x="1" y="20"/>
                  </a:moveTo>
                  <a:cubicBezTo>
                    <a:pt x="0" y="18"/>
                    <a:pt x="1" y="16"/>
                    <a:pt x="3" y="16"/>
                  </a:cubicBezTo>
                  <a:cubicBezTo>
                    <a:pt x="4" y="16"/>
                    <a:pt x="5" y="14"/>
                    <a:pt x="5" y="13"/>
                  </a:cubicBezTo>
                  <a:cubicBezTo>
                    <a:pt x="5" y="12"/>
                    <a:pt x="5" y="10"/>
                    <a:pt x="8" y="10"/>
                  </a:cubicBezTo>
                  <a:cubicBezTo>
                    <a:pt x="11" y="11"/>
                    <a:pt x="12" y="8"/>
                    <a:pt x="12" y="6"/>
                  </a:cubicBezTo>
                  <a:cubicBezTo>
                    <a:pt x="12" y="4"/>
                    <a:pt x="13" y="1"/>
                    <a:pt x="17" y="1"/>
                  </a:cubicBezTo>
                  <a:cubicBezTo>
                    <a:pt x="21" y="0"/>
                    <a:pt x="22" y="1"/>
                    <a:pt x="22" y="2"/>
                  </a:cubicBezTo>
                  <a:cubicBezTo>
                    <a:pt x="22" y="5"/>
                    <a:pt x="25" y="6"/>
                    <a:pt x="27" y="5"/>
                  </a:cubicBezTo>
                  <a:cubicBezTo>
                    <a:pt x="29" y="4"/>
                    <a:pt x="30" y="2"/>
                    <a:pt x="34" y="3"/>
                  </a:cubicBezTo>
                  <a:cubicBezTo>
                    <a:pt x="39" y="4"/>
                    <a:pt x="46" y="5"/>
                    <a:pt x="52" y="14"/>
                  </a:cubicBezTo>
                  <a:cubicBezTo>
                    <a:pt x="57" y="23"/>
                    <a:pt x="53" y="26"/>
                    <a:pt x="53" y="29"/>
                  </a:cubicBezTo>
                  <a:cubicBezTo>
                    <a:pt x="52" y="31"/>
                    <a:pt x="50" y="33"/>
                    <a:pt x="54" y="38"/>
                  </a:cubicBezTo>
                  <a:cubicBezTo>
                    <a:pt x="57" y="42"/>
                    <a:pt x="53" y="46"/>
                    <a:pt x="52" y="48"/>
                  </a:cubicBezTo>
                  <a:cubicBezTo>
                    <a:pt x="51" y="49"/>
                    <a:pt x="46" y="52"/>
                    <a:pt x="42" y="47"/>
                  </a:cubicBezTo>
                  <a:cubicBezTo>
                    <a:pt x="38" y="42"/>
                    <a:pt x="32" y="43"/>
                    <a:pt x="32" y="46"/>
                  </a:cubicBezTo>
                  <a:cubicBezTo>
                    <a:pt x="32" y="48"/>
                    <a:pt x="29" y="50"/>
                    <a:pt x="29" y="46"/>
                  </a:cubicBezTo>
                  <a:cubicBezTo>
                    <a:pt x="28" y="44"/>
                    <a:pt x="26" y="44"/>
                    <a:pt x="25" y="44"/>
                  </a:cubicBezTo>
                  <a:cubicBezTo>
                    <a:pt x="24" y="45"/>
                    <a:pt x="23" y="44"/>
                    <a:pt x="23" y="42"/>
                  </a:cubicBezTo>
                  <a:cubicBezTo>
                    <a:pt x="23" y="39"/>
                    <a:pt x="18" y="37"/>
                    <a:pt x="13" y="42"/>
                  </a:cubicBezTo>
                  <a:cubicBezTo>
                    <a:pt x="11" y="44"/>
                    <a:pt x="8" y="42"/>
                    <a:pt x="10" y="39"/>
                  </a:cubicBezTo>
                  <a:cubicBezTo>
                    <a:pt x="13" y="37"/>
                    <a:pt x="16" y="32"/>
                    <a:pt x="16" y="30"/>
                  </a:cubicBezTo>
                  <a:cubicBezTo>
                    <a:pt x="15" y="26"/>
                    <a:pt x="13" y="26"/>
                    <a:pt x="12" y="23"/>
                  </a:cubicBezTo>
                  <a:cubicBezTo>
                    <a:pt x="11" y="21"/>
                    <a:pt x="12" y="17"/>
                    <a:pt x="10" y="18"/>
                  </a:cubicBezTo>
                  <a:cubicBezTo>
                    <a:pt x="5" y="19"/>
                    <a:pt x="3" y="23"/>
                    <a:pt x="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31"/>
                                        </p:tgtEl>
                                      </p:cBhvr>
                                    </p:animEffect>
                                    <p:set>
                                      <p:cBhvr>
                                        <p:cTn id="7" dur="1" fill="hold">
                                          <p:stCondLst>
                                            <p:cond delay="1999"/>
                                          </p:stCondLst>
                                        </p:cTn>
                                        <p:tgtEl>
                                          <p:spTgt spid="31"/>
                                        </p:tgtEl>
                                        <p:attrNameLst>
                                          <p:attrName>style.visibility</p:attrName>
                                        </p:attrNameLst>
                                      </p:cBhvr>
                                      <p:to>
                                        <p:strVal val="hidden"/>
                                      </p:to>
                                    </p:set>
                                  </p:childTnLst>
                                </p:cTn>
                              </p:par>
                              <p:par>
                                <p:cTn id="8" presetID="6" presetClass="emph" presetSubtype="0" accel="49000" decel="51000" fill="hold" nodeType="withEffect">
                                  <p:stCondLst>
                                    <p:cond delay="0"/>
                                  </p:stCondLst>
                                  <p:childTnLst>
                                    <p:animScale>
                                      <p:cBhvr>
                                        <p:cTn id="9" dur="2000" fill="hold"/>
                                        <p:tgtEl>
                                          <p:spTgt spid="31"/>
                                        </p:tgtEl>
                                      </p:cBhvr>
                                      <p:by x="150000" y="150000"/>
                                    </p:animScale>
                                  </p:childTnLst>
                                </p:cTn>
                              </p:par>
                              <p:par>
                                <p:cTn id="10" presetID="10" presetClass="entr" presetSubtype="0" fill="hold" grpId="0" nodeType="with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2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a:spLocks noEditPoints="1"/>
          </p:cNvSpPr>
          <p:nvPr/>
        </p:nvSpPr>
        <p:spPr bwMode="auto">
          <a:xfrm>
            <a:off x="1919733" y="4993217"/>
            <a:ext cx="1519767" cy="1517651"/>
          </a:xfrm>
          <a:custGeom>
            <a:avLst/>
            <a:gdLst>
              <a:gd name="T0" fmla="*/ 568 w 631"/>
              <a:gd name="T1" fmla="*/ 316 h 632"/>
              <a:gd name="T2" fmla="*/ 315 w 631"/>
              <a:gd name="T3" fmla="*/ 568 h 632"/>
              <a:gd name="T4" fmla="*/ 63 w 631"/>
              <a:gd name="T5" fmla="*/ 316 h 632"/>
              <a:gd name="T6" fmla="*/ 315 w 631"/>
              <a:gd name="T7" fmla="*/ 64 h 632"/>
              <a:gd name="T8" fmla="*/ 568 w 631"/>
              <a:gd name="T9" fmla="*/ 316 h 632"/>
              <a:gd name="T10" fmla="*/ 631 w 631"/>
              <a:gd name="T11" fmla="*/ 316 h 632"/>
              <a:gd name="T12" fmla="*/ 315 w 631"/>
              <a:gd name="T13" fmla="*/ 0 h 632"/>
              <a:gd name="T14" fmla="*/ 0 w 631"/>
              <a:gd name="T15" fmla="*/ 316 h 632"/>
              <a:gd name="T16" fmla="*/ 315 w 631"/>
              <a:gd name="T17" fmla="*/ 632 h 632"/>
              <a:gd name="T18" fmla="*/ 631 w 631"/>
              <a:gd name="T19" fmla="*/ 31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632">
                <a:moveTo>
                  <a:pt x="568" y="316"/>
                </a:moveTo>
                <a:cubicBezTo>
                  <a:pt x="568" y="455"/>
                  <a:pt x="455" y="568"/>
                  <a:pt x="315" y="568"/>
                </a:cubicBezTo>
                <a:cubicBezTo>
                  <a:pt x="176" y="568"/>
                  <a:pt x="63" y="455"/>
                  <a:pt x="63" y="316"/>
                </a:cubicBezTo>
                <a:cubicBezTo>
                  <a:pt x="63" y="177"/>
                  <a:pt x="176" y="64"/>
                  <a:pt x="315" y="64"/>
                </a:cubicBezTo>
                <a:cubicBezTo>
                  <a:pt x="455" y="64"/>
                  <a:pt x="568" y="177"/>
                  <a:pt x="568" y="316"/>
                </a:cubicBezTo>
                <a:moveTo>
                  <a:pt x="631" y="316"/>
                </a:moveTo>
                <a:cubicBezTo>
                  <a:pt x="631" y="141"/>
                  <a:pt x="490" y="0"/>
                  <a:pt x="315" y="0"/>
                </a:cubicBezTo>
                <a:cubicBezTo>
                  <a:pt x="141" y="0"/>
                  <a:pt x="0" y="141"/>
                  <a:pt x="0" y="316"/>
                </a:cubicBezTo>
                <a:cubicBezTo>
                  <a:pt x="0" y="490"/>
                  <a:pt x="141" y="632"/>
                  <a:pt x="315" y="632"/>
                </a:cubicBezTo>
                <a:cubicBezTo>
                  <a:pt x="490" y="632"/>
                  <a:pt x="631" y="490"/>
                  <a:pt x="631" y="316"/>
                </a:cubicBezTo>
              </a:path>
            </a:pathLst>
          </a:custGeom>
          <a:solidFill>
            <a:schemeClr val="accent4"/>
          </a:solidFill>
          <a:ln>
            <a:noFill/>
          </a:ln>
        </p:spPr>
        <p:txBody>
          <a:bodyPr vert="horz" wrap="square" lIns="121920" tIns="60960" rIns="121920" bIns="60960" numCol="1" anchor="t" anchorCtr="0" compatLnSpc="1"/>
          <a:lstStyle/>
          <a:p>
            <a:endParaRPr lang="en-US" sz="2400"/>
          </a:p>
        </p:txBody>
      </p:sp>
      <p:sp>
        <p:nvSpPr>
          <p:cNvPr id="8" name="Freeform 10"/>
          <p:cNvSpPr/>
          <p:nvPr/>
        </p:nvSpPr>
        <p:spPr bwMode="auto">
          <a:xfrm>
            <a:off x="1919733" y="3835400"/>
            <a:ext cx="1519767" cy="1515533"/>
          </a:xfrm>
          <a:custGeom>
            <a:avLst/>
            <a:gdLst>
              <a:gd name="T0" fmla="*/ 389 w 631"/>
              <a:gd name="T1" fmla="*/ 557 h 631"/>
              <a:gd name="T2" fmla="*/ 315 w 631"/>
              <a:gd name="T3" fmla="*/ 568 h 631"/>
              <a:gd name="T4" fmla="*/ 63 w 631"/>
              <a:gd name="T5" fmla="*/ 316 h 631"/>
              <a:gd name="T6" fmla="*/ 315 w 631"/>
              <a:gd name="T7" fmla="*/ 63 h 631"/>
              <a:gd name="T8" fmla="*/ 568 w 631"/>
              <a:gd name="T9" fmla="*/ 316 h 631"/>
              <a:gd name="T10" fmla="*/ 464 w 631"/>
              <a:gd name="T11" fmla="*/ 519 h 631"/>
              <a:gd name="T12" fmla="*/ 519 w 631"/>
              <a:gd name="T13" fmla="*/ 557 h 631"/>
              <a:gd name="T14" fmla="*/ 631 w 631"/>
              <a:gd name="T15" fmla="*/ 316 h 631"/>
              <a:gd name="T16" fmla="*/ 315 w 631"/>
              <a:gd name="T17" fmla="*/ 0 h 631"/>
              <a:gd name="T18" fmla="*/ 0 w 631"/>
              <a:gd name="T19" fmla="*/ 316 h 631"/>
              <a:gd name="T20" fmla="*/ 315 w 631"/>
              <a:gd name="T21" fmla="*/ 631 h 631"/>
              <a:gd name="T22" fmla="*/ 464 w 631"/>
              <a:gd name="T23" fmla="*/ 594 h 631"/>
              <a:gd name="T24" fmla="*/ 389 w 631"/>
              <a:gd name="T25" fmla="*/ 557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1" h="631">
                <a:moveTo>
                  <a:pt x="389" y="557"/>
                </a:moveTo>
                <a:cubicBezTo>
                  <a:pt x="366" y="564"/>
                  <a:pt x="341" y="568"/>
                  <a:pt x="315" y="568"/>
                </a:cubicBezTo>
                <a:cubicBezTo>
                  <a:pt x="176" y="568"/>
                  <a:pt x="63" y="455"/>
                  <a:pt x="63" y="316"/>
                </a:cubicBezTo>
                <a:cubicBezTo>
                  <a:pt x="63" y="176"/>
                  <a:pt x="176" y="63"/>
                  <a:pt x="315" y="63"/>
                </a:cubicBezTo>
                <a:cubicBezTo>
                  <a:pt x="455" y="63"/>
                  <a:pt x="568" y="176"/>
                  <a:pt x="568" y="316"/>
                </a:cubicBezTo>
                <a:cubicBezTo>
                  <a:pt x="568" y="399"/>
                  <a:pt x="527" y="473"/>
                  <a:pt x="464" y="519"/>
                </a:cubicBezTo>
                <a:cubicBezTo>
                  <a:pt x="484" y="530"/>
                  <a:pt x="502" y="542"/>
                  <a:pt x="519" y="557"/>
                </a:cubicBezTo>
                <a:cubicBezTo>
                  <a:pt x="588" y="499"/>
                  <a:pt x="631" y="412"/>
                  <a:pt x="631" y="316"/>
                </a:cubicBezTo>
                <a:cubicBezTo>
                  <a:pt x="631" y="141"/>
                  <a:pt x="490" y="0"/>
                  <a:pt x="315" y="0"/>
                </a:cubicBezTo>
                <a:cubicBezTo>
                  <a:pt x="141" y="0"/>
                  <a:pt x="0" y="141"/>
                  <a:pt x="0" y="316"/>
                </a:cubicBezTo>
                <a:cubicBezTo>
                  <a:pt x="0" y="490"/>
                  <a:pt x="141" y="631"/>
                  <a:pt x="315" y="631"/>
                </a:cubicBezTo>
                <a:cubicBezTo>
                  <a:pt x="369" y="631"/>
                  <a:pt x="420" y="618"/>
                  <a:pt x="464" y="594"/>
                </a:cubicBezTo>
                <a:cubicBezTo>
                  <a:pt x="442" y="578"/>
                  <a:pt x="416" y="565"/>
                  <a:pt x="389" y="557"/>
                </a:cubicBezTo>
              </a:path>
            </a:pathLst>
          </a:custGeom>
          <a:solidFill>
            <a:schemeClr val="accent3"/>
          </a:solidFill>
          <a:ln>
            <a:noFill/>
          </a:ln>
        </p:spPr>
        <p:txBody>
          <a:bodyPr vert="horz" wrap="square" lIns="121920" tIns="60960" rIns="121920" bIns="60960" numCol="1" anchor="t" anchorCtr="0" compatLnSpc="1"/>
          <a:lstStyle/>
          <a:p>
            <a:endParaRPr lang="en-US" sz="2400"/>
          </a:p>
        </p:txBody>
      </p:sp>
      <p:sp>
        <p:nvSpPr>
          <p:cNvPr id="9" name="Freeform 14"/>
          <p:cNvSpPr/>
          <p:nvPr/>
        </p:nvSpPr>
        <p:spPr bwMode="auto">
          <a:xfrm>
            <a:off x="1919733" y="2677584"/>
            <a:ext cx="1519767" cy="1515533"/>
          </a:xfrm>
          <a:custGeom>
            <a:avLst/>
            <a:gdLst>
              <a:gd name="T0" fmla="*/ 389 w 631"/>
              <a:gd name="T1" fmla="*/ 557 h 632"/>
              <a:gd name="T2" fmla="*/ 315 w 631"/>
              <a:gd name="T3" fmla="*/ 568 h 632"/>
              <a:gd name="T4" fmla="*/ 63 w 631"/>
              <a:gd name="T5" fmla="*/ 316 h 632"/>
              <a:gd name="T6" fmla="*/ 315 w 631"/>
              <a:gd name="T7" fmla="*/ 64 h 632"/>
              <a:gd name="T8" fmla="*/ 568 w 631"/>
              <a:gd name="T9" fmla="*/ 316 h 632"/>
              <a:gd name="T10" fmla="*/ 464 w 631"/>
              <a:gd name="T11" fmla="*/ 520 h 632"/>
              <a:gd name="T12" fmla="*/ 519 w 631"/>
              <a:gd name="T13" fmla="*/ 557 h 632"/>
              <a:gd name="T14" fmla="*/ 631 w 631"/>
              <a:gd name="T15" fmla="*/ 316 h 632"/>
              <a:gd name="T16" fmla="*/ 315 w 631"/>
              <a:gd name="T17" fmla="*/ 0 h 632"/>
              <a:gd name="T18" fmla="*/ 0 w 631"/>
              <a:gd name="T19" fmla="*/ 316 h 632"/>
              <a:gd name="T20" fmla="*/ 315 w 631"/>
              <a:gd name="T21" fmla="*/ 632 h 632"/>
              <a:gd name="T22" fmla="*/ 464 w 631"/>
              <a:gd name="T23" fmla="*/ 595 h 632"/>
              <a:gd name="T24" fmla="*/ 389 w 631"/>
              <a:gd name="T25" fmla="*/ 557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1" h="632">
                <a:moveTo>
                  <a:pt x="389" y="557"/>
                </a:moveTo>
                <a:cubicBezTo>
                  <a:pt x="366" y="564"/>
                  <a:pt x="341" y="568"/>
                  <a:pt x="315" y="568"/>
                </a:cubicBezTo>
                <a:cubicBezTo>
                  <a:pt x="176" y="568"/>
                  <a:pt x="63" y="455"/>
                  <a:pt x="63" y="316"/>
                </a:cubicBezTo>
                <a:cubicBezTo>
                  <a:pt x="63" y="177"/>
                  <a:pt x="176" y="64"/>
                  <a:pt x="315" y="64"/>
                </a:cubicBezTo>
                <a:cubicBezTo>
                  <a:pt x="455" y="64"/>
                  <a:pt x="568" y="177"/>
                  <a:pt x="568" y="316"/>
                </a:cubicBezTo>
                <a:cubicBezTo>
                  <a:pt x="568" y="400"/>
                  <a:pt x="527" y="474"/>
                  <a:pt x="464" y="520"/>
                </a:cubicBezTo>
                <a:cubicBezTo>
                  <a:pt x="484" y="530"/>
                  <a:pt x="502" y="543"/>
                  <a:pt x="519" y="557"/>
                </a:cubicBezTo>
                <a:cubicBezTo>
                  <a:pt x="588" y="499"/>
                  <a:pt x="631" y="413"/>
                  <a:pt x="631" y="316"/>
                </a:cubicBezTo>
                <a:cubicBezTo>
                  <a:pt x="631" y="142"/>
                  <a:pt x="490" y="0"/>
                  <a:pt x="315" y="0"/>
                </a:cubicBezTo>
                <a:cubicBezTo>
                  <a:pt x="141" y="0"/>
                  <a:pt x="0" y="142"/>
                  <a:pt x="0" y="316"/>
                </a:cubicBezTo>
                <a:cubicBezTo>
                  <a:pt x="0" y="491"/>
                  <a:pt x="141" y="632"/>
                  <a:pt x="315" y="632"/>
                </a:cubicBezTo>
                <a:cubicBezTo>
                  <a:pt x="369" y="632"/>
                  <a:pt x="420" y="618"/>
                  <a:pt x="464" y="595"/>
                </a:cubicBezTo>
                <a:cubicBezTo>
                  <a:pt x="442" y="578"/>
                  <a:pt x="416" y="566"/>
                  <a:pt x="389" y="557"/>
                </a:cubicBezTo>
              </a:path>
            </a:pathLst>
          </a:custGeom>
          <a:solidFill>
            <a:schemeClr val="accent2"/>
          </a:solidFill>
          <a:ln>
            <a:noFill/>
          </a:ln>
        </p:spPr>
        <p:txBody>
          <a:bodyPr vert="horz" wrap="square" lIns="121920" tIns="60960" rIns="121920" bIns="60960" numCol="1" anchor="t" anchorCtr="0" compatLnSpc="1"/>
          <a:lstStyle/>
          <a:p>
            <a:endParaRPr lang="en-US" sz="2400"/>
          </a:p>
        </p:txBody>
      </p:sp>
      <p:sp>
        <p:nvSpPr>
          <p:cNvPr id="10" name="Freeform 18"/>
          <p:cNvSpPr/>
          <p:nvPr/>
        </p:nvSpPr>
        <p:spPr bwMode="auto">
          <a:xfrm>
            <a:off x="1919733" y="1519768"/>
            <a:ext cx="1519767" cy="1515533"/>
          </a:xfrm>
          <a:custGeom>
            <a:avLst/>
            <a:gdLst>
              <a:gd name="T0" fmla="*/ 389 w 631"/>
              <a:gd name="T1" fmla="*/ 557 h 631"/>
              <a:gd name="T2" fmla="*/ 315 w 631"/>
              <a:gd name="T3" fmla="*/ 568 h 631"/>
              <a:gd name="T4" fmla="*/ 63 w 631"/>
              <a:gd name="T5" fmla="*/ 316 h 631"/>
              <a:gd name="T6" fmla="*/ 315 w 631"/>
              <a:gd name="T7" fmla="*/ 63 h 631"/>
              <a:gd name="T8" fmla="*/ 568 w 631"/>
              <a:gd name="T9" fmla="*/ 316 h 631"/>
              <a:gd name="T10" fmla="*/ 464 w 631"/>
              <a:gd name="T11" fmla="*/ 519 h 631"/>
              <a:gd name="T12" fmla="*/ 519 w 631"/>
              <a:gd name="T13" fmla="*/ 557 h 631"/>
              <a:gd name="T14" fmla="*/ 631 w 631"/>
              <a:gd name="T15" fmla="*/ 316 h 631"/>
              <a:gd name="T16" fmla="*/ 315 w 631"/>
              <a:gd name="T17" fmla="*/ 0 h 631"/>
              <a:gd name="T18" fmla="*/ 0 w 631"/>
              <a:gd name="T19" fmla="*/ 316 h 631"/>
              <a:gd name="T20" fmla="*/ 315 w 631"/>
              <a:gd name="T21" fmla="*/ 631 h 631"/>
              <a:gd name="T22" fmla="*/ 464 w 631"/>
              <a:gd name="T23" fmla="*/ 594 h 631"/>
              <a:gd name="T24" fmla="*/ 389 w 631"/>
              <a:gd name="T25" fmla="*/ 557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1" h="631">
                <a:moveTo>
                  <a:pt x="389" y="557"/>
                </a:moveTo>
                <a:cubicBezTo>
                  <a:pt x="366" y="564"/>
                  <a:pt x="341" y="568"/>
                  <a:pt x="315" y="568"/>
                </a:cubicBezTo>
                <a:cubicBezTo>
                  <a:pt x="176" y="568"/>
                  <a:pt x="63" y="455"/>
                  <a:pt x="63" y="316"/>
                </a:cubicBezTo>
                <a:cubicBezTo>
                  <a:pt x="63" y="177"/>
                  <a:pt x="176" y="63"/>
                  <a:pt x="315" y="63"/>
                </a:cubicBezTo>
                <a:cubicBezTo>
                  <a:pt x="455" y="63"/>
                  <a:pt x="568" y="177"/>
                  <a:pt x="568" y="316"/>
                </a:cubicBezTo>
                <a:cubicBezTo>
                  <a:pt x="568" y="399"/>
                  <a:pt x="527" y="473"/>
                  <a:pt x="464" y="519"/>
                </a:cubicBezTo>
                <a:cubicBezTo>
                  <a:pt x="484" y="530"/>
                  <a:pt x="502" y="543"/>
                  <a:pt x="519" y="557"/>
                </a:cubicBezTo>
                <a:cubicBezTo>
                  <a:pt x="588" y="499"/>
                  <a:pt x="631" y="412"/>
                  <a:pt x="631" y="316"/>
                </a:cubicBezTo>
                <a:cubicBezTo>
                  <a:pt x="631" y="141"/>
                  <a:pt x="490" y="0"/>
                  <a:pt x="315" y="0"/>
                </a:cubicBezTo>
                <a:cubicBezTo>
                  <a:pt x="141" y="0"/>
                  <a:pt x="0" y="141"/>
                  <a:pt x="0" y="316"/>
                </a:cubicBezTo>
                <a:cubicBezTo>
                  <a:pt x="0" y="490"/>
                  <a:pt x="141" y="631"/>
                  <a:pt x="315" y="631"/>
                </a:cubicBezTo>
                <a:cubicBezTo>
                  <a:pt x="369" y="631"/>
                  <a:pt x="420" y="618"/>
                  <a:pt x="464" y="594"/>
                </a:cubicBezTo>
                <a:cubicBezTo>
                  <a:pt x="442" y="578"/>
                  <a:pt x="416" y="565"/>
                  <a:pt x="389" y="557"/>
                </a:cubicBezTo>
                <a:close/>
              </a:path>
            </a:pathLst>
          </a:custGeom>
          <a:solidFill>
            <a:schemeClr val="accent1"/>
          </a:solidFill>
          <a:ln>
            <a:noFill/>
          </a:ln>
        </p:spPr>
        <p:txBody>
          <a:bodyPr vert="horz" wrap="square" lIns="121920" tIns="60960" rIns="121920" bIns="60960" numCol="1" anchor="t" anchorCtr="0" compatLnSpc="1"/>
          <a:lstStyle/>
          <a:p>
            <a:endParaRPr lang="en-US" sz="2400"/>
          </a:p>
        </p:txBody>
      </p:sp>
      <p:grpSp>
        <p:nvGrpSpPr>
          <p:cNvPr id="24" name="Group 23"/>
          <p:cNvGrpSpPr>
            <a:grpSpLocks noChangeAspect="1"/>
          </p:cNvGrpSpPr>
          <p:nvPr/>
        </p:nvGrpSpPr>
        <p:grpSpPr>
          <a:xfrm>
            <a:off x="2423247" y="1903028"/>
            <a:ext cx="514840" cy="681561"/>
            <a:chOff x="4127500" y="2260600"/>
            <a:chExt cx="612776" cy="811213"/>
          </a:xfrm>
          <a:solidFill>
            <a:schemeClr val="accent1"/>
          </a:solidFill>
        </p:grpSpPr>
        <p:sp>
          <p:nvSpPr>
            <p:cNvPr id="25" name="Freeform 22"/>
            <p:cNvSpPr/>
            <p:nvPr/>
          </p:nvSpPr>
          <p:spPr bwMode="auto">
            <a:xfrm>
              <a:off x="4491038" y="2894013"/>
              <a:ext cx="87313" cy="22225"/>
            </a:xfrm>
            <a:custGeom>
              <a:avLst/>
              <a:gdLst>
                <a:gd name="T0" fmla="*/ 61 w 63"/>
                <a:gd name="T1" fmla="*/ 9 h 16"/>
                <a:gd name="T2" fmla="*/ 2 w 63"/>
                <a:gd name="T3" fmla="*/ 0 h 16"/>
                <a:gd name="T4" fmla="*/ 0 w 63"/>
                <a:gd name="T5" fmla="*/ 5 h 16"/>
                <a:gd name="T6" fmla="*/ 63 w 63"/>
                <a:gd name="T7" fmla="*/ 16 h 16"/>
                <a:gd name="T8" fmla="*/ 61 w 63"/>
                <a:gd name="T9" fmla="*/ 9 h 16"/>
              </a:gdLst>
              <a:ahLst/>
              <a:cxnLst>
                <a:cxn ang="0">
                  <a:pos x="T0" y="T1"/>
                </a:cxn>
                <a:cxn ang="0">
                  <a:pos x="T2" y="T3"/>
                </a:cxn>
                <a:cxn ang="0">
                  <a:pos x="T4" y="T5"/>
                </a:cxn>
                <a:cxn ang="0">
                  <a:pos x="T6" y="T7"/>
                </a:cxn>
                <a:cxn ang="0">
                  <a:pos x="T8" y="T9"/>
                </a:cxn>
              </a:cxnLst>
              <a:rect l="0" t="0" r="r" b="b"/>
              <a:pathLst>
                <a:path w="63" h="16">
                  <a:moveTo>
                    <a:pt x="61" y="9"/>
                  </a:moveTo>
                  <a:cubicBezTo>
                    <a:pt x="61" y="9"/>
                    <a:pt x="19" y="4"/>
                    <a:pt x="2" y="0"/>
                  </a:cubicBezTo>
                  <a:cubicBezTo>
                    <a:pt x="0" y="5"/>
                    <a:pt x="0" y="5"/>
                    <a:pt x="0" y="5"/>
                  </a:cubicBezTo>
                  <a:cubicBezTo>
                    <a:pt x="63" y="16"/>
                    <a:pt x="63" y="16"/>
                    <a:pt x="63" y="16"/>
                  </a:cubicBezTo>
                  <a:cubicBezTo>
                    <a:pt x="63" y="16"/>
                    <a:pt x="59" y="9"/>
                    <a:pt x="6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nvGrpSpPr>
            <p:cNvPr id="26" name="Group 25"/>
            <p:cNvGrpSpPr/>
            <p:nvPr/>
          </p:nvGrpSpPr>
          <p:grpSpPr>
            <a:xfrm>
              <a:off x="4127500" y="2260600"/>
              <a:ext cx="612776" cy="811213"/>
              <a:chOff x="4127500" y="2260600"/>
              <a:chExt cx="612776" cy="811213"/>
            </a:xfrm>
            <a:grpFill/>
          </p:grpSpPr>
          <p:grpSp>
            <p:nvGrpSpPr>
              <p:cNvPr id="27" name="Group 26"/>
              <p:cNvGrpSpPr/>
              <p:nvPr/>
            </p:nvGrpSpPr>
            <p:grpSpPr>
              <a:xfrm>
                <a:off x="4127500" y="2260600"/>
                <a:ext cx="612776" cy="811213"/>
                <a:chOff x="4127500" y="2260600"/>
                <a:chExt cx="612776" cy="811213"/>
              </a:xfrm>
              <a:grpFill/>
            </p:grpSpPr>
            <p:sp>
              <p:nvSpPr>
                <p:cNvPr id="30" name="Freeform 19"/>
                <p:cNvSpPr/>
                <p:nvPr/>
              </p:nvSpPr>
              <p:spPr bwMode="auto">
                <a:xfrm>
                  <a:off x="4267200" y="2260600"/>
                  <a:ext cx="271463" cy="234950"/>
                </a:xfrm>
                <a:custGeom>
                  <a:avLst/>
                  <a:gdLst>
                    <a:gd name="T0" fmla="*/ 98 w 196"/>
                    <a:gd name="T1" fmla="*/ 0 h 170"/>
                    <a:gd name="T2" fmla="*/ 170 w 196"/>
                    <a:gd name="T3" fmla="*/ 32 h 170"/>
                    <a:gd name="T4" fmla="*/ 180 w 196"/>
                    <a:gd name="T5" fmla="*/ 121 h 170"/>
                    <a:gd name="T6" fmla="*/ 165 w 196"/>
                    <a:gd name="T7" fmla="*/ 168 h 170"/>
                    <a:gd name="T8" fmla="*/ 157 w 196"/>
                    <a:gd name="T9" fmla="*/ 121 h 170"/>
                    <a:gd name="T10" fmla="*/ 142 w 196"/>
                    <a:gd name="T11" fmla="*/ 67 h 170"/>
                    <a:gd name="T12" fmla="*/ 97 w 196"/>
                    <a:gd name="T13" fmla="*/ 61 h 170"/>
                    <a:gd name="T14" fmla="*/ 41 w 196"/>
                    <a:gd name="T15" fmla="*/ 71 h 170"/>
                    <a:gd name="T16" fmla="*/ 30 w 196"/>
                    <a:gd name="T17" fmla="*/ 123 h 170"/>
                    <a:gd name="T18" fmla="*/ 26 w 196"/>
                    <a:gd name="T19" fmla="*/ 159 h 170"/>
                    <a:gd name="T20" fmla="*/ 18 w 196"/>
                    <a:gd name="T21" fmla="*/ 97 h 170"/>
                    <a:gd name="T22" fmla="*/ 98 w 196"/>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70">
                      <a:moveTo>
                        <a:pt x="98" y="0"/>
                      </a:moveTo>
                      <a:cubicBezTo>
                        <a:pt x="98" y="0"/>
                        <a:pt x="145" y="4"/>
                        <a:pt x="170" y="32"/>
                      </a:cubicBezTo>
                      <a:cubicBezTo>
                        <a:pt x="196" y="60"/>
                        <a:pt x="186" y="97"/>
                        <a:pt x="180" y="121"/>
                      </a:cubicBezTo>
                      <a:cubicBezTo>
                        <a:pt x="180" y="121"/>
                        <a:pt x="165" y="165"/>
                        <a:pt x="165" y="168"/>
                      </a:cubicBezTo>
                      <a:cubicBezTo>
                        <a:pt x="165" y="170"/>
                        <a:pt x="162" y="132"/>
                        <a:pt x="157" y="121"/>
                      </a:cubicBezTo>
                      <a:cubicBezTo>
                        <a:pt x="152" y="110"/>
                        <a:pt x="160" y="79"/>
                        <a:pt x="142" y="67"/>
                      </a:cubicBezTo>
                      <a:cubicBezTo>
                        <a:pt x="123" y="55"/>
                        <a:pt x="97" y="61"/>
                        <a:pt x="97" y="61"/>
                      </a:cubicBezTo>
                      <a:cubicBezTo>
                        <a:pt x="97" y="61"/>
                        <a:pt x="59" y="50"/>
                        <a:pt x="41" y="71"/>
                      </a:cubicBezTo>
                      <a:cubicBezTo>
                        <a:pt x="23" y="91"/>
                        <a:pt x="33" y="107"/>
                        <a:pt x="30" y="123"/>
                      </a:cubicBezTo>
                      <a:cubicBezTo>
                        <a:pt x="28" y="139"/>
                        <a:pt x="26" y="159"/>
                        <a:pt x="26" y="159"/>
                      </a:cubicBezTo>
                      <a:cubicBezTo>
                        <a:pt x="26" y="159"/>
                        <a:pt x="19" y="115"/>
                        <a:pt x="18" y="97"/>
                      </a:cubicBezTo>
                      <a:cubicBezTo>
                        <a:pt x="16" y="80"/>
                        <a:pt x="0" y="18"/>
                        <a:pt x="9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31" name="Freeform 20"/>
                <p:cNvSpPr/>
                <p:nvPr/>
              </p:nvSpPr>
              <p:spPr bwMode="auto">
                <a:xfrm>
                  <a:off x="4127500" y="2557463"/>
                  <a:ext cx="612776" cy="514350"/>
                </a:xfrm>
                <a:custGeom>
                  <a:avLst/>
                  <a:gdLst>
                    <a:gd name="T0" fmla="*/ 152 w 442"/>
                    <a:gd name="T1" fmla="*/ 10 h 371"/>
                    <a:gd name="T2" fmla="*/ 158 w 442"/>
                    <a:gd name="T3" fmla="*/ 40 h 371"/>
                    <a:gd name="T4" fmla="*/ 200 w 442"/>
                    <a:gd name="T5" fmla="*/ 72 h 371"/>
                    <a:gd name="T6" fmla="*/ 258 w 442"/>
                    <a:gd name="T7" fmla="*/ 14 h 371"/>
                    <a:gd name="T8" fmla="*/ 257 w 442"/>
                    <a:gd name="T9" fmla="*/ 0 h 371"/>
                    <a:gd name="T10" fmla="*/ 277 w 442"/>
                    <a:gd name="T11" fmla="*/ 19 h 371"/>
                    <a:gd name="T12" fmla="*/ 278 w 442"/>
                    <a:gd name="T13" fmla="*/ 28 h 371"/>
                    <a:gd name="T14" fmla="*/ 374 w 442"/>
                    <a:gd name="T15" fmla="*/ 56 h 371"/>
                    <a:gd name="T16" fmla="*/ 429 w 442"/>
                    <a:gd name="T17" fmla="*/ 197 h 371"/>
                    <a:gd name="T18" fmla="*/ 420 w 442"/>
                    <a:gd name="T19" fmla="*/ 336 h 371"/>
                    <a:gd name="T20" fmla="*/ 360 w 442"/>
                    <a:gd name="T21" fmla="*/ 356 h 371"/>
                    <a:gd name="T22" fmla="*/ 325 w 442"/>
                    <a:gd name="T23" fmla="*/ 352 h 371"/>
                    <a:gd name="T24" fmla="*/ 324 w 442"/>
                    <a:gd name="T25" fmla="*/ 309 h 371"/>
                    <a:gd name="T26" fmla="*/ 316 w 442"/>
                    <a:gd name="T27" fmla="*/ 252 h 371"/>
                    <a:gd name="T28" fmla="*/ 334 w 442"/>
                    <a:gd name="T29" fmla="*/ 248 h 371"/>
                    <a:gd name="T30" fmla="*/ 311 w 442"/>
                    <a:gd name="T31" fmla="*/ 226 h 371"/>
                    <a:gd name="T32" fmla="*/ 269 w 442"/>
                    <a:gd name="T33" fmla="*/ 248 h 371"/>
                    <a:gd name="T34" fmla="*/ 208 w 442"/>
                    <a:gd name="T35" fmla="*/ 237 h 371"/>
                    <a:gd name="T36" fmla="*/ 206 w 442"/>
                    <a:gd name="T37" fmla="*/ 117 h 371"/>
                    <a:gd name="T38" fmla="*/ 202 w 442"/>
                    <a:gd name="T39" fmla="*/ 105 h 371"/>
                    <a:gd name="T40" fmla="*/ 211 w 442"/>
                    <a:gd name="T41" fmla="*/ 89 h 371"/>
                    <a:gd name="T42" fmla="*/ 234 w 442"/>
                    <a:gd name="T43" fmla="*/ 73 h 371"/>
                    <a:gd name="T44" fmla="*/ 227 w 442"/>
                    <a:gd name="T45" fmla="*/ 64 h 371"/>
                    <a:gd name="T46" fmla="*/ 204 w 442"/>
                    <a:gd name="T47" fmla="*/ 81 h 371"/>
                    <a:gd name="T48" fmla="*/ 196 w 442"/>
                    <a:gd name="T49" fmla="*/ 81 h 371"/>
                    <a:gd name="T50" fmla="*/ 176 w 442"/>
                    <a:gd name="T51" fmla="*/ 68 h 371"/>
                    <a:gd name="T52" fmla="*/ 166 w 442"/>
                    <a:gd name="T53" fmla="*/ 79 h 371"/>
                    <a:gd name="T54" fmla="*/ 187 w 442"/>
                    <a:gd name="T55" fmla="*/ 91 h 371"/>
                    <a:gd name="T56" fmla="*/ 184 w 442"/>
                    <a:gd name="T57" fmla="*/ 101 h 371"/>
                    <a:gd name="T58" fmla="*/ 174 w 442"/>
                    <a:gd name="T59" fmla="*/ 117 h 371"/>
                    <a:gd name="T60" fmla="*/ 165 w 442"/>
                    <a:gd name="T61" fmla="*/ 226 h 371"/>
                    <a:gd name="T62" fmla="*/ 118 w 442"/>
                    <a:gd name="T63" fmla="*/ 227 h 371"/>
                    <a:gd name="T64" fmla="*/ 89 w 442"/>
                    <a:gd name="T65" fmla="*/ 267 h 371"/>
                    <a:gd name="T66" fmla="*/ 102 w 442"/>
                    <a:gd name="T67" fmla="*/ 275 h 371"/>
                    <a:gd name="T68" fmla="*/ 98 w 442"/>
                    <a:gd name="T69" fmla="*/ 364 h 371"/>
                    <a:gd name="T70" fmla="*/ 53 w 442"/>
                    <a:gd name="T71" fmla="*/ 367 h 371"/>
                    <a:gd name="T72" fmla="*/ 4 w 442"/>
                    <a:gd name="T73" fmla="*/ 310 h 371"/>
                    <a:gd name="T74" fmla="*/ 6 w 442"/>
                    <a:gd name="T75" fmla="*/ 180 h 371"/>
                    <a:gd name="T76" fmla="*/ 46 w 442"/>
                    <a:gd name="T77" fmla="*/ 77 h 371"/>
                    <a:gd name="T78" fmla="*/ 125 w 442"/>
                    <a:gd name="T79" fmla="*/ 46 h 371"/>
                    <a:gd name="T80" fmla="*/ 152 w 442"/>
                    <a:gd name="T81" fmla="*/ 1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2" h="371">
                      <a:moveTo>
                        <a:pt x="152" y="10"/>
                      </a:moveTo>
                      <a:cubicBezTo>
                        <a:pt x="152" y="10"/>
                        <a:pt x="149" y="27"/>
                        <a:pt x="158" y="40"/>
                      </a:cubicBezTo>
                      <a:cubicBezTo>
                        <a:pt x="168" y="53"/>
                        <a:pt x="193" y="75"/>
                        <a:pt x="200" y="72"/>
                      </a:cubicBezTo>
                      <a:cubicBezTo>
                        <a:pt x="207" y="70"/>
                        <a:pt x="255" y="26"/>
                        <a:pt x="258" y="14"/>
                      </a:cubicBezTo>
                      <a:cubicBezTo>
                        <a:pt x="261" y="2"/>
                        <a:pt x="257" y="0"/>
                        <a:pt x="257" y="0"/>
                      </a:cubicBezTo>
                      <a:cubicBezTo>
                        <a:pt x="257" y="0"/>
                        <a:pt x="276" y="15"/>
                        <a:pt x="277" y="19"/>
                      </a:cubicBezTo>
                      <a:cubicBezTo>
                        <a:pt x="278" y="24"/>
                        <a:pt x="278" y="28"/>
                        <a:pt x="278" y="28"/>
                      </a:cubicBezTo>
                      <a:cubicBezTo>
                        <a:pt x="278" y="28"/>
                        <a:pt x="346" y="34"/>
                        <a:pt x="374" y="56"/>
                      </a:cubicBezTo>
                      <a:cubicBezTo>
                        <a:pt x="402" y="78"/>
                        <a:pt x="421" y="146"/>
                        <a:pt x="429" y="197"/>
                      </a:cubicBezTo>
                      <a:cubicBezTo>
                        <a:pt x="437" y="247"/>
                        <a:pt x="442" y="316"/>
                        <a:pt x="420" y="336"/>
                      </a:cubicBezTo>
                      <a:cubicBezTo>
                        <a:pt x="398" y="356"/>
                        <a:pt x="360" y="356"/>
                        <a:pt x="360" y="356"/>
                      </a:cubicBezTo>
                      <a:cubicBezTo>
                        <a:pt x="360" y="356"/>
                        <a:pt x="328" y="360"/>
                        <a:pt x="325" y="352"/>
                      </a:cubicBezTo>
                      <a:cubicBezTo>
                        <a:pt x="323" y="344"/>
                        <a:pt x="331" y="328"/>
                        <a:pt x="324" y="309"/>
                      </a:cubicBezTo>
                      <a:cubicBezTo>
                        <a:pt x="317" y="291"/>
                        <a:pt x="310" y="263"/>
                        <a:pt x="316" y="252"/>
                      </a:cubicBezTo>
                      <a:cubicBezTo>
                        <a:pt x="334" y="248"/>
                        <a:pt x="334" y="248"/>
                        <a:pt x="334" y="248"/>
                      </a:cubicBezTo>
                      <a:cubicBezTo>
                        <a:pt x="334" y="248"/>
                        <a:pt x="328" y="225"/>
                        <a:pt x="311" y="226"/>
                      </a:cubicBezTo>
                      <a:cubicBezTo>
                        <a:pt x="294" y="227"/>
                        <a:pt x="290" y="248"/>
                        <a:pt x="269" y="248"/>
                      </a:cubicBezTo>
                      <a:cubicBezTo>
                        <a:pt x="249" y="248"/>
                        <a:pt x="208" y="237"/>
                        <a:pt x="208" y="237"/>
                      </a:cubicBezTo>
                      <a:cubicBezTo>
                        <a:pt x="206" y="117"/>
                        <a:pt x="206" y="117"/>
                        <a:pt x="206" y="117"/>
                      </a:cubicBezTo>
                      <a:cubicBezTo>
                        <a:pt x="202" y="105"/>
                        <a:pt x="202" y="105"/>
                        <a:pt x="202" y="105"/>
                      </a:cubicBezTo>
                      <a:cubicBezTo>
                        <a:pt x="211" y="89"/>
                        <a:pt x="211" y="89"/>
                        <a:pt x="211" y="89"/>
                      </a:cubicBezTo>
                      <a:cubicBezTo>
                        <a:pt x="234" y="73"/>
                        <a:pt x="234" y="73"/>
                        <a:pt x="234" y="73"/>
                      </a:cubicBezTo>
                      <a:cubicBezTo>
                        <a:pt x="227" y="64"/>
                        <a:pt x="227" y="64"/>
                        <a:pt x="227" y="64"/>
                      </a:cubicBezTo>
                      <a:cubicBezTo>
                        <a:pt x="204" y="81"/>
                        <a:pt x="204" y="81"/>
                        <a:pt x="204" y="81"/>
                      </a:cubicBezTo>
                      <a:cubicBezTo>
                        <a:pt x="196" y="81"/>
                        <a:pt x="196" y="81"/>
                        <a:pt x="196" y="81"/>
                      </a:cubicBezTo>
                      <a:cubicBezTo>
                        <a:pt x="176" y="68"/>
                        <a:pt x="176" y="68"/>
                        <a:pt x="176" y="68"/>
                      </a:cubicBezTo>
                      <a:cubicBezTo>
                        <a:pt x="166" y="79"/>
                        <a:pt x="166" y="79"/>
                        <a:pt x="166" y="79"/>
                      </a:cubicBezTo>
                      <a:cubicBezTo>
                        <a:pt x="187" y="91"/>
                        <a:pt x="187" y="91"/>
                        <a:pt x="187" y="91"/>
                      </a:cubicBezTo>
                      <a:cubicBezTo>
                        <a:pt x="184" y="101"/>
                        <a:pt x="184" y="101"/>
                        <a:pt x="184" y="101"/>
                      </a:cubicBezTo>
                      <a:cubicBezTo>
                        <a:pt x="174" y="117"/>
                        <a:pt x="174" y="117"/>
                        <a:pt x="174" y="117"/>
                      </a:cubicBezTo>
                      <a:cubicBezTo>
                        <a:pt x="165" y="226"/>
                        <a:pt x="165" y="226"/>
                        <a:pt x="165" y="226"/>
                      </a:cubicBezTo>
                      <a:cubicBezTo>
                        <a:pt x="165" y="226"/>
                        <a:pt x="136" y="221"/>
                        <a:pt x="118" y="227"/>
                      </a:cubicBezTo>
                      <a:cubicBezTo>
                        <a:pt x="100" y="234"/>
                        <a:pt x="88" y="254"/>
                        <a:pt x="89" y="267"/>
                      </a:cubicBezTo>
                      <a:cubicBezTo>
                        <a:pt x="89" y="267"/>
                        <a:pt x="88" y="276"/>
                        <a:pt x="102" y="275"/>
                      </a:cubicBezTo>
                      <a:cubicBezTo>
                        <a:pt x="102" y="275"/>
                        <a:pt x="98" y="362"/>
                        <a:pt x="98" y="364"/>
                      </a:cubicBezTo>
                      <a:cubicBezTo>
                        <a:pt x="98" y="366"/>
                        <a:pt x="76" y="371"/>
                        <a:pt x="53" y="367"/>
                      </a:cubicBezTo>
                      <a:cubicBezTo>
                        <a:pt x="31" y="364"/>
                        <a:pt x="9" y="335"/>
                        <a:pt x="4" y="310"/>
                      </a:cubicBezTo>
                      <a:cubicBezTo>
                        <a:pt x="0" y="284"/>
                        <a:pt x="2" y="210"/>
                        <a:pt x="6" y="180"/>
                      </a:cubicBezTo>
                      <a:cubicBezTo>
                        <a:pt x="11" y="150"/>
                        <a:pt x="17" y="88"/>
                        <a:pt x="46" y="77"/>
                      </a:cubicBezTo>
                      <a:cubicBezTo>
                        <a:pt x="74" y="66"/>
                        <a:pt x="114" y="56"/>
                        <a:pt x="125" y="46"/>
                      </a:cubicBezTo>
                      <a:cubicBezTo>
                        <a:pt x="135" y="35"/>
                        <a:pt x="148" y="11"/>
                        <a:pt x="15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sp>
            <p:nvSpPr>
              <p:cNvPr id="28" name="Freeform 21"/>
              <p:cNvSpPr/>
              <p:nvPr/>
            </p:nvSpPr>
            <p:spPr bwMode="auto">
              <a:xfrm>
                <a:off x="4267200" y="2928938"/>
                <a:ext cx="368300" cy="120650"/>
              </a:xfrm>
              <a:custGeom>
                <a:avLst/>
                <a:gdLst>
                  <a:gd name="T0" fmla="*/ 230 w 266"/>
                  <a:gd name="T1" fmla="*/ 79 h 87"/>
                  <a:gd name="T2" fmla="*/ 151 w 266"/>
                  <a:gd name="T3" fmla="*/ 49 h 87"/>
                  <a:gd name="T4" fmla="*/ 82 w 266"/>
                  <a:gd name="T5" fmla="*/ 17 h 87"/>
                  <a:gd name="T6" fmla="*/ 1 w 266"/>
                  <a:gd name="T7" fmla="*/ 7 h 87"/>
                  <a:gd name="T8" fmla="*/ 0 w 266"/>
                  <a:gd name="T9" fmla="*/ 10 h 87"/>
                  <a:gd name="T10" fmla="*/ 81 w 266"/>
                  <a:gd name="T11" fmla="*/ 22 h 87"/>
                  <a:gd name="T12" fmla="*/ 230 w 266"/>
                  <a:gd name="T13" fmla="*/ 84 h 87"/>
                  <a:gd name="T14" fmla="*/ 230 w 266"/>
                  <a:gd name="T15" fmla="*/ 79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87">
                    <a:moveTo>
                      <a:pt x="230" y="79"/>
                    </a:moveTo>
                    <a:cubicBezTo>
                      <a:pt x="230" y="79"/>
                      <a:pt x="182" y="65"/>
                      <a:pt x="151" y="49"/>
                    </a:cubicBezTo>
                    <a:cubicBezTo>
                      <a:pt x="120" y="33"/>
                      <a:pt x="87" y="17"/>
                      <a:pt x="82" y="17"/>
                    </a:cubicBezTo>
                    <a:cubicBezTo>
                      <a:pt x="77" y="17"/>
                      <a:pt x="25" y="0"/>
                      <a:pt x="1" y="7"/>
                    </a:cubicBezTo>
                    <a:cubicBezTo>
                      <a:pt x="0" y="10"/>
                      <a:pt x="0" y="10"/>
                      <a:pt x="0" y="10"/>
                    </a:cubicBezTo>
                    <a:cubicBezTo>
                      <a:pt x="0" y="10"/>
                      <a:pt x="42" y="5"/>
                      <a:pt x="81" y="22"/>
                    </a:cubicBezTo>
                    <a:cubicBezTo>
                      <a:pt x="121" y="40"/>
                      <a:pt x="195" y="87"/>
                      <a:pt x="230" y="84"/>
                    </a:cubicBezTo>
                    <a:cubicBezTo>
                      <a:pt x="266" y="81"/>
                      <a:pt x="230" y="79"/>
                      <a:pt x="230"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29" name="Freeform 23"/>
              <p:cNvSpPr/>
              <p:nvPr/>
            </p:nvSpPr>
            <p:spPr bwMode="auto">
              <a:xfrm>
                <a:off x="4251325" y="3009900"/>
                <a:ext cx="244475" cy="55563"/>
              </a:xfrm>
              <a:custGeom>
                <a:avLst/>
                <a:gdLst>
                  <a:gd name="T0" fmla="*/ 5 w 177"/>
                  <a:gd name="T1" fmla="*/ 32 h 40"/>
                  <a:gd name="T2" fmla="*/ 107 w 177"/>
                  <a:gd name="T3" fmla="*/ 22 h 40"/>
                  <a:gd name="T4" fmla="*/ 169 w 177"/>
                  <a:gd name="T5" fmla="*/ 0 h 40"/>
                  <a:gd name="T6" fmla="*/ 177 w 177"/>
                  <a:gd name="T7" fmla="*/ 3 h 40"/>
                  <a:gd name="T8" fmla="*/ 103 w 177"/>
                  <a:gd name="T9" fmla="*/ 29 h 40"/>
                  <a:gd name="T10" fmla="*/ 0 w 177"/>
                  <a:gd name="T11" fmla="*/ 40 h 40"/>
                  <a:gd name="T12" fmla="*/ 5 w 177"/>
                  <a:gd name="T13" fmla="*/ 32 h 40"/>
                </a:gdLst>
                <a:ahLst/>
                <a:cxnLst>
                  <a:cxn ang="0">
                    <a:pos x="T0" y="T1"/>
                  </a:cxn>
                  <a:cxn ang="0">
                    <a:pos x="T2" y="T3"/>
                  </a:cxn>
                  <a:cxn ang="0">
                    <a:pos x="T4" y="T5"/>
                  </a:cxn>
                  <a:cxn ang="0">
                    <a:pos x="T6" y="T7"/>
                  </a:cxn>
                  <a:cxn ang="0">
                    <a:pos x="T8" y="T9"/>
                  </a:cxn>
                  <a:cxn ang="0">
                    <a:pos x="T10" y="T11"/>
                  </a:cxn>
                  <a:cxn ang="0">
                    <a:pos x="T12" y="T13"/>
                  </a:cxn>
                </a:cxnLst>
                <a:rect l="0" t="0" r="r" b="b"/>
                <a:pathLst>
                  <a:path w="177" h="40">
                    <a:moveTo>
                      <a:pt x="5" y="32"/>
                    </a:moveTo>
                    <a:cubicBezTo>
                      <a:pt x="5" y="32"/>
                      <a:pt x="61" y="33"/>
                      <a:pt x="107" y="22"/>
                    </a:cubicBezTo>
                    <a:cubicBezTo>
                      <a:pt x="154" y="10"/>
                      <a:pt x="169" y="0"/>
                      <a:pt x="169" y="0"/>
                    </a:cubicBezTo>
                    <a:cubicBezTo>
                      <a:pt x="177" y="3"/>
                      <a:pt x="177" y="3"/>
                      <a:pt x="177" y="3"/>
                    </a:cubicBezTo>
                    <a:cubicBezTo>
                      <a:pt x="177" y="3"/>
                      <a:pt x="142" y="22"/>
                      <a:pt x="103" y="29"/>
                    </a:cubicBezTo>
                    <a:cubicBezTo>
                      <a:pt x="64" y="36"/>
                      <a:pt x="0" y="40"/>
                      <a:pt x="0" y="40"/>
                    </a:cubicBezTo>
                    <a:lnTo>
                      <a:pt x="5"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grpSp>
      <p:sp>
        <p:nvSpPr>
          <p:cNvPr id="32" name="Freeform 103"/>
          <p:cNvSpPr>
            <a:spLocks noChangeAspect="1" noEditPoints="1"/>
          </p:cNvSpPr>
          <p:nvPr/>
        </p:nvSpPr>
        <p:spPr bwMode="auto">
          <a:xfrm>
            <a:off x="2460446" y="3111072"/>
            <a:ext cx="440443" cy="64856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accent2"/>
          </a:solidFill>
          <a:ln w="9525">
            <a:noFill/>
            <a:round/>
          </a:ln>
        </p:spPr>
        <p:txBody>
          <a:bodyPr vert="horz" wrap="square" lIns="121920" tIns="60960" rIns="121920" bIns="60960" numCol="1" anchor="t" anchorCtr="0" compatLnSpc="1"/>
          <a:lstStyle/>
          <a:p>
            <a:endParaRPr lang="en-US" sz="2400"/>
          </a:p>
        </p:txBody>
      </p:sp>
      <p:sp>
        <p:nvSpPr>
          <p:cNvPr id="33" name="Freeform 15"/>
          <p:cNvSpPr>
            <a:spLocks noEditPoints="1"/>
          </p:cNvSpPr>
          <p:nvPr/>
        </p:nvSpPr>
        <p:spPr bwMode="auto">
          <a:xfrm>
            <a:off x="2394844" y="4367791"/>
            <a:ext cx="600999" cy="450752"/>
          </a:xfrm>
          <a:custGeom>
            <a:avLst/>
            <a:gdLst/>
            <a:ahLst/>
            <a:cxnLst>
              <a:cxn ang="0">
                <a:pos x="168" y="126"/>
              </a:cxn>
              <a:cxn ang="0">
                <a:pos x="0" y="126"/>
              </a:cxn>
              <a:cxn ang="0">
                <a:pos x="0" y="0"/>
              </a:cxn>
              <a:cxn ang="0">
                <a:pos x="10" y="0"/>
              </a:cxn>
              <a:cxn ang="0">
                <a:pos x="10" y="115"/>
              </a:cxn>
              <a:cxn ang="0">
                <a:pos x="168" y="115"/>
              </a:cxn>
              <a:cxn ang="0">
                <a:pos x="168" y="126"/>
              </a:cxn>
              <a:cxn ang="0">
                <a:pos x="54" y="104"/>
              </a:cxn>
              <a:cxn ang="0">
                <a:pos x="32" y="104"/>
              </a:cxn>
              <a:cxn ang="0">
                <a:pos x="32" y="63"/>
              </a:cxn>
              <a:cxn ang="0">
                <a:pos x="54" y="63"/>
              </a:cxn>
              <a:cxn ang="0">
                <a:pos x="54" y="104"/>
              </a:cxn>
              <a:cxn ang="0">
                <a:pos x="84" y="104"/>
              </a:cxn>
              <a:cxn ang="0">
                <a:pos x="64" y="104"/>
              </a:cxn>
              <a:cxn ang="0">
                <a:pos x="64" y="19"/>
              </a:cxn>
              <a:cxn ang="0">
                <a:pos x="84" y="19"/>
              </a:cxn>
              <a:cxn ang="0">
                <a:pos x="84" y="104"/>
              </a:cxn>
              <a:cxn ang="0">
                <a:pos x="116" y="104"/>
              </a:cxn>
              <a:cxn ang="0">
                <a:pos x="95" y="104"/>
              </a:cxn>
              <a:cxn ang="0">
                <a:pos x="95" y="41"/>
              </a:cxn>
              <a:cxn ang="0">
                <a:pos x="116" y="41"/>
              </a:cxn>
              <a:cxn ang="0">
                <a:pos x="116" y="104"/>
              </a:cxn>
              <a:cxn ang="0">
                <a:pos x="147" y="104"/>
              </a:cxn>
              <a:cxn ang="0">
                <a:pos x="127" y="104"/>
              </a:cxn>
              <a:cxn ang="0">
                <a:pos x="127" y="9"/>
              </a:cxn>
              <a:cxn ang="0">
                <a:pos x="147" y="9"/>
              </a:cxn>
              <a:cxn ang="0">
                <a:pos x="147" y="104"/>
              </a:cxn>
            </a:cxnLst>
            <a:rect l="0" t="0" r="r" b="b"/>
            <a:pathLst>
              <a:path w="168" h="126">
                <a:moveTo>
                  <a:pt x="168" y="126"/>
                </a:moveTo>
                <a:lnTo>
                  <a:pt x="0" y="126"/>
                </a:lnTo>
                <a:lnTo>
                  <a:pt x="0" y="0"/>
                </a:lnTo>
                <a:lnTo>
                  <a:pt x="10" y="0"/>
                </a:lnTo>
                <a:lnTo>
                  <a:pt x="10" y="115"/>
                </a:lnTo>
                <a:lnTo>
                  <a:pt x="168" y="115"/>
                </a:lnTo>
                <a:lnTo>
                  <a:pt x="168" y="126"/>
                </a:lnTo>
                <a:close/>
                <a:moveTo>
                  <a:pt x="54" y="104"/>
                </a:moveTo>
                <a:lnTo>
                  <a:pt x="32" y="104"/>
                </a:lnTo>
                <a:lnTo>
                  <a:pt x="32" y="63"/>
                </a:lnTo>
                <a:lnTo>
                  <a:pt x="54" y="63"/>
                </a:lnTo>
                <a:lnTo>
                  <a:pt x="54" y="104"/>
                </a:lnTo>
                <a:close/>
                <a:moveTo>
                  <a:pt x="84" y="104"/>
                </a:moveTo>
                <a:lnTo>
                  <a:pt x="64" y="104"/>
                </a:lnTo>
                <a:lnTo>
                  <a:pt x="64" y="19"/>
                </a:lnTo>
                <a:lnTo>
                  <a:pt x="84" y="19"/>
                </a:lnTo>
                <a:lnTo>
                  <a:pt x="84" y="104"/>
                </a:lnTo>
                <a:close/>
                <a:moveTo>
                  <a:pt x="116" y="104"/>
                </a:moveTo>
                <a:lnTo>
                  <a:pt x="95" y="104"/>
                </a:lnTo>
                <a:lnTo>
                  <a:pt x="95" y="41"/>
                </a:lnTo>
                <a:lnTo>
                  <a:pt x="116" y="41"/>
                </a:lnTo>
                <a:lnTo>
                  <a:pt x="116" y="104"/>
                </a:lnTo>
                <a:close/>
                <a:moveTo>
                  <a:pt x="147" y="104"/>
                </a:moveTo>
                <a:lnTo>
                  <a:pt x="127" y="104"/>
                </a:lnTo>
                <a:lnTo>
                  <a:pt x="127" y="9"/>
                </a:lnTo>
                <a:lnTo>
                  <a:pt x="147" y="9"/>
                </a:lnTo>
                <a:lnTo>
                  <a:pt x="147" y="104"/>
                </a:lnTo>
                <a:close/>
              </a:path>
            </a:pathLst>
          </a:custGeom>
          <a:solidFill>
            <a:schemeClr val="accent3"/>
          </a:solidFill>
          <a:ln w="9525">
            <a:noFill/>
            <a:round/>
          </a:ln>
        </p:spPr>
        <p:txBody>
          <a:bodyPr vert="horz" wrap="square" lIns="121920" tIns="60960" rIns="121920" bIns="60960" numCol="1" anchor="t" anchorCtr="0" compatLnSpc="1"/>
          <a:lstStyle/>
          <a:p>
            <a:endParaRPr lang="en-US" sz="2400">
              <a:solidFill>
                <a:schemeClr val="accent1"/>
              </a:solidFill>
            </a:endParaRPr>
          </a:p>
        </p:txBody>
      </p:sp>
      <p:sp>
        <p:nvSpPr>
          <p:cNvPr id="34" name="Freeform 65"/>
          <p:cNvSpPr>
            <a:spLocks noChangeAspect="1" noEditPoints="1"/>
          </p:cNvSpPr>
          <p:nvPr/>
        </p:nvSpPr>
        <p:spPr bwMode="auto">
          <a:xfrm>
            <a:off x="2410618" y="5505961"/>
            <a:ext cx="540099" cy="492163"/>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accent4"/>
          </a:solidFill>
          <a:ln w="9525">
            <a:noFill/>
            <a:round/>
          </a:ln>
        </p:spPr>
        <p:txBody>
          <a:bodyPr vert="horz" wrap="square" lIns="121920" tIns="60960" rIns="121920" bIns="60960" numCol="1" anchor="t" anchorCtr="0" compatLnSpc="1"/>
          <a:lstStyle/>
          <a:p>
            <a:endParaRPr lang="en-US" sz="2400"/>
          </a:p>
        </p:txBody>
      </p:sp>
      <p:sp>
        <p:nvSpPr>
          <p:cNvPr id="14" name="TextBox 13"/>
          <p:cNvSpPr txBox="1"/>
          <p:nvPr/>
        </p:nvSpPr>
        <p:spPr>
          <a:xfrm>
            <a:off x="4653113" y="1600428"/>
            <a:ext cx="981359" cy="1323439"/>
          </a:xfrm>
          <a:prstGeom prst="rect">
            <a:avLst/>
          </a:prstGeom>
          <a:noFill/>
        </p:spPr>
        <p:txBody>
          <a:bodyPr wrap="none" rtlCol="0">
            <a:spAutoFit/>
          </a:bodyPr>
          <a:lstStyle/>
          <a:p>
            <a:r>
              <a:rPr lang="en-US" sz="8000" dirty="0">
                <a:solidFill>
                  <a:schemeClr val="tx1">
                    <a:lumMod val="50000"/>
                    <a:lumOff val="50000"/>
                  </a:schemeClr>
                </a:solidFill>
                <a:latin typeface="华文行楷" panose="02010800040101010101" charset="-122"/>
                <a:ea typeface="华文行楷" panose="02010800040101010101" charset="-122"/>
              </a:rPr>
              <a:t>01</a:t>
            </a:r>
            <a:endParaRPr lang="en-US" sz="8000" dirty="0">
              <a:solidFill>
                <a:schemeClr val="tx1">
                  <a:lumMod val="50000"/>
                  <a:lumOff val="50000"/>
                </a:schemeClr>
              </a:solidFill>
              <a:latin typeface="华文行楷" panose="02010800040101010101" charset="-122"/>
              <a:ea typeface="华文行楷" panose="02010800040101010101" charset="-122"/>
            </a:endParaRPr>
          </a:p>
        </p:txBody>
      </p:sp>
      <p:sp>
        <p:nvSpPr>
          <p:cNvPr id="36" name="TextBox 35"/>
          <p:cNvSpPr txBox="1"/>
          <p:nvPr/>
        </p:nvSpPr>
        <p:spPr>
          <a:xfrm>
            <a:off x="4653113" y="5074936"/>
            <a:ext cx="1132041" cy="1323439"/>
          </a:xfrm>
          <a:prstGeom prst="rect">
            <a:avLst/>
          </a:prstGeom>
          <a:noFill/>
        </p:spPr>
        <p:txBody>
          <a:bodyPr wrap="none" rtlCol="0">
            <a:spAutoFit/>
          </a:bodyPr>
          <a:lstStyle/>
          <a:p>
            <a:r>
              <a:rPr lang="en-US" sz="8000" dirty="0">
                <a:solidFill>
                  <a:schemeClr val="tx1">
                    <a:lumMod val="50000"/>
                    <a:lumOff val="50000"/>
                  </a:schemeClr>
                </a:solidFill>
                <a:latin typeface="华文行楷" panose="02010800040101010101" charset="-122"/>
                <a:ea typeface="华文行楷" panose="02010800040101010101" charset="-122"/>
              </a:rPr>
              <a:t>04</a:t>
            </a:r>
            <a:endParaRPr lang="en-US" sz="8000" dirty="0">
              <a:solidFill>
                <a:schemeClr val="tx1">
                  <a:lumMod val="50000"/>
                  <a:lumOff val="50000"/>
                </a:schemeClr>
              </a:solidFill>
              <a:latin typeface="华文行楷" panose="02010800040101010101" charset="-122"/>
              <a:ea typeface="华文行楷" panose="02010800040101010101" charset="-122"/>
            </a:endParaRPr>
          </a:p>
        </p:txBody>
      </p:sp>
      <p:sp>
        <p:nvSpPr>
          <p:cNvPr id="37" name="TextBox 36"/>
          <p:cNvSpPr txBox="1"/>
          <p:nvPr/>
        </p:nvSpPr>
        <p:spPr>
          <a:xfrm>
            <a:off x="4654637" y="3916768"/>
            <a:ext cx="1047082" cy="1323439"/>
          </a:xfrm>
          <a:prstGeom prst="rect">
            <a:avLst/>
          </a:prstGeom>
          <a:noFill/>
        </p:spPr>
        <p:txBody>
          <a:bodyPr wrap="none" rtlCol="0">
            <a:spAutoFit/>
          </a:bodyPr>
          <a:lstStyle/>
          <a:p>
            <a:r>
              <a:rPr lang="en-US" sz="8000" dirty="0">
                <a:solidFill>
                  <a:schemeClr val="tx1">
                    <a:lumMod val="50000"/>
                    <a:lumOff val="50000"/>
                  </a:schemeClr>
                </a:solidFill>
                <a:latin typeface="华文行楷" panose="02010800040101010101" charset="-122"/>
                <a:ea typeface="华文行楷" panose="02010800040101010101" charset="-122"/>
              </a:rPr>
              <a:t>03</a:t>
            </a:r>
            <a:endParaRPr lang="en-US" sz="8000" dirty="0">
              <a:solidFill>
                <a:schemeClr val="tx1">
                  <a:lumMod val="50000"/>
                  <a:lumOff val="50000"/>
                </a:schemeClr>
              </a:solidFill>
              <a:latin typeface="华文行楷" panose="02010800040101010101" charset="-122"/>
              <a:ea typeface="华文行楷" panose="02010800040101010101" charset="-122"/>
            </a:endParaRPr>
          </a:p>
        </p:txBody>
      </p:sp>
      <p:sp>
        <p:nvSpPr>
          <p:cNvPr id="38" name="TextBox 37"/>
          <p:cNvSpPr txBox="1"/>
          <p:nvPr/>
        </p:nvSpPr>
        <p:spPr>
          <a:xfrm>
            <a:off x="4655145" y="2758597"/>
            <a:ext cx="1148071" cy="1323439"/>
          </a:xfrm>
          <a:prstGeom prst="rect">
            <a:avLst/>
          </a:prstGeom>
          <a:noFill/>
        </p:spPr>
        <p:txBody>
          <a:bodyPr wrap="none" rtlCol="0">
            <a:spAutoFit/>
          </a:bodyPr>
          <a:lstStyle/>
          <a:p>
            <a:r>
              <a:rPr lang="en-US" sz="8000" dirty="0">
                <a:solidFill>
                  <a:schemeClr val="tx1">
                    <a:lumMod val="50000"/>
                    <a:lumOff val="50000"/>
                  </a:schemeClr>
                </a:solidFill>
                <a:latin typeface="华文行楷" panose="02010800040101010101" charset="-122"/>
                <a:ea typeface="华文行楷" panose="02010800040101010101" charset="-122"/>
              </a:rPr>
              <a:t>02</a:t>
            </a:r>
            <a:endParaRPr lang="en-US" sz="8000" dirty="0">
              <a:solidFill>
                <a:schemeClr val="tx1">
                  <a:lumMod val="50000"/>
                  <a:lumOff val="50000"/>
                </a:schemeClr>
              </a:solidFill>
              <a:latin typeface="华文行楷" panose="02010800040101010101" charset="-122"/>
              <a:ea typeface="华文行楷" panose="02010800040101010101" charset="-122"/>
            </a:endParaRPr>
          </a:p>
        </p:txBody>
      </p:sp>
      <p:cxnSp>
        <p:nvCxnSpPr>
          <p:cNvPr id="16" name="Straight Connector 15"/>
          <p:cNvCxnSpPr/>
          <p:nvPr/>
        </p:nvCxnSpPr>
        <p:spPr>
          <a:xfrm>
            <a:off x="6128575" y="1910257"/>
            <a:ext cx="0" cy="7345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128575" y="3068426"/>
            <a:ext cx="0" cy="73456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128575" y="4226596"/>
            <a:ext cx="0" cy="73456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128575" y="5384765"/>
            <a:ext cx="0" cy="73456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6395275" y="1827268"/>
            <a:ext cx="3078925" cy="869756"/>
            <a:chOff x="1348406" y="1196648"/>
            <a:chExt cx="2309194" cy="652317"/>
          </a:xfrm>
        </p:grpSpPr>
        <p:sp>
          <p:nvSpPr>
            <p:cNvPr id="51" name="TextBox 50"/>
            <p:cNvSpPr txBox="1"/>
            <p:nvPr/>
          </p:nvSpPr>
          <p:spPr>
            <a:xfrm>
              <a:off x="1363186" y="1410384"/>
              <a:ext cx="2294414" cy="438581"/>
            </a:xfrm>
            <a:prstGeom prst="rect">
              <a:avLst/>
            </a:prstGeom>
            <a:noFill/>
          </p:spPr>
          <p:txBody>
            <a:bodyPr wrap="square" rtlCol="0">
              <a:spAutoFit/>
            </a:bodyPr>
            <a:lstStyle/>
            <a:p>
              <a:pPr lvl="0"/>
              <a:r>
                <a:rPr lang="zh-CN" altLang="en-US" sz="1600">
                  <a:solidFill>
                    <a:schemeClr val="tx1">
                      <a:lumMod val="50000"/>
                      <a:lumOff val="50000"/>
                    </a:schemeClr>
                  </a:solidFill>
                </a:rPr>
                <a:t>春庭聊纵望，楼台自相隐。窗梅落晚花，池竹开初荀</a:t>
              </a:r>
              <a:r>
                <a:rPr lang="zh-CN" altLang="en-US" sz="1600" smtClean="0">
                  <a:solidFill>
                    <a:schemeClr val="tx1">
                      <a:lumMod val="50000"/>
                      <a:lumOff val="50000"/>
                    </a:schemeClr>
                  </a:solidFill>
                </a:rPr>
                <a:t>。</a:t>
              </a:r>
              <a:endParaRPr lang="en-US" sz="1600" dirty="0">
                <a:solidFill>
                  <a:schemeClr val="tx1">
                    <a:lumMod val="50000"/>
                    <a:lumOff val="50000"/>
                  </a:schemeClr>
                </a:solidFill>
              </a:endParaRPr>
            </a:p>
          </p:txBody>
        </p:sp>
        <p:sp>
          <p:nvSpPr>
            <p:cNvPr id="52" name="TextBox 51"/>
            <p:cNvSpPr txBox="1"/>
            <p:nvPr/>
          </p:nvSpPr>
          <p:spPr>
            <a:xfrm>
              <a:off x="1348406" y="1196648"/>
              <a:ext cx="1997536" cy="438581"/>
            </a:xfrm>
            <a:prstGeom prst="rect">
              <a:avLst/>
            </a:prstGeom>
            <a:noFill/>
          </p:spPr>
          <p:txBody>
            <a:bodyPr wrap="square" rtlCol="0">
              <a:spAutoFit/>
            </a:bodyPr>
            <a:lstStyle/>
            <a:p>
              <a:r>
                <a:rPr lang="zh-CN" altLang="en-US" sz="1600" b="1" smtClean="0">
                  <a:solidFill>
                    <a:schemeClr val="accent1"/>
                  </a:solidFill>
                </a:rPr>
                <a:t>单击输入标题文字</a:t>
              </a:r>
              <a:endParaRPr lang="en-US" sz="1600" dirty="0">
                <a:solidFill>
                  <a:schemeClr val="accent1"/>
                </a:solidFill>
              </a:endParaRPr>
            </a:p>
            <a:p>
              <a:pPr lvl="0"/>
              <a:endParaRPr lang="en-US" sz="1600" b="1" dirty="0">
                <a:solidFill>
                  <a:schemeClr val="tx1">
                    <a:lumMod val="50000"/>
                    <a:lumOff val="50000"/>
                  </a:schemeClr>
                </a:solidFill>
              </a:endParaRPr>
            </a:p>
          </p:txBody>
        </p:sp>
      </p:grpSp>
      <p:grpSp>
        <p:nvGrpSpPr>
          <p:cNvPr id="53" name="Group 52"/>
          <p:cNvGrpSpPr/>
          <p:nvPr/>
        </p:nvGrpSpPr>
        <p:grpSpPr>
          <a:xfrm>
            <a:off x="6395275" y="5301776"/>
            <a:ext cx="3078925" cy="869756"/>
            <a:chOff x="1348406" y="1196648"/>
            <a:chExt cx="2309194" cy="652317"/>
          </a:xfrm>
        </p:grpSpPr>
        <p:sp>
          <p:nvSpPr>
            <p:cNvPr id="54" name="TextBox 53"/>
            <p:cNvSpPr txBox="1"/>
            <p:nvPr/>
          </p:nvSpPr>
          <p:spPr>
            <a:xfrm>
              <a:off x="1363186" y="1410384"/>
              <a:ext cx="2294414" cy="438581"/>
            </a:xfrm>
            <a:prstGeom prst="rect">
              <a:avLst/>
            </a:prstGeom>
            <a:noFill/>
          </p:spPr>
          <p:txBody>
            <a:bodyPr wrap="square" rtlCol="0">
              <a:spAutoFit/>
            </a:bodyPr>
            <a:lstStyle/>
            <a:p>
              <a:pPr lvl="0"/>
              <a:r>
                <a:rPr lang="zh-CN" altLang="en-US" sz="1600">
                  <a:solidFill>
                    <a:schemeClr val="tx1">
                      <a:lumMod val="50000"/>
                      <a:lumOff val="50000"/>
                    </a:schemeClr>
                  </a:solidFill>
                </a:rPr>
                <a:t>春庭聊纵望，楼台自相隐。窗梅落晚花，池竹开初荀。</a:t>
              </a:r>
              <a:endParaRPr lang="zh-CN" altLang="en-US" sz="1600" dirty="0">
                <a:solidFill>
                  <a:schemeClr val="tx1">
                    <a:lumMod val="50000"/>
                    <a:lumOff val="50000"/>
                  </a:schemeClr>
                </a:solidFill>
              </a:endParaRPr>
            </a:p>
          </p:txBody>
        </p:sp>
        <p:sp>
          <p:nvSpPr>
            <p:cNvPr id="55" name="TextBox 54"/>
            <p:cNvSpPr txBox="1"/>
            <p:nvPr/>
          </p:nvSpPr>
          <p:spPr>
            <a:xfrm>
              <a:off x="1348406" y="1196648"/>
              <a:ext cx="1595200" cy="438581"/>
            </a:xfrm>
            <a:prstGeom prst="rect">
              <a:avLst/>
            </a:prstGeom>
            <a:noFill/>
          </p:spPr>
          <p:txBody>
            <a:bodyPr wrap="square" rtlCol="0">
              <a:spAutoFit/>
            </a:bodyPr>
            <a:lstStyle/>
            <a:p>
              <a:r>
                <a:rPr lang="zh-CN" altLang="en-US" sz="1600" b="1">
                  <a:solidFill>
                    <a:schemeClr val="accent4"/>
                  </a:solidFill>
                </a:rPr>
                <a:t>单击输入标题文字</a:t>
              </a:r>
              <a:endParaRPr lang="zh-CN" altLang="en-US" sz="1600" b="1">
                <a:solidFill>
                  <a:schemeClr val="accent4"/>
                </a:solidFill>
              </a:endParaRPr>
            </a:p>
            <a:p>
              <a:pPr lvl="0"/>
              <a:endParaRPr lang="en-US" sz="1600" b="1" dirty="0">
                <a:solidFill>
                  <a:schemeClr val="tx1">
                    <a:lumMod val="50000"/>
                    <a:lumOff val="50000"/>
                  </a:schemeClr>
                </a:solidFill>
              </a:endParaRPr>
            </a:p>
          </p:txBody>
        </p:sp>
      </p:grpSp>
      <p:grpSp>
        <p:nvGrpSpPr>
          <p:cNvPr id="56" name="Group 55"/>
          <p:cNvGrpSpPr/>
          <p:nvPr/>
        </p:nvGrpSpPr>
        <p:grpSpPr>
          <a:xfrm>
            <a:off x="6395275" y="4143607"/>
            <a:ext cx="3078925" cy="869756"/>
            <a:chOff x="1348406" y="1196648"/>
            <a:chExt cx="2309194" cy="652317"/>
          </a:xfrm>
        </p:grpSpPr>
        <p:sp>
          <p:nvSpPr>
            <p:cNvPr id="57" name="TextBox 56"/>
            <p:cNvSpPr txBox="1"/>
            <p:nvPr/>
          </p:nvSpPr>
          <p:spPr>
            <a:xfrm>
              <a:off x="1363186" y="1410384"/>
              <a:ext cx="2294414" cy="438581"/>
            </a:xfrm>
            <a:prstGeom prst="rect">
              <a:avLst/>
            </a:prstGeom>
            <a:noFill/>
          </p:spPr>
          <p:txBody>
            <a:bodyPr wrap="square" rtlCol="0">
              <a:spAutoFit/>
            </a:bodyPr>
            <a:lstStyle/>
            <a:p>
              <a:pPr lvl="0"/>
              <a:r>
                <a:rPr lang="zh-CN" altLang="en-US" sz="1600">
                  <a:solidFill>
                    <a:schemeClr val="tx1">
                      <a:lumMod val="50000"/>
                      <a:lumOff val="50000"/>
                    </a:schemeClr>
                  </a:solidFill>
                </a:rPr>
                <a:t>春庭聊纵望，楼台自相隐。窗梅落晚花，池竹开初荀。</a:t>
              </a:r>
              <a:endParaRPr lang="zh-CN" altLang="en-US" sz="1600" dirty="0">
                <a:solidFill>
                  <a:schemeClr val="tx1">
                    <a:lumMod val="50000"/>
                    <a:lumOff val="50000"/>
                  </a:schemeClr>
                </a:solidFill>
              </a:endParaRPr>
            </a:p>
          </p:txBody>
        </p:sp>
        <p:sp>
          <p:nvSpPr>
            <p:cNvPr id="58" name="TextBox 57"/>
            <p:cNvSpPr txBox="1"/>
            <p:nvPr/>
          </p:nvSpPr>
          <p:spPr>
            <a:xfrm>
              <a:off x="1348406" y="1196648"/>
              <a:ext cx="1595200" cy="438581"/>
            </a:xfrm>
            <a:prstGeom prst="rect">
              <a:avLst/>
            </a:prstGeom>
            <a:noFill/>
          </p:spPr>
          <p:txBody>
            <a:bodyPr wrap="square" rtlCol="0">
              <a:spAutoFit/>
            </a:bodyPr>
            <a:lstStyle/>
            <a:p>
              <a:r>
                <a:rPr lang="zh-CN" altLang="en-US" sz="1600" b="1">
                  <a:solidFill>
                    <a:schemeClr val="accent3"/>
                  </a:solidFill>
                </a:rPr>
                <a:t>单击输入标题文字</a:t>
              </a:r>
              <a:endParaRPr lang="zh-CN" altLang="en-US" sz="1600" b="1">
                <a:solidFill>
                  <a:schemeClr val="accent3"/>
                </a:solidFill>
              </a:endParaRPr>
            </a:p>
            <a:p>
              <a:pPr lvl="0"/>
              <a:endParaRPr lang="en-US" sz="1600" b="1" dirty="0">
                <a:solidFill>
                  <a:schemeClr val="tx1">
                    <a:lumMod val="50000"/>
                    <a:lumOff val="50000"/>
                  </a:schemeClr>
                </a:solidFill>
              </a:endParaRPr>
            </a:p>
          </p:txBody>
        </p:sp>
      </p:grpSp>
      <p:grpSp>
        <p:nvGrpSpPr>
          <p:cNvPr id="59" name="Group 58"/>
          <p:cNvGrpSpPr/>
          <p:nvPr/>
        </p:nvGrpSpPr>
        <p:grpSpPr>
          <a:xfrm>
            <a:off x="6395275" y="2985437"/>
            <a:ext cx="3078925" cy="869756"/>
            <a:chOff x="1348406" y="1196648"/>
            <a:chExt cx="2309194" cy="652317"/>
          </a:xfrm>
        </p:grpSpPr>
        <p:sp>
          <p:nvSpPr>
            <p:cNvPr id="60" name="TextBox 59"/>
            <p:cNvSpPr txBox="1"/>
            <p:nvPr/>
          </p:nvSpPr>
          <p:spPr>
            <a:xfrm>
              <a:off x="1363186" y="1410384"/>
              <a:ext cx="2294414" cy="438581"/>
            </a:xfrm>
            <a:prstGeom prst="rect">
              <a:avLst/>
            </a:prstGeom>
            <a:noFill/>
          </p:spPr>
          <p:txBody>
            <a:bodyPr wrap="square" rtlCol="0">
              <a:spAutoFit/>
            </a:bodyPr>
            <a:lstStyle/>
            <a:p>
              <a:pPr lvl="0"/>
              <a:r>
                <a:rPr lang="zh-CN" altLang="en-US" sz="1600">
                  <a:solidFill>
                    <a:schemeClr val="tx1">
                      <a:lumMod val="50000"/>
                      <a:lumOff val="50000"/>
                    </a:schemeClr>
                  </a:solidFill>
                </a:rPr>
                <a:t>春庭聊纵望，楼台自相隐。窗梅落晚花，池竹开初荀。</a:t>
              </a:r>
              <a:endParaRPr lang="zh-CN" altLang="en-US" sz="1600" dirty="0">
                <a:solidFill>
                  <a:schemeClr val="tx1">
                    <a:lumMod val="50000"/>
                    <a:lumOff val="50000"/>
                  </a:schemeClr>
                </a:solidFill>
              </a:endParaRPr>
            </a:p>
          </p:txBody>
        </p:sp>
        <p:sp>
          <p:nvSpPr>
            <p:cNvPr id="61" name="TextBox 60"/>
            <p:cNvSpPr txBox="1"/>
            <p:nvPr/>
          </p:nvSpPr>
          <p:spPr>
            <a:xfrm>
              <a:off x="1348406" y="1196648"/>
              <a:ext cx="1860376" cy="438581"/>
            </a:xfrm>
            <a:prstGeom prst="rect">
              <a:avLst/>
            </a:prstGeom>
            <a:noFill/>
          </p:spPr>
          <p:txBody>
            <a:bodyPr wrap="square" rtlCol="0">
              <a:spAutoFit/>
            </a:bodyPr>
            <a:lstStyle/>
            <a:p>
              <a:r>
                <a:rPr lang="zh-CN" altLang="en-US" sz="1600" b="1">
                  <a:solidFill>
                    <a:schemeClr val="accent2"/>
                  </a:solidFill>
                </a:rPr>
                <a:t>单击输入标题文字</a:t>
              </a:r>
              <a:endParaRPr lang="zh-CN" altLang="en-US" sz="1600" b="1">
                <a:solidFill>
                  <a:schemeClr val="accent2"/>
                </a:solidFill>
              </a:endParaRPr>
            </a:p>
            <a:p>
              <a:pPr lvl="0"/>
              <a:endParaRPr lang="en-US" sz="1600" b="1" dirty="0">
                <a:solidFill>
                  <a:schemeClr val="tx1">
                    <a:lumMod val="50000"/>
                    <a:lumOff val="50000"/>
                  </a:schemeClr>
                </a:solidFill>
              </a:endParaRPr>
            </a:p>
          </p:txBody>
        </p:sp>
      </p:grpSp>
      <p:sp>
        <p:nvSpPr>
          <p:cNvPr id="41" name="椭圆 40"/>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叁</a:t>
            </a:r>
            <a:endParaRPr lang="zh-CN" altLang="en-US">
              <a:latin typeface="华文行楷" panose="02010800040101010101" charset="-122"/>
              <a:ea typeface="华文行楷" panose="02010800040101010101" charset="-122"/>
            </a:endParaRPr>
          </a:p>
        </p:txBody>
      </p:sp>
      <p:sp>
        <p:nvSpPr>
          <p:cNvPr id="42" name="文本框 41"/>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spTree>
  </p:cSld>
  <p:clrMapOvr>
    <a:masterClrMapping/>
  </p:clrMapOvr>
  <p:transition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1500"/>
                            </p:stCondLst>
                            <p:childTnLst>
                              <p:par>
                                <p:cTn id="15" presetID="21"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750"/>
                                        <p:tgtEl>
                                          <p:spTgt spid="9"/>
                                        </p:tgtEl>
                                      </p:cBhvr>
                                    </p:animEffect>
                                  </p:childTnLst>
                                </p:cTn>
                              </p:par>
                            </p:childTnLst>
                          </p:cTn>
                        </p:par>
                        <p:par>
                          <p:cTn id="18" fill="hold">
                            <p:stCondLst>
                              <p:cond delay="2500"/>
                            </p:stCondLst>
                            <p:childTnLst>
                              <p:par>
                                <p:cTn id="19" presetID="53" presetClass="entr" presetSubtype="16"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par>
                          <p:cTn id="24" fill="hold">
                            <p:stCondLst>
                              <p:cond delay="3000"/>
                            </p:stCondLst>
                            <p:childTnLst>
                              <p:par>
                                <p:cTn id="25" presetID="21"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750"/>
                                        <p:tgtEl>
                                          <p:spTgt spid="8"/>
                                        </p:tgtEl>
                                      </p:cBhvr>
                                    </p:animEffect>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childTnLst>
                          </p:cTn>
                        </p:par>
                        <p:par>
                          <p:cTn id="34" fill="hold">
                            <p:stCondLst>
                              <p:cond delay="4500"/>
                            </p:stCondLst>
                            <p:childTnLst>
                              <p:par>
                                <p:cTn id="35" presetID="21" presetClass="entr" presetSubtype="1"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750"/>
                                        <p:tgtEl>
                                          <p:spTgt spid="7"/>
                                        </p:tgtEl>
                                      </p:cBhvr>
                                    </p:animEffect>
                                  </p:childTnLst>
                                </p:cTn>
                              </p:par>
                            </p:childTnLst>
                          </p:cTn>
                        </p:par>
                        <p:par>
                          <p:cTn id="38" fill="hold">
                            <p:stCondLst>
                              <p:cond delay="5500"/>
                            </p:stCondLst>
                            <p:childTnLst>
                              <p:par>
                                <p:cTn id="39" presetID="53" presetClass="entr" presetSubtype="16"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p:cTn id="41" dur="500" fill="hold"/>
                                        <p:tgtEl>
                                          <p:spTgt spid="34"/>
                                        </p:tgtEl>
                                        <p:attrNameLst>
                                          <p:attrName>ppt_w</p:attrName>
                                        </p:attrNameLst>
                                      </p:cBhvr>
                                      <p:tavLst>
                                        <p:tav tm="0">
                                          <p:val>
                                            <p:fltVal val="0"/>
                                          </p:val>
                                        </p:tav>
                                        <p:tav tm="100000">
                                          <p:val>
                                            <p:strVal val="#ppt_w"/>
                                          </p:val>
                                        </p:tav>
                                      </p:tavLst>
                                    </p:anim>
                                    <p:anim calcmode="lin" valueType="num">
                                      <p:cBhvr>
                                        <p:cTn id="42" dur="500" fill="hold"/>
                                        <p:tgtEl>
                                          <p:spTgt spid="34"/>
                                        </p:tgtEl>
                                        <p:attrNameLst>
                                          <p:attrName>ppt_h</p:attrName>
                                        </p:attrNameLst>
                                      </p:cBhvr>
                                      <p:tavLst>
                                        <p:tav tm="0">
                                          <p:val>
                                            <p:fltVal val="0"/>
                                          </p:val>
                                        </p:tav>
                                        <p:tav tm="100000">
                                          <p:val>
                                            <p:strVal val="#ppt_h"/>
                                          </p:val>
                                        </p:tav>
                                      </p:tavLst>
                                    </p:anim>
                                    <p:animEffect transition="in" filter="fade">
                                      <p:cBhvr>
                                        <p:cTn id="43" dur="500"/>
                                        <p:tgtEl>
                                          <p:spTgt spid="34"/>
                                        </p:tgtEl>
                                      </p:cBhvr>
                                    </p:animEffect>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6500"/>
                            </p:stCondLst>
                            <p:childTnLst>
                              <p:par>
                                <p:cTn id="49" presetID="22" presetClass="entr" presetSubtype="1"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up)">
                                      <p:cBhvr>
                                        <p:cTn id="51" dur="500"/>
                                        <p:tgtEl>
                                          <p:spTgt spid="16"/>
                                        </p:tgtEl>
                                      </p:cBhvr>
                                    </p:animEffect>
                                  </p:childTnLst>
                                </p:cTn>
                              </p:par>
                            </p:childTnLst>
                          </p:cTn>
                        </p:par>
                        <p:par>
                          <p:cTn id="52" fill="hold">
                            <p:stCondLst>
                              <p:cond delay="7000"/>
                            </p:stCondLst>
                            <p:childTnLst>
                              <p:par>
                                <p:cTn id="53" presetID="22" presetClass="entr" presetSubtype="8" fill="hold" nodeType="after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ipe(left)">
                                      <p:cBhvr>
                                        <p:cTn id="55" dur="750"/>
                                        <p:tgtEl>
                                          <p:spTgt spid="50"/>
                                        </p:tgtEl>
                                      </p:cBhvr>
                                    </p:animEffect>
                                  </p:childTnLst>
                                </p:cTn>
                              </p:par>
                            </p:childTnLst>
                          </p:cTn>
                        </p:par>
                        <p:par>
                          <p:cTn id="56" fill="hold">
                            <p:stCondLst>
                              <p:cond delay="8000"/>
                            </p:stCondLst>
                            <p:childTnLst>
                              <p:par>
                                <p:cTn id="57" presetID="10"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childTnLst>
                          </p:cTn>
                        </p:par>
                        <p:par>
                          <p:cTn id="60" fill="hold">
                            <p:stCondLst>
                              <p:cond delay="8500"/>
                            </p:stCondLst>
                            <p:childTnLst>
                              <p:par>
                                <p:cTn id="61" presetID="22" presetClass="entr" presetSubtype="1" fill="hold"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up)">
                                      <p:cBhvr>
                                        <p:cTn id="63" dur="500"/>
                                        <p:tgtEl>
                                          <p:spTgt spid="47"/>
                                        </p:tgtEl>
                                      </p:cBhvr>
                                    </p:animEffect>
                                  </p:childTnLst>
                                </p:cTn>
                              </p:par>
                            </p:childTnLst>
                          </p:cTn>
                        </p:par>
                        <p:par>
                          <p:cTn id="64" fill="hold">
                            <p:stCondLst>
                              <p:cond delay="9000"/>
                            </p:stCondLst>
                            <p:childTnLst>
                              <p:par>
                                <p:cTn id="65" presetID="22" presetClass="entr" presetSubtype="8" fill="hold" nodeType="after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wipe(left)">
                                      <p:cBhvr>
                                        <p:cTn id="67" dur="750"/>
                                        <p:tgtEl>
                                          <p:spTgt spid="59"/>
                                        </p:tgtEl>
                                      </p:cBhvr>
                                    </p:animEffect>
                                  </p:childTnLst>
                                </p:cTn>
                              </p:par>
                            </p:childTnLst>
                          </p:cTn>
                        </p:par>
                        <p:par>
                          <p:cTn id="68" fill="hold">
                            <p:stCondLst>
                              <p:cond delay="10000"/>
                            </p:stCondLst>
                            <p:childTnLst>
                              <p:par>
                                <p:cTn id="69" presetID="10" presetClass="entr" presetSubtype="0"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childTnLst>
                          </p:cTn>
                        </p:par>
                        <p:par>
                          <p:cTn id="72" fill="hold">
                            <p:stCondLst>
                              <p:cond delay="10500"/>
                            </p:stCondLst>
                            <p:childTnLst>
                              <p:par>
                                <p:cTn id="73" presetID="22" presetClass="entr" presetSubtype="1" fill="hold"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up)">
                                      <p:cBhvr>
                                        <p:cTn id="75" dur="500"/>
                                        <p:tgtEl>
                                          <p:spTgt spid="48"/>
                                        </p:tgtEl>
                                      </p:cBhvr>
                                    </p:animEffect>
                                  </p:childTnLst>
                                </p:cTn>
                              </p:par>
                            </p:childTnLst>
                          </p:cTn>
                        </p:par>
                        <p:par>
                          <p:cTn id="76" fill="hold">
                            <p:stCondLst>
                              <p:cond delay="11000"/>
                            </p:stCondLst>
                            <p:childTnLst>
                              <p:par>
                                <p:cTn id="77" presetID="22" presetClass="entr" presetSubtype="8" fill="hold" nodeType="after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left)">
                                      <p:cBhvr>
                                        <p:cTn id="79" dur="750"/>
                                        <p:tgtEl>
                                          <p:spTgt spid="56"/>
                                        </p:tgtEl>
                                      </p:cBhvr>
                                    </p:animEffect>
                                  </p:childTnLst>
                                </p:cTn>
                              </p:par>
                            </p:childTnLst>
                          </p:cTn>
                        </p:par>
                        <p:par>
                          <p:cTn id="80" fill="hold">
                            <p:stCondLst>
                              <p:cond delay="12000"/>
                            </p:stCondLst>
                            <p:childTnLst>
                              <p:par>
                                <p:cTn id="81" presetID="10" presetClass="entr" presetSubtype="0" fill="hold" grpId="0" nodeType="after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childTnLst>
                          </p:cTn>
                        </p:par>
                        <p:par>
                          <p:cTn id="84" fill="hold">
                            <p:stCondLst>
                              <p:cond delay="12500"/>
                            </p:stCondLst>
                            <p:childTnLst>
                              <p:par>
                                <p:cTn id="85" presetID="22" presetClass="entr" presetSubtype="1" fill="hold" nodeType="after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wipe(up)">
                                      <p:cBhvr>
                                        <p:cTn id="87" dur="500"/>
                                        <p:tgtEl>
                                          <p:spTgt spid="49"/>
                                        </p:tgtEl>
                                      </p:cBhvr>
                                    </p:animEffect>
                                  </p:childTnLst>
                                </p:cTn>
                              </p:par>
                            </p:childTnLst>
                          </p:cTn>
                        </p:par>
                        <p:par>
                          <p:cTn id="88" fill="hold">
                            <p:stCondLst>
                              <p:cond delay="13000"/>
                            </p:stCondLst>
                            <p:childTnLst>
                              <p:par>
                                <p:cTn id="89" presetID="22" presetClass="entr" presetSubtype="8" fill="hold" nodeType="after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wipe(left)">
                                      <p:cBhvr>
                                        <p:cTn id="91" dur="7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32" grpId="0" animBg="1"/>
      <p:bldP spid="33" grpId="0" animBg="1"/>
      <p:bldP spid="34" grpId="0" animBg="1"/>
      <p:bldP spid="14"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圆角矩形 22"/>
          <p:cNvSpPr/>
          <p:nvPr/>
        </p:nvSpPr>
        <p:spPr>
          <a:xfrm>
            <a:off x="1199419" y="1653967"/>
            <a:ext cx="9793165" cy="1413745"/>
          </a:xfrm>
          <a:prstGeom prst="roundRect">
            <a:avLst>
              <a:gd name="adj" fmla="val 0"/>
            </a:avLst>
          </a:prstGeom>
          <a:noFill/>
          <a:ln w="3175" cap="flat" cmpd="sng" algn="ctr">
            <a:solidFill>
              <a:schemeClr val="accent4"/>
            </a:solidFill>
            <a:prstDash val="solid"/>
            <a:miter lim="800000"/>
          </a:ln>
          <a:effectLst/>
        </p:spPr>
        <p:txBody>
          <a:bodyPr rtlCol="0" anchor="ctr"/>
          <a:lstStyle/>
          <a:p>
            <a:pPr marL="0" marR="0" lvl="0" indent="0" algn="ctr" defTabSz="914400" eaLnBrk="1" fontAlgn="base" latinLnBrk="0" hangingPunct="1">
              <a:lnSpc>
                <a:spcPct val="120000"/>
              </a:lnSpc>
              <a:spcBef>
                <a:spcPct val="0"/>
              </a:spcBef>
              <a:spcAft>
                <a:spcPct val="0"/>
              </a:spcAft>
              <a:buClrTx/>
              <a:buSzTx/>
              <a:buFontTx/>
              <a:buNone/>
              <a:defRPr/>
            </a:pPr>
            <a:endParaRPr kumimoji="0" lang="zh-CN" altLang="en-US" sz="1705" b="0" i="0" u="none" strike="noStrike" kern="0" cap="none" spc="0" normalizeH="0" baseline="0" noProof="0" smtClean="0">
              <a:ln>
                <a:noFill/>
              </a:ln>
              <a:solidFill>
                <a:prstClr val="white"/>
              </a:solidFill>
              <a:effectLst/>
              <a:uLnTx/>
              <a:uFillTx/>
              <a:latin typeface="Arial" panose="020B0604020202020204" pitchFamily="34" charset="0"/>
              <a:ea typeface="宋体" panose="02010600030101010101" pitchFamily="2" charset="-122"/>
              <a:cs typeface="+mn-ea"/>
              <a:sym typeface="Arial" panose="020B0604020202020204" pitchFamily="34" charset="0"/>
            </a:endParaRPr>
          </a:p>
        </p:txBody>
      </p:sp>
      <p:sp>
        <p:nvSpPr>
          <p:cNvPr id="24" name="TextBox 38"/>
          <p:cNvSpPr txBox="1"/>
          <p:nvPr/>
        </p:nvSpPr>
        <p:spPr>
          <a:xfrm>
            <a:off x="1595995" y="1911592"/>
            <a:ext cx="9000012" cy="419923"/>
          </a:xfrm>
          <a:prstGeom prst="rect">
            <a:avLst/>
          </a:prstGeom>
          <a:noFill/>
        </p:spPr>
        <p:txBody>
          <a:bodyPr wrap="square" lIns="0" tIns="0" rIns="0" bIns="0" rtlCol="0">
            <a:spAutoFit/>
          </a:bodyPr>
          <a:lstStyle/>
          <a:p>
            <a:pPr algn="just"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cs typeface="+mn-ea"/>
                <a:sym typeface="Arial" panose="020B0604020202020204" pitchFamily="34" charset="0"/>
              </a:rPr>
              <a:t>Please replace text, click add relevant headline, modify the text content, also can copy your content to this </a:t>
            </a:r>
            <a:r>
              <a:rPr lang="en-US" altLang="zh-CN" sz="760" dirty="0" err="1">
                <a:solidFill>
                  <a:prstClr val="white">
                    <a:lumMod val="65000"/>
                  </a:prstClr>
                </a:solidFill>
                <a:latin typeface="Arial" panose="020B0604020202020204" pitchFamily="34" charset="0"/>
                <a:cs typeface="+mn-ea"/>
                <a:sym typeface="Arial" panose="020B0604020202020204" pitchFamily="34" charset="0"/>
              </a:rPr>
              <a:t>directly.Please</a:t>
            </a:r>
            <a:r>
              <a:rPr lang="en-US" altLang="zh-CN" sz="760" dirty="0">
                <a:solidFill>
                  <a:prstClr val="white">
                    <a:lumMod val="65000"/>
                  </a:prstClr>
                </a:solidFill>
                <a:latin typeface="Arial" panose="020B0604020202020204" pitchFamily="34" charset="0"/>
                <a:cs typeface="+mn-ea"/>
                <a:sym typeface="Arial" panose="020B0604020202020204" pitchFamily="34" charset="0"/>
              </a:rPr>
              <a:t> replace text, click add relevant headline, modify the text content, also can copy your content to this </a:t>
            </a:r>
            <a:r>
              <a:rPr lang="en-US" altLang="zh-CN" sz="760" dirty="0" err="1">
                <a:solidFill>
                  <a:prstClr val="white">
                    <a:lumMod val="65000"/>
                  </a:prstClr>
                </a:solidFill>
                <a:latin typeface="Arial" panose="020B0604020202020204" pitchFamily="34" charset="0"/>
                <a:cs typeface="+mn-ea"/>
                <a:sym typeface="Arial" panose="020B0604020202020204" pitchFamily="34" charset="0"/>
              </a:rPr>
              <a:t>directly.Please</a:t>
            </a:r>
            <a:r>
              <a:rPr lang="en-US" altLang="zh-CN" sz="760" dirty="0">
                <a:solidFill>
                  <a:prstClr val="white">
                    <a:lumMod val="65000"/>
                  </a:prstClr>
                </a:solidFill>
                <a:latin typeface="Arial" panose="020B0604020202020204" pitchFamily="34" charset="0"/>
                <a:cs typeface="+mn-ea"/>
                <a:sym typeface="Arial" panose="020B0604020202020204" pitchFamily="34" charset="0"/>
              </a:rPr>
              <a:t> replace text, click add relevant headline, modify the text content, also can copy your content to this </a:t>
            </a:r>
            <a:r>
              <a:rPr lang="en-US" altLang="zh-CN" sz="760" dirty="0" err="1">
                <a:solidFill>
                  <a:prstClr val="white">
                    <a:lumMod val="65000"/>
                  </a:prstClr>
                </a:solidFill>
                <a:latin typeface="Arial" panose="020B0604020202020204" pitchFamily="34" charset="0"/>
                <a:cs typeface="+mn-ea"/>
                <a:sym typeface="Arial" panose="020B0604020202020204" pitchFamily="34" charset="0"/>
              </a:rPr>
              <a:t>directly.Please</a:t>
            </a:r>
            <a:r>
              <a:rPr lang="en-US" altLang="zh-CN" sz="760" dirty="0">
                <a:solidFill>
                  <a:prstClr val="white">
                    <a:lumMod val="65000"/>
                  </a:prstClr>
                </a:solidFill>
                <a:latin typeface="Arial" panose="020B0604020202020204" pitchFamily="34" charset="0"/>
                <a:cs typeface="+mn-ea"/>
                <a:sym typeface="Arial" panose="020B0604020202020204" pitchFamily="34" charset="0"/>
              </a:rPr>
              <a:t> replace text, click add relevant headline, modify the text content, also can copy your content to this </a:t>
            </a:r>
            <a:r>
              <a:rPr lang="en-US" altLang="zh-CN" sz="760" dirty="0" err="1">
                <a:solidFill>
                  <a:prstClr val="white">
                    <a:lumMod val="65000"/>
                  </a:prstClr>
                </a:solidFill>
                <a:latin typeface="Arial" panose="020B0604020202020204" pitchFamily="34" charset="0"/>
                <a:cs typeface="+mn-ea"/>
                <a:sym typeface="Arial" panose="020B0604020202020204" pitchFamily="34" charset="0"/>
              </a:rPr>
              <a:t>directly.Please</a:t>
            </a:r>
            <a:r>
              <a:rPr lang="en-US" altLang="zh-CN" sz="760" dirty="0">
                <a:solidFill>
                  <a:prstClr val="white">
                    <a:lumMod val="65000"/>
                  </a:prstClr>
                </a:solidFill>
                <a:latin typeface="Arial" panose="020B0604020202020204" pitchFamily="34" charset="0"/>
                <a:cs typeface="+mn-ea"/>
                <a:sym typeface="Arial" panose="020B0604020202020204" pitchFamily="34" charset="0"/>
              </a:rPr>
              <a:t>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cs typeface="+mn-ea"/>
              <a:sym typeface="Arial" panose="020B0604020202020204" pitchFamily="34" charset="0"/>
            </a:endParaRPr>
          </a:p>
        </p:txBody>
      </p:sp>
      <p:sp>
        <p:nvSpPr>
          <p:cNvPr id="25" name="矩形 93"/>
          <p:cNvSpPr/>
          <p:nvPr/>
        </p:nvSpPr>
        <p:spPr>
          <a:xfrm>
            <a:off x="1149199" y="1608963"/>
            <a:ext cx="384001" cy="384001"/>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4"/>
          </a:solidFill>
          <a:ln w="12700" cap="flat" cmpd="sng" algn="ctr">
            <a:noFill/>
            <a:prstDash val="solid"/>
            <a:miter lim="800000"/>
          </a:ln>
          <a:effectLst/>
        </p:spPr>
        <p:txBody>
          <a:bodyPr rtlCol="0" anchor="ctr"/>
          <a:lstStyle/>
          <a:p>
            <a:pPr marL="0" marR="0" lvl="0" indent="0" algn="ctr" defTabSz="914400" eaLnBrk="1" fontAlgn="base" latinLnBrk="0" hangingPunct="1">
              <a:lnSpc>
                <a:spcPct val="120000"/>
              </a:lnSpc>
              <a:spcBef>
                <a:spcPct val="0"/>
              </a:spcBef>
              <a:spcAft>
                <a:spcPct val="0"/>
              </a:spcAft>
              <a:buClrTx/>
              <a:buSzTx/>
              <a:buFontTx/>
              <a:buNone/>
              <a:defRPr/>
            </a:pPr>
            <a:endParaRPr kumimoji="0" lang="zh-CN" altLang="en-US" sz="1705" b="0" i="0" u="none" strike="noStrike" kern="0" cap="none" spc="0" normalizeH="0" baseline="0" noProof="0" smtClean="0">
              <a:ln>
                <a:noFill/>
              </a:ln>
              <a:solidFill>
                <a:prstClr val="white"/>
              </a:solidFill>
              <a:effectLst/>
              <a:uLnTx/>
              <a:uFillTx/>
              <a:latin typeface="Arial" panose="020B0604020202020204" pitchFamily="34" charset="0"/>
              <a:ea typeface="宋体" panose="02010600030101010101" pitchFamily="2" charset="-122"/>
              <a:cs typeface="+mn-ea"/>
              <a:sym typeface="Arial" panose="020B0604020202020204" pitchFamily="34" charset="0"/>
            </a:endParaRPr>
          </a:p>
        </p:txBody>
      </p:sp>
      <p:sp>
        <p:nvSpPr>
          <p:cNvPr id="26" name="矩形 93"/>
          <p:cNvSpPr/>
          <p:nvPr/>
        </p:nvSpPr>
        <p:spPr>
          <a:xfrm rot="10800000">
            <a:off x="10661461" y="2728716"/>
            <a:ext cx="384001" cy="384001"/>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4"/>
          </a:solidFill>
          <a:ln w="12700" cap="flat" cmpd="sng" algn="ctr">
            <a:noFill/>
            <a:prstDash val="solid"/>
            <a:miter lim="800000"/>
          </a:ln>
          <a:effectLst/>
        </p:spPr>
        <p:txBody>
          <a:bodyPr rtlCol="0" anchor="ctr"/>
          <a:lstStyle/>
          <a:p>
            <a:pPr marL="0" marR="0" lvl="0" indent="0" algn="ctr" defTabSz="914400" eaLnBrk="1" fontAlgn="base" latinLnBrk="0" hangingPunct="1">
              <a:lnSpc>
                <a:spcPct val="120000"/>
              </a:lnSpc>
              <a:spcBef>
                <a:spcPct val="0"/>
              </a:spcBef>
              <a:spcAft>
                <a:spcPct val="0"/>
              </a:spcAft>
              <a:buClrTx/>
              <a:buSzTx/>
              <a:buFontTx/>
              <a:buNone/>
              <a:defRPr/>
            </a:pPr>
            <a:endParaRPr kumimoji="0" lang="zh-CN" altLang="en-US" sz="1705" b="0" i="0" u="none" strike="noStrike" kern="0" cap="none" spc="0" normalizeH="0" baseline="0" noProof="0" smtClean="0">
              <a:ln>
                <a:noFill/>
              </a:ln>
              <a:solidFill>
                <a:prstClr val="white"/>
              </a:solidFill>
              <a:effectLst/>
              <a:uLnTx/>
              <a:uFillTx/>
              <a:latin typeface="Arial" panose="020B0604020202020204" pitchFamily="34" charset="0"/>
              <a:ea typeface="宋体" panose="02010600030101010101" pitchFamily="2" charset="-122"/>
              <a:cs typeface="+mn-ea"/>
              <a:sym typeface="Arial" panose="020B0604020202020204" pitchFamily="34" charset="0"/>
            </a:endParaRPr>
          </a:p>
        </p:txBody>
      </p:sp>
      <p:sp>
        <p:nvSpPr>
          <p:cNvPr id="27" name="Freeform 5"/>
          <p:cNvSpPr/>
          <p:nvPr/>
        </p:nvSpPr>
        <p:spPr bwMode="auto">
          <a:xfrm>
            <a:off x="1881695" y="3569635"/>
            <a:ext cx="1957103" cy="176454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4"/>
          </a:solidFill>
          <a:ln w="9525" cap="flat">
            <a:noFill/>
            <a:prstDash val="solid"/>
            <a:miter lim="800000"/>
          </a:ln>
        </p:spPr>
        <p:txBody>
          <a:bodyPr vert="horz" wrap="square" lIns="121906" tIns="60953" rIns="121906" bIns="60953" numCol="1" anchor="t" anchorCtr="0" compatLnSpc="1"/>
          <a:lstStyle/>
          <a:p>
            <a:pPr marL="0" marR="0" lvl="0" indent="0" defTabSz="914400" eaLnBrk="1" fontAlgn="base" latinLnBrk="0" hangingPunct="1">
              <a:lnSpc>
                <a:spcPct val="120000"/>
              </a:lnSpc>
              <a:spcBef>
                <a:spcPct val="0"/>
              </a:spcBef>
              <a:spcAft>
                <a:spcPct val="0"/>
              </a:spcAft>
              <a:buClrTx/>
              <a:buSzTx/>
              <a:buFontTx/>
              <a:buNone/>
              <a:defRPr/>
            </a:pPr>
            <a:endParaRPr kumimoji="0" lang="zh-CN" altLang="en-US" sz="1325" b="0" i="0" u="none" strike="noStrike" kern="0" cap="none" spc="0" normalizeH="0" baseline="0" noProof="0" smtClean="0">
              <a:ln>
                <a:noFill/>
              </a:ln>
              <a:solidFill>
                <a:prstClr val="white"/>
              </a:solidFill>
              <a:effectLst/>
              <a:uLnTx/>
              <a:uFillTx/>
              <a:latin typeface="Arial" panose="020B0604020202020204" pitchFamily="34" charset="0"/>
              <a:cs typeface="+mn-ea"/>
              <a:sym typeface="Arial" panose="020B0604020202020204" pitchFamily="34" charset="0"/>
            </a:endParaRPr>
          </a:p>
        </p:txBody>
      </p:sp>
      <p:sp>
        <p:nvSpPr>
          <p:cNvPr id="28" name="TextBox 46"/>
          <p:cNvSpPr txBox="1"/>
          <p:nvPr/>
        </p:nvSpPr>
        <p:spPr>
          <a:xfrm>
            <a:off x="2314101" y="4218453"/>
            <a:ext cx="1092293" cy="560282"/>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algn="ctr" fontAlgn="base">
              <a:lnSpc>
                <a:spcPct val="120000"/>
              </a:lnSpc>
              <a:spcBef>
                <a:spcPct val="0"/>
              </a:spcBef>
              <a:spcAft>
                <a:spcPct val="0"/>
              </a:spcAft>
            </a:pPr>
            <a:r>
              <a:rPr lang="zh-CN" altLang="en-US" sz="1515">
                <a:solidFill>
                  <a:prstClr val="white"/>
                </a:solidFill>
                <a:latin typeface="Arial" panose="020B0604020202020204" pitchFamily="34" charset="0"/>
                <a:cs typeface="+mn-ea"/>
                <a:sym typeface="Arial" panose="020B0604020202020204" pitchFamily="34" charset="0"/>
              </a:rPr>
              <a:t>请替换文字内容</a:t>
            </a:r>
            <a:endParaRPr lang="zh-CN" altLang="en-US" sz="1515" dirty="0">
              <a:solidFill>
                <a:prstClr val="white"/>
              </a:solidFill>
              <a:latin typeface="Arial" panose="020B0604020202020204" pitchFamily="34" charset="0"/>
              <a:cs typeface="+mn-ea"/>
              <a:sym typeface="Arial" panose="020B0604020202020204" pitchFamily="34" charset="0"/>
            </a:endParaRPr>
          </a:p>
        </p:txBody>
      </p:sp>
      <p:sp>
        <p:nvSpPr>
          <p:cNvPr id="29" name="TextBox 23"/>
          <p:cNvSpPr txBox="1"/>
          <p:nvPr/>
        </p:nvSpPr>
        <p:spPr>
          <a:xfrm>
            <a:off x="1915256" y="5474962"/>
            <a:ext cx="1889978" cy="460319"/>
          </a:xfrm>
          <a:prstGeom prst="rect">
            <a:avLst/>
          </a:prstGeom>
          <a:noFill/>
        </p:spPr>
        <p:txBody>
          <a:bodyPr wrap="square" rtlCol="0">
            <a:spAutoFit/>
          </a:bodyPr>
          <a:lstStyle/>
          <a:p>
            <a:pPr fontAlgn="base">
              <a:lnSpc>
                <a:spcPct val="120000"/>
              </a:lnSpc>
              <a:spcBef>
                <a:spcPct val="0"/>
              </a:spcBef>
              <a:spcAft>
                <a:spcPct val="0"/>
              </a:spcAft>
            </a:pPr>
            <a:r>
              <a:rPr lang="en-US" altLang="zh-CN" sz="665" dirty="0">
                <a:solidFill>
                  <a:prstClr val="white">
                    <a:lumMod val="65000"/>
                  </a:prstClr>
                </a:solidFill>
                <a:latin typeface="Arial" panose="020B0604020202020204" pitchFamily="34" charset="0"/>
                <a:cs typeface="+mn-ea"/>
                <a:sym typeface="Arial" panose="020B0604020202020204" pitchFamily="34" charset="0"/>
              </a:rPr>
              <a:t>Please replace text, click add relevant headline, modify the text content, also can copy your content to this directly.</a:t>
            </a:r>
            <a:endParaRPr lang="en-GB" altLang="zh-CN" sz="665" dirty="0">
              <a:solidFill>
                <a:prstClr val="white">
                  <a:lumMod val="65000"/>
                </a:prstClr>
              </a:solidFill>
              <a:latin typeface="Arial" panose="020B0604020202020204" pitchFamily="34" charset="0"/>
              <a:cs typeface="+mn-ea"/>
              <a:sym typeface="Arial" panose="020B0604020202020204" pitchFamily="34" charset="0"/>
            </a:endParaRPr>
          </a:p>
        </p:txBody>
      </p:sp>
      <p:sp>
        <p:nvSpPr>
          <p:cNvPr id="30" name="Freeform 5"/>
          <p:cNvSpPr/>
          <p:nvPr/>
        </p:nvSpPr>
        <p:spPr bwMode="auto">
          <a:xfrm>
            <a:off x="4133329" y="3569635"/>
            <a:ext cx="1957103" cy="176454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5"/>
          </a:solidFill>
          <a:ln w="9525" cap="flat">
            <a:noFill/>
            <a:prstDash val="solid"/>
            <a:miter lim="800000"/>
          </a:ln>
        </p:spPr>
        <p:txBody>
          <a:bodyPr vert="horz" wrap="square" lIns="121906" tIns="60953" rIns="121906" bIns="60953" numCol="1" anchor="t" anchorCtr="0" compatLnSpc="1"/>
          <a:lstStyle/>
          <a:p>
            <a:pPr marL="0" marR="0" lvl="0" indent="0" defTabSz="914400" eaLnBrk="1" fontAlgn="base" latinLnBrk="0" hangingPunct="1">
              <a:lnSpc>
                <a:spcPct val="120000"/>
              </a:lnSpc>
              <a:spcBef>
                <a:spcPct val="0"/>
              </a:spcBef>
              <a:spcAft>
                <a:spcPct val="0"/>
              </a:spcAft>
              <a:buClrTx/>
              <a:buSzTx/>
              <a:buFontTx/>
              <a:buNone/>
              <a:defRPr/>
            </a:pPr>
            <a:endParaRPr kumimoji="0" lang="zh-CN" altLang="en-US" sz="1325" b="0" i="0" u="none" strike="noStrike" kern="0" cap="none" spc="0" normalizeH="0" baseline="0" noProof="0" smtClean="0">
              <a:ln>
                <a:noFill/>
              </a:ln>
              <a:solidFill>
                <a:prstClr val="white"/>
              </a:solidFill>
              <a:effectLst/>
              <a:uLnTx/>
              <a:uFillTx/>
              <a:latin typeface="Arial" panose="020B0604020202020204" pitchFamily="34" charset="0"/>
              <a:cs typeface="+mn-ea"/>
              <a:sym typeface="Arial" panose="020B0604020202020204" pitchFamily="34" charset="0"/>
            </a:endParaRPr>
          </a:p>
        </p:txBody>
      </p:sp>
      <p:sp>
        <p:nvSpPr>
          <p:cNvPr id="31" name="TextBox 46"/>
          <p:cNvSpPr txBox="1"/>
          <p:nvPr/>
        </p:nvSpPr>
        <p:spPr>
          <a:xfrm>
            <a:off x="4565734" y="4218453"/>
            <a:ext cx="1092293" cy="560282"/>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algn="ctr" fontAlgn="base">
              <a:lnSpc>
                <a:spcPct val="120000"/>
              </a:lnSpc>
              <a:spcBef>
                <a:spcPct val="0"/>
              </a:spcBef>
              <a:spcAft>
                <a:spcPct val="0"/>
              </a:spcAft>
            </a:pPr>
            <a:r>
              <a:rPr lang="zh-CN" altLang="en-US" sz="1515">
                <a:solidFill>
                  <a:prstClr val="white"/>
                </a:solidFill>
                <a:latin typeface="Arial" panose="020B0604020202020204" pitchFamily="34" charset="0"/>
                <a:cs typeface="+mn-ea"/>
                <a:sym typeface="Arial" panose="020B0604020202020204" pitchFamily="34" charset="0"/>
              </a:rPr>
              <a:t>请替换文字内容</a:t>
            </a:r>
            <a:endParaRPr lang="zh-CN" altLang="en-US" sz="1515" dirty="0">
              <a:solidFill>
                <a:prstClr val="white"/>
              </a:solidFill>
              <a:latin typeface="Arial" panose="020B0604020202020204" pitchFamily="34" charset="0"/>
              <a:cs typeface="+mn-ea"/>
              <a:sym typeface="Arial" panose="020B0604020202020204" pitchFamily="34" charset="0"/>
            </a:endParaRPr>
          </a:p>
        </p:txBody>
      </p:sp>
      <p:sp>
        <p:nvSpPr>
          <p:cNvPr id="32" name="TextBox 23"/>
          <p:cNvSpPr txBox="1"/>
          <p:nvPr/>
        </p:nvSpPr>
        <p:spPr>
          <a:xfrm>
            <a:off x="4166890" y="5474962"/>
            <a:ext cx="1889978" cy="460319"/>
          </a:xfrm>
          <a:prstGeom prst="rect">
            <a:avLst/>
          </a:prstGeom>
          <a:noFill/>
        </p:spPr>
        <p:txBody>
          <a:bodyPr wrap="square" rtlCol="0">
            <a:spAutoFit/>
          </a:bodyPr>
          <a:lstStyle/>
          <a:p>
            <a:pPr fontAlgn="base">
              <a:lnSpc>
                <a:spcPct val="120000"/>
              </a:lnSpc>
              <a:spcBef>
                <a:spcPct val="0"/>
              </a:spcBef>
              <a:spcAft>
                <a:spcPct val="0"/>
              </a:spcAft>
            </a:pPr>
            <a:r>
              <a:rPr lang="en-US" altLang="zh-CN" sz="665" dirty="0">
                <a:solidFill>
                  <a:prstClr val="white">
                    <a:lumMod val="65000"/>
                  </a:prstClr>
                </a:solidFill>
                <a:latin typeface="Arial" panose="020B0604020202020204" pitchFamily="34" charset="0"/>
                <a:cs typeface="+mn-ea"/>
                <a:sym typeface="Arial" panose="020B0604020202020204" pitchFamily="34" charset="0"/>
              </a:rPr>
              <a:t>Please replace text, click add relevant headline, modify the text content, also can copy your content to this directly.</a:t>
            </a:r>
            <a:endParaRPr lang="en-GB" altLang="zh-CN" sz="665" dirty="0">
              <a:solidFill>
                <a:prstClr val="white">
                  <a:lumMod val="65000"/>
                </a:prstClr>
              </a:solidFill>
              <a:latin typeface="Arial" panose="020B0604020202020204" pitchFamily="34" charset="0"/>
              <a:cs typeface="+mn-ea"/>
              <a:sym typeface="Arial" panose="020B0604020202020204" pitchFamily="34" charset="0"/>
            </a:endParaRPr>
          </a:p>
        </p:txBody>
      </p:sp>
      <p:sp>
        <p:nvSpPr>
          <p:cNvPr id="33" name="Freeform 5"/>
          <p:cNvSpPr/>
          <p:nvPr/>
        </p:nvSpPr>
        <p:spPr bwMode="auto">
          <a:xfrm>
            <a:off x="6397003" y="3569635"/>
            <a:ext cx="1957103" cy="176454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4"/>
          </a:solidFill>
          <a:ln w="9525" cap="flat">
            <a:noFill/>
            <a:prstDash val="solid"/>
            <a:miter lim="800000"/>
          </a:ln>
        </p:spPr>
        <p:txBody>
          <a:bodyPr vert="horz" wrap="square" lIns="121906" tIns="60953" rIns="121906" bIns="60953" numCol="1" anchor="t" anchorCtr="0" compatLnSpc="1"/>
          <a:lstStyle/>
          <a:p>
            <a:pPr marL="0" marR="0" lvl="0" indent="0" defTabSz="914400" eaLnBrk="1" fontAlgn="base" latinLnBrk="0" hangingPunct="1">
              <a:lnSpc>
                <a:spcPct val="120000"/>
              </a:lnSpc>
              <a:spcBef>
                <a:spcPct val="0"/>
              </a:spcBef>
              <a:spcAft>
                <a:spcPct val="0"/>
              </a:spcAft>
              <a:buClrTx/>
              <a:buSzTx/>
              <a:buFontTx/>
              <a:buNone/>
              <a:defRPr/>
            </a:pPr>
            <a:endParaRPr kumimoji="0" lang="zh-CN" altLang="en-US" sz="1325" b="0" i="0" u="none" strike="noStrike" kern="0" cap="none" spc="0" normalizeH="0" baseline="0" noProof="0" smtClean="0">
              <a:ln>
                <a:noFill/>
              </a:ln>
              <a:solidFill>
                <a:prstClr val="white"/>
              </a:solidFill>
              <a:effectLst/>
              <a:uLnTx/>
              <a:uFillTx/>
              <a:latin typeface="Arial" panose="020B0604020202020204" pitchFamily="34" charset="0"/>
              <a:cs typeface="+mn-ea"/>
              <a:sym typeface="Arial" panose="020B0604020202020204" pitchFamily="34" charset="0"/>
            </a:endParaRPr>
          </a:p>
        </p:txBody>
      </p:sp>
      <p:sp>
        <p:nvSpPr>
          <p:cNvPr id="34" name="TextBox 46"/>
          <p:cNvSpPr txBox="1"/>
          <p:nvPr/>
        </p:nvSpPr>
        <p:spPr>
          <a:xfrm>
            <a:off x="6829408" y="4218453"/>
            <a:ext cx="1092293" cy="560282"/>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algn="ctr" fontAlgn="base">
              <a:lnSpc>
                <a:spcPct val="120000"/>
              </a:lnSpc>
              <a:spcBef>
                <a:spcPct val="0"/>
              </a:spcBef>
              <a:spcAft>
                <a:spcPct val="0"/>
              </a:spcAft>
            </a:pPr>
            <a:r>
              <a:rPr lang="zh-CN" altLang="en-US" sz="1515">
                <a:solidFill>
                  <a:prstClr val="white"/>
                </a:solidFill>
                <a:latin typeface="Arial" panose="020B0604020202020204" pitchFamily="34" charset="0"/>
                <a:cs typeface="+mn-ea"/>
                <a:sym typeface="Arial" panose="020B0604020202020204" pitchFamily="34" charset="0"/>
              </a:rPr>
              <a:t>请替换文字内容</a:t>
            </a:r>
            <a:endParaRPr lang="zh-CN" altLang="en-US" sz="1515" dirty="0">
              <a:solidFill>
                <a:prstClr val="white"/>
              </a:solidFill>
              <a:latin typeface="Arial" panose="020B0604020202020204" pitchFamily="34" charset="0"/>
              <a:cs typeface="+mn-ea"/>
              <a:sym typeface="Arial" panose="020B0604020202020204" pitchFamily="34" charset="0"/>
            </a:endParaRPr>
          </a:p>
        </p:txBody>
      </p:sp>
      <p:sp>
        <p:nvSpPr>
          <p:cNvPr id="35" name="TextBox 23"/>
          <p:cNvSpPr txBox="1"/>
          <p:nvPr/>
        </p:nvSpPr>
        <p:spPr>
          <a:xfrm>
            <a:off x="6430564" y="5474962"/>
            <a:ext cx="1889978" cy="460319"/>
          </a:xfrm>
          <a:prstGeom prst="rect">
            <a:avLst/>
          </a:prstGeom>
          <a:noFill/>
        </p:spPr>
        <p:txBody>
          <a:bodyPr wrap="square" rtlCol="0">
            <a:spAutoFit/>
          </a:bodyPr>
          <a:lstStyle/>
          <a:p>
            <a:pPr fontAlgn="base">
              <a:lnSpc>
                <a:spcPct val="120000"/>
              </a:lnSpc>
              <a:spcBef>
                <a:spcPct val="0"/>
              </a:spcBef>
              <a:spcAft>
                <a:spcPct val="0"/>
              </a:spcAft>
            </a:pPr>
            <a:r>
              <a:rPr lang="en-US" altLang="zh-CN" sz="665" dirty="0">
                <a:solidFill>
                  <a:prstClr val="white">
                    <a:lumMod val="65000"/>
                  </a:prstClr>
                </a:solidFill>
                <a:latin typeface="Arial" panose="020B0604020202020204" pitchFamily="34" charset="0"/>
                <a:cs typeface="+mn-ea"/>
                <a:sym typeface="Arial" panose="020B0604020202020204" pitchFamily="34" charset="0"/>
              </a:rPr>
              <a:t>Please replace text, click add relevant headline, modify the text content, also can copy your content to this directly.</a:t>
            </a:r>
            <a:endParaRPr lang="en-GB" altLang="zh-CN" sz="665" dirty="0">
              <a:solidFill>
                <a:prstClr val="white">
                  <a:lumMod val="65000"/>
                </a:prstClr>
              </a:solidFill>
              <a:latin typeface="Arial" panose="020B0604020202020204" pitchFamily="34" charset="0"/>
              <a:cs typeface="+mn-ea"/>
              <a:sym typeface="Arial" panose="020B0604020202020204" pitchFamily="34" charset="0"/>
            </a:endParaRPr>
          </a:p>
        </p:txBody>
      </p:sp>
      <p:sp>
        <p:nvSpPr>
          <p:cNvPr id="36" name="Freeform 5"/>
          <p:cNvSpPr/>
          <p:nvPr/>
        </p:nvSpPr>
        <p:spPr bwMode="auto">
          <a:xfrm>
            <a:off x="8672719" y="3569635"/>
            <a:ext cx="1957103" cy="176454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5"/>
          </a:solidFill>
          <a:ln w="9525" cap="flat">
            <a:noFill/>
            <a:prstDash val="solid"/>
            <a:miter lim="800000"/>
          </a:ln>
        </p:spPr>
        <p:txBody>
          <a:bodyPr vert="horz" wrap="square" lIns="121906" tIns="60953" rIns="121906" bIns="60953" numCol="1" anchor="t" anchorCtr="0" compatLnSpc="1"/>
          <a:lstStyle/>
          <a:p>
            <a:pPr marL="0" marR="0" lvl="0" indent="0" defTabSz="914400" eaLnBrk="1" fontAlgn="base" latinLnBrk="0" hangingPunct="1">
              <a:lnSpc>
                <a:spcPct val="120000"/>
              </a:lnSpc>
              <a:spcBef>
                <a:spcPct val="0"/>
              </a:spcBef>
              <a:spcAft>
                <a:spcPct val="0"/>
              </a:spcAft>
              <a:buClrTx/>
              <a:buSzTx/>
              <a:buFontTx/>
              <a:buNone/>
              <a:defRPr/>
            </a:pPr>
            <a:endParaRPr kumimoji="0" lang="zh-CN" altLang="en-US" sz="1325" b="0" i="0" u="none" strike="noStrike" kern="0" cap="none" spc="0" normalizeH="0" baseline="0" noProof="0" smtClean="0">
              <a:ln>
                <a:noFill/>
              </a:ln>
              <a:solidFill>
                <a:prstClr val="white"/>
              </a:solidFill>
              <a:effectLst/>
              <a:uLnTx/>
              <a:uFillTx/>
              <a:latin typeface="Arial" panose="020B0604020202020204" pitchFamily="34" charset="0"/>
              <a:cs typeface="+mn-ea"/>
              <a:sym typeface="Arial" panose="020B0604020202020204" pitchFamily="34" charset="0"/>
            </a:endParaRPr>
          </a:p>
        </p:txBody>
      </p:sp>
      <p:sp>
        <p:nvSpPr>
          <p:cNvPr id="37" name="TextBox 46"/>
          <p:cNvSpPr txBox="1"/>
          <p:nvPr/>
        </p:nvSpPr>
        <p:spPr>
          <a:xfrm>
            <a:off x="9105123" y="4218453"/>
            <a:ext cx="1092293" cy="560282"/>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algn="ctr" fontAlgn="base">
              <a:lnSpc>
                <a:spcPct val="120000"/>
              </a:lnSpc>
              <a:spcBef>
                <a:spcPct val="0"/>
              </a:spcBef>
              <a:spcAft>
                <a:spcPct val="0"/>
              </a:spcAft>
            </a:pPr>
            <a:r>
              <a:rPr lang="zh-CN" altLang="en-US" sz="1515">
                <a:solidFill>
                  <a:prstClr val="white"/>
                </a:solidFill>
                <a:latin typeface="Arial" panose="020B0604020202020204" pitchFamily="34" charset="0"/>
                <a:cs typeface="+mn-ea"/>
                <a:sym typeface="Arial" panose="020B0604020202020204" pitchFamily="34" charset="0"/>
              </a:rPr>
              <a:t>请替换文字内容</a:t>
            </a:r>
            <a:endParaRPr lang="zh-CN" altLang="en-US" sz="1515" dirty="0">
              <a:solidFill>
                <a:prstClr val="white"/>
              </a:solidFill>
              <a:latin typeface="Arial" panose="020B0604020202020204" pitchFamily="34" charset="0"/>
              <a:cs typeface="+mn-ea"/>
              <a:sym typeface="Arial" panose="020B0604020202020204" pitchFamily="34" charset="0"/>
            </a:endParaRPr>
          </a:p>
        </p:txBody>
      </p:sp>
      <p:sp>
        <p:nvSpPr>
          <p:cNvPr id="38" name="TextBox 23"/>
          <p:cNvSpPr txBox="1"/>
          <p:nvPr/>
        </p:nvSpPr>
        <p:spPr>
          <a:xfrm>
            <a:off x="8706280" y="5474962"/>
            <a:ext cx="1889978" cy="460319"/>
          </a:xfrm>
          <a:prstGeom prst="rect">
            <a:avLst/>
          </a:prstGeom>
          <a:noFill/>
        </p:spPr>
        <p:txBody>
          <a:bodyPr wrap="square" rtlCol="0">
            <a:spAutoFit/>
          </a:bodyPr>
          <a:lstStyle/>
          <a:p>
            <a:pPr fontAlgn="base">
              <a:lnSpc>
                <a:spcPct val="120000"/>
              </a:lnSpc>
              <a:spcBef>
                <a:spcPct val="0"/>
              </a:spcBef>
              <a:spcAft>
                <a:spcPct val="0"/>
              </a:spcAft>
            </a:pPr>
            <a:r>
              <a:rPr lang="en-US" altLang="zh-CN" sz="665" dirty="0">
                <a:solidFill>
                  <a:prstClr val="white">
                    <a:lumMod val="65000"/>
                  </a:prstClr>
                </a:solidFill>
                <a:latin typeface="Arial" panose="020B0604020202020204" pitchFamily="34" charset="0"/>
                <a:cs typeface="+mn-ea"/>
                <a:sym typeface="Arial" panose="020B0604020202020204" pitchFamily="34" charset="0"/>
              </a:rPr>
              <a:t>Please replace text, click add relevant headline, modify the text content, also can copy your content to this directly.</a:t>
            </a:r>
            <a:endParaRPr lang="en-GB" altLang="zh-CN" sz="665" dirty="0">
              <a:solidFill>
                <a:prstClr val="white">
                  <a:lumMod val="65000"/>
                </a:prstClr>
              </a:solidFill>
              <a:latin typeface="Arial" panose="020B0604020202020204" pitchFamily="34" charset="0"/>
              <a:cs typeface="+mn-ea"/>
              <a:sym typeface="Arial" panose="020B0604020202020204" pitchFamily="34" charset="0"/>
            </a:endParaRPr>
          </a:p>
        </p:txBody>
      </p:sp>
      <p:sp>
        <p:nvSpPr>
          <p:cNvPr id="22" name="椭圆 21"/>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叁</a:t>
            </a:r>
            <a:endParaRPr lang="zh-CN" altLang="en-US">
              <a:latin typeface="华文行楷" panose="02010800040101010101" charset="-122"/>
              <a:ea typeface="华文行楷" panose="02010800040101010101" charset="-122"/>
            </a:endParaRPr>
          </a:p>
        </p:txBody>
      </p:sp>
      <p:sp>
        <p:nvSpPr>
          <p:cNvPr id="39" name="文本框 38"/>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anim calcmode="lin" valueType="num">
                                      <p:cBhvr>
                                        <p:cTn id="10" dur="500" fill="hold"/>
                                        <p:tgtEl>
                                          <p:spTgt spid="25"/>
                                        </p:tgtEl>
                                        <p:attrNameLst>
                                          <p:attrName>ppt_x</p:attrName>
                                        </p:attrNameLst>
                                      </p:cBhvr>
                                      <p:tavLst>
                                        <p:tav tm="0">
                                          <p:val>
                                            <p:fltVal val="0.5"/>
                                          </p:val>
                                        </p:tav>
                                        <p:tav tm="100000">
                                          <p:val>
                                            <p:strVal val="#ppt_x"/>
                                          </p:val>
                                        </p:tav>
                                      </p:tavLst>
                                    </p:anim>
                                    <p:anim calcmode="lin" valueType="num">
                                      <p:cBhvr>
                                        <p:cTn id="11" dur="500" fill="hold"/>
                                        <p:tgtEl>
                                          <p:spTgt spid="2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fltVal val="0.5"/>
                                          </p:val>
                                        </p:tav>
                                        <p:tav tm="100000">
                                          <p:val>
                                            <p:strVal val="#ppt_x"/>
                                          </p:val>
                                        </p:tav>
                                      </p:tavLst>
                                    </p:anim>
                                    <p:anim calcmode="lin" valueType="num">
                                      <p:cBhvr>
                                        <p:cTn id="18" dur="500" fill="hold"/>
                                        <p:tgtEl>
                                          <p:spTgt spid="26"/>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2000"/>
                            </p:stCondLst>
                            <p:childTnLst>
                              <p:par>
                                <p:cTn id="35" presetID="12" presetClass="entr" presetSubtype="4"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p:tgtEl>
                                          <p:spTgt spid="29"/>
                                        </p:tgtEl>
                                        <p:attrNameLst>
                                          <p:attrName>ppt_y</p:attrName>
                                        </p:attrNameLst>
                                      </p:cBhvr>
                                      <p:tavLst>
                                        <p:tav tm="0">
                                          <p:val>
                                            <p:strVal val="#ppt_y+#ppt_h*1.125000"/>
                                          </p:val>
                                        </p:tav>
                                        <p:tav tm="100000">
                                          <p:val>
                                            <p:strVal val="#ppt_y"/>
                                          </p:val>
                                        </p:tav>
                                      </p:tavLst>
                                    </p:anim>
                                    <p:animEffect transition="in" filter="wipe(up)">
                                      <p:cBhvr>
                                        <p:cTn id="38" dur="500"/>
                                        <p:tgtEl>
                                          <p:spTgt spid="29"/>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par>
                          <p:cTn id="46" fill="hold">
                            <p:stCondLst>
                              <p:cond delay="3000"/>
                            </p:stCondLst>
                            <p:childTnLst>
                              <p:par>
                                <p:cTn id="47" presetID="12" presetClass="entr" presetSubtype="4"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p:tgtEl>
                                          <p:spTgt spid="32"/>
                                        </p:tgtEl>
                                        <p:attrNameLst>
                                          <p:attrName>ppt_y</p:attrName>
                                        </p:attrNameLst>
                                      </p:cBhvr>
                                      <p:tavLst>
                                        <p:tav tm="0">
                                          <p:val>
                                            <p:strVal val="#ppt_y+#ppt_h*1.125000"/>
                                          </p:val>
                                        </p:tav>
                                        <p:tav tm="100000">
                                          <p:val>
                                            <p:strVal val="#ppt_y"/>
                                          </p:val>
                                        </p:tav>
                                      </p:tavLst>
                                    </p:anim>
                                    <p:animEffect transition="in" filter="wipe(up)">
                                      <p:cBhvr>
                                        <p:cTn id="50" dur="500"/>
                                        <p:tgtEl>
                                          <p:spTgt spid="32"/>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p:stCondLst>
                              <p:cond delay="4000"/>
                            </p:stCondLst>
                            <p:childTnLst>
                              <p:par>
                                <p:cTn id="59" presetID="12" presetClass="entr" presetSubtype="4" fill="hold" grpId="0" nodeType="after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p:tgtEl>
                                          <p:spTgt spid="35"/>
                                        </p:tgtEl>
                                        <p:attrNameLst>
                                          <p:attrName>ppt_y</p:attrName>
                                        </p:attrNameLst>
                                      </p:cBhvr>
                                      <p:tavLst>
                                        <p:tav tm="0">
                                          <p:val>
                                            <p:strVal val="#ppt_y+#ppt_h*1.125000"/>
                                          </p:val>
                                        </p:tav>
                                        <p:tav tm="100000">
                                          <p:val>
                                            <p:strVal val="#ppt_y"/>
                                          </p:val>
                                        </p:tav>
                                      </p:tavLst>
                                    </p:anim>
                                    <p:animEffect transition="in" filter="wipe(up)">
                                      <p:cBhvr>
                                        <p:cTn id="62" dur="500"/>
                                        <p:tgtEl>
                                          <p:spTgt spid="35"/>
                                        </p:tgtEl>
                                      </p:cBhvr>
                                    </p:animEffect>
                                  </p:childTnLst>
                                </p:cTn>
                              </p:par>
                            </p:childTnLst>
                          </p:cTn>
                        </p:par>
                        <p:par>
                          <p:cTn id="63" fill="hold">
                            <p:stCondLst>
                              <p:cond delay="4500"/>
                            </p:stCondLst>
                            <p:childTnLst>
                              <p:par>
                                <p:cTn id="64" presetID="10" presetClass="entr" presetSubtype="0"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childTnLst>
                          </p:cTn>
                        </p:par>
                        <p:par>
                          <p:cTn id="70" fill="hold">
                            <p:stCondLst>
                              <p:cond delay="5000"/>
                            </p:stCondLst>
                            <p:childTnLst>
                              <p:par>
                                <p:cTn id="71" presetID="12" presetClass="entr" presetSubtype="4"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p:tgtEl>
                                          <p:spTgt spid="38"/>
                                        </p:tgtEl>
                                        <p:attrNameLst>
                                          <p:attrName>ppt_y</p:attrName>
                                        </p:attrNameLst>
                                      </p:cBhvr>
                                      <p:tavLst>
                                        <p:tav tm="0">
                                          <p:val>
                                            <p:strVal val="#ppt_y+#ppt_h*1.125000"/>
                                          </p:val>
                                        </p:tav>
                                        <p:tav tm="100000">
                                          <p:val>
                                            <p:strVal val="#ppt_y"/>
                                          </p:val>
                                        </p:tav>
                                      </p:tavLst>
                                    </p:anim>
                                    <p:animEffect transition="in" filter="wipe(up)">
                                      <p:cBhvr>
                                        <p:cTn id="7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animBg="1"/>
      <p:bldP spid="27" grpId="0" animBg="1"/>
      <p:bldP spid="28" grpId="0"/>
      <p:bldP spid="29" grpId="0"/>
      <p:bldP spid="30" grpId="0" animBg="1"/>
      <p:bldP spid="31" grpId="0"/>
      <p:bldP spid="32" grpId="0"/>
      <p:bldP spid="33" grpId="0" animBg="1"/>
      <p:bldP spid="34" grpId="0"/>
      <p:bldP spid="35" grpId="0"/>
      <p:bldP spid="36" grpId="0" animBg="1"/>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67785" y="2450389"/>
            <a:ext cx="5890452" cy="2898824"/>
            <a:chOff x="776287" y="706437"/>
            <a:chExt cx="7658101" cy="3768726"/>
          </a:xfrm>
          <a:solidFill>
            <a:schemeClr val="accent1">
              <a:alpha val="98000"/>
            </a:schemeClr>
          </a:solidFill>
        </p:grpSpPr>
        <p:sp>
          <p:nvSpPr>
            <p:cNvPr id="9" name="Freeform 10"/>
            <p:cNvSpPr/>
            <p:nvPr/>
          </p:nvSpPr>
          <p:spPr bwMode="auto">
            <a:xfrm>
              <a:off x="5540375" y="830262"/>
              <a:ext cx="55563" cy="30163"/>
            </a:xfrm>
            <a:custGeom>
              <a:avLst/>
              <a:gdLst>
                <a:gd name="T0" fmla="*/ 8 w 15"/>
                <a:gd name="T1" fmla="*/ 0 h 8"/>
                <a:gd name="T2" fmla="*/ 9 w 15"/>
                <a:gd name="T3" fmla="*/ 1 h 8"/>
                <a:gd name="T4" fmla="*/ 12 w 15"/>
                <a:gd name="T5" fmla="*/ 7 h 8"/>
                <a:gd name="T6" fmla="*/ 5 w 15"/>
                <a:gd name="T7" fmla="*/ 4 h 8"/>
                <a:gd name="T8" fmla="*/ 8 w 15"/>
                <a:gd name="T9" fmla="*/ 0 h 8"/>
              </a:gdLst>
              <a:ahLst/>
              <a:cxnLst>
                <a:cxn ang="0">
                  <a:pos x="T0" y="T1"/>
                </a:cxn>
                <a:cxn ang="0">
                  <a:pos x="T2" y="T3"/>
                </a:cxn>
                <a:cxn ang="0">
                  <a:pos x="T4" y="T5"/>
                </a:cxn>
                <a:cxn ang="0">
                  <a:pos x="T6" y="T7"/>
                </a:cxn>
                <a:cxn ang="0">
                  <a:pos x="T8" y="T9"/>
                </a:cxn>
              </a:cxnLst>
              <a:rect l="0" t="0" r="r" b="b"/>
              <a:pathLst>
                <a:path w="15" h="8">
                  <a:moveTo>
                    <a:pt x="8" y="0"/>
                  </a:moveTo>
                  <a:cubicBezTo>
                    <a:pt x="9" y="0"/>
                    <a:pt x="9" y="0"/>
                    <a:pt x="9" y="1"/>
                  </a:cubicBezTo>
                  <a:cubicBezTo>
                    <a:pt x="10" y="4"/>
                    <a:pt x="15" y="4"/>
                    <a:pt x="12" y="7"/>
                  </a:cubicBezTo>
                  <a:cubicBezTo>
                    <a:pt x="8" y="8"/>
                    <a:pt x="10" y="2"/>
                    <a:pt x="5" y="4"/>
                  </a:cubicBezTo>
                  <a:cubicBezTo>
                    <a:pt x="0" y="2"/>
                    <a:pt x="11" y="4"/>
                    <a:pt x="8" y="0"/>
                  </a:cubicBezTo>
                </a:path>
              </a:pathLst>
            </a:custGeom>
            <a:grpFill/>
            <a:ln>
              <a:noFill/>
            </a:ln>
          </p:spPr>
          <p:txBody>
            <a:bodyPr/>
            <a:lstStyle/>
            <a:p>
              <a:pPr defTabSz="1228090">
                <a:defRPr/>
              </a:pPr>
              <a:endParaRPr lang="zh-CN" altLang="en-US" sz="2400"/>
            </a:p>
          </p:txBody>
        </p:sp>
        <p:sp>
          <p:nvSpPr>
            <p:cNvPr id="10" name="Freeform 11"/>
            <p:cNvSpPr/>
            <p:nvPr/>
          </p:nvSpPr>
          <p:spPr bwMode="auto">
            <a:xfrm>
              <a:off x="6342062" y="830262"/>
              <a:ext cx="109538" cy="55563"/>
            </a:xfrm>
            <a:custGeom>
              <a:avLst/>
              <a:gdLst>
                <a:gd name="T0" fmla="*/ 28 w 29"/>
                <a:gd name="T1" fmla="*/ 11 h 15"/>
                <a:gd name="T2" fmla="*/ 17 w 29"/>
                <a:gd name="T3" fmla="*/ 14 h 15"/>
                <a:gd name="T4" fmla="*/ 3 w 29"/>
                <a:gd name="T5" fmla="*/ 14 h 15"/>
                <a:gd name="T6" fmla="*/ 0 w 29"/>
                <a:gd name="T7" fmla="*/ 11 h 15"/>
                <a:gd name="T8" fmla="*/ 22 w 29"/>
                <a:gd name="T9" fmla="*/ 0 h 15"/>
                <a:gd name="T10" fmla="*/ 27 w 29"/>
                <a:gd name="T11" fmla="*/ 3 h 15"/>
                <a:gd name="T12" fmla="*/ 24 w 29"/>
                <a:gd name="T13" fmla="*/ 4 h 15"/>
                <a:gd name="T14" fmla="*/ 28 w 29"/>
                <a:gd name="T15" fmla="*/ 1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5">
                  <a:moveTo>
                    <a:pt x="28" y="11"/>
                  </a:moveTo>
                  <a:cubicBezTo>
                    <a:pt x="24" y="11"/>
                    <a:pt x="17" y="9"/>
                    <a:pt x="17" y="14"/>
                  </a:cubicBezTo>
                  <a:cubicBezTo>
                    <a:pt x="14" y="12"/>
                    <a:pt x="9" y="15"/>
                    <a:pt x="3" y="14"/>
                  </a:cubicBezTo>
                  <a:cubicBezTo>
                    <a:pt x="3" y="11"/>
                    <a:pt x="2" y="11"/>
                    <a:pt x="0" y="11"/>
                  </a:cubicBezTo>
                  <a:cubicBezTo>
                    <a:pt x="3" y="3"/>
                    <a:pt x="11" y="0"/>
                    <a:pt x="22" y="0"/>
                  </a:cubicBezTo>
                  <a:cubicBezTo>
                    <a:pt x="21" y="4"/>
                    <a:pt x="26" y="1"/>
                    <a:pt x="27" y="3"/>
                  </a:cubicBezTo>
                  <a:cubicBezTo>
                    <a:pt x="27" y="4"/>
                    <a:pt x="24" y="4"/>
                    <a:pt x="24" y="4"/>
                  </a:cubicBezTo>
                  <a:cubicBezTo>
                    <a:pt x="23" y="6"/>
                    <a:pt x="29" y="5"/>
                    <a:pt x="28" y="11"/>
                  </a:cubicBezTo>
                </a:path>
              </a:pathLst>
            </a:custGeom>
            <a:grpFill/>
            <a:ln>
              <a:noFill/>
            </a:ln>
          </p:spPr>
          <p:txBody>
            <a:bodyPr/>
            <a:lstStyle/>
            <a:p>
              <a:pPr defTabSz="1228090">
                <a:defRPr/>
              </a:pPr>
              <a:endParaRPr lang="zh-CN" altLang="en-US" sz="2400"/>
            </a:p>
          </p:txBody>
        </p:sp>
        <p:sp>
          <p:nvSpPr>
            <p:cNvPr id="11" name="Freeform 12"/>
            <p:cNvSpPr/>
            <p:nvPr/>
          </p:nvSpPr>
          <p:spPr bwMode="auto">
            <a:xfrm>
              <a:off x="5711825" y="833437"/>
              <a:ext cx="57150" cy="33338"/>
            </a:xfrm>
            <a:custGeom>
              <a:avLst/>
              <a:gdLst>
                <a:gd name="T0" fmla="*/ 15 w 15"/>
                <a:gd name="T1" fmla="*/ 2 h 9"/>
                <a:gd name="T2" fmla="*/ 14 w 15"/>
                <a:gd name="T3" fmla="*/ 7 h 9"/>
                <a:gd name="T4" fmla="*/ 8 w 15"/>
                <a:gd name="T5" fmla="*/ 9 h 9"/>
                <a:gd name="T6" fmla="*/ 1 w 15"/>
                <a:gd name="T7" fmla="*/ 4 h 9"/>
                <a:gd name="T8" fmla="*/ 9 w 15"/>
                <a:gd name="T9" fmla="*/ 4 h 9"/>
                <a:gd name="T10" fmla="*/ 15 w 15"/>
                <a:gd name="T11" fmla="*/ 2 h 9"/>
              </a:gdLst>
              <a:ahLst/>
              <a:cxnLst>
                <a:cxn ang="0">
                  <a:pos x="T0" y="T1"/>
                </a:cxn>
                <a:cxn ang="0">
                  <a:pos x="T2" y="T3"/>
                </a:cxn>
                <a:cxn ang="0">
                  <a:pos x="T4" y="T5"/>
                </a:cxn>
                <a:cxn ang="0">
                  <a:pos x="T6" y="T7"/>
                </a:cxn>
                <a:cxn ang="0">
                  <a:pos x="T8" y="T9"/>
                </a:cxn>
                <a:cxn ang="0">
                  <a:pos x="T10" y="T11"/>
                </a:cxn>
              </a:cxnLst>
              <a:rect l="0" t="0" r="r" b="b"/>
              <a:pathLst>
                <a:path w="15" h="9">
                  <a:moveTo>
                    <a:pt x="15" y="2"/>
                  </a:moveTo>
                  <a:cubicBezTo>
                    <a:pt x="14" y="3"/>
                    <a:pt x="13" y="5"/>
                    <a:pt x="14" y="7"/>
                  </a:cubicBezTo>
                  <a:cubicBezTo>
                    <a:pt x="11" y="7"/>
                    <a:pt x="10" y="8"/>
                    <a:pt x="8" y="9"/>
                  </a:cubicBezTo>
                  <a:cubicBezTo>
                    <a:pt x="6" y="7"/>
                    <a:pt x="0" y="9"/>
                    <a:pt x="1" y="4"/>
                  </a:cubicBezTo>
                  <a:cubicBezTo>
                    <a:pt x="5" y="5"/>
                    <a:pt x="6" y="1"/>
                    <a:pt x="9" y="4"/>
                  </a:cubicBezTo>
                  <a:cubicBezTo>
                    <a:pt x="12" y="4"/>
                    <a:pt x="11" y="0"/>
                    <a:pt x="15" y="2"/>
                  </a:cubicBezTo>
                </a:path>
              </a:pathLst>
            </a:custGeom>
            <a:grpFill/>
            <a:ln>
              <a:noFill/>
            </a:ln>
          </p:spPr>
          <p:txBody>
            <a:bodyPr/>
            <a:lstStyle/>
            <a:p>
              <a:pPr defTabSz="1228090">
                <a:defRPr/>
              </a:pPr>
              <a:endParaRPr lang="zh-CN" altLang="en-US" sz="2400"/>
            </a:p>
          </p:txBody>
        </p:sp>
        <p:sp>
          <p:nvSpPr>
            <p:cNvPr id="12" name="Freeform 13"/>
            <p:cNvSpPr/>
            <p:nvPr/>
          </p:nvSpPr>
          <p:spPr bwMode="auto">
            <a:xfrm>
              <a:off x="5375275" y="849312"/>
              <a:ext cx="71438" cy="36513"/>
            </a:xfrm>
            <a:custGeom>
              <a:avLst/>
              <a:gdLst>
                <a:gd name="T0" fmla="*/ 18 w 19"/>
                <a:gd name="T1" fmla="*/ 0 h 10"/>
                <a:gd name="T2" fmla="*/ 15 w 19"/>
                <a:gd name="T3" fmla="*/ 5 h 10"/>
                <a:gd name="T4" fmla="*/ 11 w 19"/>
                <a:gd name="T5" fmla="*/ 9 h 10"/>
                <a:gd name="T6" fmla="*/ 8 w 19"/>
                <a:gd name="T7" fmla="*/ 6 h 10"/>
                <a:gd name="T8" fmla="*/ 4 w 19"/>
                <a:gd name="T9" fmla="*/ 7 h 10"/>
                <a:gd name="T10" fmla="*/ 1 w 19"/>
                <a:gd name="T11" fmla="*/ 5 h 10"/>
                <a:gd name="T12" fmla="*/ 8 w 19"/>
                <a:gd name="T13" fmla="*/ 3 h 10"/>
                <a:gd name="T14" fmla="*/ 8 w 19"/>
                <a:gd name="T15" fmla="*/ 2 h 10"/>
                <a:gd name="T16" fmla="*/ 18 w 1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18" y="0"/>
                  </a:moveTo>
                  <a:cubicBezTo>
                    <a:pt x="19" y="4"/>
                    <a:pt x="15" y="2"/>
                    <a:pt x="15" y="5"/>
                  </a:cubicBezTo>
                  <a:cubicBezTo>
                    <a:pt x="15" y="5"/>
                    <a:pt x="13" y="8"/>
                    <a:pt x="11" y="9"/>
                  </a:cubicBezTo>
                  <a:cubicBezTo>
                    <a:pt x="8" y="10"/>
                    <a:pt x="9" y="6"/>
                    <a:pt x="8" y="6"/>
                  </a:cubicBezTo>
                  <a:cubicBezTo>
                    <a:pt x="8" y="6"/>
                    <a:pt x="6" y="8"/>
                    <a:pt x="4" y="7"/>
                  </a:cubicBezTo>
                  <a:cubicBezTo>
                    <a:pt x="3" y="7"/>
                    <a:pt x="3" y="4"/>
                    <a:pt x="1" y="5"/>
                  </a:cubicBezTo>
                  <a:cubicBezTo>
                    <a:pt x="0" y="1"/>
                    <a:pt x="7" y="5"/>
                    <a:pt x="8" y="3"/>
                  </a:cubicBezTo>
                  <a:cubicBezTo>
                    <a:pt x="8" y="3"/>
                    <a:pt x="8" y="2"/>
                    <a:pt x="8" y="2"/>
                  </a:cubicBezTo>
                  <a:cubicBezTo>
                    <a:pt x="12" y="1"/>
                    <a:pt x="13" y="1"/>
                    <a:pt x="18" y="0"/>
                  </a:cubicBezTo>
                </a:path>
              </a:pathLst>
            </a:custGeom>
            <a:grpFill/>
            <a:ln>
              <a:noFill/>
            </a:ln>
          </p:spPr>
          <p:txBody>
            <a:bodyPr/>
            <a:lstStyle/>
            <a:p>
              <a:pPr defTabSz="1228090">
                <a:defRPr/>
              </a:pPr>
              <a:endParaRPr lang="zh-CN" altLang="en-US" sz="2400"/>
            </a:p>
          </p:txBody>
        </p:sp>
        <p:sp>
          <p:nvSpPr>
            <p:cNvPr id="13" name="Freeform 14"/>
            <p:cNvSpPr/>
            <p:nvPr/>
          </p:nvSpPr>
          <p:spPr bwMode="auto">
            <a:xfrm>
              <a:off x="5648325" y="849312"/>
              <a:ext cx="57150" cy="17463"/>
            </a:xfrm>
            <a:custGeom>
              <a:avLst/>
              <a:gdLst>
                <a:gd name="T0" fmla="*/ 14 w 15"/>
                <a:gd name="T1" fmla="*/ 5 h 5"/>
                <a:gd name="T2" fmla="*/ 3 w 15"/>
                <a:gd name="T3" fmla="*/ 5 h 5"/>
                <a:gd name="T4" fmla="*/ 7 w 15"/>
                <a:gd name="T5" fmla="*/ 0 h 5"/>
                <a:gd name="T6" fmla="*/ 14 w 15"/>
                <a:gd name="T7" fmla="*/ 5 h 5"/>
              </a:gdLst>
              <a:ahLst/>
              <a:cxnLst>
                <a:cxn ang="0">
                  <a:pos x="T0" y="T1"/>
                </a:cxn>
                <a:cxn ang="0">
                  <a:pos x="T2" y="T3"/>
                </a:cxn>
                <a:cxn ang="0">
                  <a:pos x="T4" y="T5"/>
                </a:cxn>
                <a:cxn ang="0">
                  <a:pos x="T6" y="T7"/>
                </a:cxn>
              </a:cxnLst>
              <a:rect l="0" t="0" r="r" b="b"/>
              <a:pathLst>
                <a:path w="15" h="5">
                  <a:moveTo>
                    <a:pt x="14" y="5"/>
                  </a:moveTo>
                  <a:cubicBezTo>
                    <a:pt x="3" y="5"/>
                    <a:pt x="3" y="5"/>
                    <a:pt x="3" y="5"/>
                  </a:cubicBezTo>
                  <a:cubicBezTo>
                    <a:pt x="0" y="0"/>
                    <a:pt x="7" y="4"/>
                    <a:pt x="7" y="0"/>
                  </a:cubicBezTo>
                  <a:cubicBezTo>
                    <a:pt x="8" y="3"/>
                    <a:pt x="15" y="0"/>
                    <a:pt x="14" y="5"/>
                  </a:cubicBezTo>
                </a:path>
              </a:pathLst>
            </a:custGeom>
            <a:grpFill/>
            <a:ln>
              <a:noFill/>
            </a:ln>
          </p:spPr>
          <p:txBody>
            <a:bodyPr/>
            <a:lstStyle/>
            <a:p>
              <a:pPr defTabSz="1228090">
                <a:defRPr/>
              </a:pPr>
              <a:endParaRPr lang="zh-CN" altLang="en-US" sz="2400"/>
            </a:p>
          </p:txBody>
        </p:sp>
        <p:sp>
          <p:nvSpPr>
            <p:cNvPr id="14" name="Freeform 15"/>
            <p:cNvSpPr/>
            <p:nvPr/>
          </p:nvSpPr>
          <p:spPr bwMode="auto">
            <a:xfrm>
              <a:off x="5568950" y="871537"/>
              <a:ext cx="68263" cy="25400"/>
            </a:xfrm>
            <a:custGeom>
              <a:avLst/>
              <a:gdLst>
                <a:gd name="T0" fmla="*/ 12 w 18"/>
                <a:gd name="T1" fmla="*/ 0 h 7"/>
                <a:gd name="T2" fmla="*/ 12 w 18"/>
                <a:gd name="T3" fmla="*/ 6 h 7"/>
                <a:gd name="T4" fmla="*/ 0 w 18"/>
                <a:gd name="T5" fmla="*/ 4 h 7"/>
                <a:gd name="T6" fmla="*/ 12 w 18"/>
                <a:gd name="T7" fmla="*/ 0 h 7"/>
              </a:gdLst>
              <a:ahLst/>
              <a:cxnLst>
                <a:cxn ang="0">
                  <a:pos x="T0" y="T1"/>
                </a:cxn>
                <a:cxn ang="0">
                  <a:pos x="T2" y="T3"/>
                </a:cxn>
                <a:cxn ang="0">
                  <a:pos x="T4" y="T5"/>
                </a:cxn>
                <a:cxn ang="0">
                  <a:pos x="T6" y="T7"/>
                </a:cxn>
              </a:cxnLst>
              <a:rect l="0" t="0" r="r" b="b"/>
              <a:pathLst>
                <a:path w="18" h="7">
                  <a:moveTo>
                    <a:pt x="12" y="0"/>
                  </a:moveTo>
                  <a:cubicBezTo>
                    <a:pt x="18" y="2"/>
                    <a:pt x="12" y="2"/>
                    <a:pt x="12" y="6"/>
                  </a:cubicBezTo>
                  <a:cubicBezTo>
                    <a:pt x="8" y="5"/>
                    <a:pt x="2" y="7"/>
                    <a:pt x="0" y="4"/>
                  </a:cubicBezTo>
                  <a:cubicBezTo>
                    <a:pt x="2" y="1"/>
                    <a:pt x="10" y="3"/>
                    <a:pt x="12" y="0"/>
                  </a:cubicBezTo>
                </a:path>
              </a:pathLst>
            </a:custGeom>
            <a:grpFill/>
            <a:ln>
              <a:noFill/>
            </a:ln>
          </p:spPr>
          <p:txBody>
            <a:bodyPr/>
            <a:lstStyle/>
            <a:p>
              <a:pPr defTabSz="1228090">
                <a:defRPr/>
              </a:pPr>
              <a:endParaRPr lang="zh-CN" altLang="en-US" sz="2400"/>
            </a:p>
          </p:txBody>
        </p:sp>
        <p:sp>
          <p:nvSpPr>
            <p:cNvPr id="15" name="Freeform 16"/>
            <p:cNvSpPr/>
            <p:nvPr/>
          </p:nvSpPr>
          <p:spPr bwMode="auto">
            <a:xfrm>
              <a:off x="2220912" y="893762"/>
              <a:ext cx="30163" cy="19050"/>
            </a:xfrm>
            <a:custGeom>
              <a:avLst/>
              <a:gdLst>
                <a:gd name="T0" fmla="*/ 0 w 8"/>
                <a:gd name="T1" fmla="*/ 0 h 5"/>
                <a:gd name="T2" fmla="*/ 8 w 8"/>
                <a:gd name="T3" fmla="*/ 5 h 5"/>
                <a:gd name="T4" fmla="*/ 0 w 8"/>
                <a:gd name="T5" fmla="*/ 0 h 5"/>
              </a:gdLst>
              <a:ahLst/>
              <a:cxnLst>
                <a:cxn ang="0">
                  <a:pos x="T0" y="T1"/>
                </a:cxn>
                <a:cxn ang="0">
                  <a:pos x="T2" y="T3"/>
                </a:cxn>
                <a:cxn ang="0">
                  <a:pos x="T4" y="T5"/>
                </a:cxn>
              </a:cxnLst>
              <a:rect l="0" t="0" r="r" b="b"/>
              <a:pathLst>
                <a:path w="8" h="5">
                  <a:moveTo>
                    <a:pt x="0" y="0"/>
                  </a:moveTo>
                  <a:cubicBezTo>
                    <a:pt x="5" y="0"/>
                    <a:pt x="8" y="0"/>
                    <a:pt x="8" y="5"/>
                  </a:cubicBezTo>
                  <a:cubicBezTo>
                    <a:pt x="5" y="3"/>
                    <a:pt x="0" y="4"/>
                    <a:pt x="0" y="0"/>
                  </a:cubicBezTo>
                </a:path>
              </a:pathLst>
            </a:custGeom>
            <a:grpFill/>
            <a:ln>
              <a:noFill/>
            </a:ln>
          </p:spPr>
          <p:txBody>
            <a:bodyPr/>
            <a:lstStyle/>
            <a:p>
              <a:pPr defTabSz="1228090">
                <a:defRPr/>
              </a:pPr>
              <a:endParaRPr lang="zh-CN" altLang="en-US" sz="2400"/>
            </a:p>
          </p:txBody>
        </p:sp>
        <p:sp>
          <p:nvSpPr>
            <p:cNvPr id="16" name="Freeform 17"/>
            <p:cNvSpPr/>
            <p:nvPr/>
          </p:nvSpPr>
          <p:spPr bwMode="auto">
            <a:xfrm>
              <a:off x="6380162" y="890587"/>
              <a:ext cx="123825" cy="58738"/>
            </a:xfrm>
            <a:custGeom>
              <a:avLst/>
              <a:gdLst>
                <a:gd name="T0" fmla="*/ 29 w 33"/>
                <a:gd name="T1" fmla="*/ 3 h 16"/>
                <a:gd name="T2" fmla="*/ 32 w 33"/>
                <a:gd name="T3" fmla="*/ 10 h 16"/>
                <a:gd name="T4" fmla="*/ 18 w 33"/>
                <a:gd name="T5" fmla="*/ 15 h 16"/>
                <a:gd name="T6" fmla="*/ 15 w 33"/>
                <a:gd name="T7" fmla="*/ 13 h 16"/>
                <a:gd name="T8" fmla="*/ 10 w 33"/>
                <a:gd name="T9" fmla="*/ 13 h 16"/>
                <a:gd name="T10" fmla="*/ 10 w 33"/>
                <a:gd name="T11" fmla="*/ 10 h 16"/>
                <a:gd name="T12" fmla="*/ 5 w 33"/>
                <a:gd name="T13" fmla="*/ 12 h 16"/>
                <a:gd name="T14" fmla="*/ 7 w 33"/>
                <a:gd name="T15" fmla="*/ 9 h 16"/>
                <a:gd name="T16" fmla="*/ 1 w 33"/>
                <a:gd name="T17" fmla="*/ 8 h 16"/>
                <a:gd name="T18" fmla="*/ 4 w 33"/>
                <a:gd name="T19" fmla="*/ 5 h 16"/>
                <a:gd name="T20" fmla="*/ 8 w 33"/>
                <a:gd name="T21" fmla="*/ 2 h 16"/>
                <a:gd name="T22" fmla="*/ 21 w 33"/>
                <a:gd name="T23" fmla="*/ 1 h 16"/>
                <a:gd name="T24" fmla="*/ 21 w 33"/>
                <a:gd name="T25" fmla="*/ 3 h 16"/>
                <a:gd name="T26" fmla="*/ 29 w 33"/>
                <a:gd name="T2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6">
                  <a:moveTo>
                    <a:pt x="29" y="3"/>
                  </a:moveTo>
                  <a:cubicBezTo>
                    <a:pt x="28" y="8"/>
                    <a:pt x="24" y="11"/>
                    <a:pt x="32" y="10"/>
                  </a:cubicBezTo>
                  <a:cubicBezTo>
                    <a:pt x="33" y="16"/>
                    <a:pt x="23" y="15"/>
                    <a:pt x="18" y="15"/>
                  </a:cubicBezTo>
                  <a:cubicBezTo>
                    <a:pt x="16" y="14"/>
                    <a:pt x="16" y="14"/>
                    <a:pt x="15" y="13"/>
                  </a:cubicBezTo>
                  <a:cubicBezTo>
                    <a:pt x="12" y="11"/>
                    <a:pt x="13" y="15"/>
                    <a:pt x="10" y="13"/>
                  </a:cubicBezTo>
                  <a:cubicBezTo>
                    <a:pt x="9" y="13"/>
                    <a:pt x="10" y="11"/>
                    <a:pt x="10" y="10"/>
                  </a:cubicBezTo>
                  <a:cubicBezTo>
                    <a:pt x="9" y="10"/>
                    <a:pt x="7" y="13"/>
                    <a:pt x="5" y="12"/>
                  </a:cubicBezTo>
                  <a:cubicBezTo>
                    <a:pt x="5" y="12"/>
                    <a:pt x="7" y="10"/>
                    <a:pt x="7" y="9"/>
                  </a:cubicBezTo>
                  <a:cubicBezTo>
                    <a:pt x="6" y="8"/>
                    <a:pt x="0" y="11"/>
                    <a:pt x="1" y="8"/>
                  </a:cubicBezTo>
                  <a:cubicBezTo>
                    <a:pt x="0" y="5"/>
                    <a:pt x="3" y="6"/>
                    <a:pt x="4" y="5"/>
                  </a:cubicBezTo>
                  <a:cubicBezTo>
                    <a:pt x="6" y="3"/>
                    <a:pt x="5" y="3"/>
                    <a:pt x="8" y="2"/>
                  </a:cubicBezTo>
                  <a:cubicBezTo>
                    <a:pt x="9" y="2"/>
                    <a:pt x="15" y="0"/>
                    <a:pt x="21" y="1"/>
                  </a:cubicBezTo>
                  <a:cubicBezTo>
                    <a:pt x="21" y="1"/>
                    <a:pt x="21" y="3"/>
                    <a:pt x="21" y="3"/>
                  </a:cubicBezTo>
                  <a:cubicBezTo>
                    <a:pt x="23" y="5"/>
                    <a:pt x="28" y="2"/>
                    <a:pt x="29" y="3"/>
                  </a:cubicBezTo>
                </a:path>
              </a:pathLst>
            </a:custGeom>
            <a:grpFill/>
            <a:ln>
              <a:noFill/>
            </a:ln>
          </p:spPr>
          <p:txBody>
            <a:bodyPr/>
            <a:lstStyle/>
            <a:p>
              <a:pPr defTabSz="1228090">
                <a:defRPr/>
              </a:pPr>
              <a:endParaRPr lang="zh-CN" altLang="en-US" sz="2400"/>
            </a:p>
          </p:txBody>
        </p:sp>
        <p:sp>
          <p:nvSpPr>
            <p:cNvPr id="17" name="Freeform 18"/>
            <p:cNvSpPr/>
            <p:nvPr/>
          </p:nvSpPr>
          <p:spPr bwMode="auto">
            <a:xfrm>
              <a:off x="6330950" y="890587"/>
              <a:ext cx="49213" cy="33338"/>
            </a:xfrm>
            <a:custGeom>
              <a:avLst/>
              <a:gdLst>
                <a:gd name="T0" fmla="*/ 13 w 13"/>
                <a:gd name="T1" fmla="*/ 5 h 9"/>
                <a:gd name="T2" fmla="*/ 9 w 13"/>
                <a:gd name="T3" fmla="*/ 5 h 9"/>
                <a:gd name="T4" fmla="*/ 7 w 13"/>
                <a:gd name="T5" fmla="*/ 8 h 9"/>
                <a:gd name="T6" fmla="*/ 0 w 13"/>
                <a:gd name="T7" fmla="*/ 5 h 9"/>
                <a:gd name="T8" fmla="*/ 13 w 13"/>
                <a:gd name="T9" fmla="*/ 5 h 9"/>
              </a:gdLst>
              <a:ahLst/>
              <a:cxnLst>
                <a:cxn ang="0">
                  <a:pos x="T0" y="T1"/>
                </a:cxn>
                <a:cxn ang="0">
                  <a:pos x="T2" y="T3"/>
                </a:cxn>
                <a:cxn ang="0">
                  <a:pos x="T4" y="T5"/>
                </a:cxn>
                <a:cxn ang="0">
                  <a:pos x="T6" y="T7"/>
                </a:cxn>
                <a:cxn ang="0">
                  <a:pos x="T8" y="T9"/>
                </a:cxn>
              </a:cxnLst>
              <a:rect l="0" t="0" r="r" b="b"/>
              <a:pathLst>
                <a:path w="13" h="9">
                  <a:moveTo>
                    <a:pt x="13" y="5"/>
                  </a:moveTo>
                  <a:cubicBezTo>
                    <a:pt x="12" y="7"/>
                    <a:pt x="10" y="5"/>
                    <a:pt x="9" y="5"/>
                  </a:cubicBezTo>
                  <a:cubicBezTo>
                    <a:pt x="7" y="5"/>
                    <a:pt x="7" y="7"/>
                    <a:pt x="7" y="8"/>
                  </a:cubicBezTo>
                  <a:cubicBezTo>
                    <a:pt x="3" y="9"/>
                    <a:pt x="4" y="4"/>
                    <a:pt x="0" y="5"/>
                  </a:cubicBezTo>
                  <a:cubicBezTo>
                    <a:pt x="3" y="0"/>
                    <a:pt x="9" y="3"/>
                    <a:pt x="13" y="5"/>
                  </a:cubicBezTo>
                </a:path>
              </a:pathLst>
            </a:custGeom>
            <a:grpFill/>
            <a:ln>
              <a:noFill/>
            </a:ln>
          </p:spPr>
          <p:txBody>
            <a:bodyPr/>
            <a:lstStyle/>
            <a:p>
              <a:pPr defTabSz="1228090">
                <a:defRPr/>
              </a:pPr>
              <a:endParaRPr lang="zh-CN" altLang="en-US" sz="2400"/>
            </a:p>
          </p:txBody>
        </p:sp>
        <p:sp>
          <p:nvSpPr>
            <p:cNvPr id="18" name="Freeform 19"/>
            <p:cNvSpPr/>
            <p:nvPr/>
          </p:nvSpPr>
          <p:spPr bwMode="auto">
            <a:xfrm>
              <a:off x="2111375" y="927100"/>
              <a:ext cx="123825" cy="68263"/>
            </a:xfrm>
            <a:custGeom>
              <a:avLst/>
              <a:gdLst>
                <a:gd name="T0" fmla="*/ 24 w 33"/>
                <a:gd name="T1" fmla="*/ 5 h 18"/>
                <a:gd name="T2" fmla="*/ 28 w 33"/>
                <a:gd name="T3" fmla="*/ 10 h 18"/>
                <a:gd name="T4" fmla="*/ 32 w 33"/>
                <a:gd name="T5" fmla="*/ 17 h 18"/>
                <a:gd name="T6" fmla="*/ 28 w 33"/>
                <a:gd name="T7" fmla="*/ 17 h 18"/>
                <a:gd name="T8" fmla="*/ 28 w 33"/>
                <a:gd name="T9" fmla="*/ 15 h 18"/>
                <a:gd name="T10" fmla="*/ 25 w 33"/>
                <a:gd name="T11" fmla="*/ 13 h 18"/>
                <a:gd name="T12" fmla="*/ 7 w 33"/>
                <a:gd name="T13" fmla="*/ 12 h 18"/>
                <a:gd name="T14" fmla="*/ 11 w 33"/>
                <a:gd name="T15" fmla="*/ 9 h 18"/>
                <a:gd name="T16" fmla="*/ 8 w 33"/>
                <a:gd name="T17" fmla="*/ 6 h 18"/>
                <a:gd name="T18" fmla="*/ 0 w 33"/>
                <a:gd name="T19" fmla="*/ 2 h 18"/>
                <a:gd name="T20" fmla="*/ 11 w 33"/>
                <a:gd name="T21" fmla="*/ 2 h 18"/>
                <a:gd name="T22" fmla="*/ 14 w 33"/>
                <a:gd name="T23" fmla="*/ 5 h 18"/>
                <a:gd name="T24" fmla="*/ 20 w 33"/>
                <a:gd name="T25" fmla="*/ 5 h 18"/>
                <a:gd name="T26" fmla="*/ 24 w 33"/>
                <a:gd name="T2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8">
                  <a:moveTo>
                    <a:pt x="24" y="5"/>
                  </a:moveTo>
                  <a:cubicBezTo>
                    <a:pt x="26" y="6"/>
                    <a:pt x="27" y="8"/>
                    <a:pt x="28" y="10"/>
                  </a:cubicBezTo>
                  <a:cubicBezTo>
                    <a:pt x="30" y="12"/>
                    <a:pt x="33" y="14"/>
                    <a:pt x="32" y="17"/>
                  </a:cubicBezTo>
                  <a:cubicBezTo>
                    <a:pt x="32" y="17"/>
                    <a:pt x="29" y="18"/>
                    <a:pt x="28" y="17"/>
                  </a:cubicBezTo>
                  <a:cubicBezTo>
                    <a:pt x="28" y="17"/>
                    <a:pt x="29" y="15"/>
                    <a:pt x="28" y="15"/>
                  </a:cubicBezTo>
                  <a:cubicBezTo>
                    <a:pt x="28" y="14"/>
                    <a:pt x="24" y="17"/>
                    <a:pt x="25" y="13"/>
                  </a:cubicBezTo>
                  <a:cubicBezTo>
                    <a:pt x="17" y="13"/>
                    <a:pt x="12" y="13"/>
                    <a:pt x="7" y="12"/>
                  </a:cubicBezTo>
                  <a:cubicBezTo>
                    <a:pt x="6" y="9"/>
                    <a:pt x="9" y="9"/>
                    <a:pt x="11" y="9"/>
                  </a:cubicBezTo>
                  <a:cubicBezTo>
                    <a:pt x="11" y="7"/>
                    <a:pt x="8" y="8"/>
                    <a:pt x="8" y="6"/>
                  </a:cubicBezTo>
                  <a:cubicBezTo>
                    <a:pt x="3" y="4"/>
                    <a:pt x="1" y="8"/>
                    <a:pt x="0" y="2"/>
                  </a:cubicBezTo>
                  <a:cubicBezTo>
                    <a:pt x="3" y="0"/>
                    <a:pt x="8" y="1"/>
                    <a:pt x="11" y="2"/>
                  </a:cubicBezTo>
                  <a:cubicBezTo>
                    <a:pt x="13" y="2"/>
                    <a:pt x="14" y="2"/>
                    <a:pt x="14" y="5"/>
                  </a:cubicBezTo>
                  <a:cubicBezTo>
                    <a:pt x="16" y="6"/>
                    <a:pt x="20" y="0"/>
                    <a:pt x="20" y="5"/>
                  </a:cubicBezTo>
                  <a:cubicBezTo>
                    <a:pt x="20" y="6"/>
                    <a:pt x="24" y="7"/>
                    <a:pt x="24" y="5"/>
                  </a:cubicBezTo>
                </a:path>
              </a:pathLst>
            </a:custGeom>
            <a:grpFill/>
            <a:ln>
              <a:noFill/>
            </a:ln>
          </p:spPr>
          <p:txBody>
            <a:bodyPr/>
            <a:lstStyle/>
            <a:p>
              <a:pPr defTabSz="1228090">
                <a:defRPr/>
              </a:pPr>
              <a:endParaRPr lang="zh-CN" altLang="en-US" sz="2400"/>
            </a:p>
          </p:txBody>
        </p:sp>
        <p:sp>
          <p:nvSpPr>
            <p:cNvPr id="19" name="Freeform 20"/>
            <p:cNvSpPr/>
            <p:nvPr/>
          </p:nvSpPr>
          <p:spPr bwMode="auto">
            <a:xfrm>
              <a:off x="6507162" y="927100"/>
              <a:ext cx="123825" cy="63500"/>
            </a:xfrm>
            <a:custGeom>
              <a:avLst/>
              <a:gdLst>
                <a:gd name="T0" fmla="*/ 13 w 33"/>
                <a:gd name="T1" fmla="*/ 0 h 17"/>
                <a:gd name="T2" fmla="*/ 19 w 33"/>
                <a:gd name="T3" fmla="*/ 5 h 17"/>
                <a:gd name="T4" fmla="*/ 20 w 33"/>
                <a:gd name="T5" fmla="*/ 2 h 17"/>
                <a:gd name="T6" fmla="*/ 23 w 33"/>
                <a:gd name="T7" fmla="*/ 5 h 17"/>
                <a:gd name="T8" fmla="*/ 26 w 33"/>
                <a:gd name="T9" fmla="*/ 5 h 17"/>
                <a:gd name="T10" fmla="*/ 26 w 33"/>
                <a:gd name="T11" fmla="*/ 6 h 17"/>
                <a:gd name="T12" fmla="*/ 32 w 33"/>
                <a:gd name="T13" fmla="*/ 7 h 17"/>
                <a:gd name="T14" fmla="*/ 22 w 33"/>
                <a:gd name="T15" fmla="*/ 10 h 17"/>
                <a:gd name="T16" fmla="*/ 20 w 33"/>
                <a:gd name="T17" fmla="*/ 13 h 17"/>
                <a:gd name="T18" fmla="*/ 8 w 33"/>
                <a:gd name="T19" fmla="*/ 13 h 17"/>
                <a:gd name="T20" fmla="*/ 6 w 33"/>
                <a:gd name="T21" fmla="*/ 16 h 17"/>
                <a:gd name="T22" fmla="*/ 1 w 33"/>
                <a:gd name="T23" fmla="*/ 15 h 17"/>
                <a:gd name="T24" fmla="*/ 1 w 33"/>
                <a:gd name="T25" fmla="*/ 10 h 17"/>
                <a:gd name="T26" fmla="*/ 4 w 33"/>
                <a:gd name="T27" fmla="*/ 10 h 17"/>
                <a:gd name="T28" fmla="*/ 5 w 33"/>
                <a:gd name="T29" fmla="*/ 6 h 17"/>
                <a:gd name="T30" fmla="*/ 8 w 33"/>
                <a:gd name="T31" fmla="*/ 6 h 17"/>
                <a:gd name="T32" fmla="*/ 13 w 33"/>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7">
                  <a:moveTo>
                    <a:pt x="13" y="0"/>
                  </a:moveTo>
                  <a:cubicBezTo>
                    <a:pt x="14" y="3"/>
                    <a:pt x="20" y="0"/>
                    <a:pt x="19" y="5"/>
                  </a:cubicBezTo>
                  <a:cubicBezTo>
                    <a:pt x="20" y="6"/>
                    <a:pt x="20" y="2"/>
                    <a:pt x="20" y="2"/>
                  </a:cubicBezTo>
                  <a:cubicBezTo>
                    <a:pt x="22" y="2"/>
                    <a:pt x="22" y="4"/>
                    <a:pt x="23" y="5"/>
                  </a:cubicBezTo>
                  <a:cubicBezTo>
                    <a:pt x="24" y="5"/>
                    <a:pt x="26" y="4"/>
                    <a:pt x="26" y="5"/>
                  </a:cubicBezTo>
                  <a:cubicBezTo>
                    <a:pt x="26" y="5"/>
                    <a:pt x="26" y="6"/>
                    <a:pt x="26" y="6"/>
                  </a:cubicBezTo>
                  <a:cubicBezTo>
                    <a:pt x="28" y="7"/>
                    <a:pt x="32" y="5"/>
                    <a:pt x="32" y="7"/>
                  </a:cubicBezTo>
                  <a:cubicBezTo>
                    <a:pt x="33" y="13"/>
                    <a:pt x="25" y="9"/>
                    <a:pt x="22" y="10"/>
                  </a:cubicBezTo>
                  <a:cubicBezTo>
                    <a:pt x="20" y="10"/>
                    <a:pt x="21" y="13"/>
                    <a:pt x="20" y="13"/>
                  </a:cubicBezTo>
                  <a:cubicBezTo>
                    <a:pt x="17" y="15"/>
                    <a:pt x="9" y="14"/>
                    <a:pt x="8" y="13"/>
                  </a:cubicBezTo>
                  <a:cubicBezTo>
                    <a:pt x="6" y="13"/>
                    <a:pt x="7" y="15"/>
                    <a:pt x="6" y="16"/>
                  </a:cubicBezTo>
                  <a:cubicBezTo>
                    <a:pt x="4" y="13"/>
                    <a:pt x="4" y="17"/>
                    <a:pt x="1" y="15"/>
                  </a:cubicBezTo>
                  <a:cubicBezTo>
                    <a:pt x="1" y="14"/>
                    <a:pt x="0" y="11"/>
                    <a:pt x="1" y="10"/>
                  </a:cubicBezTo>
                  <a:cubicBezTo>
                    <a:pt x="1" y="10"/>
                    <a:pt x="3" y="11"/>
                    <a:pt x="4" y="10"/>
                  </a:cubicBezTo>
                  <a:cubicBezTo>
                    <a:pt x="5" y="9"/>
                    <a:pt x="4" y="7"/>
                    <a:pt x="5" y="6"/>
                  </a:cubicBezTo>
                  <a:cubicBezTo>
                    <a:pt x="5" y="6"/>
                    <a:pt x="7" y="7"/>
                    <a:pt x="8" y="6"/>
                  </a:cubicBezTo>
                  <a:cubicBezTo>
                    <a:pt x="9" y="4"/>
                    <a:pt x="12" y="3"/>
                    <a:pt x="13" y="0"/>
                  </a:cubicBezTo>
                </a:path>
              </a:pathLst>
            </a:custGeom>
            <a:grpFill/>
            <a:ln>
              <a:noFill/>
            </a:ln>
          </p:spPr>
          <p:txBody>
            <a:bodyPr/>
            <a:lstStyle/>
            <a:p>
              <a:pPr defTabSz="1228090">
                <a:defRPr/>
              </a:pPr>
              <a:endParaRPr lang="zh-CN" altLang="en-US" sz="2400"/>
            </a:p>
          </p:txBody>
        </p:sp>
        <p:sp>
          <p:nvSpPr>
            <p:cNvPr id="20" name="Freeform 21"/>
            <p:cNvSpPr/>
            <p:nvPr/>
          </p:nvSpPr>
          <p:spPr bwMode="auto">
            <a:xfrm>
              <a:off x="1893887" y="973137"/>
              <a:ext cx="23813" cy="36513"/>
            </a:xfrm>
            <a:custGeom>
              <a:avLst/>
              <a:gdLst>
                <a:gd name="T0" fmla="*/ 6 w 6"/>
                <a:gd name="T1" fmla="*/ 5 h 10"/>
                <a:gd name="T2" fmla="*/ 6 w 6"/>
                <a:gd name="T3" fmla="*/ 5 h 10"/>
              </a:gdLst>
              <a:ahLst/>
              <a:cxnLst>
                <a:cxn ang="0">
                  <a:pos x="T0" y="T1"/>
                </a:cxn>
                <a:cxn ang="0">
                  <a:pos x="T2" y="T3"/>
                </a:cxn>
              </a:cxnLst>
              <a:rect l="0" t="0" r="r" b="b"/>
              <a:pathLst>
                <a:path w="6" h="10">
                  <a:moveTo>
                    <a:pt x="6" y="5"/>
                  </a:moveTo>
                  <a:cubicBezTo>
                    <a:pt x="3" y="10"/>
                    <a:pt x="0" y="0"/>
                    <a:pt x="6" y="5"/>
                  </a:cubicBezTo>
                </a:path>
              </a:pathLst>
            </a:custGeom>
            <a:grpFill/>
            <a:ln>
              <a:noFill/>
            </a:ln>
          </p:spPr>
          <p:txBody>
            <a:bodyPr/>
            <a:lstStyle/>
            <a:p>
              <a:pPr defTabSz="1228090">
                <a:defRPr/>
              </a:pPr>
              <a:endParaRPr lang="zh-CN" altLang="en-US" sz="2400"/>
            </a:p>
          </p:txBody>
        </p:sp>
        <p:sp>
          <p:nvSpPr>
            <p:cNvPr id="21" name="Freeform 22"/>
            <p:cNvSpPr/>
            <p:nvPr/>
          </p:nvSpPr>
          <p:spPr bwMode="auto">
            <a:xfrm>
              <a:off x="1943100" y="979487"/>
              <a:ext cx="68263" cy="41275"/>
            </a:xfrm>
            <a:custGeom>
              <a:avLst/>
              <a:gdLst>
                <a:gd name="T0" fmla="*/ 17 w 18"/>
                <a:gd name="T1" fmla="*/ 3 h 11"/>
                <a:gd name="T2" fmla="*/ 4 w 18"/>
                <a:gd name="T3" fmla="*/ 10 h 11"/>
                <a:gd name="T4" fmla="*/ 0 w 18"/>
                <a:gd name="T5" fmla="*/ 6 h 11"/>
                <a:gd name="T6" fmla="*/ 9 w 18"/>
                <a:gd name="T7" fmla="*/ 3 h 11"/>
                <a:gd name="T8" fmla="*/ 17 w 18"/>
                <a:gd name="T9" fmla="*/ 3 h 11"/>
              </a:gdLst>
              <a:ahLst/>
              <a:cxnLst>
                <a:cxn ang="0">
                  <a:pos x="T0" y="T1"/>
                </a:cxn>
                <a:cxn ang="0">
                  <a:pos x="T2" y="T3"/>
                </a:cxn>
                <a:cxn ang="0">
                  <a:pos x="T4" y="T5"/>
                </a:cxn>
                <a:cxn ang="0">
                  <a:pos x="T6" y="T7"/>
                </a:cxn>
                <a:cxn ang="0">
                  <a:pos x="T8" y="T9"/>
                </a:cxn>
              </a:cxnLst>
              <a:rect l="0" t="0" r="r" b="b"/>
              <a:pathLst>
                <a:path w="18" h="11">
                  <a:moveTo>
                    <a:pt x="17" y="3"/>
                  </a:moveTo>
                  <a:cubicBezTo>
                    <a:pt x="18" y="11"/>
                    <a:pt x="8" y="7"/>
                    <a:pt x="4" y="10"/>
                  </a:cubicBezTo>
                  <a:cubicBezTo>
                    <a:pt x="2" y="10"/>
                    <a:pt x="3" y="6"/>
                    <a:pt x="0" y="6"/>
                  </a:cubicBezTo>
                  <a:cubicBezTo>
                    <a:pt x="1" y="2"/>
                    <a:pt x="8" y="7"/>
                    <a:pt x="9" y="3"/>
                  </a:cubicBezTo>
                  <a:cubicBezTo>
                    <a:pt x="9" y="0"/>
                    <a:pt x="12" y="5"/>
                    <a:pt x="17" y="3"/>
                  </a:cubicBezTo>
                </a:path>
              </a:pathLst>
            </a:custGeom>
            <a:grpFill/>
            <a:ln>
              <a:noFill/>
            </a:ln>
          </p:spPr>
          <p:txBody>
            <a:bodyPr/>
            <a:lstStyle/>
            <a:p>
              <a:pPr defTabSz="1228090">
                <a:defRPr/>
              </a:pPr>
              <a:endParaRPr lang="zh-CN" altLang="en-US" sz="2400"/>
            </a:p>
          </p:txBody>
        </p:sp>
        <p:sp>
          <p:nvSpPr>
            <p:cNvPr id="22" name="Freeform 23"/>
            <p:cNvSpPr/>
            <p:nvPr/>
          </p:nvSpPr>
          <p:spPr bwMode="auto">
            <a:xfrm>
              <a:off x="2317750" y="987425"/>
              <a:ext cx="60325" cy="30163"/>
            </a:xfrm>
            <a:custGeom>
              <a:avLst/>
              <a:gdLst>
                <a:gd name="T0" fmla="*/ 14 w 16"/>
                <a:gd name="T1" fmla="*/ 3 h 8"/>
                <a:gd name="T2" fmla="*/ 14 w 16"/>
                <a:gd name="T3" fmla="*/ 5 h 8"/>
                <a:gd name="T4" fmla="*/ 10 w 16"/>
                <a:gd name="T5" fmla="*/ 7 h 8"/>
                <a:gd name="T6" fmla="*/ 8 w 16"/>
                <a:gd name="T7" fmla="*/ 8 h 8"/>
                <a:gd name="T8" fmla="*/ 4 w 16"/>
                <a:gd name="T9" fmla="*/ 7 h 8"/>
                <a:gd name="T10" fmla="*/ 3 w 16"/>
                <a:gd name="T11" fmla="*/ 8 h 8"/>
                <a:gd name="T12" fmla="*/ 1 w 16"/>
                <a:gd name="T13" fmla="*/ 7 h 8"/>
                <a:gd name="T14" fmla="*/ 14 w 16"/>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14" y="3"/>
                  </a:moveTo>
                  <a:cubicBezTo>
                    <a:pt x="16" y="4"/>
                    <a:pt x="15" y="5"/>
                    <a:pt x="14" y="5"/>
                  </a:cubicBezTo>
                  <a:cubicBezTo>
                    <a:pt x="13" y="7"/>
                    <a:pt x="12" y="6"/>
                    <a:pt x="10" y="7"/>
                  </a:cubicBezTo>
                  <a:cubicBezTo>
                    <a:pt x="9" y="7"/>
                    <a:pt x="8" y="8"/>
                    <a:pt x="8" y="8"/>
                  </a:cubicBezTo>
                  <a:cubicBezTo>
                    <a:pt x="7" y="8"/>
                    <a:pt x="6" y="7"/>
                    <a:pt x="4" y="7"/>
                  </a:cubicBezTo>
                  <a:cubicBezTo>
                    <a:pt x="4" y="7"/>
                    <a:pt x="3" y="8"/>
                    <a:pt x="3" y="8"/>
                  </a:cubicBezTo>
                  <a:cubicBezTo>
                    <a:pt x="1" y="8"/>
                    <a:pt x="1" y="8"/>
                    <a:pt x="1" y="7"/>
                  </a:cubicBezTo>
                  <a:cubicBezTo>
                    <a:pt x="0" y="0"/>
                    <a:pt x="13" y="7"/>
                    <a:pt x="14" y="3"/>
                  </a:cubicBezTo>
                </a:path>
              </a:pathLst>
            </a:custGeom>
            <a:grpFill/>
            <a:ln>
              <a:noFill/>
            </a:ln>
          </p:spPr>
          <p:txBody>
            <a:bodyPr/>
            <a:lstStyle/>
            <a:p>
              <a:pPr defTabSz="1228090">
                <a:defRPr/>
              </a:pPr>
              <a:endParaRPr lang="zh-CN" altLang="en-US" sz="2400"/>
            </a:p>
          </p:txBody>
        </p:sp>
        <p:sp>
          <p:nvSpPr>
            <p:cNvPr id="23" name="Freeform 24"/>
            <p:cNvSpPr/>
            <p:nvPr/>
          </p:nvSpPr>
          <p:spPr bwMode="auto">
            <a:xfrm>
              <a:off x="2097087" y="1001712"/>
              <a:ext cx="33338" cy="19050"/>
            </a:xfrm>
            <a:custGeom>
              <a:avLst/>
              <a:gdLst>
                <a:gd name="T0" fmla="*/ 0 w 9"/>
                <a:gd name="T1" fmla="*/ 3 h 5"/>
                <a:gd name="T2" fmla="*/ 7 w 9"/>
                <a:gd name="T3" fmla="*/ 4 h 5"/>
                <a:gd name="T4" fmla="*/ 0 w 9"/>
                <a:gd name="T5" fmla="*/ 3 h 5"/>
              </a:gdLst>
              <a:ahLst/>
              <a:cxnLst>
                <a:cxn ang="0">
                  <a:pos x="T0" y="T1"/>
                </a:cxn>
                <a:cxn ang="0">
                  <a:pos x="T2" y="T3"/>
                </a:cxn>
                <a:cxn ang="0">
                  <a:pos x="T4" y="T5"/>
                </a:cxn>
              </a:cxnLst>
              <a:rect l="0" t="0" r="r" b="b"/>
              <a:pathLst>
                <a:path w="9" h="5">
                  <a:moveTo>
                    <a:pt x="0" y="3"/>
                  </a:moveTo>
                  <a:cubicBezTo>
                    <a:pt x="0" y="1"/>
                    <a:pt x="9" y="0"/>
                    <a:pt x="7" y="4"/>
                  </a:cubicBezTo>
                  <a:cubicBezTo>
                    <a:pt x="4" y="3"/>
                    <a:pt x="4" y="5"/>
                    <a:pt x="0" y="3"/>
                  </a:cubicBezTo>
                </a:path>
              </a:pathLst>
            </a:custGeom>
            <a:grpFill/>
            <a:ln>
              <a:noFill/>
            </a:ln>
          </p:spPr>
          <p:txBody>
            <a:bodyPr/>
            <a:lstStyle/>
            <a:p>
              <a:pPr defTabSz="1228090">
                <a:defRPr/>
              </a:pPr>
              <a:endParaRPr lang="zh-CN" altLang="en-US" sz="2400"/>
            </a:p>
          </p:txBody>
        </p:sp>
        <p:sp>
          <p:nvSpPr>
            <p:cNvPr id="24" name="Freeform 25"/>
            <p:cNvSpPr/>
            <p:nvPr/>
          </p:nvSpPr>
          <p:spPr bwMode="auto">
            <a:xfrm>
              <a:off x="2427287" y="1006475"/>
              <a:ext cx="19050" cy="19050"/>
            </a:xfrm>
            <a:custGeom>
              <a:avLst/>
              <a:gdLst>
                <a:gd name="T0" fmla="*/ 0 w 5"/>
                <a:gd name="T1" fmla="*/ 0 h 5"/>
                <a:gd name="T2" fmla="*/ 4 w 5"/>
                <a:gd name="T3" fmla="*/ 5 h 5"/>
                <a:gd name="T4" fmla="*/ 0 w 5"/>
                <a:gd name="T5" fmla="*/ 5 h 5"/>
                <a:gd name="T6" fmla="*/ 0 w 5"/>
                <a:gd name="T7" fmla="*/ 0 h 5"/>
              </a:gdLst>
              <a:ahLst/>
              <a:cxnLst>
                <a:cxn ang="0">
                  <a:pos x="T0" y="T1"/>
                </a:cxn>
                <a:cxn ang="0">
                  <a:pos x="T2" y="T3"/>
                </a:cxn>
                <a:cxn ang="0">
                  <a:pos x="T4" y="T5"/>
                </a:cxn>
                <a:cxn ang="0">
                  <a:pos x="T6" y="T7"/>
                </a:cxn>
              </a:cxnLst>
              <a:rect l="0" t="0" r="r" b="b"/>
              <a:pathLst>
                <a:path w="5" h="5">
                  <a:moveTo>
                    <a:pt x="0" y="0"/>
                  </a:moveTo>
                  <a:cubicBezTo>
                    <a:pt x="3" y="0"/>
                    <a:pt x="5" y="2"/>
                    <a:pt x="4" y="5"/>
                  </a:cubicBezTo>
                  <a:cubicBezTo>
                    <a:pt x="0" y="5"/>
                    <a:pt x="0" y="5"/>
                    <a:pt x="0" y="5"/>
                  </a:cubicBezTo>
                  <a:lnTo>
                    <a:pt x="0" y="0"/>
                  </a:lnTo>
                  <a:close/>
                </a:path>
              </a:pathLst>
            </a:custGeom>
            <a:grpFill/>
            <a:ln>
              <a:noFill/>
            </a:ln>
          </p:spPr>
          <p:txBody>
            <a:bodyPr/>
            <a:lstStyle/>
            <a:p>
              <a:pPr defTabSz="1228090">
                <a:defRPr/>
              </a:pPr>
              <a:endParaRPr lang="zh-CN" altLang="en-US" sz="2400"/>
            </a:p>
          </p:txBody>
        </p:sp>
        <p:sp>
          <p:nvSpPr>
            <p:cNvPr id="25" name="Freeform 26"/>
            <p:cNvSpPr/>
            <p:nvPr/>
          </p:nvSpPr>
          <p:spPr bwMode="auto">
            <a:xfrm>
              <a:off x="2284412" y="1036637"/>
              <a:ext cx="374650" cy="112713"/>
            </a:xfrm>
            <a:custGeom>
              <a:avLst/>
              <a:gdLst>
                <a:gd name="T0" fmla="*/ 100 w 100"/>
                <a:gd name="T1" fmla="*/ 16 h 30"/>
                <a:gd name="T2" fmla="*/ 100 w 100"/>
                <a:gd name="T3" fmla="*/ 23 h 30"/>
                <a:gd name="T4" fmla="*/ 96 w 100"/>
                <a:gd name="T5" fmla="*/ 26 h 30"/>
                <a:gd name="T6" fmla="*/ 79 w 100"/>
                <a:gd name="T7" fmla="*/ 26 h 30"/>
                <a:gd name="T8" fmla="*/ 73 w 100"/>
                <a:gd name="T9" fmla="*/ 29 h 30"/>
                <a:gd name="T10" fmla="*/ 69 w 100"/>
                <a:gd name="T11" fmla="*/ 28 h 30"/>
                <a:gd name="T12" fmla="*/ 68 w 100"/>
                <a:gd name="T13" fmla="*/ 29 h 30"/>
                <a:gd name="T14" fmla="*/ 62 w 100"/>
                <a:gd name="T15" fmla="*/ 29 h 30"/>
                <a:gd name="T16" fmla="*/ 62 w 100"/>
                <a:gd name="T17" fmla="*/ 28 h 30"/>
                <a:gd name="T18" fmla="*/ 59 w 100"/>
                <a:gd name="T19" fmla="*/ 29 h 30"/>
                <a:gd name="T20" fmla="*/ 54 w 100"/>
                <a:gd name="T21" fmla="*/ 26 h 30"/>
                <a:gd name="T22" fmla="*/ 33 w 100"/>
                <a:gd name="T23" fmla="*/ 26 h 30"/>
                <a:gd name="T24" fmla="*/ 34 w 100"/>
                <a:gd name="T25" fmla="*/ 23 h 30"/>
                <a:gd name="T26" fmla="*/ 31 w 100"/>
                <a:gd name="T27" fmla="*/ 22 h 30"/>
                <a:gd name="T28" fmla="*/ 28 w 100"/>
                <a:gd name="T29" fmla="*/ 16 h 30"/>
                <a:gd name="T30" fmla="*/ 31 w 100"/>
                <a:gd name="T31" fmla="*/ 14 h 30"/>
                <a:gd name="T32" fmla="*/ 28 w 100"/>
                <a:gd name="T33" fmla="*/ 8 h 30"/>
                <a:gd name="T34" fmla="*/ 16 w 100"/>
                <a:gd name="T35" fmla="*/ 9 h 30"/>
                <a:gd name="T36" fmla="*/ 13 w 100"/>
                <a:gd name="T37" fmla="*/ 7 h 30"/>
                <a:gd name="T38" fmla="*/ 10 w 100"/>
                <a:gd name="T39" fmla="*/ 5 h 30"/>
                <a:gd name="T40" fmla="*/ 5 w 100"/>
                <a:gd name="T41" fmla="*/ 7 h 30"/>
                <a:gd name="T42" fmla="*/ 2 w 100"/>
                <a:gd name="T43" fmla="*/ 1 h 30"/>
                <a:gd name="T44" fmla="*/ 17 w 100"/>
                <a:gd name="T45" fmla="*/ 0 h 30"/>
                <a:gd name="T46" fmla="*/ 20 w 100"/>
                <a:gd name="T47" fmla="*/ 1 h 30"/>
                <a:gd name="T48" fmla="*/ 20 w 100"/>
                <a:gd name="T49" fmla="*/ 4 h 30"/>
                <a:gd name="T50" fmla="*/ 24 w 100"/>
                <a:gd name="T51" fmla="*/ 7 h 30"/>
                <a:gd name="T52" fmla="*/ 37 w 100"/>
                <a:gd name="T53" fmla="*/ 7 h 30"/>
                <a:gd name="T54" fmla="*/ 37 w 100"/>
                <a:gd name="T55" fmla="*/ 14 h 30"/>
                <a:gd name="T56" fmla="*/ 47 w 100"/>
                <a:gd name="T57" fmla="*/ 15 h 30"/>
                <a:gd name="T58" fmla="*/ 47 w 100"/>
                <a:gd name="T59" fmla="*/ 18 h 30"/>
                <a:gd name="T60" fmla="*/ 49 w 100"/>
                <a:gd name="T61" fmla="*/ 16 h 30"/>
                <a:gd name="T62" fmla="*/ 66 w 100"/>
                <a:gd name="T63" fmla="*/ 16 h 30"/>
                <a:gd name="T64" fmla="*/ 69 w 100"/>
                <a:gd name="T65" fmla="*/ 18 h 30"/>
                <a:gd name="T66" fmla="*/ 73 w 100"/>
                <a:gd name="T67" fmla="*/ 15 h 30"/>
                <a:gd name="T68" fmla="*/ 77 w 100"/>
                <a:gd name="T69" fmla="*/ 15 h 30"/>
                <a:gd name="T70" fmla="*/ 100 w 100"/>
                <a:gd name="T71"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30">
                  <a:moveTo>
                    <a:pt x="100" y="16"/>
                  </a:moveTo>
                  <a:cubicBezTo>
                    <a:pt x="100" y="23"/>
                    <a:pt x="100" y="23"/>
                    <a:pt x="100" y="23"/>
                  </a:cubicBezTo>
                  <a:cubicBezTo>
                    <a:pt x="98" y="23"/>
                    <a:pt x="96" y="24"/>
                    <a:pt x="96" y="26"/>
                  </a:cubicBezTo>
                  <a:cubicBezTo>
                    <a:pt x="89" y="27"/>
                    <a:pt x="84" y="26"/>
                    <a:pt x="79" y="26"/>
                  </a:cubicBezTo>
                  <a:cubicBezTo>
                    <a:pt x="77" y="26"/>
                    <a:pt x="75" y="29"/>
                    <a:pt x="73" y="29"/>
                  </a:cubicBezTo>
                  <a:cubicBezTo>
                    <a:pt x="71" y="29"/>
                    <a:pt x="71" y="28"/>
                    <a:pt x="69" y="28"/>
                  </a:cubicBezTo>
                  <a:cubicBezTo>
                    <a:pt x="70" y="28"/>
                    <a:pt x="68" y="29"/>
                    <a:pt x="68" y="29"/>
                  </a:cubicBezTo>
                  <a:cubicBezTo>
                    <a:pt x="67" y="29"/>
                    <a:pt x="62" y="29"/>
                    <a:pt x="62" y="29"/>
                  </a:cubicBezTo>
                  <a:cubicBezTo>
                    <a:pt x="62" y="29"/>
                    <a:pt x="62" y="28"/>
                    <a:pt x="62" y="28"/>
                  </a:cubicBezTo>
                  <a:cubicBezTo>
                    <a:pt x="61" y="27"/>
                    <a:pt x="59" y="29"/>
                    <a:pt x="59" y="29"/>
                  </a:cubicBezTo>
                  <a:cubicBezTo>
                    <a:pt x="56" y="28"/>
                    <a:pt x="56" y="26"/>
                    <a:pt x="54" y="26"/>
                  </a:cubicBezTo>
                  <a:cubicBezTo>
                    <a:pt x="48" y="26"/>
                    <a:pt x="41" y="30"/>
                    <a:pt x="33" y="26"/>
                  </a:cubicBezTo>
                  <a:cubicBezTo>
                    <a:pt x="33" y="25"/>
                    <a:pt x="34" y="25"/>
                    <a:pt x="34" y="23"/>
                  </a:cubicBezTo>
                  <a:cubicBezTo>
                    <a:pt x="34" y="21"/>
                    <a:pt x="32" y="23"/>
                    <a:pt x="31" y="22"/>
                  </a:cubicBezTo>
                  <a:cubicBezTo>
                    <a:pt x="30" y="20"/>
                    <a:pt x="31" y="17"/>
                    <a:pt x="28" y="16"/>
                  </a:cubicBezTo>
                  <a:cubicBezTo>
                    <a:pt x="29" y="15"/>
                    <a:pt x="31" y="15"/>
                    <a:pt x="31" y="14"/>
                  </a:cubicBezTo>
                  <a:cubicBezTo>
                    <a:pt x="31" y="11"/>
                    <a:pt x="27" y="12"/>
                    <a:pt x="28" y="8"/>
                  </a:cubicBezTo>
                  <a:cubicBezTo>
                    <a:pt x="26" y="10"/>
                    <a:pt x="20" y="9"/>
                    <a:pt x="16" y="9"/>
                  </a:cubicBezTo>
                  <a:cubicBezTo>
                    <a:pt x="13" y="11"/>
                    <a:pt x="14" y="7"/>
                    <a:pt x="13" y="7"/>
                  </a:cubicBezTo>
                  <a:cubicBezTo>
                    <a:pt x="12" y="6"/>
                    <a:pt x="10" y="7"/>
                    <a:pt x="10" y="5"/>
                  </a:cubicBezTo>
                  <a:cubicBezTo>
                    <a:pt x="9" y="6"/>
                    <a:pt x="7" y="7"/>
                    <a:pt x="5" y="7"/>
                  </a:cubicBezTo>
                  <a:cubicBezTo>
                    <a:pt x="9" y="2"/>
                    <a:pt x="0" y="6"/>
                    <a:pt x="2" y="1"/>
                  </a:cubicBezTo>
                  <a:cubicBezTo>
                    <a:pt x="8" y="2"/>
                    <a:pt x="12" y="0"/>
                    <a:pt x="17" y="0"/>
                  </a:cubicBezTo>
                  <a:cubicBezTo>
                    <a:pt x="17" y="1"/>
                    <a:pt x="19" y="0"/>
                    <a:pt x="20" y="1"/>
                  </a:cubicBezTo>
                  <a:cubicBezTo>
                    <a:pt x="20" y="1"/>
                    <a:pt x="20" y="3"/>
                    <a:pt x="20" y="4"/>
                  </a:cubicBezTo>
                  <a:cubicBezTo>
                    <a:pt x="21" y="5"/>
                    <a:pt x="25" y="3"/>
                    <a:pt x="24" y="7"/>
                  </a:cubicBezTo>
                  <a:cubicBezTo>
                    <a:pt x="28" y="3"/>
                    <a:pt x="32" y="7"/>
                    <a:pt x="37" y="7"/>
                  </a:cubicBezTo>
                  <a:cubicBezTo>
                    <a:pt x="36" y="11"/>
                    <a:pt x="39" y="11"/>
                    <a:pt x="37" y="14"/>
                  </a:cubicBezTo>
                  <a:cubicBezTo>
                    <a:pt x="39" y="14"/>
                    <a:pt x="43" y="13"/>
                    <a:pt x="47" y="15"/>
                  </a:cubicBezTo>
                  <a:cubicBezTo>
                    <a:pt x="48" y="15"/>
                    <a:pt x="40" y="18"/>
                    <a:pt x="47" y="18"/>
                  </a:cubicBezTo>
                  <a:cubicBezTo>
                    <a:pt x="48" y="18"/>
                    <a:pt x="48" y="16"/>
                    <a:pt x="49" y="16"/>
                  </a:cubicBezTo>
                  <a:cubicBezTo>
                    <a:pt x="54" y="16"/>
                    <a:pt x="60" y="16"/>
                    <a:pt x="66" y="16"/>
                  </a:cubicBezTo>
                  <a:cubicBezTo>
                    <a:pt x="67" y="16"/>
                    <a:pt x="69" y="18"/>
                    <a:pt x="69" y="18"/>
                  </a:cubicBezTo>
                  <a:cubicBezTo>
                    <a:pt x="72" y="17"/>
                    <a:pt x="66" y="15"/>
                    <a:pt x="73" y="15"/>
                  </a:cubicBezTo>
                  <a:cubicBezTo>
                    <a:pt x="75" y="15"/>
                    <a:pt x="76" y="15"/>
                    <a:pt x="77" y="15"/>
                  </a:cubicBezTo>
                  <a:cubicBezTo>
                    <a:pt x="83" y="14"/>
                    <a:pt x="92" y="14"/>
                    <a:pt x="100" y="16"/>
                  </a:cubicBezTo>
                </a:path>
              </a:pathLst>
            </a:custGeom>
            <a:grpFill/>
            <a:ln>
              <a:noFill/>
            </a:ln>
          </p:spPr>
          <p:txBody>
            <a:bodyPr/>
            <a:lstStyle/>
            <a:p>
              <a:pPr defTabSz="1228090">
                <a:defRPr/>
              </a:pPr>
              <a:endParaRPr lang="zh-CN" altLang="en-US" sz="2400"/>
            </a:p>
          </p:txBody>
        </p:sp>
        <p:sp>
          <p:nvSpPr>
            <p:cNvPr id="26" name="Freeform 27"/>
            <p:cNvSpPr/>
            <p:nvPr/>
          </p:nvSpPr>
          <p:spPr bwMode="auto">
            <a:xfrm>
              <a:off x="5475287" y="1031875"/>
              <a:ext cx="376238" cy="269875"/>
            </a:xfrm>
            <a:custGeom>
              <a:avLst/>
              <a:gdLst>
                <a:gd name="T0" fmla="*/ 82 w 100"/>
                <a:gd name="T1" fmla="*/ 2 h 72"/>
                <a:gd name="T2" fmla="*/ 99 w 100"/>
                <a:gd name="T3" fmla="*/ 1 h 72"/>
                <a:gd name="T4" fmla="*/ 98 w 100"/>
                <a:gd name="T5" fmla="*/ 8 h 72"/>
                <a:gd name="T6" fmla="*/ 79 w 100"/>
                <a:gd name="T7" fmla="*/ 10 h 72"/>
                <a:gd name="T8" fmla="*/ 77 w 100"/>
                <a:gd name="T9" fmla="*/ 13 h 72"/>
                <a:gd name="T10" fmla="*/ 74 w 100"/>
                <a:gd name="T11" fmla="*/ 13 h 72"/>
                <a:gd name="T12" fmla="*/ 71 w 100"/>
                <a:gd name="T13" fmla="*/ 16 h 72"/>
                <a:gd name="T14" fmla="*/ 68 w 100"/>
                <a:gd name="T15" fmla="*/ 15 h 72"/>
                <a:gd name="T16" fmla="*/ 63 w 100"/>
                <a:gd name="T17" fmla="*/ 16 h 72"/>
                <a:gd name="T18" fmla="*/ 57 w 100"/>
                <a:gd name="T19" fmla="*/ 17 h 72"/>
                <a:gd name="T20" fmla="*/ 56 w 100"/>
                <a:gd name="T21" fmla="*/ 20 h 72"/>
                <a:gd name="T22" fmla="*/ 49 w 100"/>
                <a:gd name="T23" fmla="*/ 24 h 72"/>
                <a:gd name="T24" fmla="*/ 44 w 100"/>
                <a:gd name="T25" fmla="*/ 27 h 72"/>
                <a:gd name="T26" fmla="*/ 42 w 100"/>
                <a:gd name="T27" fmla="*/ 30 h 72"/>
                <a:gd name="T28" fmla="*/ 40 w 100"/>
                <a:gd name="T29" fmla="*/ 33 h 72"/>
                <a:gd name="T30" fmla="*/ 33 w 100"/>
                <a:gd name="T31" fmla="*/ 36 h 72"/>
                <a:gd name="T32" fmla="*/ 32 w 100"/>
                <a:gd name="T33" fmla="*/ 37 h 72"/>
                <a:gd name="T34" fmla="*/ 26 w 100"/>
                <a:gd name="T35" fmla="*/ 40 h 72"/>
                <a:gd name="T36" fmla="*/ 23 w 100"/>
                <a:gd name="T37" fmla="*/ 45 h 72"/>
                <a:gd name="T38" fmla="*/ 25 w 100"/>
                <a:gd name="T39" fmla="*/ 54 h 72"/>
                <a:gd name="T40" fmla="*/ 20 w 100"/>
                <a:gd name="T41" fmla="*/ 57 h 72"/>
                <a:gd name="T42" fmla="*/ 23 w 100"/>
                <a:gd name="T43" fmla="*/ 62 h 72"/>
                <a:gd name="T44" fmla="*/ 22 w 100"/>
                <a:gd name="T45" fmla="*/ 64 h 72"/>
                <a:gd name="T46" fmla="*/ 23 w 100"/>
                <a:gd name="T47" fmla="*/ 65 h 72"/>
                <a:gd name="T48" fmla="*/ 25 w 100"/>
                <a:gd name="T49" fmla="*/ 64 h 72"/>
                <a:gd name="T50" fmla="*/ 29 w 100"/>
                <a:gd name="T51" fmla="*/ 66 h 72"/>
                <a:gd name="T52" fmla="*/ 27 w 100"/>
                <a:gd name="T53" fmla="*/ 72 h 72"/>
                <a:gd name="T54" fmla="*/ 15 w 100"/>
                <a:gd name="T55" fmla="*/ 72 h 72"/>
                <a:gd name="T56" fmla="*/ 16 w 100"/>
                <a:gd name="T57" fmla="*/ 69 h 72"/>
                <a:gd name="T58" fmla="*/ 12 w 100"/>
                <a:gd name="T59" fmla="*/ 68 h 72"/>
                <a:gd name="T60" fmla="*/ 9 w 100"/>
                <a:gd name="T61" fmla="*/ 65 h 72"/>
                <a:gd name="T62" fmla="*/ 6 w 100"/>
                <a:gd name="T63" fmla="*/ 65 h 72"/>
                <a:gd name="T64" fmla="*/ 2 w 100"/>
                <a:gd name="T65" fmla="*/ 65 h 72"/>
                <a:gd name="T66" fmla="*/ 1 w 100"/>
                <a:gd name="T67" fmla="*/ 55 h 72"/>
                <a:gd name="T68" fmla="*/ 8 w 100"/>
                <a:gd name="T69" fmla="*/ 52 h 72"/>
                <a:gd name="T70" fmla="*/ 6 w 100"/>
                <a:gd name="T71" fmla="*/ 51 h 72"/>
                <a:gd name="T72" fmla="*/ 8 w 100"/>
                <a:gd name="T73" fmla="*/ 48 h 72"/>
                <a:gd name="T74" fmla="*/ 15 w 100"/>
                <a:gd name="T75" fmla="*/ 45 h 72"/>
                <a:gd name="T76" fmla="*/ 15 w 100"/>
                <a:gd name="T77" fmla="*/ 40 h 72"/>
                <a:gd name="T78" fmla="*/ 19 w 100"/>
                <a:gd name="T79" fmla="*/ 38 h 72"/>
                <a:gd name="T80" fmla="*/ 22 w 100"/>
                <a:gd name="T81" fmla="*/ 34 h 72"/>
                <a:gd name="T82" fmla="*/ 22 w 100"/>
                <a:gd name="T83" fmla="*/ 27 h 72"/>
                <a:gd name="T84" fmla="*/ 33 w 100"/>
                <a:gd name="T85" fmla="*/ 23 h 72"/>
                <a:gd name="T86" fmla="*/ 35 w 100"/>
                <a:gd name="T87" fmla="*/ 20 h 72"/>
                <a:gd name="T88" fmla="*/ 36 w 100"/>
                <a:gd name="T89" fmla="*/ 22 h 72"/>
                <a:gd name="T90" fmla="*/ 39 w 100"/>
                <a:gd name="T91" fmla="*/ 19 h 72"/>
                <a:gd name="T92" fmla="*/ 40 w 100"/>
                <a:gd name="T93" fmla="*/ 16 h 72"/>
                <a:gd name="T94" fmla="*/ 47 w 100"/>
                <a:gd name="T95" fmla="*/ 15 h 72"/>
                <a:gd name="T96" fmla="*/ 56 w 100"/>
                <a:gd name="T97" fmla="*/ 13 h 72"/>
                <a:gd name="T98" fmla="*/ 57 w 100"/>
                <a:gd name="T99" fmla="*/ 12 h 72"/>
                <a:gd name="T100" fmla="*/ 60 w 100"/>
                <a:gd name="T101" fmla="*/ 13 h 72"/>
                <a:gd name="T102" fmla="*/ 61 w 100"/>
                <a:gd name="T103" fmla="*/ 10 h 72"/>
                <a:gd name="T104" fmla="*/ 63 w 100"/>
                <a:gd name="T105" fmla="*/ 10 h 72"/>
                <a:gd name="T106" fmla="*/ 72 w 100"/>
                <a:gd name="T107" fmla="*/ 9 h 72"/>
                <a:gd name="T108" fmla="*/ 75 w 100"/>
                <a:gd name="T109" fmla="*/ 8 h 72"/>
                <a:gd name="T110" fmla="*/ 77 w 100"/>
                <a:gd name="T111" fmla="*/ 6 h 72"/>
                <a:gd name="T112" fmla="*/ 82 w 100"/>
                <a:gd name="T113"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72">
                  <a:moveTo>
                    <a:pt x="82" y="2"/>
                  </a:moveTo>
                  <a:cubicBezTo>
                    <a:pt x="87" y="5"/>
                    <a:pt x="93" y="0"/>
                    <a:pt x="99" y="1"/>
                  </a:cubicBezTo>
                  <a:cubicBezTo>
                    <a:pt x="100" y="4"/>
                    <a:pt x="97" y="4"/>
                    <a:pt x="98" y="8"/>
                  </a:cubicBezTo>
                  <a:cubicBezTo>
                    <a:pt x="93" y="5"/>
                    <a:pt x="86" y="10"/>
                    <a:pt x="79" y="10"/>
                  </a:cubicBezTo>
                  <a:cubicBezTo>
                    <a:pt x="78" y="10"/>
                    <a:pt x="78" y="13"/>
                    <a:pt x="77" y="13"/>
                  </a:cubicBezTo>
                  <a:cubicBezTo>
                    <a:pt x="76" y="14"/>
                    <a:pt x="74" y="13"/>
                    <a:pt x="74" y="13"/>
                  </a:cubicBezTo>
                  <a:cubicBezTo>
                    <a:pt x="74" y="13"/>
                    <a:pt x="71" y="16"/>
                    <a:pt x="71" y="16"/>
                  </a:cubicBezTo>
                  <a:cubicBezTo>
                    <a:pt x="70" y="16"/>
                    <a:pt x="70" y="14"/>
                    <a:pt x="68" y="15"/>
                  </a:cubicBezTo>
                  <a:cubicBezTo>
                    <a:pt x="67" y="15"/>
                    <a:pt x="65" y="15"/>
                    <a:pt x="63" y="16"/>
                  </a:cubicBezTo>
                  <a:cubicBezTo>
                    <a:pt x="62" y="16"/>
                    <a:pt x="59" y="17"/>
                    <a:pt x="57" y="17"/>
                  </a:cubicBezTo>
                  <a:cubicBezTo>
                    <a:pt x="55" y="18"/>
                    <a:pt x="57" y="19"/>
                    <a:pt x="56" y="20"/>
                  </a:cubicBezTo>
                  <a:cubicBezTo>
                    <a:pt x="55" y="21"/>
                    <a:pt x="49" y="20"/>
                    <a:pt x="49" y="24"/>
                  </a:cubicBezTo>
                  <a:cubicBezTo>
                    <a:pt x="48" y="26"/>
                    <a:pt x="45" y="27"/>
                    <a:pt x="44" y="27"/>
                  </a:cubicBezTo>
                  <a:cubicBezTo>
                    <a:pt x="44" y="28"/>
                    <a:pt x="42" y="29"/>
                    <a:pt x="42" y="30"/>
                  </a:cubicBezTo>
                  <a:cubicBezTo>
                    <a:pt x="41" y="31"/>
                    <a:pt x="40" y="31"/>
                    <a:pt x="40" y="33"/>
                  </a:cubicBezTo>
                  <a:cubicBezTo>
                    <a:pt x="35" y="34"/>
                    <a:pt x="36" y="32"/>
                    <a:pt x="33" y="36"/>
                  </a:cubicBezTo>
                  <a:cubicBezTo>
                    <a:pt x="33" y="36"/>
                    <a:pt x="32" y="35"/>
                    <a:pt x="32" y="37"/>
                  </a:cubicBezTo>
                  <a:cubicBezTo>
                    <a:pt x="32" y="39"/>
                    <a:pt x="28" y="38"/>
                    <a:pt x="26" y="40"/>
                  </a:cubicBezTo>
                  <a:cubicBezTo>
                    <a:pt x="26" y="42"/>
                    <a:pt x="28" y="47"/>
                    <a:pt x="23" y="45"/>
                  </a:cubicBezTo>
                  <a:cubicBezTo>
                    <a:pt x="24" y="48"/>
                    <a:pt x="22" y="54"/>
                    <a:pt x="25" y="54"/>
                  </a:cubicBezTo>
                  <a:cubicBezTo>
                    <a:pt x="24" y="55"/>
                    <a:pt x="22" y="56"/>
                    <a:pt x="20" y="57"/>
                  </a:cubicBezTo>
                  <a:cubicBezTo>
                    <a:pt x="19" y="60"/>
                    <a:pt x="24" y="59"/>
                    <a:pt x="23" y="62"/>
                  </a:cubicBezTo>
                  <a:cubicBezTo>
                    <a:pt x="23" y="62"/>
                    <a:pt x="21" y="63"/>
                    <a:pt x="22" y="64"/>
                  </a:cubicBezTo>
                  <a:cubicBezTo>
                    <a:pt x="22" y="63"/>
                    <a:pt x="24" y="65"/>
                    <a:pt x="23" y="65"/>
                  </a:cubicBezTo>
                  <a:cubicBezTo>
                    <a:pt x="24" y="65"/>
                    <a:pt x="25" y="64"/>
                    <a:pt x="25" y="64"/>
                  </a:cubicBezTo>
                  <a:cubicBezTo>
                    <a:pt x="26" y="64"/>
                    <a:pt x="26" y="67"/>
                    <a:pt x="29" y="66"/>
                  </a:cubicBezTo>
                  <a:cubicBezTo>
                    <a:pt x="29" y="69"/>
                    <a:pt x="27" y="69"/>
                    <a:pt x="27" y="72"/>
                  </a:cubicBezTo>
                  <a:cubicBezTo>
                    <a:pt x="15" y="72"/>
                    <a:pt x="15" y="72"/>
                    <a:pt x="15" y="72"/>
                  </a:cubicBezTo>
                  <a:cubicBezTo>
                    <a:pt x="15" y="71"/>
                    <a:pt x="17" y="70"/>
                    <a:pt x="16" y="69"/>
                  </a:cubicBezTo>
                  <a:cubicBezTo>
                    <a:pt x="15" y="68"/>
                    <a:pt x="14" y="69"/>
                    <a:pt x="12" y="68"/>
                  </a:cubicBezTo>
                  <a:cubicBezTo>
                    <a:pt x="11" y="67"/>
                    <a:pt x="10" y="65"/>
                    <a:pt x="9" y="65"/>
                  </a:cubicBezTo>
                  <a:cubicBezTo>
                    <a:pt x="9" y="65"/>
                    <a:pt x="7" y="65"/>
                    <a:pt x="6" y="65"/>
                  </a:cubicBezTo>
                  <a:cubicBezTo>
                    <a:pt x="5" y="64"/>
                    <a:pt x="5" y="65"/>
                    <a:pt x="2" y="65"/>
                  </a:cubicBezTo>
                  <a:cubicBezTo>
                    <a:pt x="2" y="62"/>
                    <a:pt x="0" y="60"/>
                    <a:pt x="1" y="55"/>
                  </a:cubicBezTo>
                  <a:cubicBezTo>
                    <a:pt x="5" y="60"/>
                    <a:pt x="1" y="50"/>
                    <a:pt x="8" y="52"/>
                  </a:cubicBezTo>
                  <a:cubicBezTo>
                    <a:pt x="9" y="51"/>
                    <a:pt x="6" y="51"/>
                    <a:pt x="6" y="51"/>
                  </a:cubicBezTo>
                  <a:cubicBezTo>
                    <a:pt x="7" y="50"/>
                    <a:pt x="11" y="49"/>
                    <a:pt x="8" y="48"/>
                  </a:cubicBezTo>
                  <a:cubicBezTo>
                    <a:pt x="9" y="46"/>
                    <a:pt x="12" y="46"/>
                    <a:pt x="15" y="45"/>
                  </a:cubicBezTo>
                  <a:cubicBezTo>
                    <a:pt x="14" y="43"/>
                    <a:pt x="19" y="41"/>
                    <a:pt x="15" y="40"/>
                  </a:cubicBezTo>
                  <a:cubicBezTo>
                    <a:pt x="15" y="38"/>
                    <a:pt x="17" y="39"/>
                    <a:pt x="19" y="38"/>
                  </a:cubicBezTo>
                  <a:cubicBezTo>
                    <a:pt x="19" y="36"/>
                    <a:pt x="20" y="35"/>
                    <a:pt x="22" y="34"/>
                  </a:cubicBezTo>
                  <a:cubicBezTo>
                    <a:pt x="19" y="32"/>
                    <a:pt x="23" y="32"/>
                    <a:pt x="22" y="27"/>
                  </a:cubicBezTo>
                  <a:cubicBezTo>
                    <a:pt x="27" y="27"/>
                    <a:pt x="29" y="24"/>
                    <a:pt x="33" y="23"/>
                  </a:cubicBezTo>
                  <a:cubicBezTo>
                    <a:pt x="35" y="24"/>
                    <a:pt x="34" y="21"/>
                    <a:pt x="35" y="20"/>
                  </a:cubicBezTo>
                  <a:cubicBezTo>
                    <a:pt x="35" y="20"/>
                    <a:pt x="36" y="21"/>
                    <a:pt x="36" y="22"/>
                  </a:cubicBezTo>
                  <a:cubicBezTo>
                    <a:pt x="37" y="21"/>
                    <a:pt x="38" y="20"/>
                    <a:pt x="39" y="19"/>
                  </a:cubicBezTo>
                  <a:cubicBezTo>
                    <a:pt x="39" y="18"/>
                    <a:pt x="40" y="18"/>
                    <a:pt x="40" y="16"/>
                  </a:cubicBezTo>
                  <a:cubicBezTo>
                    <a:pt x="43" y="16"/>
                    <a:pt x="45" y="16"/>
                    <a:pt x="47" y="15"/>
                  </a:cubicBezTo>
                  <a:cubicBezTo>
                    <a:pt x="49" y="13"/>
                    <a:pt x="51" y="14"/>
                    <a:pt x="56" y="13"/>
                  </a:cubicBezTo>
                  <a:cubicBezTo>
                    <a:pt x="57" y="13"/>
                    <a:pt x="56" y="12"/>
                    <a:pt x="57" y="12"/>
                  </a:cubicBezTo>
                  <a:cubicBezTo>
                    <a:pt x="59" y="11"/>
                    <a:pt x="60" y="13"/>
                    <a:pt x="60" y="13"/>
                  </a:cubicBezTo>
                  <a:cubicBezTo>
                    <a:pt x="62" y="13"/>
                    <a:pt x="59" y="10"/>
                    <a:pt x="61" y="10"/>
                  </a:cubicBezTo>
                  <a:cubicBezTo>
                    <a:pt x="62" y="10"/>
                    <a:pt x="62" y="10"/>
                    <a:pt x="63" y="10"/>
                  </a:cubicBezTo>
                  <a:cubicBezTo>
                    <a:pt x="64" y="10"/>
                    <a:pt x="68" y="10"/>
                    <a:pt x="72" y="9"/>
                  </a:cubicBezTo>
                  <a:cubicBezTo>
                    <a:pt x="75" y="8"/>
                    <a:pt x="74" y="9"/>
                    <a:pt x="75" y="8"/>
                  </a:cubicBezTo>
                  <a:cubicBezTo>
                    <a:pt x="75" y="8"/>
                    <a:pt x="77" y="6"/>
                    <a:pt x="77" y="6"/>
                  </a:cubicBezTo>
                  <a:cubicBezTo>
                    <a:pt x="81" y="4"/>
                    <a:pt x="82" y="9"/>
                    <a:pt x="82" y="2"/>
                  </a:cubicBezTo>
                </a:path>
              </a:pathLst>
            </a:custGeom>
            <a:grpFill/>
            <a:ln>
              <a:noFill/>
            </a:ln>
          </p:spPr>
          <p:txBody>
            <a:bodyPr/>
            <a:lstStyle/>
            <a:p>
              <a:pPr defTabSz="1228090">
                <a:defRPr/>
              </a:pPr>
              <a:endParaRPr lang="zh-CN" altLang="en-US" sz="2400"/>
            </a:p>
          </p:txBody>
        </p:sp>
        <p:sp>
          <p:nvSpPr>
            <p:cNvPr id="27" name="Freeform 28"/>
            <p:cNvSpPr/>
            <p:nvPr/>
          </p:nvSpPr>
          <p:spPr bwMode="auto">
            <a:xfrm>
              <a:off x="2187575" y="1047750"/>
              <a:ext cx="41275" cy="19050"/>
            </a:xfrm>
            <a:custGeom>
              <a:avLst/>
              <a:gdLst>
                <a:gd name="T0" fmla="*/ 8 w 11"/>
                <a:gd name="T1" fmla="*/ 1 h 5"/>
                <a:gd name="T2" fmla="*/ 11 w 11"/>
                <a:gd name="T3" fmla="*/ 1 h 5"/>
                <a:gd name="T4" fmla="*/ 8 w 11"/>
                <a:gd name="T5" fmla="*/ 1 h 5"/>
              </a:gdLst>
              <a:ahLst/>
              <a:cxnLst>
                <a:cxn ang="0">
                  <a:pos x="T0" y="T1"/>
                </a:cxn>
                <a:cxn ang="0">
                  <a:pos x="T2" y="T3"/>
                </a:cxn>
                <a:cxn ang="0">
                  <a:pos x="T4" y="T5"/>
                </a:cxn>
              </a:cxnLst>
              <a:rect l="0" t="0" r="r" b="b"/>
              <a:pathLst>
                <a:path w="11" h="5">
                  <a:moveTo>
                    <a:pt x="8" y="1"/>
                  </a:moveTo>
                  <a:cubicBezTo>
                    <a:pt x="11" y="1"/>
                    <a:pt x="11" y="1"/>
                    <a:pt x="11" y="1"/>
                  </a:cubicBezTo>
                  <a:cubicBezTo>
                    <a:pt x="11" y="5"/>
                    <a:pt x="0" y="0"/>
                    <a:pt x="8" y="1"/>
                  </a:cubicBezTo>
                </a:path>
              </a:pathLst>
            </a:custGeom>
            <a:grpFill/>
            <a:ln>
              <a:noFill/>
            </a:ln>
          </p:spPr>
          <p:txBody>
            <a:bodyPr/>
            <a:lstStyle/>
            <a:p>
              <a:pPr defTabSz="1228090">
                <a:defRPr/>
              </a:pPr>
              <a:endParaRPr lang="zh-CN" altLang="en-US" sz="2400"/>
            </a:p>
          </p:txBody>
        </p:sp>
        <p:sp>
          <p:nvSpPr>
            <p:cNvPr id="28" name="Freeform 29"/>
            <p:cNvSpPr/>
            <p:nvPr/>
          </p:nvSpPr>
          <p:spPr bwMode="auto">
            <a:xfrm>
              <a:off x="7310437" y="1069975"/>
              <a:ext cx="115888" cy="90488"/>
            </a:xfrm>
            <a:custGeom>
              <a:avLst/>
              <a:gdLst>
                <a:gd name="T0" fmla="*/ 8 w 31"/>
                <a:gd name="T1" fmla="*/ 0 h 24"/>
                <a:gd name="T2" fmla="*/ 10 w 31"/>
                <a:gd name="T3" fmla="*/ 2 h 24"/>
                <a:gd name="T4" fmla="*/ 18 w 31"/>
                <a:gd name="T5" fmla="*/ 6 h 24"/>
                <a:gd name="T6" fmla="*/ 22 w 31"/>
                <a:gd name="T7" fmla="*/ 3 h 24"/>
                <a:gd name="T8" fmla="*/ 31 w 31"/>
                <a:gd name="T9" fmla="*/ 5 h 24"/>
                <a:gd name="T10" fmla="*/ 28 w 31"/>
                <a:gd name="T11" fmla="*/ 12 h 24"/>
                <a:gd name="T12" fmla="*/ 17 w 31"/>
                <a:gd name="T13" fmla="*/ 14 h 24"/>
                <a:gd name="T14" fmla="*/ 17 w 31"/>
                <a:gd name="T15" fmla="*/ 16 h 24"/>
                <a:gd name="T16" fmla="*/ 14 w 31"/>
                <a:gd name="T17" fmla="*/ 19 h 24"/>
                <a:gd name="T18" fmla="*/ 10 w 31"/>
                <a:gd name="T19" fmla="*/ 20 h 24"/>
                <a:gd name="T20" fmla="*/ 4 w 31"/>
                <a:gd name="T21" fmla="*/ 17 h 24"/>
                <a:gd name="T22" fmla="*/ 0 w 31"/>
                <a:gd name="T23" fmla="*/ 6 h 24"/>
                <a:gd name="T24" fmla="*/ 8 w 31"/>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4">
                  <a:moveTo>
                    <a:pt x="8" y="0"/>
                  </a:moveTo>
                  <a:cubicBezTo>
                    <a:pt x="10" y="0"/>
                    <a:pt x="10" y="1"/>
                    <a:pt x="10" y="2"/>
                  </a:cubicBezTo>
                  <a:cubicBezTo>
                    <a:pt x="11" y="5"/>
                    <a:pt x="16" y="4"/>
                    <a:pt x="18" y="6"/>
                  </a:cubicBezTo>
                  <a:cubicBezTo>
                    <a:pt x="21" y="7"/>
                    <a:pt x="22" y="3"/>
                    <a:pt x="22" y="3"/>
                  </a:cubicBezTo>
                  <a:cubicBezTo>
                    <a:pt x="24" y="3"/>
                    <a:pt x="26" y="6"/>
                    <a:pt x="31" y="5"/>
                  </a:cubicBezTo>
                  <a:cubicBezTo>
                    <a:pt x="30" y="6"/>
                    <a:pt x="23" y="9"/>
                    <a:pt x="28" y="12"/>
                  </a:cubicBezTo>
                  <a:cubicBezTo>
                    <a:pt x="27" y="15"/>
                    <a:pt x="22" y="14"/>
                    <a:pt x="17" y="14"/>
                  </a:cubicBezTo>
                  <a:cubicBezTo>
                    <a:pt x="15" y="15"/>
                    <a:pt x="16" y="16"/>
                    <a:pt x="17" y="16"/>
                  </a:cubicBezTo>
                  <a:cubicBezTo>
                    <a:pt x="18" y="18"/>
                    <a:pt x="9" y="17"/>
                    <a:pt x="14" y="19"/>
                  </a:cubicBezTo>
                  <a:cubicBezTo>
                    <a:pt x="14" y="24"/>
                    <a:pt x="9" y="16"/>
                    <a:pt x="10" y="20"/>
                  </a:cubicBezTo>
                  <a:cubicBezTo>
                    <a:pt x="8" y="19"/>
                    <a:pt x="9" y="16"/>
                    <a:pt x="4" y="17"/>
                  </a:cubicBezTo>
                  <a:cubicBezTo>
                    <a:pt x="3" y="13"/>
                    <a:pt x="4" y="7"/>
                    <a:pt x="0" y="6"/>
                  </a:cubicBezTo>
                  <a:cubicBezTo>
                    <a:pt x="1" y="3"/>
                    <a:pt x="9" y="6"/>
                    <a:pt x="8" y="0"/>
                  </a:cubicBezTo>
                </a:path>
              </a:pathLst>
            </a:custGeom>
            <a:grpFill/>
            <a:ln>
              <a:noFill/>
            </a:ln>
          </p:spPr>
          <p:txBody>
            <a:bodyPr/>
            <a:lstStyle/>
            <a:p>
              <a:pPr defTabSz="1228090">
                <a:defRPr/>
              </a:pPr>
              <a:endParaRPr lang="zh-CN" altLang="en-US" sz="2400"/>
            </a:p>
          </p:txBody>
        </p:sp>
        <p:sp>
          <p:nvSpPr>
            <p:cNvPr id="29" name="Freeform 30"/>
            <p:cNvSpPr/>
            <p:nvPr/>
          </p:nvSpPr>
          <p:spPr bwMode="auto">
            <a:xfrm>
              <a:off x="1808162" y="1081087"/>
              <a:ext cx="30163" cy="22225"/>
            </a:xfrm>
            <a:custGeom>
              <a:avLst/>
              <a:gdLst>
                <a:gd name="T0" fmla="*/ 4 w 8"/>
                <a:gd name="T1" fmla="*/ 0 h 6"/>
                <a:gd name="T2" fmla="*/ 5 w 8"/>
                <a:gd name="T3" fmla="*/ 6 h 6"/>
                <a:gd name="T4" fmla="*/ 0 w 8"/>
                <a:gd name="T5" fmla="*/ 4 h 6"/>
                <a:gd name="T6" fmla="*/ 4 w 8"/>
                <a:gd name="T7" fmla="*/ 0 h 6"/>
              </a:gdLst>
              <a:ahLst/>
              <a:cxnLst>
                <a:cxn ang="0">
                  <a:pos x="T0" y="T1"/>
                </a:cxn>
                <a:cxn ang="0">
                  <a:pos x="T2" y="T3"/>
                </a:cxn>
                <a:cxn ang="0">
                  <a:pos x="T4" y="T5"/>
                </a:cxn>
                <a:cxn ang="0">
                  <a:pos x="T6" y="T7"/>
                </a:cxn>
              </a:cxnLst>
              <a:rect l="0" t="0" r="r" b="b"/>
              <a:pathLst>
                <a:path w="8" h="6">
                  <a:moveTo>
                    <a:pt x="4" y="0"/>
                  </a:moveTo>
                  <a:cubicBezTo>
                    <a:pt x="8" y="1"/>
                    <a:pt x="5" y="2"/>
                    <a:pt x="5" y="6"/>
                  </a:cubicBezTo>
                  <a:cubicBezTo>
                    <a:pt x="4" y="5"/>
                    <a:pt x="2" y="4"/>
                    <a:pt x="0" y="4"/>
                  </a:cubicBezTo>
                  <a:cubicBezTo>
                    <a:pt x="0" y="2"/>
                    <a:pt x="4" y="3"/>
                    <a:pt x="4" y="0"/>
                  </a:cubicBezTo>
                </a:path>
              </a:pathLst>
            </a:custGeom>
            <a:grpFill/>
            <a:ln>
              <a:noFill/>
            </a:ln>
          </p:spPr>
          <p:txBody>
            <a:bodyPr/>
            <a:lstStyle/>
            <a:p>
              <a:pPr defTabSz="1228090">
                <a:defRPr/>
              </a:pPr>
              <a:endParaRPr lang="zh-CN" altLang="en-US" sz="2400"/>
            </a:p>
          </p:txBody>
        </p:sp>
        <p:sp>
          <p:nvSpPr>
            <p:cNvPr id="30" name="Freeform 31"/>
            <p:cNvSpPr/>
            <p:nvPr/>
          </p:nvSpPr>
          <p:spPr bwMode="auto">
            <a:xfrm>
              <a:off x="7437437" y="1081087"/>
              <a:ext cx="52388" cy="49213"/>
            </a:xfrm>
            <a:custGeom>
              <a:avLst/>
              <a:gdLst>
                <a:gd name="T0" fmla="*/ 0 w 14"/>
                <a:gd name="T1" fmla="*/ 4 h 13"/>
                <a:gd name="T2" fmla="*/ 14 w 14"/>
                <a:gd name="T3" fmla="*/ 7 h 13"/>
                <a:gd name="T4" fmla="*/ 8 w 14"/>
                <a:gd name="T5" fmla="*/ 13 h 13"/>
                <a:gd name="T6" fmla="*/ 5 w 14"/>
                <a:gd name="T7" fmla="*/ 10 h 13"/>
                <a:gd name="T8" fmla="*/ 3 w 14"/>
                <a:gd name="T9" fmla="*/ 10 h 13"/>
                <a:gd name="T10" fmla="*/ 0 w 14"/>
                <a:gd name="T11" fmla="*/ 4 h 13"/>
              </a:gdLst>
              <a:ahLst/>
              <a:cxnLst>
                <a:cxn ang="0">
                  <a:pos x="T0" y="T1"/>
                </a:cxn>
                <a:cxn ang="0">
                  <a:pos x="T2" y="T3"/>
                </a:cxn>
                <a:cxn ang="0">
                  <a:pos x="T4" y="T5"/>
                </a:cxn>
                <a:cxn ang="0">
                  <a:pos x="T6" y="T7"/>
                </a:cxn>
                <a:cxn ang="0">
                  <a:pos x="T8" y="T9"/>
                </a:cxn>
                <a:cxn ang="0">
                  <a:pos x="T10" y="T11"/>
                </a:cxn>
              </a:cxnLst>
              <a:rect l="0" t="0" r="r" b="b"/>
              <a:pathLst>
                <a:path w="14" h="13">
                  <a:moveTo>
                    <a:pt x="0" y="4"/>
                  </a:moveTo>
                  <a:cubicBezTo>
                    <a:pt x="4" y="0"/>
                    <a:pt x="12" y="4"/>
                    <a:pt x="14" y="7"/>
                  </a:cubicBezTo>
                  <a:cubicBezTo>
                    <a:pt x="13" y="10"/>
                    <a:pt x="7" y="8"/>
                    <a:pt x="8" y="13"/>
                  </a:cubicBezTo>
                  <a:cubicBezTo>
                    <a:pt x="6" y="13"/>
                    <a:pt x="6" y="10"/>
                    <a:pt x="5" y="10"/>
                  </a:cubicBezTo>
                  <a:cubicBezTo>
                    <a:pt x="5" y="10"/>
                    <a:pt x="3" y="10"/>
                    <a:pt x="3" y="10"/>
                  </a:cubicBezTo>
                  <a:cubicBezTo>
                    <a:pt x="1" y="8"/>
                    <a:pt x="3" y="5"/>
                    <a:pt x="0" y="4"/>
                  </a:cubicBezTo>
                </a:path>
              </a:pathLst>
            </a:custGeom>
            <a:grpFill/>
            <a:ln>
              <a:noFill/>
            </a:ln>
          </p:spPr>
          <p:txBody>
            <a:bodyPr/>
            <a:lstStyle/>
            <a:p>
              <a:pPr defTabSz="1228090">
                <a:defRPr/>
              </a:pPr>
              <a:endParaRPr lang="zh-CN" altLang="en-US" sz="2400"/>
            </a:p>
          </p:txBody>
        </p:sp>
        <p:sp>
          <p:nvSpPr>
            <p:cNvPr id="31" name="Freeform 32"/>
            <p:cNvSpPr/>
            <p:nvPr/>
          </p:nvSpPr>
          <p:spPr bwMode="auto">
            <a:xfrm>
              <a:off x="7504112" y="1096962"/>
              <a:ext cx="79375" cy="44450"/>
            </a:xfrm>
            <a:custGeom>
              <a:avLst/>
              <a:gdLst>
                <a:gd name="T0" fmla="*/ 1 w 21"/>
                <a:gd name="T1" fmla="*/ 2 h 12"/>
                <a:gd name="T2" fmla="*/ 4 w 21"/>
                <a:gd name="T3" fmla="*/ 2 h 12"/>
                <a:gd name="T4" fmla="*/ 11 w 21"/>
                <a:gd name="T5" fmla="*/ 5 h 12"/>
                <a:gd name="T6" fmla="*/ 18 w 21"/>
                <a:gd name="T7" fmla="*/ 7 h 12"/>
                <a:gd name="T8" fmla="*/ 21 w 21"/>
                <a:gd name="T9" fmla="*/ 10 h 12"/>
                <a:gd name="T10" fmla="*/ 4 w 21"/>
                <a:gd name="T11" fmla="*/ 7 h 12"/>
                <a:gd name="T12" fmla="*/ 1 w 21"/>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 y="2"/>
                  </a:moveTo>
                  <a:cubicBezTo>
                    <a:pt x="4" y="2"/>
                    <a:pt x="4" y="2"/>
                    <a:pt x="4" y="2"/>
                  </a:cubicBezTo>
                  <a:cubicBezTo>
                    <a:pt x="8" y="0"/>
                    <a:pt x="8" y="4"/>
                    <a:pt x="11" y="5"/>
                  </a:cubicBezTo>
                  <a:cubicBezTo>
                    <a:pt x="14" y="5"/>
                    <a:pt x="16" y="6"/>
                    <a:pt x="18" y="7"/>
                  </a:cubicBezTo>
                  <a:cubicBezTo>
                    <a:pt x="20" y="8"/>
                    <a:pt x="21" y="7"/>
                    <a:pt x="21" y="10"/>
                  </a:cubicBezTo>
                  <a:cubicBezTo>
                    <a:pt x="13" y="12"/>
                    <a:pt x="10" y="8"/>
                    <a:pt x="4" y="7"/>
                  </a:cubicBezTo>
                  <a:cubicBezTo>
                    <a:pt x="6" y="3"/>
                    <a:pt x="0" y="6"/>
                    <a:pt x="1" y="2"/>
                  </a:cubicBezTo>
                </a:path>
              </a:pathLst>
            </a:custGeom>
            <a:grpFill/>
            <a:ln>
              <a:noFill/>
            </a:ln>
          </p:spPr>
          <p:txBody>
            <a:bodyPr/>
            <a:lstStyle/>
            <a:p>
              <a:pPr defTabSz="1228090">
                <a:defRPr/>
              </a:pPr>
              <a:endParaRPr lang="zh-CN" altLang="en-US" sz="2400"/>
            </a:p>
          </p:txBody>
        </p:sp>
        <p:sp>
          <p:nvSpPr>
            <p:cNvPr id="32" name="Freeform 33"/>
            <p:cNvSpPr/>
            <p:nvPr/>
          </p:nvSpPr>
          <p:spPr bwMode="auto">
            <a:xfrm>
              <a:off x="2165350" y="1166812"/>
              <a:ext cx="130175" cy="109538"/>
            </a:xfrm>
            <a:custGeom>
              <a:avLst/>
              <a:gdLst>
                <a:gd name="T0" fmla="*/ 11 w 35"/>
                <a:gd name="T1" fmla="*/ 5 h 29"/>
                <a:gd name="T2" fmla="*/ 11 w 35"/>
                <a:gd name="T3" fmla="*/ 4 h 29"/>
                <a:gd name="T4" fmla="*/ 27 w 35"/>
                <a:gd name="T5" fmla="*/ 0 h 29"/>
                <a:gd name="T6" fmla="*/ 30 w 35"/>
                <a:gd name="T7" fmla="*/ 5 h 29"/>
                <a:gd name="T8" fmla="*/ 27 w 35"/>
                <a:gd name="T9" fmla="*/ 9 h 29"/>
                <a:gd name="T10" fmla="*/ 34 w 35"/>
                <a:gd name="T11" fmla="*/ 11 h 29"/>
                <a:gd name="T12" fmla="*/ 35 w 35"/>
                <a:gd name="T13" fmla="*/ 22 h 29"/>
                <a:gd name="T14" fmla="*/ 31 w 35"/>
                <a:gd name="T15" fmla="*/ 22 h 29"/>
                <a:gd name="T16" fmla="*/ 31 w 35"/>
                <a:gd name="T17" fmla="*/ 25 h 29"/>
                <a:gd name="T18" fmla="*/ 27 w 35"/>
                <a:gd name="T19" fmla="*/ 25 h 29"/>
                <a:gd name="T20" fmla="*/ 23 w 35"/>
                <a:gd name="T21" fmla="*/ 28 h 29"/>
                <a:gd name="T22" fmla="*/ 18 w 35"/>
                <a:gd name="T23" fmla="*/ 23 h 29"/>
                <a:gd name="T24" fmla="*/ 14 w 35"/>
                <a:gd name="T25" fmla="*/ 19 h 29"/>
                <a:gd name="T26" fmla="*/ 11 w 35"/>
                <a:gd name="T27" fmla="*/ 16 h 29"/>
                <a:gd name="T28" fmla="*/ 4 w 35"/>
                <a:gd name="T29" fmla="*/ 15 h 29"/>
                <a:gd name="T30" fmla="*/ 0 w 35"/>
                <a:gd name="T31" fmla="*/ 12 h 29"/>
                <a:gd name="T32" fmla="*/ 14 w 35"/>
                <a:gd name="T33" fmla="*/ 14 h 29"/>
                <a:gd name="T34" fmla="*/ 15 w 35"/>
                <a:gd name="T35" fmla="*/ 8 h 29"/>
                <a:gd name="T36" fmla="*/ 10 w 35"/>
                <a:gd name="T37" fmla="*/ 4 h 29"/>
                <a:gd name="T38" fmla="*/ 11 w 35"/>
                <a:gd name="T3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9">
                  <a:moveTo>
                    <a:pt x="11" y="5"/>
                  </a:moveTo>
                  <a:cubicBezTo>
                    <a:pt x="13" y="5"/>
                    <a:pt x="12" y="4"/>
                    <a:pt x="11" y="4"/>
                  </a:cubicBezTo>
                  <a:cubicBezTo>
                    <a:pt x="15" y="1"/>
                    <a:pt x="25" y="4"/>
                    <a:pt x="27" y="0"/>
                  </a:cubicBezTo>
                  <a:cubicBezTo>
                    <a:pt x="29" y="1"/>
                    <a:pt x="29" y="3"/>
                    <a:pt x="30" y="5"/>
                  </a:cubicBezTo>
                  <a:cubicBezTo>
                    <a:pt x="30" y="8"/>
                    <a:pt x="27" y="7"/>
                    <a:pt x="27" y="9"/>
                  </a:cubicBezTo>
                  <a:cubicBezTo>
                    <a:pt x="28" y="14"/>
                    <a:pt x="30" y="11"/>
                    <a:pt x="34" y="11"/>
                  </a:cubicBezTo>
                  <a:cubicBezTo>
                    <a:pt x="35" y="16"/>
                    <a:pt x="34" y="16"/>
                    <a:pt x="35" y="22"/>
                  </a:cubicBezTo>
                  <a:cubicBezTo>
                    <a:pt x="34" y="23"/>
                    <a:pt x="32" y="21"/>
                    <a:pt x="31" y="22"/>
                  </a:cubicBezTo>
                  <a:cubicBezTo>
                    <a:pt x="31" y="22"/>
                    <a:pt x="31" y="25"/>
                    <a:pt x="31" y="25"/>
                  </a:cubicBezTo>
                  <a:cubicBezTo>
                    <a:pt x="30" y="25"/>
                    <a:pt x="28" y="25"/>
                    <a:pt x="27" y="25"/>
                  </a:cubicBezTo>
                  <a:cubicBezTo>
                    <a:pt x="25" y="25"/>
                    <a:pt x="25" y="27"/>
                    <a:pt x="23" y="28"/>
                  </a:cubicBezTo>
                  <a:cubicBezTo>
                    <a:pt x="19" y="29"/>
                    <a:pt x="19" y="25"/>
                    <a:pt x="18" y="23"/>
                  </a:cubicBezTo>
                  <a:cubicBezTo>
                    <a:pt x="17" y="22"/>
                    <a:pt x="13" y="22"/>
                    <a:pt x="14" y="19"/>
                  </a:cubicBezTo>
                  <a:cubicBezTo>
                    <a:pt x="12" y="20"/>
                    <a:pt x="11" y="18"/>
                    <a:pt x="11" y="16"/>
                  </a:cubicBezTo>
                  <a:cubicBezTo>
                    <a:pt x="9" y="17"/>
                    <a:pt x="7" y="16"/>
                    <a:pt x="4" y="15"/>
                  </a:cubicBezTo>
                  <a:cubicBezTo>
                    <a:pt x="2" y="14"/>
                    <a:pt x="0" y="16"/>
                    <a:pt x="0" y="12"/>
                  </a:cubicBezTo>
                  <a:cubicBezTo>
                    <a:pt x="6" y="11"/>
                    <a:pt x="8" y="15"/>
                    <a:pt x="14" y="14"/>
                  </a:cubicBezTo>
                  <a:cubicBezTo>
                    <a:pt x="16" y="13"/>
                    <a:pt x="15" y="10"/>
                    <a:pt x="15" y="8"/>
                  </a:cubicBezTo>
                  <a:cubicBezTo>
                    <a:pt x="16" y="4"/>
                    <a:pt x="8" y="9"/>
                    <a:pt x="10" y="4"/>
                  </a:cubicBezTo>
                  <a:cubicBezTo>
                    <a:pt x="11" y="4"/>
                    <a:pt x="11" y="4"/>
                    <a:pt x="11" y="5"/>
                  </a:cubicBezTo>
                </a:path>
              </a:pathLst>
            </a:custGeom>
            <a:grpFill/>
            <a:ln>
              <a:noFill/>
            </a:ln>
          </p:spPr>
          <p:txBody>
            <a:bodyPr/>
            <a:lstStyle/>
            <a:p>
              <a:pPr defTabSz="1228090">
                <a:defRPr/>
              </a:pPr>
              <a:endParaRPr lang="zh-CN" altLang="en-US" sz="2400"/>
            </a:p>
          </p:txBody>
        </p:sp>
        <p:sp>
          <p:nvSpPr>
            <p:cNvPr id="33" name="Freeform 34"/>
            <p:cNvSpPr/>
            <p:nvPr/>
          </p:nvSpPr>
          <p:spPr bwMode="auto">
            <a:xfrm>
              <a:off x="2636837" y="1174750"/>
              <a:ext cx="82550" cy="38100"/>
            </a:xfrm>
            <a:custGeom>
              <a:avLst/>
              <a:gdLst>
                <a:gd name="T0" fmla="*/ 0 w 22"/>
                <a:gd name="T1" fmla="*/ 2 h 10"/>
                <a:gd name="T2" fmla="*/ 6 w 22"/>
                <a:gd name="T3" fmla="*/ 0 h 10"/>
                <a:gd name="T4" fmla="*/ 21 w 22"/>
                <a:gd name="T5" fmla="*/ 5 h 10"/>
                <a:gd name="T6" fmla="*/ 20 w 22"/>
                <a:gd name="T7" fmla="*/ 10 h 10"/>
                <a:gd name="T8" fmla="*/ 5 w 22"/>
                <a:gd name="T9" fmla="*/ 5 h 10"/>
                <a:gd name="T10" fmla="*/ 0 w 22"/>
                <a:gd name="T11" fmla="*/ 2 h 10"/>
              </a:gdLst>
              <a:ahLst/>
              <a:cxnLst>
                <a:cxn ang="0">
                  <a:pos x="T0" y="T1"/>
                </a:cxn>
                <a:cxn ang="0">
                  <a:pos x="T2" y="T3"/>
                </a:cxn>
                <a:cxn ang="0">
                  <a:pos x="T4" y="T5"/>
                </a:cxn>
                <a:cxn ang="0">
                  <a:pos x="T6" y="T7"/>
                </a:cxn>
                <a:cxn ang="0">
                  <a:pos x="T8" y="T9"/>
                </a:cxn>
                <a:cxn ang="0">
                  <a:pos x="T10" y="T11"/>
                </a:cxn>
              </a:cxnLst>
              <a:rect l="0" t="0" r="r" b="b"/>
              <a:pathLst>
                <a:path w="22" h="10">
                  <a:moveTo>
                    <a:pt x="0" y="2"/>
                  </a:moveTo>
                  <a:cubicBezTo>
                    <a:pt x="1" y="0"/>
                    <a:pt x="4" y="0"/>
                    <a:pt x="6" y="0"/>
                  </a:cubicBezTo>
                  <a:cubicBezTo>
                    <a:pt x="11" y="1"/>
                    <a:pt x="17" y="4"/>
                    <a:pt x="21" y="5"/>
                  </a:cubicBezTo>
                  <a:cubicBezTo>
                    <a:pt x="22" y="7"/>
                    <a:pt x="20" y="8"/>
                    <a:pt x="20" y="10"/>
                  </a:cubicBezTo>
                  <a:cubicBezTo>
                    <a:pt x="12" y="10"/>
                    <a:pt x="9" y="9"/>
                    <a:pt x="5" y="5"/>
                  </a:cubicBezTo>
                  <a:cubicBezTo>
                    <a:pt x="3" y="4"/>
                    <a:pt x="3" y="1"/>
                    <a:pt x="0" y="2"/>
                  </a:cubicBezTo>
                </a:path>
              </a:pathLst>
            </a:custGeom>
            <a:grpFill/>
            <a:ln>
              <a:noFill/>
            </a:ln>
          </p:spPr>
          <p:txBody>
            <a:bodyPr/>
            <a:lstStyle/>
            <a:p>
              <a:pPr defTabSz="1228090">
                <a:defRPr/>
              </a:pPr>
              <a:endParaRPr lang="zh-CN" altLang="en-US" sz="2400"/>
            </a:p>
          </p:txBody>
        </p:sp>
        <p:sp>
          <p:nvSpPr>
            <p:cNvPr id="34" name="Freeform 35"/>
            <p:cNvSpPr/>
            <p:nvPr/>
          </p:nvSpPr>
          <p:spPr bwMode="auto">
            <a:xfrm>
              <a:off x="7385050" y="1174750"/>
              <a:ext cx="52388" cy="22225"/>
            </a:xfrm>
            <a:custGeom>
              <a:avLst/>
              <a:gdLst>
                <a:gd name="T0" fmla="*/ 14 w 14"/>
                <a:gd name="T1" fmla="*/ 5 h 6"/>
                <a:gd name="T2" fmla="*/ 0 w 14"/>
                <a:gd name="T3" fmla="*/ 3 h 6"/>
                <a:gd name="T4" fmla="*/ 4 w 14"/>
                <a:gd name="T5" fmla="*/ 0 h 6"/>
                <a:gd name="T6" fmla="*/ 14 w 14"/>
                <a:gd name="T7" fmla="*/ 5 h 6"/>
              </a:gdLst>
              <a:ahLst/>
              <a:cxnLst>
                <a:cxn ang="0">
                  <a:pos x="T0" y="T1"/>
                </a:cxn>
                <a:cxn ang="0">
                  <a:pos x="T2" y="T3"/>
                </a:cxn>
                <a:cxn ang="0">
                  <a:pos x="T4" y="T5"/>
                </a:cxn>
                <a:cxn ang="0">
                  <a:pos x="T6" y="T7"/>
                </a:cxn>
              </a:cxnLst>
              <a:rect l="0" t="0" r="r" b="b"/>
              <a:pathLst>
                <a:path w="14" h="6">
                  <a:moveTo>
                    <a:pt x="14" y="5"/>
                  </a:moveTo>
                  <a:cubicBezTo>
                    <a:pt x="12" y="6"/>
                    <a:pt x="3" y="5"/>
                    <a:pt x="0" y="3"/>
                  </a:cubicBezTo>
                  <a:cubicBezTo>
                    <a:pt x="0" y="1"/>
                    <a:pt x="4" y="3"/>
                    <a:pt x="4" y="0"/>
                  </a:cubicBezTo>
                  <a:cubicBezTo>
                    <a:pt x="7" y="2"/>
                    <a:pt x="14" y="0"/>
                    <a:pt x="14" y="5"/>
                  </a:cubicBezTo>
                </a:path>
              </a:pathLst>
            </a:custGeom>
            <a:grpFill/>
            <a:ln>
              <a:noFill/>
            </a:ln>
          </p:spPr>
          <p:txBody>
            <a:bodyPr/>
            <a:lstStyle/>
            <a:p>
              <a:pPr defTabSz="1228090">
                <a:defRPr/>
              </a:pPr>
              <a:endParaRPr lang="zh-CN" altLang="en-US" sz="2400"/>
            </a:p>
          </p:txBody>
        </p:sp>
        <p:sp>
          <p:nvSpPr>
            <p:cNvPr id="35" name="Freeform 36"/>
            <p:cNvSpPr/>
            <p:nvPr/>
          </p:nvSpPr>
          <p:spPr bwMode="auto">
            <a:xfrm>
              <a:off x="3217862" y="1290637"/>
              <a:ext cx="41275" cy="30163"/>
            </a:xfrm>
            <a:custGeom>
              <a:avLst/>
              <a:gdLst>
                <a:gd name="T0" fmla="*/ 11 w 11"/>
                <a:gd name="T1" fmla="*/ 6 h 8"/>
                <a:gd name="T2" fmla="*/ 0 w 11"/>
                <a:gd name="T3" fmla="*/ 3 h 8"/>
                <a:gd name="T4" fmla="*/ 11 w 11"/>
                <a:gd name="T5" fmla="*/ 6 h 8"/>
              </a:gdLst>
              <a:ahLst/>
              <a:cxnLst>
                <a:cxn ang="0">
                  <a:pos x="T0" y="T1"/>
                </a:cxn>
                <a:cxn ang="0">
                  <a:pos x="T2" y="T3"/>
                </a:cxn>
                <a:cxn ang="0">
                  <a:pos x="T4" y="T5"/>
                </a:cxn>
              </a:cxnLst>
              <a:rect l="0" t="0" r="r" b="b"/>
              <a:pathLst>
                <a:path w="11" h="8">
                  <a:moveTo>
                    <a:pt x="11" y="6"/>
                  </a:moveTo>
                  <a:cubicBezTo>
                    <a:pt x="4" y="8"/>
                    <a:pt x="5" y="2"/>
                    <a:pt x="0" y="3"/>
                  </a:cubicBezTo>
                  <a:cubicBezTo>
                    <a:pt x="2" y="0"/>
                    <a:pt x="11" y="2"/>
                    <a:pt x="11" y="6"/>
                  </a:cubicBezTo>
                </a:path>
              </a:pathLst>
            </a:custGeom>
            <a:grpFill/>
            <a:ln>
              <a:noFill/>
            </a:ln>
          </p:spPr>
          <p:txBody>
            <a:bodyPr/>
            <a:lstStyle/>
            <a:p>
              <a:pPr defTabSz="1228090">
                <a:defRPr/>
              </a:pPr>
              <a:endParaRPr lang="zh-CN" altLang="en-US" sz="2400"/>
            </a:p>
          </p:txBody>
        </p:sp>
        <p:sp>
          <p:nvSpPr>
            <p:cNvPr id="36" name="Freeform 37"/>
            <p:cNvSpPr/>
            <p:nvPr/>
          </p:nvSpPr>
          <p:spPr bwMode="auto">
            <a:xfrm>
              <a:off x="3187700" y="1320800"/>
              <a:ext cx="60325" cy="34925"/>
            </a:xfrm>
            <a:custGeom>
              <a:avLst/>
              <a:gdLst>
                <a:gd name="T0" fmla="*/ 16 w 16"/>
                <a:gd name="T1" fmla="*/ 5 h 9"/>
                <a:gd name="T2" fmla="*/ 2 w 16"/>
                <a:gd name="T3" fmla="*/ 5 h 9"/>
                <a:gd name="T4" fmla="*/ 6 w 16"/>
                <a:gd name="T5" fmla="*/ 1 h 9"/>
                <a:gd name="T6" fmla="*/ 16 w 16"/>
                <a:gd name="T7" fmla="*/ 5 h 9"/>
              </a:gdLst>
              <a:ahLst/>
              <a:cxnLst>
                <a:cxn ang="0">
                  <a:pos x="T0" y="T1"/>
                </a:cxn>
                <a:cxn ang="0">
                  <a:pos x="T2" y="T3"/>
                </a:cxn>
                <a:cxn ang="0">
                  <a:pos x="T4" y="T5"/>
                </a:cxn>
                <a:cxn ang="0">
                  <a:pos x="T6" y="T7"/>
                </a:cxn>
              </a:cxnLst>
              <a:rect l="0" t="0" r="r" b="b"/>
              <a:pathLst>
                <a:path w="16" h="9">
                  <a:moveTo>
                    <a:pt x="16" y="5"/>
                  </a:moveTo>
                  <a:cubicBezTo>
                    <a:pt x="14" y="9"/>
                    <a:pt x="4" y="9"/>
                    <a:pt x="2" y="5"/>
                  </a:cubicBezTo>
                  <a:cubicBezTo>
                    <a:pt x="0" y="0"/>
                    <a:pt x="7" y="4"/>
                    <a:pt x="6" y="1"/>
                  </a:cubicBezTo>
                  <a:cubicBezTo>
                    <a:pt x="9" y="3"/>
                    <a:pt x="12" y="4"/>
                    <a:pt x="16" y="5"/>
                  </a:cubicBezTo>
                </a:path>
              </a:pathLst>
            </a:custGeom>
            <a:grpFill/>
            <a:ln>
              <a:noFill/>
            </a:ln>
          </p:spPr>
          <p:txBody>
            <a:bodyPr/>
            <a:lstStyle/>
            <a:p>
              <a:pPr defTabSz="1228090">
                <a:defRPr/>
              </a:pPr>
              <a:endParaRPr lang="zh-CN" altLang="en-US" sz="2400"/>
            </a:p>
          </p:txBody>
        </p:sp>
        <p:sp>
          <p:nvSpPr>
            <p:cNvPr id="37" name="Freeform 38"/>
            <p:cNvSpPr/>
            <p:nvPr/>
          </p:nvSpPr>
          <p:spPr bwMode="auto">
            <a:xfrm>
              <a:off x="5400675" y="1343025"/>
              <a:ext cx="38100" cy="34925"/>
            </a:xfrm>
            <a:custGeom>
              <a:avLst/>
              <a:gdLst>
                <a:gd name="T0" fmla="*/ 4 w 10"/>
                <a:gd name="T1" fmla="*/ 0 h 9"/>
                <a:gd name="T2" fmla="*/ 10 w 10"/>
                <a:gd name="T3" fmla="*/ 6 h 9"/>
                <a:gd name="T4" fmla="*/ 3 w 10"/>
                <a:gd name="T5" fmla="*/ 9 h 9"/>
                <a:gd name="T6" fmla="*/ 1 w 10"/>
                <a:gd name="T7" fmla="*/ 2 h 9"/>
                <a:gd name="T8" fmla="*/ 4 w 10"/>
                <a:gd name="T9" fmla="*/ 0 h 9"/>
              </a:gdLst>
              <a:ahLst/>
              <a:cxnLst>
                <a:cxn ang="0">
                  <a:pos x="T0" y="T1"/>
                </a:cxn>
                <a:cxn ang="0">
                  <a:pos x="T2" y="T3"/>
                </a:cxn>
                <a:cxn ang="0">
                  <a:pos x="T4" y="T5"/>
                </a:cxn>
                <a:cxn ang="0">
                  <a:pos x="T6" y="T7"/>
                </a:cxn>
                <a:cxn ang="0">
                  <a:pos x="T8" y="T9"/>
                </a:cxn>
              </a:cxnLst>
              <a:rect l="0" t="0" r="r" b="b"/>
              <a:pathLst>
                <a:path w="10" h="9">
                  <a:moveTo>
                    <a:pt x="4" y="0"/>
                  </a:moveTo>
                  <a:cubicBezTo>
                    <a:pt x="8" y="0"/>
                    <a:pt x="9" y="2"/>
                    <a:pt x="10" y="6"/>
                  </a:cubicBezTo>
                  <a:cubicBezTo>
                    <a:pt x="6" y="6"/>
                    <a:pt x="3" y="6"/>
                    <a:pt x="3" y="9"/>
                  </a:cubicBezTo>
                  <a:cubicBezTo>
                    <a:pt x="0" y="9"/>
                    <a:pt x="2" y="4"/>
                    <a:pt x="1" y="2"/>
                  </a:cubicBezTo>
                  <a:cubicBezTo>
                    <a:pt x="3" y="2"/>
                    <a:pt x="4" y="1"/>
                    <a:pt x="4" y="0"/>
                  </a:cubicBezTo>
                </a:path>
              </a:pathLst>
            </a:custGeom>
            <a:grpFill/>
            <a:ln>
              <a:noFill/>
            </a:ln>
          </p:spPr>
          <p:txBody>
            <a:bodyPr/>
            <a:lstStyle/>
            <a:p>
              <a:pPr defTabSz="1228090">
                <a:defRPr/>
              </a:pPr>
              <a:endParaRPr lang="zh-CN" altLang="en-US" sz="2400"/>
            </a:p>
          </p:txBody>
        </p:sp>
        <p:sp>
          <p:nvSpPr>
            <p:cNvPr id="38" name="Freeform 39"/>
            <p:cNvSpPr/>
            <p:nvPr/>
          </p:nvSpPr>
          <p:spPr bwMode="auto">
            <a:xfrm>
              <a:off x="2044700" y="1366837"/>
              <a:ext cx="38100" cy="25400"/>
            </a:xfrm>
            <a:custGeom>
              <a:avLst/>
              <a:gdLst>
                <a:gd name="T0" fmla="*/ 10 w 10"/>
                <a:gd name="T1" fmla="*/ 6 h 7"/>
                <a:gd name="T2" fmla="*/ 0 w 10"/>
                <a:gd name="T3" fmla="*/ 7 h 7"/>
                <a:gd name="T4" fmla="*/ 10 w 10"/>
                <a:gd name="T5" fmla="*/ 6 h 7"/>
              </a:gdLst>
              <a:ahLst/>
              <a:cxnLst>
                <a:cxn ang="0">
                  <a:pos x="T0" y="T1"/>
                </a:cxn>
                <a:cxn ang="0">
                  <a:pos x="T2" y="T3"/>
                </a:cxn>
                <a:cxn ang="0">
                  <a:pos x="T4" y="T5"/>
                </a:cxn>
              </a:cxnLst>
              <a:rect l="0" t="0" r="r" b="b"/>
              <a:pathLst>
                <a:path w="10" h="7">
                  <a:moveTo>
                    <a:pt x="10" y="6"/>
                  </a:moveTo>
                  <a:cubicBezTo>
                    <a:pt x="5" y="5"/>
                    <a:pt x="3" y="6"/>
                    <a:pt x="0" y="7"/>
                  </a:cubicBezTo>
                  <a:cubicBezTo>
                    <a:pt x="0" y="4"/>
                    <a:pt x="10" y="0"/>
                    <a:pt x="10" y="6"/>
                  </a:cubicBezTo>
                </a:path>
              </a:pathLst>
            </a:custGeom>
            <a:grpFill/>
            <a:ln>
              <a:noFill/>
            </a:ln>
          </p:spPr>
          <p:txBody>
            <a:bodyPr/>
            <a:lstStyle/>
            <a:p>
              <a:pPr defTabSz="1228090">
                <a:defRPr/>
              </a:pPr>
              <a:endParaRPr lang="zh-CN" altLang="en-US" sz="2400"/>
            </a:p>
          </p:txBody>
        </p:sp>
        <p:sp>
          <p:nvSpPr>
            <p:cNvPr id="39" name="Freeform 40"/>
            <p:cNvSpPr/>
            <p:nvPr/>
          </p:nvSpPr>
          <p:spPr bwMode="auto">
            <a:xfrm>
              <a:off x="2705100" y="1384300"/>
              <a:ext cx="66675" cy="41275"/>
            </a:xfrm>
            <a:custGeom>
              <a:avLst/>
              <a:gdLst>
                <a:gd name="T0" fmla="*/ 15 w 18"/>
                <a:gd name="T1" fmla="*/ 2 h 11"/>
                <a:gd name="T2" fmla="*/ 16 w 18"/>
                <a:gd name="T3" fmla="*/ 10 h 11"/>
                <a:gd name="T4" fmla="*/ 2 w 18"/>
                <a:gd name="T5" fmla="*/ 8 h 11"/>
                <a:gd name="T6" fmla="*/ 5 w 18"/>
                <a:gd name="T7" fmla="*/ 2 h 11"/>
                <a:gd name="T8" fmla="*/ 15 w 18"/>
                <a:gd name="T9" fmla="*/ 2 h 11"/>
              </a:gdLst>
              <a:ahLst/>
              <a:cxnLst>
                <a:cxn ang="0">
                  <a:pos x="T0" y="T1"/>
                </a:cxn>
                <a:cxn ang="0">
                  <a:pos x="T2" y="T3"/>
                </a:cxn>
                <a:cxn ang="0">
                  <a:pos x="T4" y="T5"/>
                </a:cxn>
                <a:cxn ang="0">
                  <a:pos x="T6" y="T7"/>
                </a:cxn>
                <a:cxn ang="0">
                  <a:pos x="T8" y="T9"/>
                </a:cxn>
              </a:cxnLst>
              <a:rect l="0" t="0" r="r" b="b"/>
              <a:pathLst>
                <a:path w="18" h="11">
                  <a:moveTo>
                    <a:pt x="15" y="2"/>
                  </a:moveTo>
                  <a:cubicBezTo>
                    <a:pt x="16" y="4"/>
                    <a:pt x="18" y="9"/>
                    <a:pt x="16" y="10"/>
                  </a:cubicBezTo>
                  <a:cubicBezTo>
                    <a:pt x="11" y="10"/>
                    <a:pt x="4" y="11"/>
                    <a:pt x="2" y="8"/>
                  </a:cubicBezTo>
                  <a:cubicBezTo>
                    <a:pt x="0" y="3"/>
                    <a:pt x="6" y="6"/>
                    <a:pt x="5" y="2"/>
                  </a:cubicBezTo>
                  <a:cubicBezTo>
                    <a:pt x="9" y="0"/>
                    <a:pt x="14" y="4"/>
                    <a:pt x="15" y="2"/>
                  </a:cubicBezTo>
                </a:path>
              </a:pathLst>
            </a:custGeom>
            <a:grpFill/>
            <a:ln>
              <a:noFill/>
            </a:ln>
          </p:spPr>
          <p:txBody>
            <a:bodyPr/>
            <a:lstStyle/>
            <a:p>
              <a:pPr defTabSz="1228090">
                <a:defRPr/>
              </a:pPr>
              <a:endParaRPr lang="zh-CN" altLang="en-US" sz="2400"/>
            </a:p>
          </p:txBody>
        </p:sp>
        <p:sp>
          <p:nvSpPr>
            <p:cNvPr id="40" name="Freeform 41"/>
            <p:cNvSpPr/>
            <p:nvPr/>
          </p:nvSpPr>
          <p:spPr bwMode="auto">
            <a:xfrm>
              <a:off x="2682875" y="1497012"/>
              <a:ext cx="77788" cy="38100"/>
            </a:xfrm>
            <a:custGeom>
              <a:avLst/>
              <a:gdLst>
                <a:gd name="T0" fmla="*/ 19 w 21"/>
                <a:gd name="T1" fmla="*/ 4 h 10"/>
                <a:gd name="T2" fmla="*/ 14 w 21"/>
                <a:gd name="T3" fmla="*/ 7 h 10"/>
                <a:gd name="T4" fmla="*/ 8 w 21"/>
                <a:gd name="T5" fmla="*/ 8 h 10"/>
                <a:gd name="T6" fmla="*/ 2 w 21"/>
                <a:gd name="T7" fmla="*/ 7 h 10"/>
                <a:gd name="T8" fmla="*/ 4 w 21"/>
                <a:gd name="T9" fmla="*/ 3 h 10"/>
                <a:gd name="T10" fmla="*/ 8 w 21"/>
                <a:gd name="T11" fmla="*/ 0 h 10"/>
                <a:gd name="T12" fmla="*/ 19 w 21"/>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21" h="10">
                  <a:moveTo>
                    <a:pt x="19" y="4"/>
                  </a:moveTo>
                  <a:cubicBezTo>
                    <a:pt x="21" y="8"/>
                    <a:pt x="16" y="7"/>
                    <a:pt x="14" y="7"/>
                  </a:cubicBezTo>
                  <a:cubicBezTo>
                    <a:pt x="13" y="7"/>
                    <a:pt x="9" y="10"/>
                    <a:pt x="8" y="8"/>
                  </a:cubicBezTo>
                  <a:cubicBezTo>
                    <a:pt x="7" y="7"/>
                    <a:pt x="4" y="8"/>
                    <a:pt x="2" y="7"/>
                  </a:cubicBezTo>
                  <a:cubicBezTo>
                    <a:pt x="0" y="3"/>
                    <a:pt x="9" y="4"/>
                    <a:pt x="4" y="3"/>
                  </a:cubicBezTo>
                  <a:cubicBezTo>
                    <a:pt x="4" y="1"/>
                    <a:pt x="8" y="2"/>
                    <a:pt x="8" y="0"/>
                  </a:cubicBezTo>
                  <a:cubicBezTo>
                    <a:pt x="12" y="1"/>
                    <a:pt x="17" y="2"/>
                    <a:pt x="19" y="4"/>
                  </a:cubicBezTo>
                </a:path>
              </a:pathLst>
            </a:custGeom>
            <a:grpFill/>
            <a:ln>
              <a:noFill/>
            </a:ln>
          </p:spPr>
          <p:txBody>
            <a:bodyPr/>
            <a:lstStyle/>
            <a:p>
              <a:pPr defTabSz="1228090">
                <a:defRPr/>
              </a:pPr>
              <a:endParaRPr lang="zh-CN" altLang="en-US" sz="2400"/>
            </a:p>
          </p:txBody>
        </p:sp>
        <p:sp>
          <p:nvSpPr>
            <p:cNvPr id="41" name="Freeform 42"/>
            <p:cNvSpPr/>
            <p:nvPr/>
          </p:nvSpPr>
          <p:spPr bwMode="auto">
            <a:xfrm>
              <a:off x="2682875" y="1554162"/>
              <a:ext cx="36513" cy="19050"/>
            </a:xfrm>
            <a:custGeom>
              <a:avLst/>
              <a:gdLst>
                <a:gd name="T0" fmla="*/ 8 w 10"/>
                <a:gd name="T1" fmla="*/ 5 h 5"/>
                <a:gd name="T2" fmla="*/ 2 w 10"/>
                <a:gd name="T3" fmla="*/ 5 h 5"/>
                <a:gd name="T4" fmla="*/ 8 w 10"/>
                <a:gd name="T5" fmla="*/ 5 h 5"/>
              </a:gdLst>
              <a:ahLst/>
              <a:cxnLst>
                <a:cxn ang="0">
                  <a:pos x="T0" y="T1"/>
                </a:cxn>
                <a:cxn ang="0">
                  <a:pos x="T2" y="T3"/>
                </a:cxn>
                <a:cxn ang="0">
                  <a:pos x="T4" y="T5"/>
                </a:cxn>
              </a:cxnLst>
              <a:rect l="0" t="0" r="r" b="b"/>
              <a:pathLst>
                <a:path w="10" h="5">
                  <a:moveTo>
                    <a:pt x="8" y="5"/>
                  </a:moveTo>
                  <a:cubicBezTo>
                    <a:pt x="5" y="2"/>
                    <a:pt x="6" y="5"/>
                    <a:pt x="2" y="5"/>
                  </a:cubicBezTo>
                  <a:cubicBezTo>
                    <a:pt x="0" y="0"/>
                    <a:pt x="10" y="0"/>
                    <a:pt x="8" y="5"/>
                  </a:cubicBezTo>
                </a:path>
              </a:pathLst>
            </a:custGeom>
            <a:grpFill/>
            <a:ln>
              <a:noFill/>
            </a:ln>
          </p:spPr>
          <p:txBody>
            <a:bodyPr/>
            <a:lstStyle/>
            <a:p>
              <a:pPr defTabSz="1228090">
                <a:defRPr/>
              </a:pPr>
              <a:endParaRPr lang="zh-CN" altLang="en-US" sz="2400"/>
            </a:p>
          </p:txBody>
        </p:sp>
        <p:sp>
          <p:nvSpPr>
            <p:cNvPr id="42" name="Freeform 43"/>
            <p:cNvSpPr/>
            <p:nvPr/>
          </p:nvSpPr>
          <p:spPr bwMode="auto">
            <a:xfrm>
              <a:off x="2565400" y="1579562"/>
              <a:ext cx="41275" cy="22225"/>
            </a:xfrm>
            <a:custGeom>
              <a:avLst/>
              <a:gdLst>
                <a:gd name="T0" fmla="*/ 9 w 11"/>
                <a:gd name="T1" fmla="*/ 0 h 6"/>
                <a:gd name="T2" fmla="*/ 11 w 11"/>
                <a:gd name="T3" fmla="*/ 3 h 6"/>
                <a:gd name="T4" fmla="*/ 5 w 11"/>
                <a:gd name="T5" fmla="*/ 5 h 6"/>
                <a:gd name="T6" fmla="*/ 0 w 11"/>
                <a:gd name="T7" fmla="*/ 5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9" y="2"/>
                    <a:pt x="10" y="3"/>
                    <a:pt x="11" y="3"/>
                  </a:cubicBezTo>
                  <a:cubicBezTo>
                    <a:pt x="11" y="6"/>
                    <a:pt x="6" y="3"/>
                    <a:pt x="5" y="5"/>
                  </a:cubicBezTo>
                  <a:cubicBezTo>
                    <a:pt x="4" y="6"/>
                    <a:pt x="5" y="5"/>
                    <a:pt x="0" y="5"/>
                  </a:cubicBezTo>
                  <a:cubicBezTo>
                    <a:pt x="2" y="2"/>
                    <a:pt x="4" y="0"/>
                    <a:pt x="9" y="0"/>
                  </a:cubicBezTo>
                </a:path>
              </a:pathLst>
            </a:custGeom>
            <a:grpFill/>
            <a:ln>
              <a:noFill/>
            </a:ln>
          </p:spPr>
          <p:txBody>
            <a:bodyPr/>
            <a:lstStyle/>
            <a:p>
              <a:pPr defTabSz="1228090">
                <a:defRPr/>
              </a:pPr>
              <a:endParaRPr lang="zh-CN" altLang="en-US" sz="2400"/>
            </a:p>
          </p:txBody>
        </p:sp>
        <p:sp>
          <p:nvSpPr>
            <p:cNvPr id="43" name="Freeform 44"/>
            <p:cNvSpPr/>
            <p:nvPr/>
          </p:nvSpPr>
          <p:spPr bwMode="auto">
            <a:xfrm>
              <a:off x="2644775" y="1601787"/>
              <a:ext cx="14288" cy="26988"/>
            </a:xfrm>
            <a:custGeom>
              <a:avLst/>
              <a:gdLst>
                <a:gd name="T0" fmla="*/ 1 w 4"/>
                <a:gd name="T1" fmla="*/ 0 h 7"/>
                <a:gd name="T2" fmla="*/ 4 w 4"/>
                <a:gd name="T3" fmla="*/ 6 h 7"/>
                <a:gd name="T4" fmla="*/ 1 w 4"/>
                <a:gd name="T5" fmla="*/ 0 h 7"/>
              </a:gdLst>
              <a:ahLst/>
              <a:cxnLst>
                <a:cxn ang="0">
                  <a:pos x="T0" y="T1"/>
                </a:cxn>
                <a:cxn ang="0">
                  <a:pos x="T2" y="T3"/>
                </a:cxn>
                <a:cxn ang="0">
                  <a:pos x="T4" y="T5"/>
                </a:cxn>
              </a:cxnLst>
              <a:rect l="0" t="0" r="r" b="b"/>
              <a:pathLst>
                <a:path w="4" h="7">
                  <a:moveTo>
                    <a:pt x="1" y="0"/>
                  </a:moveTo>
                  <a:cubicBezTo>
                    <a:pt x="4" y="0"/>
                    <a:pt x="4" y="2"/>
                    <a:pt x="4" y="6"/>
                  </a:cubicBezTo>
                  <a:cubicBezTo>
                    <a:pt x="0" y="7"/>
                    <a:pt x="1" y="2"/>
                    <a:pt x="1" y="0"/>
                  </a:cubicBezTo>
                </a:path>
              </a:pathLst>
            </a:custGeom>
            <a:grpFill/>
            <a:ln>
              <a:noFill/>
            </a:ln>
          </p:spPr>
          <p:txBody>
            <a:bodyPr/>
            <a:lstStyle/>
            <a:p>
              <a:pPr defTabSz="1228090">
                <a:defRPr/>
              </a:pPr>
              <a:endParaRPr lang="zh-CN" altLang="en-US" sz="2400"/>
            </a:p>
          </p:txBody>
        </p:sp>
        <p:sp>
          <p:nvSpPr>
            <p:cNvPr id="44" name="Freeform 45"/>
            <p:cNvSpPr/>
            <p:nvPr/>
          </p:nvSpPr>
          <p:spPr bwMode="auto">
            <a:xfrm>
              <a:off x="4148137" y="1824037"/>
              <a:ext cx="93663" cy="107950"/>
            </a:xfrm>
            <a:custGeom>
              <a:avLst/>
              <a:gdLst>
                <a:gd name="T0" fmla="*/ 10 w 25"/>
                <a:gd name="T1" fmla="*/ 0 h 29"/>
                <a:gd name="T2" fmla="*/ 11 w 25"/>
                <a:gd name="T3" fmla="*/ 1 h 29"/>
                <a:gd name="T4" fmla="*/ 21 w 25"/>
                <a:gd name="T5" fmla="*/ 1 h 29"/>
                <a:gd name="T6" fmla="*/ 25 w 25"/>
                <a:gd name="T7" fmla="*/ 4 h 29"/>
                <a:gd name="T8" fmla="*/ 24 w 25"/>
                <a:gd name="T9" fmla="*/ 7 h 29"/>
                <a:gd name="T10" fmla="*/ 21 w 25"/>
                <a:gd name="T11" fmla="*/ 8 h 29"/>
                <a:gd name="T12" fmla="*/ 24 w 25"/>
                <a:gd name="T13" fmla="*/ 15 h 29"/>
                <a:gd name="T14" fmla="*/ 22 w 25"/>
                <a:gd name="T15" fmla="*/ 22 h 29"/>
                <a:gd name="T16" fmla="*/ 15 w 25"/>
                <a:gd name="T17" fmla="*/ 22 h 29"/>
                <a:gd name="T18" fmla="*/ 14 w 25"/>
                <a:gd name="T19" fmla="*/ 27 h 29"/>
                <a:gd name="T20" fmla="*/ 11 w 25"/>
                <a:gd name="T21" fmla="*/ 29 h 29"/>
                <a:gd name="T22" fmla="*/ 3 w 25"/>
                <a:gd name="T23" fmla="*/ 29 h 29"/>
                <a:gd name="T24" fmla="*/ 6 w 25"/>
                <a:gd name="T25" fmla="*/ 21 h 29"/>
                <a:gd name="T26" fmla="*/ 6 w 25"/>
                <a:gd name="T27" fmla="*/ 15 h 29"/>
                <a:gd name="T28" fmla="*/ 3 w 25"/>
                <a:gd name="T29" fmla="*/ 8 h 29"/>
                <a:gd name="T30" fmla="*/ 8 w 25"/>
                <a:gd name="T31" fmla="*/ 10 h 29"/>
                <a:gd name="T32" fmla="*/ 10 w 2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9">
                  <a:moveTo>
                    <a:pt x="10" y="0"/>
                  </a:moveTo>
                  <a:cubicBezTo>
                    <a:pt x="11" y="0"/>
                    <a:pt x="11" y="1"/>
                    <a:pt x="11" y="1"/>
                  </a:cubicBezTo>
                  <a:cubicBezTo>
                    <a:pt x="11" y="4"/>
                    <a:pt x="17" y="0"/>
                    <a:pt x="21" y="1"/>
                  </a:cubicBezTo>
                  <a:cubicBezTo>
                    <a:pt x="22" y="3"/>
                    <a:pt x="23" y="4"/>
                    <a:pt x="25" y="4"/>
                  </a:cubicBezTo>
                  <a:cubicBezTo>
                    <a:pt x="25" y="6"/>
                    <a:pt x="25" y="7"/>
                    <a:pt x="24" y="7"/>
                  </a:cubicBezTo>
                  <a:cubicBezTo>
                    <a:pt x="24" y="8"/>
                    <a:pt x="22" y="8"/>
                    <a:pt x="21" y="8"/>
                  </a:cubicBezTo>
                  <a:cubicBezTo>
                    <a:pt x="21" y="12"/>
                    <a:pt x="24" y="12"/>
                    <a:pt x="24" y="15"/>
                  </a:cubicBezTo>
                  <a:cubicBezTo>
                    <a:pt x="24" y="17"/>
                    <a:pt x="22" y="19"/>
                    <a:pt x="22" y="22"/>
                  </a:cubicBezTo>
                  <a:cubicBezTo>
                    <a:pt x="15" y="22"/>
                    <a:pt x="15" y="22"/>
                    <a:pt x="15" y="22"/>
                  </a:cubicBezTo>
                  <a:cubicBezTo>
                    <a:pt x="13" y="22"/>
                    <a:pt x="15" y="25"/>
                    <a:pt x="14" y="27"/>
                  </a:cubicBezTo>
                  <a:cubicBezTo>
                    <a:pt x="14" y="27"/>
                    <a:pt x="10" y="27"/>
                    <a:pt x="11" y="29"/>
                  </a:cubicBezTo>
                  <a:cubicBezTo>
                    <a:pt x="3" y="29"/>
                    <a:pt x="3" y="29"/>
                    <a:pt x="3" y="29"/>
                  </a:cubicBezTo>
                  <a:cubicBezTo>
                    <a:pt x="4" y="27"/>
                    <a:pt x="0" y="20"/>
                    <a:pt x="6" y="21"/>
                  </a:cubicBezTo>
                  <a:cubicBezTo>
                    <a:pt x="6" y="17"/>
                    <a:pt x="3" y="18"/>
                    <a:pt x="6" y="15"/>
                  </a:cubicBezTo>
                  <a:cubicBezTo>
                    <a:pt x="7" y="11"/>
                    <a:pt x="2" y="13"/>
                    <a:pt x="3" y="8"/>
                  </a:cubicBezTo>
                  <a:cubicBezTo>
                    <a:pt x="6" y="8"/>
                    <a:pt x="6" y="9"/>
                    <a:pt x="8" y="10"/>
                  </a:cubicBezTo>
                  <a:cubicBezTo>
                    <a:pt x="11" y="9"/>
                    <a:pt x="9" y="3"/>
                    <a:pt x="10" y="0"/>
                  </a:cubicBezTo>
                </a:path>
              </a:pathLst>
            </a:custGeom>
            <a:grpFill/>
            <a:ln>
              <a:noFill/>
            </a:ln>
          </p:spPr>
          <p:txBody>
            <a:bodyPr/>
            <a:lstStyle/>
            <a:p>
              <a:pPr defTabSz="1228090">
                <a:defRPr/>
              </a:pPr>
              <a:endParaRPr lang="zh-CN" altLang="en-US" sz="2400"/>
            </a:p>
          </p:txBody>
        </p:sp>
        <p:sp>
          <p:nvSpPr>
            <p:cNvPr id="45" name="Freeform 46"/>
            <p:cNvSpPr/>
            <p:nvPr/>
          </p:nvSpPr>
          <p:spPr bwMode="auto">
            <a:xfrm>
              <a:off x="833437" y="1827212"/>
              <a:ext cx="30163" cy="26988"/>
            </a:xfrm>
            <a:custGeom>
              <a:avLst/>
              <a:gdLst>
                <a:gd name="T0" fmla="*/ 7 w 8"/>
                <a:gd name="T1" fmla="*/ 0 h 7"/>
                <a:gd name="T2" fmla="*/ 6 w 8"/>
                <a:gd name="T3" fmla="*/ 3 h 7"/>
                <a:gd name="T4" fmla="*/ 0 w 8"/>
                <a:gd name="T5" fmla="*/ 5 h 7"/>
                <a:gd name="T6" fmla="*/ 7 w 8"/>
                <a:gd name="T7" fmla="*/ 0 h 7"/>
              </a:gdLst>
              <a:ahLst/>
              <a:cxnLst>
                <a:cxn ang="0">
                  <a:pos x="T0" y="T1"/>
                </a:cxn>
                <a:cxn ang="0">
                  <a:pos x="T2" y="T3"/>
                </a:cxn>
                <a:cxn ang="0">
                  <a:pos x="T4" y="T5"/>
                </a:cxn>
                <a:cxn ang="0">
                  <a:pos x="T6" y="T7"/>
                </a:cxn>
              </a:cxnLst>
              <a:rect l="0" t="0" r="r" b="b"/>
              <a:pathLst>
                <a:path w="8" h="7">
                  <a:moveTo>
                    <a:pt x="7" y="0"/>
                  </a:moveTo>
                  <a:cubicBezTo>
                    <a:pt x="8" y="2"/>
                    <a:pt x="6" y="2"/>
                    <a:pt x="6" y="3"/>
                  </a:cubicBezTo>
                  <a:cubicBezTo>
                    <a:pt x="4" y="6"/>
                    <a:pt x="3" y="7"/>
                    <a:pt x="0" y="5"/>
                  </a:cubicBezTo>
                  <a:cubicBezTo>
                    <a:pt x="1" y="2"/>
                    <a:pt x="4" y="1"/>
                    <a:pt x="7" y="0"/>
                  </a:cubicBezTo>
                </a:path>
              </a:pathLst>
            </a:custGeom>
            <a:grpFill/>
            <a:ln>
              <a:noFill/>
            </a:ln>
          </p:spPr>
          <p:txBody>
            <a:bodyPr/>
            <a:lstStyle/>
            <a:p>
              <a:pPr defTabSz="1228090">
                <a:defRPr/>
              </a:pPr>
              <a:endParaRPr lang="zh-CN" altLang="en-US" sz="2400"/>
            </a:p>
          </p:txBody>
        </p:sp>
        <p:sp>
          <p:nvSpPr>
            <p:cNvPr id="46" name="Freeform 47"/>
            <p:cNvSpPr/>
            <p:nvPr/>
          </p:nvSpPr>
          <p:spPr bwMode="auto">
            <a:xfrm>
              <a:off x="1519237" y="1849437"/>
              <a:ext cx="33338" cy="52388"/>
            </a:xfrm>
            <a:custGeom>
              <a:avLst/>
              <a:gdLst>
                <a:gd name="T0" fmla="*/ 2 w 9"/>
                <a:gd name="T1" fmla="*/ 0 h 14"/>
                <a:gd name="T2" fmla="*/ 9 w 9"/>
                <a:gd name="T3" fmla="*/ 10 h 14"/>
                <a:gd name="T4" fmla="*/ 4 w 9"/>
                <a:gd name="T5" fmla="*/ 7 h 14"/>
                <a:gd name="T6" fmla="*/ 2 w 9"/>
                <a:gd name="T7" fmla="*/ 0 h 14"/>
              </a:gdLst>
              <a:ahLst/>
              <a:cxnLst>
                <a:cxn ang="0">
                  <a:pos x="T0" y="T1"/>
                </a:cxn>
                <a:cxn ang="0">
                  <a:pos x="T2" y="T3"/>
                </a:cxn>
                <a:cxn ang="0">
                  <a:pos x="T4" y="T5"/>
                </a:cxn>
                <a:cxn ang="0">
                  <a:pos x="T6" y="T7"/>
                </a:cxn>
              </a:cxnLst>
              <a:rect l="0" t="0" r="r" b="b"/>
              <a:pathLst>
                <a:path w="9" h="14">
                  <a:moveTo>
                    <a:pt x="2" y="0"/>
                  </a:moveTo>
                  <a:cubicBezTo>
                    <a:pt x="5" y="3"/>
                    <a:pt x="5" y="8"/>
                    <a:pt x="9" y="10"/>
                  </a:cubicBezTo>
                  <a:cubicBezTo>
                    <a:pt x="8" y="14"/>
                    <a:pt x="4" y="9"/>
                    <a:pt x="4" y="7"/>
                  </a:cubicBezTo>
                  <a:cubicBezTo>
                    <a:pt x="0" y="7"/>
                    <a:pt x="0" y="2"/>
                    <a:pt x="2" y="0"/>
                  </a:cubicBezTo>
                </a:path>
              </a:pathLst>
            </a:custGeom>
            <a:grpFill/>
            <a:ln>
              <a:noFill/>
            </a:ln>
          </p:spPr>
          <p:txBody>
            <a:bodyPr/>
            <a:lstStyle/>
            <a:p>
              <a:pPr defTabSz="1228090">
                <a:defRPr/>
              </a:pPr>
              <a:endParaRPr lang="zh-CN" altLang="en-US" sz="2400"/>
            </a:p>
          </p:txBody>
        </p:sp>
        <p:sp>
          <p:nvSpPr>
            <p:cNvPr id="47" name="Freeform 48"/>
            <p:cNvSpPr/>
            <p:nvPr/>
          </p:nvSpPr>
          <p:spPr bwMode="auto">
            <a:xfrm>
              <a:off x="7407275" y="1827212"/>
              <a:ext cx="55563" cy="244475"/>
            </a:xfrm>
            <a:custGeom>
              <a:avLst/>
              <a:gdLst>
                <a:gd name="T0" fmla="*/ 5 w 15"/>
                <a:gd name="T1" fmla="*/ 7 h 65"/>
                <a:gd name="T2" fmla="*/ 8 w 15"/>
                <a:gd name="T3" fmla="*/ 17 h 65"/>
                <a:gd name="T4" fmla="*/ 9 w 15"/>
                <a:gd name="T5" fmla="*/ 23 h 65"/>
                <a:gd name="T6" fmla="*/ 9 w 15"/>
                <a:gd name="T7" fmla="*/ 27 h 65"/>
                <a:gd name="T8" fmla="*/ 11 w 15"/>
                <a:gd name="T9" fmla="*/ 38 h 65"/>
                <a:gd name="T10" fmla="*/ 15 w 15"/>
                <a:gd name="T11" fmla="*/ 44 h 65"/>
                <a:gd name="T12" fmla="*/ 9 w 15"/>
                <a:gd name="T13" fmla="*/ 45 h 65"/>
                <a:gd name="T14" fmla="*/ 9 w 15"/>
                <a:gd name="T15" fmla="*/ 55 h 65"/>
                <a:gd name="T16" fmla="*/ 6 w 15"/>
                <a:gd name="T17" fmla="*/ 55 h 65"/>
                <a:gd name="T18" fmla="*/ 9 w 15"/>
                <a:gd name="T19" fmla="*/ 65 h 65"/>
                <a:gd name="T20" fmla="*/ 2 w 15"/>
                <a:gd name="T21" fmla="*/ 63 h 65"/>
                <a:gd name="T22" fmla="*/ 4 w 15"/>
                <a:gd name="T23" fmla="*/ 55 h 65"/>
                <a:gd name="T24" fmla="*/ 1 w 15"/>
                <a:gd name="T25" fmla="*/ 51 h 65"/>
                <a:gd name="T26" fmla="*/ 4 w 15"/>
                <a:gd name="T27" fmla="*/ 34 h 65"/>
                <a:gd name="T28" fmla="*/ 1 w 15"/>
                <a:gd name="T29" fmla="*/ 27 h 65"/>
                <a:gd name="T30" fmla="*/ 1 w 15"/>
                <a:gd name="T31" fmla="*/ 17 h 65"/>
                <a:gd name="T32" fmla="*/ 5 w 15"/>
                <a:gd name="T33" fmla="*/ 13 h 65"/>
                <a:gd name="T34" fmla="*/ 6 w 15"/>
                <a:gd name="T35" fmla="*/ 9 h 65"/>
                <a:gd name="T36" fmla="*/ 5 w 15"/>
                <a:gd name="T37"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65">
                  <a:moveTo>
                    <a:pt x="5" y="7"/>
                  </a:moveTo>
                  <a:cubicBezTo>
                    <a:pt x="11" y="0"/>
                    <a:pt x="5" y="15"/>
                    <a:pt x="8" y="17"/>
                  </a:cubicBezTo>
                  <a:cubicBezTo>
                    <a:pt x="10" y="19"/>
                    <a:pt x="6" y="20"/>
                    <a:pt x="9" y="23"/>
                  </a:cubicBezTo>
                  <a:cubicBezTo>
                    <a:pt x="11" y="25"/>
                    <a:pt x="9" y="25"/>
                    <a:pt x="9" y="27"/>
                  </a:cubicBezTo>
                  <a:cubicBezTo>
                    <a:pt x="9" y="28"/>
                    <a:pt x="12" y="33"/>
                    <a:pt x="11" y="38"/>
                  </a:cubicBezTo>
                  <a:cubicBezTo>
                    <a:pt x="10" y="42"/>
                    <a:pt x="13" y="43"/>
                    <a:pt x="15" y="44"/>
                  </a:cubicBezTo>
                  <a:cubicBezTo>
                    <a:pt x="14" y="47"/>
                    <a:pt x="11" y="47"/>
                    <a:pt x="9" y="45"/>
                  </a:cubicBezTo>
                  <a:cubicBezTo>
                    <a:pt x="8" y="49"/>
                    <a:pt x="9" y="55"/>
                    <a:pt x="9" y="55"/>
                  </a:cubicBezTo>
                  <a:cubicBezTo>
                    <a:pt x="9" y="55"/>
                    <a:pt x="6" y="55"/>
                    <a:pt x="6" y="55"/>
                  </a:cubicBezTo>
                  <a:cubicBezTo>
                    <a:pt x="6" y="58"/>
                    <a:pt x="10" y="59"/>
                    <a:pt x="9" y="65"/>
                  </a:cubicBezTo>
                  <a:cubicBezTo>
                    <a:pt x="5" y="63"/>
                    <a:pt x="5" y="65"/>
                    <a:pt x="2" y="63"/>
                  </a:cubicBezTo>
                  <a:cubicBezTo>
                    <a:pt x="5" y="60"/>
                    <a:pt x="1" y="59"/>
                    <a:pt x="4" y="55"/>
                  </a:cubicBezTo>
                  <a:cubicBezTo>
                    <a:pt x="4" y="53"/>
                    <a:pt x="2" y="51"/>
                    <a:pt x="1" y="51"/>
                  </a:cubicBezTo>
                  <a:cubicBezTo>
                    <a:pt x="2" y="47"/>
                    <a:pt x="5" y="41"/>
                    <a:pt x="4" y="34"/>
                  </a:cubicBezTo>
                  <a:cubicBezTo>
                    <a:pt x="3" y="31"/>
                    <a:pt x="1" y="29"/>
                    <a:pt x="1" y="27"/>
                  </a:cubicBezTo>
                  <a:cubicBezTo>
                    <a:pt x="0" y="23"/>
                    <a:pt x="4" y="20"/>
                    <a:pt x="1" y="17"/>
                  </a:cubicBezTo>
                  <a:cubicBezTo>
                    <a:pt x="1" y="15"/>
                    <a:pt x="3" y="14"/>
                    <a:pt x="5" y="13"/>
                  </a:cubicBezTo>
                  <a:cubicBezTo>
                    <a:pt x="5" y="11"/>
                    <a:pt x="5" y="9"/>
                    <a:pt x="6" y="9"/>
                  </a:cubicBezTo>
                  <a:cubicBezTo>
                    <a:pt x="7" y="8"/>
                    <a:pt x="6" y="7"/>
                    <a:pt x="5" y="7"/>
                  </a:cubicBezTo>
                </a:path>
              </a:pathLst>
            </a:custGeom>
            <a:grpFill/>
            <a:ln>
              <a:noFill/>
            </a:ln>
          </p:spPr>
          <p:txBody>
            <a:bodyPr/>
            <a:lstStyle/>
            <a:p>
              <a:pPr defTabSz="1228090">
                <a:defRPr/>
              </a:pPr>
              <a:endParaRPr lang="zh-CN" altLang="en-US" sz="2400"/>
            </a:p>
          </p:txBody>
        </p:sp>
        <p:sp>
          <p:nvSpPr>
            <p:cNvPr id="48" name="Freeform 49"/>
            <p:cNvSpPr/>
            <p:nvPr/>
          </p:nvSpPr>
          <p:spPr bwMode="auto">
            <a:xfrm>
              <a:off x="792162" y="1854200"/>
              <a:ext cx="14288" cy="25400"/>
            </a:xfrm>
            <a:custGeom>
              <a:avLst/>
              <a:gdLst>
                <a:gd name="T0" fmla="*/ 1 w 4"/>
                <a:gd name="T1" fmla="*/ 0 h 7"/>
                <a:gd name="T2" fmla="*/ 0 w 4"/>
                <a:gd name="T3" fmla="*/ 5 h 7"/>
                <a:gd name="T4" fmla="*/ 0 w 4"/>
                <a:gd name="T5" fmla="*/ 2 h 7"/>
                <a:gd name="T6" fmla="*/ 1 w 4"/>
                <a:gd name="T7" fmla="*/ 0 h 7"/>
              </a:gdLst>
              <a:ahLst/>
              <a:cxnLst>
                <a:cxn ang="0">
                  <a:pos x="T0" y="T1"/>
                </a:cxn>
                <a:cxn ang="0">
                  <a:pos x="T2" y="T3"/>
                </a:cxn>
                <a:cxn ang="0">
                  <a:pos x="T4" y="T5"/>
                </a:cxn>
                <a:cxn ang="0">
                  <a:pos x="T6" y="T7"/>
                </a:cxn>
              </a:cxnLst>
              <a:rect l="0" t="0" r="r" b="b"/>
              <a:pathLst>
                <a:path w="4" h="7">
                  <a:moveTo>
                    <a:pt x="1" y="0"/>
                  </a:moveTo>
                  <a:cubicBezTo>
                    <a:pt x="4" y="0"/>
                    <a:pt x="3" y="7"/>
                    <a:pt x="0" y="5"/>
                  </a:cubicBezTo>
                  <a:cubicBezTo>
                    <a:pt x="0" y="2"/>
                    <a:pt x="0" y="2"/>
                    <a:pt x="0" y="2"/>
                  </a:cubicBezTo>
                  <a:cubicBezTo>
                    <a:pt x="1" y="2"/>
                    <a:pt x="1" y="1"/>
                    <a:pt x="1" y="0"/>
                  </a:cubicBezTo>
                </a:path>
              </a:pathLst>
            </a:custGeom>
            <a:grpFill/>
            <a:ln>
              <a:noFill/>
            </a:ln>
          </p:spPr>
          <p:txBody>
            <a:bodyPr/>
            <a:lstStyle/>
            <a:p>
              <a:pPr defTabSz="1228090">
                <a:defRPr/>
              </a:pPr>
              <a:endParaRPr lang="zh-CN" altLang="en-US" sz="2400"/>
            </a:p>
          </p:txBody>
        </p:sp>
        <p:sp>
          <p:nvSpPr>
            <p:cNvPr id="49" name="Freeform 50"/>
            <p:cNvSpPr/>
            <p:nvPr/>
          </p:nvSpPr>
          <p:spPr bwMode="auto">
            <a:xfrm>
              <a:off x="3090862" y="1939925"/>
              <a:ext cx="157163" cy="131763"/>
            </a:xfrm>
            <a:custGeom>
              <a:avLst/>
              <a:gdLst>
                <a:gd name="T0" fmla="*/ 18 w 42"/>
                <a:gd name="T1" fmla="*/ 0 h 35"/>
                <a:gd name="T2" fmla="*/ 22 w 42"/>
                <a:gd name="T3" fmla="*/ 3 h 35"/>
                <a:gd name="T4" fmla="*/ 21 w 42"/>
                <a:gd name="T5" fmla="*/ 8 h 35"/>
                <a:gd name="T6" fmla="*/ 27 w 42"/>
                <a:gd name="T7" fmla="*/ 11 h 35"/>
                <a:gd name="T8" fmla="*/ 35 w 42"/>
                <a:gd name="T9" fmla="*/ 14 h 35"/>
                <a:gd name="T10" fmla="*/ 34 w 42"/>
                <a:gd name="T11" fmla="*/ 19 h 35"/>
                <a:gd name="T12" fmla="*/ 38 w 42"/>
                <a:gd name="T13" fmla="*/ 21 h 35"/>
                <a:gd name="T14" fmla="*/ 41 w 42"/>
                <a:gd name="T15" fmla="*/ 25 h 35"/>
                <a:gd name="T16" fmla="*/ 38 w 42"/>
                <a:gd name="T17" fmla="*/ 32 h 35"/>
                <a:gd name="T18" fmla="*/ 36 w 42"/>
                <a:gd name="T19" fmla="*/ 29 h 35"/>
                <a:gd name="T20" fmla="*/ 28 w 42"/>
                <a:gd name="T21" fmla="*/ 29 h 35"/>
                <a:gd name="T22" fmla="*/ 22 w 42"/>
                <a:gd name="T23" fmla="*/ 35 h 35"/>
                <a:gd name="T24" fmla="*/ 20 w 42"/>
                <a:gd name="T25" fmla="*/ 31 h 35"/>
                <a:gd name="T26" fmla="*/ 15 w 42"/>
                <a:gd name="T27" fmla="*/ 29 h 35"/>
                <a:gd name="T28" fmla="*/ 10 w 42"/>
                <a:gd name="T29" fmla="*/ 25 h 35"/>
                <a:gd name="T30" fmla="*/ 0 w 42"/>
                <a:gd name="T31" fmla="*/ 26 h 35"/>
                <a:gd name="T32" fmla="*/ 1 w 42"/>
                <a:gd name="T33" fmla="*/ 21 h 35"/>
                <a:gd name="T34" fmla="*/ 7 w 42"/>
                <a:gd name="T35" fmla="*/ 18 h 35"/>
                <a:gd name="T36" fmla="*/ 10 w 42"/>
                <a:gd name="T37" fmla="*/ 12 h 35"/>
                <a:gd name="T38" fmla="*/ 11 w 42"/>
                <a:gd name="T39" fmla="*/ 5 h 35"/>
                <a:gd name="T40" fmla="*/ 14 w 42"/>
                <a:gd name="T41" fmla="*/ 5 h 35"/>
                <a:gd name="T42" fmla="*/ 14 w 42"/>
                <a:gd name="T43" fmla="*/ 3 h 35"/>
                <a:gd name="T44" fmla="*/ 18 w 42"/>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35">
                  <a:moveTo>
                    <a:pt x="18" y="0"/>
                  </a:moveTo>
                  <a:cubicBezTo>
                    <a:pt x="20" y="0"/>
                    <a:pt x="20" y="2"/>
                    <a:pt x="22" y="3"/>
                  </a:cubicBezTo>
                  <a:cubicBezTo>
                    <a:pt x="22" y="5"/>
                    <a:pt x="18" y="5"/>
                    <a:pt x="21" y="8"/>
                  </a:cubicBezTo>
                  <a:cubicBezTo>
                    <a:pt x="20" y="12"/>
                    <a:pt x="25" y="10"/>
                    <a:pt x="27" y="11"/>
                  </a:cubicBezTo>
                  <a:cubicBezTo>
                    <a:pt x="28" y="12"/>
                    <a:pt x="30" y="16"/>
                    <a:pt x="35" y="14"/>
                  </a:cubicBezTo>
                  <a:cubicBezTo>
                    <a:pt x="35" y="17"/>
                    <a:pt x="38" y="18"/>
                    <a:pt x="34" y="19"/>
                  </a:cubicBezTo>
                  <a:cubicBezTo>
                    <a:pt x="33" y="22"/>
                    <a:pt x="37" y="20"/>
                    <a:pt x="38" y="21"/>
                  </a:cubicBezTo>
                  <a:cubicBezTo>
                    <a:pt x="39" y="22"/>
                    <a:pt x="37" y="27"/>
                    <a:pt x="41" y="25"/>
                  </a:cubicBezTo>
                  <a:cubicBezTo>
                    <a:pt x="42" y="29"/>
                    <a:pt x="37" y="28"/>
                    <a:pt x="38" y="32"/>
                  </a:cubicBezTo>
                  <a:cubicBezTo>
                    <a:pt x="36" y="32"/>
                    <a:pt x="37" y="30"/>
                    <a:pt x="36" y="29"/>
                  </a:cubicBezTo>
                  <a:cubicBezTo>
                    <a:pt x="31" y="29"/>
                    <a:pt x="32" y="31"/>
                    <a:pt x="28" y="29"/>
                  </a:cubicBezTo>
                  <a:cubicBezTo>
                    <a:pt x="26" y="31"/>
                    <a:pt x="22" y="31"/>
                    <a:pt x="22" y="35"/>
                  </a:cubicBezTo>
                  <a:cubicBezTo>
                    <a:pt x="20" y="35"/>
                    <a:pt x="21" y="32"/>
                    <a:pt x="20" y="31"/>
                  </a:cubicBezTo>
                  <a:cubicBezTo>
                    <a:pt x="19" y="30"/>
                    <a:pt x="16" y="30"/>
                    <a:pt x="15" y="29"/>
                  </a:cubicBezTo>
                  <a:cubicBezTo>
                    <a:pt x="14" y="28"/>
                    <a:pt x="13" y="26"/>
                    <a:pt x="10" y="25"/>
                  </a:cubicBezTo>
                  <a:cubicBezTo>
                    <a:pt x="5" y="24"/>
                    <a:pt x="5" y="28"/>
                    <a:pt x="0" y="26"/>
                  </a:cubicBezTo>
                  <a:cubicBezTo>
                    <a:pt x="1" y="25"/>
                    <a:pt x="1" y="23"/>
                    <a:pt x="1" y="21"/>
                  </a:cubicBezTo>
                  <a:cubicBezTo>
                    <a:pt x="6" y="23"/>
                    <a:pt x="2" y="16"/>
                    <a:pt x="7" y="18"/>
                  </a:cubicBezTo>
                  <a:cubicBezTo>
                    <a:pt x="5" y="15"/>
                    <a:pt x="9" y="14"/>
                    <a:pt x="10" y="12"/>
                  </a:cubicBezTo>
                  <a:cubicBezTo>
                    <a:pt x="11" y="11"/>
                    <a:pt x="9" y="8"/>
                    <a:pt x="11" y="5"/>
                  </a:cubicBezTo>
                  <a:cubicBezTo>
                    <a:pt x="12" y="5"/>
                    <a:pt x="14" y="6"/>
                    <a:pt x="14" y="5"/>
                  </a:cubicBezTo>
                  <a:cubicBezTo>
                    <a:pt x="14" y="5"/>
                    <a:pt x="14" y="3"/>
                    <a:pt x="14" y="3"/>
                  </a:cubicBezTo>
                  <a:cubicBezTo>
                    <a:pt x="15" y="1"/>
                    <a:pt x="18" y="2"/>
                    <a:pt x="18" y="0"/>
                  </a:cubicBezTo>
                </a:path>
              </a:pathLst>
            </a:custGeom>
            <a:grpFill/>
            <a:ln>
              <a:noFill/>
            </a:ln>
          </p:spPr>
          <p:txBody>
            <a:bodyPr/>
            <a:lstStyle/>
            <a:p>
              <a:pPr defTabSz="1228090">
                <a:defRPr/>
              </a:pPr>
              <a:endParaRPr lang="zh-CN" altLang="en-US" sz="2400"/>
            </a:p>
          </p:txBody>
        </p:sp>
        <p:sp>
          <p:nvSpPr>
            <p:cNvPr id="50" name="Freeform 51"/>
            <p:cNvSpPr/>
            <p:nvPr/>
          </p:nvSpPr>
          <p:spPr bwMode="auto">
            <a:xfrm>
              <a:off x="3008312" y="1981200"/>
              <a:ext cx="33338" cy="33338"/>
            </a:xfrm>
            <a:custGeom>
              <a:avLst/>
              <a:gdLst>
                <a:gd name="T0" fmla="*/ 0 w 9"/>
                <a:gd name="T1" fmla="*/ 0 h 9"/>
                <a:gd name="T2" fmla="*/ 9 w 9"/>
                <a:gd name="T3" fmla="*/ 4 h 9"/>
                <a:gd name="T4" fmla="*/ 0 w 9"/>
                <a:gd name="T5" fmla="*/ 0 h 9"/>
              </a:gdLst>
              <a:ahLst/>
              <a:cxnLst>
                <a:cxn ang="0">
                  <a:pos x="T0" y="T1"/>
                </a:cxn>
                <a:cxn ang="0">
                  <a:pos x="T2" y="T3"/>
                </a:cxn>
                <a:cxn ang="0">
                  <a:pos x="T4" y="T5"/>
                </a:cxn>
              </a:cxnLst>
              <a:rect l="0" t="0" r="r" b="b"/>
              <a:pathLst>
                <a:path w="9" h="9">
                  <a:moveTo>
                    <a:pt x="0" y="0"/>
                  </a:moveTo>
                  <a:cubicBezTo>
                    <a:pt x="5" y="0"/>
                    <a:pt x="5" y="4"/>
                    <a:pt x="9" y="4"/>
                  </a:cubicBezTo>
                  <a:cubicBezTo>
                    <a:pt x="8" y="9"/>
                    <a:pt x="0" y="5"/>
                    <a:pt x="0" y="0"/>
                  </a:cubicBezTo>
                </a:path>
              </a:pathLst>
            </a:custGeom>
            <a:grpFill/>
            <a:ln>
              <a:noFill/>
            </a:ln>
          </p:spPr>
          <p:txBody>
            <a:bodyPr/>
            <a:lstStyle/>
            <a:p>
              <a:pPr defTabSz="1228090">
                <a:defRPr/>
              </a:pPr>
              <a:endParaRPr lang="zh-CN" altLang="en-US" sz="2400"/>
            </a:p>
          </p:txBody>
        </p:sp>
        <p:sp>
          <p:nvSpPr>
            <p:cNvPr id="51" name="Freeform 52"/>
            <p:cNvSpPr/>
            <p:nvPr/>
          </p:nvSpPr>
          <p:spPr bwMode="auto">
            <a:xfrm>
              <a:off x="7388225" y="2112962"/>
              <a:ext cx="112713" cy="77788"/>
            </a:xfrm>
            <a:custGeom>
              <a:avLst/>
              <a:gdLst>
                <a:gd name="T0" fmla="*/ 9 w 30"/>
                <a:gd name="T1" fmla="*/ 0 h 21"/>
                <a:gd name="T2" fmla="*/ 10 w 30"/>
                <a:gd name="T3" fmla="*/ 2 h 21"/>
                <a:gd name="T4" fmla="*/ 16 w 30"/>
                <a:gd name="T5" fmla="*/ 7 h 21"/>
                <a:gd name="T6" fmla="*/ 30 w 30"/>
                <a:gd name="T7" fmla="*/ 6 h 21"/>
                <a:gd name="T8" fmla="*/ 24 w 30"/>
                <a:gd name="T9" fmla="*/ 14 h 21"/>
                <a:gd name="T10" fmla="*/ 20 w 30"/>
                <a:gd name="T11" fmla="*/ 13 h 21"/>
                <a:gd name="T12" fmla="*/ 14 w 30"/>
                <a:gd name="T13" fmla="*/ 16 h 21"/>
                <a:gd name="T14" fmla="*/ 13 w 30"/>
                <a:gd name="T15" fmla="*/ 20 h 21"/>
                <a:gd name="T16" fmla="*/ 6 w 30"/>
                <a:gd name="T17" fmla="*/ 17 h 21"/>
                <a:gd name="T18" fmla="*/ 9 w 30"/>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1">
                  <a:moveTo>
                    <a:pt x="9" y="0"/>
                  </a:moveTo>
                  <a:cubicBezTo>
                    <a:pt x="10" y="0"/>
                    <a:pt x="10" y="1"/>
                    <a:pt x="10" y="2"/>
                  </a:cubicBezTo>
                  <a:cubicBezTo>
                    <a:pt x="10" y="5"/>
                    <a:pt x="15" y="4"/>
                    <a:pt x="16" y="7"/>
                  </a:cubicBezTo>
                  <a:cubicBezTo>
                    <a:pt x="20" y="5"/>
                    <a:pt x="24" y="8"/>
                    <a:pt x="30" y="6"/>
                  </a:cubicBezTo>
                  <a:cubicBezTo>
                    <a:pt x="29" y="10"/>
                    <a:pt x="24" y="10"/>
                    <a:pt x="24" y="14"/>
                  </a:cubicBezTo>
                  <a:cubicBezTo>
                    <a:pt x="22" y="15"/>
                    <a:pt x="22" y="13"/>
                    <a:pt x="20" y="13"/>
                  </a:cubicBezTo>
                  <a:cubicBezTo>
                    <a:pt x="17" y="12"/>
                    <a:pt x="15" y="19"/>
                    <a:pt x="14" y="16"/>
                  </a:cubicBezTo>
                  <a:cubicBezTo>
                    <a:pt x="12" y="16"/>
                    <a:pt x="13" y="18"/>
                    <a:pt x="13" y="20"/>
                  </a:cubicBezTo>
                  <a:cubicBezTo>
                    <a:pt x="9" y="21"/>
                    <a:pt x="9" y="12"/>
                    <a:pt x="6" y="17"/>
                  </a:cubicBezTo>
                  <a:cubicBezTo>
                    <a:pt x="0" y="13"/>
                    <a:pt x="4" y="3"/>
                    <a:pt x="9" y="0"/>
                  </a:cubicBezTo>
                </a:path>
              </a:pathLst>
            </a:custGeom>
            <a:grpFill/>
            <a:ln>
              <a:noFill/>
            </a:ln>
          </p:spPr>
          <p:txBody>
            <a:bodyPr/>
            <a:lstStyle/>
            <a:p>
              <a:pPr defTabSz="1228090">
                <a:defRPr/>
              </a:pPr>
              <a:endParaRPr lang="zh-CN" altLang="en-US" sz="2400"/>
            </a:p>
          </p:txBody>
        </p:sp>
        <p:sp>
          <p:nvSpPr>
            <p:cNvPr id="52" name="Freeform 53"/>
            <p:cNvSpPr/>
            <p:nvPr/>
          </p:nvSpPr>
          <p:spPr bwMode="auto">
            <a:xfrm>
              <a:off x="7192962" y="2206625"/>
              <a:ext cx="214313" cy="184150"/>
            </a:xfrm>
            <a:custGeom>
              <a:avLst/>
              <a:gdLst>
                <a:gd name="T0" fmla="*/ 51 w 57"/>
                <a:gd name="T1" fmla="*/ 0 h 49"/>
                <a:gd name="T2" fmla="*/ 55 w 57"/>
                <a:gd name="T3" fmla="*/ 2 h 49"/>
                <a:gd name="T4" fmla="*/ 55 w 57"/>
                <a:gd name="T5" fmla="*/ 23 h 49"/>
                <a:gd name="T6" fmla="*/ 53 w 57"/>
                <a:gd name="T7" fmla="*/ 20 h 49"/>
                <a:gd name="T8" fmla="*/ 53 w 57"/>
                <a:gd name="T9" fmla="*/ 28 h 49"/>
                <a:gd name="T10" fmla="*/ 51 w 57"/>
                <a:gd name="T11" fmla="*/ 27 h 49"/>
                <a:gd name="T12" fmla="*/ 51 w 57"/>
                <a:gd name="T13" fmla="*/ 41 h 49"/>
                <a:gd name="T14" fmla="*/ 48 w 57"/>
                <a:gd name="T15" fmla="*/ 40 h 49"/>
                <a:gd name="T16" fmla="*/ 44 w 57"/>
                <a:gd name="T17" fmla="*/ 42 h 49"/>
                <a:gd name="T18" fmla="*/ 41 w 57"/>
                <a:gd name="T19" fmla="*/ 41 h 49"/>
                <a:gd name="T20" fmla="*/ 35 w 57"/>
                <a:gd name="T21" fmla="*/ 42 h 49"/>
                <a:gd name="T22" fmla="*/ 28 w 57"/>
                <a:gd name="T23" fmla="*/ 44 h 49"/>
                <a:gd name="T24" fmla="*/ 25 w 57"/>
                <a:gd name="T25" fmla="*/ 49 h 49"/>
                <a:gd name="T26" fmla="*/ 20 w 57"/>
                <a:gd name="T27" fmla="*/ 42 h 49"/>
                <a:gd name="T28" fmla="*/ 17 w 57"/>
                <a:gd name="T29" fmla="*/ 45 h 49"/>
                <a:gd name="T30" fmla="*/ 14 w 57"/>
                <a:gd name="T31" fmla="*/ 44 h 49"/>
                <a:gd name="T32" fmla="*/ 0 w 57"/>
                <a:gd name="T33" fmla="*/ 47 h 49"/>
                <a:gd name="T34" fmla="*/ 2 w 57"/>
                <a:gd name="T35" fmla="*/ 41 h 49"/>
                <a:gd name="T36" fmla="*/ 4 w 57"/>
                <a:gd name="T37" fmla="*/ 42 h 49"/>
                <a:gd name="T38" fmla="*/ 6 w 57"/>
                <a:gd name="T39" fmla="*/ 40 h 49"/>
                <a:gd name="T40" fmla="*/ 25 w 57"/>
                <a:gd name="T41" fmla="*/ 38 h 49"/>
                <a:gd name="T42" fmla="*/ 28 w 57"/>
                <a:gd name="T43" fmla="*/ 28 h 49"/>
                <a:gd name="T44" fmla="*/ 31 w 57"/>
                <a:gd name="T45" fmla="*/ 26 h 49"/>
                <a:gd name="T46" fmla="*/ 39 w 57"/>
                <a:gd name="T47" fmla="*/ 27 h 49"/>
                <a:gd name="T48" fmla="*/ 39 w 57"/>
                <a:gd name="T49" fmla="*/ 21 h 49"/>
                <a:gd name="T50" fmla="*/ 41 w 57"/>
                <a:gd name="T51" fmla="*/ 24 h 49"/>
                <a:gd name="T52" fmla="*/ 42 w 57"/>
                <a:gd name="T53" fmla="*/ 17 h 49"/>
                <a:gd name="T54" fmla="*/ 46 w 57"/>
                <a:gd name="T55" fmla="*/ 6 h 49"/>
                <a:gd name="T56" fmla="*/ 51 w 57"/>
                <a:gd name="T5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49">
                  <a:moveTo>
                    <a:pt x="51" y="0"/>
                  </a:moveTo>
                  <a:cubicBezTo>
                    <a:pt x="53" y="0"/>
                    <a:pt x="53" y="2"/>
                    <a:pt x="55" y="2"/>
                  </a:cubicBezTo>
                  <a:cubicBezTo>
                    <a:pt x="55" y="12"/>
                    <a:pt x="57" y="17"/>
                    <a:pt x="55" y="23"/>
                  </a:cubicBezTo>
                  <a:cubicBezTo>
                    <a:pt x="54" y="23"/>
                    <a:pt x="54" y="21"/>
                    <a:pt x="53" y="20"/>
                  </a:cubicBezTo>
                  <a:cubicBezTo>
                    <a:pt x="50" y="21"/>
                    <a:pt x="54" y="26"/>
                    <a:pt x="53" y="28"/>
                  </a:cubicBezTo>
                  <a:cubicBezTo>
                    <a:pt x="52" y="28"/>
                    <a:pt x="52" y="27"/>
                    <a:pt x="51" y="27"/>
                  </a:cubicBezTo>
                  <a:cubicBezTo>
                    <a:pt x="51" y="41"/>
                    <a:pt x="51" y="41"/>
                    <a:pt x="51" y="41"/>
                  </a:cubicBezTo>
                  <a:cubicBezTo>
                    <a:pt x="50" y="41"/>
                    <a:pt x="49" y="40"/>
                    <a:pt x="48" y="40"/>
                  </a:cubicBezTo>
                  <a:cubicBezTo>
                    <a:pt x="45" y="38"/>
                    <a:pt x="45" y="42"/>
                    <a:pt x="44" y="42"/>
                  </a:cubicBezTo>
                  <a:cubicBezTo>
                    <a:pt x="43" y="43"/>
                    <a:pt x="42" y="41"/>
                    <a:pt x="41" y="41"/>
                  </a:cubicBezTo>
                  <a:cubicBezTo>
                    <a:pt x="40" y="41"/>
                    <a:pt x="37" y="42"/>
                    <a:pt x="35" y="42"/>
                  </a:cubicBezTo>
                  <a:cubicBezTo>
                    <a:pt x="35" y="43"/>
                    <a:pt x="32" y="45"/>
                    <a:pt x="28" y="44"/>
                  </a:cubicBezTo>
                  <a:cubicBezTo>
                    <a:pt x="26" y="44"/>
                    <a:pt x="27" y="49"/>
                    <a:pt x="25" y="49"/>
                  </a:cubicBezTo>
                  <a:cubicBezTo>
                    <a:pt x="22" y="48"/>
                    <a:pt x="20" y="47"/>
                    <a:pt x="20" y="42"/>
                  </a:cubicBezTo>
                  <a:cubicBezTo>
                    <a:pt x="17" y="41"/>
                    <a:pt x="18" y="45"/>
                    <a:pt x="17" y="45"/>
                  </a:cubicBezTo>
                  <a:cubicBezTo>
                    <a:pt x="15" y="46"/>
                    <a:pt x="15" y="44"/>
                    <a:pt x="14" y="44"/>
                  </a:cubicBezTo>
                  <a:cubicBezTo>
                    <a:pt x="9" y="45"/>
                    <a:pt x="4" y="49"/>
                    <a:pt x="0" y="47"/>
                  </a:cubicBezTo>
                  <a:cubicBezTo>
                    <a:pt x="1" y="45"/>
                    <a:pt x="2" y="43"/>
                    <a:pt x="2" y="41"/>
                  </a:cubicBezTo>
                  <a:cubicBezTo>
                    <a:pt x="3" y="40"/>
                    <a:pt x="4" y="42"/>
                    <a:pt x="4" y="42"/>
                  </a:cubicBezTo>
                  <a:cubicBezTo>
                    <a:pt x="6" y="42"/>
                    <a:pt x="5" y="40"/>
                    <a:pt x="6" y="40"/>
                  </a:cubicBezTo>
                  <a:cubicBezTo>
                    <a:pt x="11" y="39"/>
                    <a:pt x="20" y="40"/>
                    <a:pt x="25" y="38"/>
                  </a:cubicBezTo>
                  <a:cubicBezTo>
                    <a:pt x="23" y="32"/>
                    <a:pt x="30" y="34"/>
                    <a:pt x="28" y="28"/>
                  </a:cubicBezTo>
                  <a:cubicBezTo>
                    <a:pt x="31" y="30"/>
                    <a:pt x="31" y="30"/>
                    <a:pt x="31" y="26"/>
                  </a:cubicBezTo>
                  <a:cubicBezTo>
                    <a:pt x="34" y="29"/>
                    <a:pt x="37" y="24"/>
                    <a:pt x="39" y="27"/>
                  </a:cubicBezTo>
                  <a:cubicBezTo>
                    <a:pt x="40" y="26"/>
                    <a:pt x="39" y="22"/>
                    <a:pt x="39" y="21"/>
                  </a:cubicBezTo>
                  <a:cubicBezTo>
                    <a:pt x="41" y="20"/>
                    <a:pt x="41" y="24"/>
                    <a:pt x="41" y="24"/>
                  </a:cubicBezTo>
                  <a:cubicBezTo>
                    <a:pt x="42" y="25"/>
                    <a:pt x="45" y="23"/>
                    <a:pt x="42" y="17"/>
                  </a:cubicBezTo>
                  <a:cubicBezTo>
                    <a:pt x="47" y="16"/>
                    <a:pt x="45" y="10"/>
                    <a:pt x="46" y="6"/>
                  </a:cubicBezTo>
                  <a:cubicBezTo>
                    <a:pt x="47" y="4"/>
                    <a:pt x="52" y="4"/>
                    <a:pt x="51" y="0"/>
                  </a:cubicBezTo>
                </a:path>
              </a:pathLst>
            </a:custGeom>
            <a:grpFill/>
            <a:ln>
              <a:noFill/>
            </a:ln>
          </p:spPr>
          <p:txBody>
            <a:bodyPr/>
            <a:lstStyle/>
            <a:p>
              <a:pPr defTabSz="1228090">
                <a:defRPr/>
              </a:pPr>
              <a:endParaRPr lang="zh-CN" altLang="en-US" sz="2400"/>
            </a:p>
          </p:txBody>
        </p:sp>
        <p:sp>
          <p:nvSpPr>
            <p:cNvPr id="53" name="Freeform 54"/>
            <p:cNvSpPr/>
            <p:nvPr/>
          </p:nvSpPr>
          <p:spPr bwMode="auto">
            <a:xfrm>
              <a:off x="4549775" y="2217737"/>
              <a:ext cx="38100" cy="41275"/>
            </a:xfrm>
            <a:custGeom>
              <a:avLst/>
              <a:gdLst>
                <a:gd name="T0" fmla="*/ 4 w 10"/>
                <a:gd name="T1" fmla="*/ 0 h 11"/>
                <a:gd name="T2" fmla="*/ 1 w 10"/>
                <a:gd name="T3" fmla="*/ 10 h 11"/>
                <a:gd name="T4" fmla="*/ 4 w 10"/>
                <a:gd name="T5" fmla="*/ 0 h 11"/>
              </a:gdLst>
              <a:ahLst/>
              <a:cxnLst>
                <a:cxn ang="0">
                  <a:pos x="T0" y="T1"/>
                </a:cxn>
                <a:cxn ang="0">
                  <a:pos x="T2" y="T3"/>
                </a:cxn>
                <a:cxn ang="0">
                  <a:pos x="T4" y="T5"/>
                </a:cxn>
              </a:cxnLst>
              <a:rect l="0" t="0" r="r" b="b"/>
              <a:pathLst>
                <a:path w="10" h="11">
                  <a:moveTo>
                    <a:pt x="4" y="0"/>
                  </a:moveTo>
                  <a:cubicBezTo>
                    <a:pt x="10" y="0"/>
                    <a:pt x="8" y="11"/>
                    <a:pt x="1" y="10"/>
                  </a:cubicBezTo>
                  <a:cubicBezTo>
                    <a:pt x="4" y="9"/>
                    <a:pt x="0" y="1"/>
                    <a:pt x="4" y="0"/>
                  </a:cubicBezTo>
                </a:path>
              </a:pathLst>
            </a:custGeom>
            <a:grpFill/>
            <a:ln>
              <a:noFill/>
            </a:ln>
          </p:spPr>
          <p:txBody>
            <a:bodyPr/>
            <a:lstStyle/>
            <a:p>
              <a:pPr defTabSz="1228090">
                <a:defRPr/>
              </a:pPr>
              <a:endParaRPr lang="zh-CN" altLang="en-US" sz="2400"/>
            </a:p>
          </p:txBody>
        </p:sp>
        <p:sp>
          <p:nvSpPr>
            <p:cNvPr id="54" name="Freeform 55"/>
            <p:cNvSpPr/>
            <p:nvPr/>
          </p:nvSpPr>
          <p:spPr bwMode="auto">
            <a:xfrm>
              <a:off x="4640262" y="2278062"/>
              <a:ext cx="55563" cy="41275"/>
            </a:xfrm>
            <a:custGeom>
              <a:avLst/>
              <a:gdLst>
                <a:gd name="T0" fmla="*/ 12 w 15"/>
                <a:gd name="T1" fmla="*/ 2 h 11"/>
                <a:gd name="T2" fmla="*/ 15 w 15"/>
                <a:gd name="T3" fmla="*/ 9 h 11"/>
                <a:gd name="T4" fmla="*/ 8 w 15"/>
                <a:gd name="T5" fmla="*/ 9 h 11"/>
                <a:gd name="T6" fmla="*/ 8 w 15"/>
                <a:gd name="T7" fmla="*/ 8 h 11"/>
                <a:gd name="T8" fmla="*/ 2 w 15"/>
                <a:gd name="T9" fmla="*/ 7 h 11"/>
                <a:gd name="T10" fmla="*/ 12 w 15"/>
                <a:gd name="T11" fmla="*/ 2 h 11"/>
              </a:gdLst>
              <a:ahLst/>
              <a:cxnLst>
                <a:cxn ang="0">
                  <a:pos x="T0" y="T1"/>
                </a:cxn>
                <a:cxn ang="0">
                  <a:pos x="T2" y="T3"/>
                </a:cxn>
                <a:cxn ang="0">
                  <a:pos x="T4" y="T5"/>
                </a:cxn>
                <a:cxn ang="0">
                  <a:pos x="T6" y="T7"/>
                </a:cxn>
                <a:cxn ang="0">
                  <a:pos x="T8" y="T9"/>
                </a:cxn>
                <a:cxn ang="0">
                  <a:pos x="T10" y="T11"/>
                </a:cxn>
              </a:cxnLst>
              <a:rect l="0" t="0" r="r" b="b"/>
              <a:pathLst>
                <a:path w="15" h="11">
                  <a:moveTo>
                    <a:pt x="12" y="2"/>
                  </a:moveTo>
                  <a:cubicBezTo>
                    <a:pt x="14" y="4"/>
                    <a:pt x="15" y="6"/>
                    <a:pt x="15" y="9"/>
                  </a:cubicBezTo>
                  <a:cubicBezTo>
                    <a:pt x="14" y="9"/>
                    <a:pt x="9" y="11"/>
                    <a:pt x="8" y="9"/>
                  </a:cubicBezTo>
                  <a:cubicBezTo>
                    <a:pt x="8" y="9"/>
                    <a:pt x="8" y="8"/>
                    <a:pt x="8" y="8"/>
                  </a:cubicBezTo>
                  <a:cubicBezTo>
                    <a:pt x="6" y="8"/>
                    <a:pt x="2" y="9"/>
                    <a:pt x="2" y="7"/>
                  </a:cubicBezTo>
                  <a:cubicBezTo>
                    <a:pt x="0" y="0"/>
                    <a:pt x="12" y="7"/>
                    <a:pt x="12" y="2"/>
                  </a:cubicBezTo>
                </a:path>
              </a:pathLst>
            </a:custGeom>
            <a:grpFill/>
            <a:ln>
              <a:noFill/>
            </a:ln>
          </p:spPr>
          <p:txBody>
            <a:bodyPr/>
            <a:lstStyle/>
            <a:p>
              <a:pPr defTabSz="1228090">
                <a:defRPr/>
              </a:pPr>
              <a:endParaRPr lang="zh-CN" altLang="en-US" sz="2400"/>
            </a:p>
          </p:txBody>
        </p:sp>
        <p:sp>
          <p:nvSpPr>
            <p:cNvPr id="55" name="Freeform 56"/>
            <p:cNvSpPr/>
            <p:nvPr/>
          </p:nvSpPr>
          <p:spPr bwMode="auto">
            <a:xfrm>
              <a:off x="5067300" y="2352675"/>
              <a:ext cx="41275" cy="19050"/>
            </a:xfrm>
            <a:custGeom>
              <a:avLst/>
              <a:gdLst>
                <a:gd name="T0" fmla="*/ 0 w 11"/>
                <a:gd name="T1" fmla="*/ 5 h 5"/>
                <a:gd name="T2" fmla="*/ 6 w 11"/>
                <a:gd name="T3" fmla="*/ 1 h 5"/>
                <a:gd name="T4" fmla="*/ 5 w 11"/>
                <a:gd name="T5" fmla="*/ 2 h 5"/>
                <a:gd name="T6" fmla="*/ 0 w 11"/>
                <a:gd name="T7" fmla="*/ 5 h 5"/>
              </a:gdLst>
              <a:ahLst/>
              <a:cxnLst>
                <a:cxn ang="0">
                  <a:pos x="T0" y="T1"/>
                </a:cxn>
                <a:cxn ang="0">
                  <a:pos x="T2" y="T3"/>
                </a:cxn>
                <a:cxn ang="0">
                  <a:pos x="T4" y="T5"/>
                </a:cxn>
                <a:cxn ang="0">
                  <a:pos x="T6" y="T7"/>
                </a:cxn>
              </a:cxnLst>
              <a:rect l="0" t="0" r="r" b="b"/>
              <a:pathLst>
                <a:path w="11" h="5">
                  <a:moveTo>
                    <a:pt x="0" y="5"/>
                  </a:moveTo>
                  <a:cubicBezTo>
                    <a:pt x="0" y="1"/>
                    <a:pt x="2" y="0"/>
                    <a:pt x="6" y="1"/>
                  </a:cubicBezTo>
                  <a:cubicBezTo>
                    <a:pt x="11" y="0"/>
                    <a:pt x="8" y="3"/>
                    <a:pt x="5" y="2"/>
                  </a:cubicBezTo>
                  <a:cubicBezTo>
                    <a:pt x="3" y="3"/>
                    <a:pt x="3" y="5"/>
                    <a:pt x="0" y="5"/>
                  </a:cubicBezTo>
                </a:path>
              </a:pathLst>
            </a:custGeom>
            <a:grpFill/>
            <a:ln>
              <a:noFill/>
            </a:ln>
          </p:spPr>
          <p:txBody>
            <a:bodyPr/>
            <a:lstStyle/>
            <a:p>
              <a:pPr defTabSz="1228090">
                <a:defRPr/>
              </a:pPr>
              <a:endParaRPr lang="zh-CN" altLang="en-US" sz="2400"/>
            </a:p>
          </p:txBody>
        </p:sp>
        <p:sp>
          <p:nvSpPr>
            <p:cNvPr id="56" name="Freeform 57"/>
            <p:cNvSpPr/>
            <p:nvPr/>
          </p:nvSpPr>
          <p:spPr bwMode="auto">
            <a:xfrm>
              <a:off x="7212012" y="2386012"/>
              <a:ext cx="41275" cy="22225"/>
            </a:xfrm>
            <a:custGeom>
              <a:avLst/>
              <a:gdLst>
                <a:gd name="T0" fmla="*/ 9 w 11"/>
                <a:gd name="T1" fmla="*/ 0 h 6"/>
                <a:gd name="T2" fmla="*/ 6 w 11"/>
                <a:gd name="T3" fmla="*/ 6 h 6"/>
                <a:gd name="T4" fmla="*/ 1 w 11"/>
                <a:gd name="T5" fmla="*/ 1 h 6"/>
                <a:gd name="T6" fmla="*/ 9 w 11"/>
                <a:gd name="T7" fmla="*/ 0 h 6"/>
              </a:gdLst>
              <a:ahLst/>
              <a:cxnLst>
                <a:cxn ang="0">
                  <a:pos x="T0" y="T1"/>
                </a:cxn>
                <a:cxn ang="0">
                  <a:pos x="T2" y="T3"/>
                </a:cxn>
                <a:cxn ang="0">
                  <a:pos x="T4" y="T5"/>
                </a:cxn>
                <a:cxn ang="0">
                  <a:pos x="T6" y="T7"/>
                </a:cxn>
              </a:cxnLst>
              <a:rect l="0" t="0" r="r" b="b"/>
              <a:pathLst>
                <a:path w="11" h="6">
                  <a:moveTo>
                    <a:pt x="9" y="0"/>
                  </a:moveTo>
                  <a:cubicBezTo>
                    <a:pt x="11" y="5"/>
                    <a:pt x="5" y="1"/>
                    <a:pt x="6" y="6"/>
                  </a:cubicBezTo>
                  <a:cubicBezTo>
                    <a:pt x="3" y="6"/>
                    <a:pt x="0" y="5"/>
                    <a:pt x="1" y="1"/>
                  </a:cubicBezTo>
                  <a:cubicBezTo>
                    <a:pt x="4" y="5"/>
                    <a:pt x="5" y="0"/>
                    <a:pt x="9" y="0"/>
                  </a:cubicBezTo>
                </a:path>
              </a:pathLst>
            </a:custGeom>
            <a:grpFill/>
            <a:ln>
              <a:noFill/>
            </a:ln>
          </p:spPr>
          <p:txBody>
            <a:bodyPr/>
            <a:lstStyle/>
            <a:p>
              <a:pPr defTabSz="1228090">
                <a:defRPr/>
              </a:pPr>
              <a:endParaRPr lang="zh-CN" altLang="en-US" sz="2400"/>
            </a:p>
          </p:txBody>
        </p:sp>
        <p:sp>
          <p:nvSpPr>
            <p:cNvPr id="57" name="Freeform 58"/>
            <p:cNvSpPr/>
            <p:nvPr/>
          </p:nvSpPr>
          <p:spPr bwMode="auto">
            <a:xfrm>
              <a:off x="7145337" y="2386012"/>
              <a:ext cx="55563" cy="60325"/>
            </a:xfrm>
            <a:custGeom>
              <a:avLst/>
              <a:gdLst>
                <a:gd name="T0" fmla="*/ 13 w 15"/>
                <a:gd name="T1" fmla="*/ 3 h 16"/>
                <a:gd name="T2" fmla="*/ 13 w 15"/>
                <a:gd name="T3" fmla="*/ 13 h 16"/>
                <a:gd name="T4" fmla="*/ 5 w 15"/>
                <a:gd name="T5" fmla="*/ 14 h 16"/>
                <a:gd name="T6" fmla="*/ 1 w 15"/>
                <a:gd name="T7" fmla="*/ 8 h 16"/>
                <a:gd name="T8" fmla="*/ 13 w 15"/>
                <a:gd name="T9" fmla="*/ 3 h 16"/>
              </a:gdLst>
              <a:ahLst/>
              <a:cxnLst>
                <a:cxn ang="0">
                  <a:pos x="T0" y="T1"/>
                </a:cxn>
                <a:cxn ang="0">
                  <a:pos x="T2" y="T3"/>
                </a:cxn>
                <a:cxn ang="0">
                  <a:pos x="T4" y="T5"/>
                </a:cxn>
                <a:cxn ang="0">
                  <a:pos x="T6" y="T7"/>
                </a:cxn>
                <a:cxn ang="0">
                  <a:pos x="T8" y="T9"/>
                </a:cxn>
              </a:cxnLst>
              <a:rect l="0" t="0" r="r" b="b"/>
              <a:pathLst>
                <a:path w="15" h="16">
                  <a:moveTo>
                    <a:pt x="13" y="3"/>
                  </a:moveTo>
                  <a:cubicBezTo>
                    <a:pt x="15" y="7"/>
                    <a:pt x="9" y="11"/>
                    <a:pt x="13" y="13"/>
                  </a:cubicBezTo>
                  <a:cubicBezTo>
                    <a:pt x="13" y="16"/>
                    <a:pt x="7" y="13"/>
                    <a:pt x="5" y="14"/>
                  </a:cubicBezTo>
                  <a:cubicBezTo>
                    <a:pt x="5" y="9"/>
                    <a:pt x="6" y="6"/>
                    <a:pt x="1" y="8"/>
                  </a:cubicBezTo>
                  <a:cubicBezTo>
                    <a:pt x="0" y="2"/>
                    <a:pt x="8" y="0"/>
                    <a:pt x="13" y="3"/>
                  </a:cubicBezTo>
                </a:path>
              </a:pathLst>
            </a:custGeom>
            <a:grpFill/>
            <a:ln>
              <a:noFill/>
            </a:ln>
          </p:spPr>
          <p:txBody>
            <a:bodyPr/>
            <a:lstStyle/>
            <a:p>
              <a:pPr defTabSz="1228090">
                <a:defRPr/>
              </a:pPr>
              <a:endParaRPr lang="zh-CN" altLang="en-US" sz="2400"/>
            </a:p>
          </p:txBody>
        </p:sp>
        <p:sp>
          <p:nvSpPr>
            <p:cNvPr id="58" name="Freeform 59"/>
            <p:cNvSpPr/>
            <p:nvPr/>
          </p:nvSpPr>
          <p:spPr bwMode="auto">
            <a:xfrm>
              <a:off x="6945312" y="2597150"/>
              <a:ext cx="34925" cy="52388"/>
            </a:xfrm>
            <a:custGeom>
              <a:avLst/>
              <a:gdLst>
                <a:gd name="T0" fmla="*/ 9 w 9"/>
                <a:gd name="T1" fmla="*/ 6 h 14"/>
                <a:gd name="T2" fmla="*/ 6 w 9"/>
                <a:gd name="T3" fmla="*/ 14 h 14"/>
                <a:gd name="T4" fmla="*/ 0 w 9"/>
                <a:gd name="T5" fmla="*/ 14 h 14"/>
                <a:gd name="T6" fmla="*/ 2 w 9"/>
                <a:gd name="T7" fmla="*/ 4 h 14"/>
                <a:gd name="T8" fmla="*/ 9 w 9"/>
                <a:gd name="T9" fmla="*/ 6 h 14"/>
              </a:gdLst>
              <a:ahLst/>
              <a:cxnLst>
                <a:cxn ang="0">
                  <a:pos x="T0" y="T1"/>
                </a:cxn>
                <a:cxn ang="0">
                  <a:pos x="T2" y="T3"/>
                </a:cxn>
                <a:cxn ang="0">
                  <a:pos x="T4" y="T5"/>
                </a:cxn>
                <a:cxn ang="0">
                  <a:pos x="T6" y="T7"/>
                </a:cxn>
                <a:cxn ang="0">
                  <a:pos x="T8" y="T9"/>
                </a:cxn>
              </a:cxnLst>
              <a:rect l="0" t="0" r="r" b="b"/>
              <a:pathLst>
                <a:path w="9" h="14">
                  <a:moveTo>
                    <a:pt x="9" y="6"/>
                  </a:moveTo>
                  <a:cubicBezTo>
                    <a:pt x="9" y="10"/>
                    <a:pt x="4" y="9"/>
                    <a:pt x="6" y="14"/>
                  </a:cubicBezTo>
                  <a:cubicBezTo>
                    <a:pt x="0" y="14"/>
                    <a:pt x="0" y="14"/>
                    <a:pt x="0" y="14"/>
                  </a:cubicBezTo>
                  <a:cubicBezTo>
                    <a:pt x="1" y="12"/>
                    <a:pt x="5" y="6"/>
                    <a:pt x="2" y="4"/>
                  </a:cubicBezTo>
                  <a:cubicBezTo>
                    <a:pt x="3" y="1"/>
                    <a:pt x="9" y="0"/>
                    <a:pt x="9" y="6"/>
                  </a:cubicBezTo>
                </a:path>
              </a:pathLst>
            </a:custGeom>
            <a:grpFill/>
            <a:ln>
              <a:noFill/>
            </a:ln>
          </p:spPr>
          <p:txBody>
            <a:bodyPr/>
            <a:lstStyle/>
            <a:p>
              <a:pPr defTabSz="1228090">
                <a:defRPr/>
              </a:pPr>
              <a:endParaRPr lang="zh-CN" altLang="en-US" sz="2400"/>
            </a:p>
          </p:txBody>
        </p:sp>
        <p:sp>
          <p:nvSpPr>
            <p:cNvPr id="59" name="Freeform 60"/>
            <p:cNvSpPr/>
            <p:nvPr/>
          </p:nvSpPr>
          <p:spPr bwMode="auto">
            <a:xfrm>
              <a:off x="1995487" y="2622550"/>
              <a:ext cx="22225" cy="15875"/>
            </a:xfrm>
            <a:custGeom>
              <a:avLst/>
              <a:gdLst>
                <a:gd name="T0" fmla="*/ 0 w 6"/>
                <a:gd name="T1" fmla="*/ 2 h 4"/>
                <a:gd name="T2" fmla="*/ 6 w 6"/>
                <a:gd name="T3" fmla="*/ 0 h 4"/>
                <a:gd name="T4" fmla="*/ 4 w 6"/>
                <a:gd name="T5" fmla="*/ 4 h 4"/>
                <a:gd name="T6" fmla="*/ 2 w 6"/>
                <a:gd name="T7" fmla="*/ 4 h 4"/>
                <a:gd name="T8" fmla="*/ 0 w 6"/>
                <a:gd name="T9" fmla="*/ 2 h 4"/>
              </a:gdLst>
              <a:ahLst/>
              <a:cxnLst>
                <a:cxn ang="0">
                  <a:pos x="T0" y="T1"/>
                </a:cxn>
                <a:cxn ang="0">
                  <a:pos x="T2" y="T3"/>
                </a:cxn>
                <a:cxn ang="0">
                  <a:pos x="T4" y="T5"/>
                </a:cxn>
                <a:cxn ang="0">
                  <a:pos x="T6" y="T7"/>
                </a:cxn>
                <a:cxn ang="0">
                  <a:pos x="T8" y="T9"/>
                </a:cxn>
              </a:cxnLst>
              <a:rect l="0" t="0" r="r" b="b"/>
              <a:pathLst>
                <a:path w="6" h="4">
                  <a:moveTo>
                    <a:pt x="0" y="2"/>
                  </a:moveTo>
                  <a:cubicBezTo>
                    <a:pt x="1" y="0"/>
                    <a:pt x="4" y="0"/>
                    <a:pt x="6" y="0"/>
                  </a:cubicBezTo>
                  <a:cubicBezTo>
                    <a:pt x="6" y="2"/>
                    <a:pt x="4" y="3"/>
                    <a:pt x="4" y="4"/>
                  </a:cubicBezTo>
                  <a:cubicBezTo>
                    <a:pt x="2" y="4"/>
                    <a:pt x="2" y="4"/>
                    <a:pt x="2" y="4"/>
                  </a:cubicBezTo>
                  <a:cubicBezTo>
                    <a:pt x="2" y="3"/>
                    <a:pt x="1" y="2"/>
                    <a:pt x="0" y="2"/>
                  </a:cubicBezTo>
                </a:path>
              </a:pathLst>
            </a:custGeom>
            <a:grpFill/>
            <a:ln>
              <a:noFill/>
            </a:ln>
          </p:spPr>
          <p:txBody>
            <a:bodyPr/>
            <a:lstStyle/>
            <a:p>
              <a:pPr defTabSz="1228090">
                <a:defRPr/>
              </a:pPr>
              <a:endParaRPr lang="zh-CN" altLang="en-US" sz="2400"/>
            </a:p>
          </p:txBody>
        </p:sp>
        <p:sp>
          <p:nvSpPr>
            <p:cNvPr id="60" name="Freeform 61"/>
            <p:cNvSpPr/>
            <p:nvPr/>
          </p:nvSpPr>
          <p:spPr bwMode="auto">
            <a:xfrm>
              <a:off x="2554287" y="2638425"/>
              <a:ext cx="214313" cy="85725"/>
            </a:xfrm>
            <a:custGeom>
              <a:avLst/>
              <a:gdLst>
                <a:gd name="T0" fmla="*/ 56 w 57"/>
                <a:gd name="T1" fmla="*/ 16 h 23"/>
                <a:gd name="T2" fmla="*/ 43 w 57"/>
                <a:gd name="T3" fmla="*/ 20 h 23"/>
                <a:gd name="T4" fmla="*/ 41 w 57"/>
                <a:gd name="T5" fmla="*/ 13 h 23"/>
                <a:gd name="T6" fmla="*/ 25 w 57"/>
                <a:gd name="T7" fmla="*/ 10 h 23"/>
                <a:gd name="T8" fmla="*/ 24 w 57"/>
                <a:gd name="T9" fmla="*/ 6 h 23"/>
                <a:gd name="T10" fmla="*/ 10 w 57"/>
                <a:gd name="T11" fmla="*/ 6 h 23"/>
                <a:gd name="T12" fmla="*/ 0 w 57"/>
                <a:gd name="T13" fmla="*/ 9 h 23"/>
                <a:gd name="T14" fmla="*/ 5 w 57"/>
                <a:gd name="T15" fmla="*/ 2 h 23"/>
                <a:gd name="T16" fmla="*/ 18 w 57"/>
                <a:gd name="T17" fmla="*/ 0 h 23"/>
                <a:gd name="T18" fmla="*/ 22 w 57"/>
                <a:gd name="T19" fmla="*/ 3 h 23"/>
                <a:gd name="T20" fmla="*/ 27 w 57"/>
                <a:gd name="T21" fmla="*/ 5 h 23"/>
                <a:gd name="T22" fmla="*/ 38 w 57"/>
                <a:gd name="T23" fmla="*/ 6 h 23"/>
                <a:gd name="T24" fmla="*/ 42 w 57"/>
                <a:gd name="T25" fmla="*/ 13 h 23"/>
                <a:gd name="T26" fmla="*/ 46 w 57"/>
                <a:gd name="T27" fmla="*/ 14 h 23"/>
                <a:gd name="T28" fmla="*/ 56 w 57"/>
                <a:gd name="T29"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3">
                  <a:moveTo>
                    <a:pt x="56" y="16"/>
                  </a:moveTo>
                  <a:cubicBezTo>
                    <a:pt x="57" y="23"/>
                    <a:pt x="44" y="15"/>
                    <a:pt x="43" y="20"/>
                  </a:cubicBezTo>
                  <a:cubicBezTo>
                    <a:pt x="40" y="20"/>
                    <a:pt x="43" y="14"/>
                    <a:pt x="41" y="13"/>
                  </a:cubicBezTo>
                  <a:cubicBezTo>
                    <a:pt x="36" y="12"/>
                    <a:pt x="30" y="11"/>
                    <a:pt x="25" y="10"/>
                  </a:cubicBezTo>
                  <a:cubicBezTo>
                    <a:pt x="24" y="9"/>
                    <a:pt x="24" y="8"/>
                    <a:pt x="24" y="6"/>
                  </a:cubicBezTo>
                  <a:cubicBezTo>
                    <a:pt x="18" y="6"/>
                    <a:pt x="14" y="5"/>
                    <a:pt x="10" y="6"/>
                  </a:cubicBezTo>
                  <a:cubicBezTo>
                    <a:pt x="6" y="7"/>
                    <a:pt x="4" y="10"/>
                    <a:pt x="0" y="9"/>
                  </a:cubicBezTo>
                  <a:cubicBezTo>
                    <a:pt x="0" y="5"/>
                    <a:pt x="6" y="6"/>
                    <a:pt x="5" y="2"/>
                  </a:cubicBezTo>
                  <a:cubicBezTo>
                    <a:pt x="9" y="1"/>
                    <a:pt x="17" y="4"/>
                    <a:pt x="18" y="0"/>
                  </a:cubicBezTo>
                  <a:cubicBezTo>
                    <a:pt x="24" y="1"/>
                    <a:pt x="16" y="2"/>
                    <a:pt x="22" y="3"/>
                  </a:cubicBezTo>
                  <a:cubicBezTo>
                    <a:pt x="22" y="3"/>
                    <a:pt x="26" y="4"/>
                    <a:pt x="27" y="5"/>
                  </a:cubicBezTo>
                  <a:cubicBezTo>
                    <a:pt x="28" y="6"/>
                    <a:pt x="32" y="6"/>
                    <a:pt x="38" y="6"/>
                  </a:cubicBezTo>
                  <a:cubicBezTo>
                    <a:pt x="36" y="11"/>
                    <a:pt x="45" y="7"/>
                    <a:pt x="42" y="13"/>
                  </a:cubicBezTo>
                  <a:cubicBezTo>
                    <a:pt x="44" y="11"/>
                    <a:pt x="45" y="12"/>
                    <a:pt x="46" y="14"/>
                  </a:cubicBezTo>
                  <a:cubicBezTo>
                    <a:pt x="49" y="15"/>
                    <a:pt x="55" y="13"/>
                    <a:pt x="56" y="16"/>
                  </a:cubicBezTo>
                </a:path>
              </a:pathLst>
            </a:custGeom>
            <a:grpFill/>
            <a:ln>
              <a:noFill/>
            </a:ln>
          </p:spPr>
          <p:txBody>
            <a:bodyPr/>
            <a:lstStyle/>
            <a:p>
              <a:pPr defTabSz="1228090">
                <a:defRPr/>
              </a:pPr>
              <a:endParaRPr lang="zh-CN" altLang="en-US" sz="2400"/>
            </a:p>
          </p:txBody>
        </p:sp>
        <p:sp>
          <p:nvSpPr>
            <p:cNvPr id="61" name="Freeform 62"/>
            <p:cNvSpPr/>
            <p:nvPr/>
          </p:nvSpPr>
          <p:spPr bwMode="auto">
            <a:xfrm>
              <a:off x="2805112" y="2713038"/>
              <a:ext cx="90488" cy="49213"/>
            </a:xfrm>
            <a:custGeom>
              <a:avLst/>
              <a:gdLst>
                <a:gd name="T0" fmla="*/ 2 w 24"/>
                <a:gd name="T1" fmla="*/ 0 h 13"/>
                <a:gd name="T2" fmla="*/ 13 w 24"/>
                <a:gd name="T3" fmla="*/ 1 h 13"/>
                <a:gd name="T4" fmla="*/ 18 w 24"/>
                <a:gd name="T5" fmla="*/ 3 h 13"/>
                <a:gd name="T6" fmla="*/ 24 w 24"/>
                <a:gd name="T7" fmla="*/ 6 h 13"/>
                <a:gd name="T8" fmla="*/ 4 w 24"/>
                <a:gd name="T9" fmla="*/ 8 h 13"/>
                <a:gd name="T10" fmla="*/ 7 w 24"/>
                <a:gd name="T11" fmla="*/ 7 h 13"/>
                <a:gd name="T12" fmla="*/ 2 w 2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4" h="13">
                  <a:moveTo>
                    <a:pt x="2" y="0"/>
                  </a:moveTo>
                  <a:cubicBezTo>
                    <a:pt x="4" y="2"/>
                    <a:pt x="9" y="0"/>
                    <a:pt x="13" y="1"/>
                  </a:cubicBezTo>
                  <a:cubicBezTo>
                    <a:pt x="13" y="2"/>
                    <a:pt x="17" y="7"/>
                    <a:pt x="18" y="3"/>
                  </a:cubicBezTo>
                  <a:cubicBezTo>
                    <a:pt x="21" y="3"/>
                    <a:pt x="20" y="7"/>
                    <a:pt x="24" y="6"/>
                  </a:cubicBezTo>
                  <a:cubicBezTo>
                    <a:pt x="24" y="13"/>
                    <a:pt x="9" y="10"/>
                    <a:pt x="4" y="8"/>
                  </a:cubicBezTo>
                  <a:cubicBezTo>
                    <a:pt x="4" y="7"/>
                    <a:pt x="7" y="7"/>
                    <a:pt x="7" y="7"/>
                  </a:cubicBezTo>
                  <a:cubicBezTo>
                    <a:pt x="7" y="5"/>
                    <a:pt x="0" y="5"/>
                    <a:pt x="2" y="0"/>
                  </a:cubicBezTo>
                </a:path>
              </a:pathLst>
            </a:custGeom>
            <a:grpFill/>
            <a:ln>
              <a:noFill/>
            </a:ln>
          </p:spPr>
          <p:txBody>
            <a:bodyPr/>
            <a:lstStyle/>
            <a:p>
              <a:pPr defTabSz="1228090">
                <a:defRPr/>
              </a:pPr>
              <a:endParaRPr lang="zh-CN" altLang="en-US" sz="2400"/>
            </a:p>
          </p:txBody>
        </p:sp>
        <p:sp>
          <p:nvSpPr>
            <p:cNvPr id="62" name="Freeform 63"/>
            <p:cNvSpPr/>
            <p:nvPr/>
          </p:nvSpPr>
          <p:spPr bwMode="auto">
            <a:xfrm>
              <a:off x="6699250" y="2716213"/>
              <a:ext cx="44450" cy="33338"/>
            </a:xfrm>
            <a:custGeom>
              <a:avLst/>
              <a:gdLst>
                <a:gd name="T0" fmla="*/ 10 w 12"/>
                <a:gd name="T1" fmla="*/ 0 h 9"/>
                <a:gd name="T2" fmla="*/ 7 w 12"/>
                <a:gd name="T3" fmla="*/ 9 h 9"/>
                <a:gd name="T4" fmla="*/ 0 w 12"/>
                <a:gd name="T5" fmla="*/ 3 h 9"/>
                <a:gd name="T6" fmla="*/ 3 w 12"/>
                <a:gd name="T7" fmla="*/ 0 h 9"/>
                <a:gd name="T8" fmla="*/ 10 w 12"/>
                <a:gd name="T9" fmla="*/ 0 h 9"/>
              </a:gdLst>
              <a:ahLst/>
              <a:cxnLst>
                <a:cxn ang="0">
                  <a:pos x="T0" y="T1"/>
                </a:cxn>
                <a:cxn ang="0">
                  <a:pos x="T2" y="T3"/>
                </a:cxn>
                <a:cxn ang="0">
                  <a:pos x="T4" y="T5"/>
                </a:cxn>
                <a:cxn ang="0">
                  <a:pos x="T6" y="T7"/>
                </a:cxn>
                <a:cxn ang="0">
                  <a:pos x="T8" y="T9"/>
                </a:cxn>
              </a:cxnLst>
              <a:rect l="0" t="0" r="r" b="b"/>
              <a:pathLst>
                <a:path w="12" h="9">
                  <a:moveTo>
                    <a:pt x="10" y="0"/>
                  </a:moveTo>
                  <a:cubicBezTo>
                    <a:pt x="12" y="6"/>
                    <a:pt x="7" y="4"/>
                    <a:pt x="7" y="9"/>
                  </a:cubicBezTo>
                  <a:cubicBezTo>
                    <a:pt x="4" y="8"/>
                    <a:pt x="0" y="8"/>
                    <a:pt x="0" y="3"/>
                  </a:cubicBezTo>
                  <a:cubicBezTo>
                    <a:pt x="3" y="4"/>
                    <a:pt x="3" y="2"/>
                    <a:pt x="3" y="0"/>
                  </a:cubicBezTo>
                  <a:lnTo>
                    <a:pt x="10" y="0"/>
                  </a:lnTo>
                  <a:close/>
                </a:path>
              </a:pathLst>
            </a:custGeom>
            <a:grpFill/>
            <a:ln>
              <a:noFill/>
            </a:ln>
          </p:spPr>
          <p:txBody>
            <a:bodyPr/>
            <a:lstStyle/>
            <a:p>
              <a:pPr defTabSz="1228090">
                <a:defRPr/>
              </a:pPr>
              <a:endParaRPr lang="zh-CN" altLang="en-US" sz="2400"/>
            </a:p>
          </p:txBody>
        </p:sp>
        <p:sp>
          <p:nvSpPr>
            <p:cNvPr id="63" name="Freeform 64"/>
            <p:cNvSpPr/>
            <p:nvPr/>
          </p:nvSpPr>
          <p:spPr bwMode="auto">
            <a:xfrm>
              <a:off x="2776537" y="2727325"/>
              <a:ext cx="33338" cy="26988"/>
            </a:xfrm>
            <a:custGeom>
              <a:avLst/>
              <a:gdLst>
                <a:gd name="T0" fmla="*/ 7 w 9"/>
                <a:gd name="T1" fmla="*/ 7 h 7"/>
                <a:gd name="T2" fmla="*/ 0 w 9"/>
                <a:gd name="T3" fmla="*/ 6 h 7"/>
                <a:gd name="T4" fmla="*/ 7 w 9"/>
                <a:gd name="T5" fmla="*/ 7 h 7"/>
              </a:gdLst>
              <a:ahLst/>
              <a:cxnLst>
                <a:cxn ang="0">
                  <a:pos x="T0" y="T1"/>
                </a:cxn>
                <a:cxn ang="0">
                  <a:pos x="T2" y="T3"/>
                </a:cxn>
                <a:cxn ang="0">
                  <a:pos x="T4" y="T5"/>
                </a:cxn>
              </a:cxnLst>
              <a:rect l="0" t="0" r="r" b="b"/>
              <a:pathLst>
                <a:path w="9" h="7">
                  <a:moveTo>
                    <a:pt x="7" y="7"/>
                  </a:moveTo>
                  <a:cubicBezTo>
                    <a:pt x="5" y="6"/>
                    <a:pt x="3" y="5"/>
                    <a:pt x="0" y="6"/>
                  </a:cubicBezTo>
                  <a:cubicBezTo>
                    <a:pt x="1" y="3"/>
                    <a:pt x="9" y="0"/>
                    <a:pt x="7" y="7"/>
                  </a:cubicBezTo>
                </a:path>
              </a:pathLst>
            </a:custGeom>
            <a:grpFill/>
            <a:ln>
              <a:noFill/>
            </a:ln>
          </p:spPr>
          <p:txBody>
            <a:bodyPr/>
            <a:lstStyle/>
            <a:p>
              <a:pPr defTabSz="1228090">
                <a:defRPr/>
              </a:pPr>
              <a:endParaRPr lang="zh-CN" altLang="en-US" sz="2400"/>
            </a:p>
          </p:txBody>
        </p:sp>
        <p:sp>
          <p:nvSpPr>
            <p:cNvPr id="64" name="Freeform 65"/>
            <p:cNvSpPr/>
            <p:nvPr/>
          </p:nvSpPr>
          <p:spPr bwMode="auto">
            <a:xfrm>
              <a:off x="2686050" y="2735263"/>
              <a:ext cx="41275" cy="26988"/>
            </a:xfrm>
            <a:custGeom>
              <a:avLst/>
              <a:gdLst>
                <a:gd name="T0" fmla="*/ 1 w 11"/>
                <a:gd name="T1" fmla="*/ 2 h 7"/>
                <a:gd name="T2" fmla="*/ 10 w 11"/>
                <a:gd name="T3" fmla="*/ 5 h 7"/>
                <a:gd name="T4" fmla="*/ 1 w 11"/>
                <a:gd name="T5" fmla="*/ 2 h 7"/>
              </a:gdLst>
              <a:ahLst/>
              <a:cxnLst>
                <a:cxn ang="0">
                  <a:pos x="T0" y="T1"/>
                </a:cxn>
                <a:cxn ang="0">
                  <a:pos x="T2" y="T3"/>
                </a:cxn>
                <a:cxn ang="0">
                  <a:pos x="T4" y="T5"/>
                </a:cxn>
              </a:cxnLst>
              <a:rect l="0" t="0" r="r" b="b"/>
              <a:pathLst>
                <a:path w="11" h="7">
                  <a:moveTo>
                    <a:pt x="1" y="2"/>
                  </a:moveTo>
                  <a:cubicBezTo>
                    <a:pt x="4" y="3"/>
                    <a:pt x="11" y="0"/>
                    <a:pt x="10" y="5"/>
                  </a:cubicBezTo>
                  <a:cubicBezTo>
                    <a:pt x="7" y="4"/>
                    <a:pt x="0" y="7"/>
                    <a:pt x="1" y="2"/>
                  </a:cubicBezTo>
                </a:path>
              </a:pathLst>
            </a:custGeom>
            <a:grpFill/>
            <a:ln>
              <a:noFill/>
            </a:ln>
          </p:spPr>
          <p:txBody>
            <a:bodyPr/>
            <a:lstStyle/>
            <a:p>
              <a:pPr defTabSz="1228090">
                <a:defRPr/>
              </a:pPr>
              <a:endParaRPr lang="zh-CN" altLang="en-US" sz="2400"/>
            </a:p>
          </p:txBody>
        </p:sp>
        <p:sp>
          <p:nvSpPr>
            <p:cNvPr id="65" name="Freeform 66"/>
            <p:cNvSpPr/>
            <p:nvPr/>
          </p:nvSpPr>
          <p:spPr bwMode="auto">
            <a:xfrm>
              <a:off x="6934200" y="2749550"/>
              <a:ext cx="60325" cy="101600"/>
            </a:xfrm>
            <a:custGeom>
              <a:avLst/>
              <a:gdLst>
                <a:gd name="T0" fmla="*/ 7 w 16"/>
                <a:gd name="T1" fmla="*/ 0 h 27"/>
                <a:gd name="T2" fmla="*/ 13 w 16"/>
                <a:gd name="T3" fmla="*/ 0 h 27"/>
                <a:gd name="T4" fmla="*/ 16 w 16"/>
                <a:gd name="T5" fmla="*/ 10 h 27"/>
                <a:gd name="T6" fmla="*/ 12 w 16"/>
                <a:gd name="T7" fmla="*/ 14 h 27"/>
                <a:gd name="T8" fmla="*/ 10 w 16"/>
                <a:gd name="T9" fmla="*/ 18 h 27"/>
                <a:gd name="T10" fmla="*/ 9 w 16"/>
                <a:gd name="T11" fmla="*/ 25 h 27"/>
                <a:gd name="T12" fmla="*/ 5 w 16"/>
                <a:gd name="T13" fmla="*/ 21 h 27"/>
                <a:gd name="T14" fmla="*/ 0 w 16"/>
                <a:gd name="T15" fmla="*/ 15 h 27"/>
                <a:gd name="T16" fmla="*/ 3 w 16"/>
                <a:gd name="T17" fmla="*/ 7 h 27"/>
                <a:gd name="T18" fmla="*/ 7 w 16"/>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7">
                  <a:moveTo>
                    <a:pt x="7" y="0"/>
                  </a:moveTo>
                  <a:cubicBezTo>
                    <a:pt x="13" y="0"/>
                    <a:pt x="13" y="0"/>
                    <a:pt x="13" y="0"/>
                  </a:cubicBezTo>
                  <a:cubicBezTo>
                    <a:pt x="15" y="2"/>
                    <a:pt x="15" y="6"/>
                    <a:pt x="16" y="10"/>
                  </a:cubicBezTo>
                  <a:cubicBezTo>
                    <a:pt x="13" y="10"/>
                    <a:pt x="15" y="14"/>
                    <a:pt x="12" y="14"/>
                  </a:cubicBezTo>
                  <a:cubicBezTo>
                    <a:pt x="12" y="16"/>
                    <a:pt x="12" y="18"/>
                    <a:pt x="10" y="18"/>
                  </a:cubicBezTo>
                  <a:cubicBezTo>
                    <a:pt x="9" y="20"/>
                    <a:pt x="12" y="25"/>
                    <a:pt x="9" y="25"/>
                  </a:cubicBezTo>
                  <a:cubicBezTo>
                    <a:pt x="4" y="27"/>
                    <a:pt x="8" y="21"/>
                    <a:pt x="5" y="21"/>
                  </a:cubicBezTo>
                  <a:cubicBezTo>
                    <a:pt x="3" y="21"/>
                    <a:pt x="2" y="17"/>
                    <a:pt x="0" y="15"/>
                  </a:cubicBezTo>
                  <a:cubicBezTo>
                    <a:pt x="0" y="11"/>
                    <a:pt x="5" y="13"/>
                    <a:pt x="3" y="7"/>
                  </a:cubicBezTo>
                  <a:cubicBezTo>
                    <a:pt x="7" y="10"/>
                    <a:pt x="7" y="3"/>
                    <a:pt x="7" y="0"/>
                  </a:cubicBezTo>
                </a:path>
              </a:pathLst>
            </a:custGeom>
            <a:grpFill/>
            <a:ln>
              <a:noFill/>
            </a:ln>
          </p:spPr>
          <p:txBody>
            <a:bodyPr/>
            <a:lstStyle/>
            <a:p>
              <a:pPr defTabSz="1228090">
                <a:defRPr/>
              </a:pPr>
              <a:endParaRPr lang="zh-CN" altLang="en-US" sz="2400"/>
            </a:p>
          </p:txBody>
        </p:sp>
        <p:sp>
          <p:nvSpPr>
            <p:cNvPr id="66" name="Freeform 67"/>
            <p:cNvSpPr/>
            <p:nvPr/>
          </p:nvSpPr>
          <p:spPr bwMode="auto">
            <a:xfrm>
              <a:off x="6994525" y="2836863"/>
              <a:ext cx="79375" cy="82550"/>
            </a:xfrm>
            <a:custGeom>
              <a:avLst/>
              <a:gdLst>
                <a:gd name="T0" fmla="*/ 11 w 21"/>
                <a:gd name="T1" fmla="*/ 2 h 22"/>
                <a:gd name="T2" fmla="*/ 15 w 21"/>
                <a:gd name="T3" fmla="*/ 6 h 22"/>
                <a:gd name="T4" fmla="*/ 14 w 21"/>
                <a:gd name="T5" fmla="*/ 8 h 22"/>
                <a:gd name="T6" fmla="*/ 15 w 21"/>
                <a:gd name="T7" fmla="*/ 11 h 22"/>
                <a:gd name="T8" fmla="*/ 21 w 21"/>
                <a:gd name="T9" fmla="*/ 18 h 22"/>
                <a:gd name="T10" fmla="*/ 18 w 21"/>
                <a:gd name="T11" fmla="*/ 22 h 22"/>
                <a:gd name="T12" fmla="*/ 14 w 21"/>
                <a:gd name="T13" fmla="*/ 22 h 22"/>
                <a:gd name="T14" fmla="*/ 7 w 21"/>
                <a:gd name="T15" fmla="*/ 15 h 22"/>
                <a:gd name="T16" fmla="*/ 10 w 21"/>
                <a:gd name="T17" fmla="*/ 12 h 22"/>
                <a:gd name="T18" fmla="*/ 0 w 21"/>
                <a:gd name="T19" fmla="*/ 4 h 22"/>
                <a:gd name="T20" fmla="*/ 11 w 21"/>
                <a:gd name="T21"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11" y="2"/>
                  </a:moveTo>
                  <a:cubicBezTo>
                    <a:pt x="7" y="7"/>
                    <a:pt x="14" y="5"/>
                    <a:pt x="15" y="6"/>
                  </a:cubicBezTo>
                  <a:cubicBezTo>
                    <a:pt x="16" y="8"/>
                    <a:pt x="14" y="7"/>
                    <a:pt x="14" y="8"/>
                  </a:cubicBezTo>
                  <a:cubicBezTo>
                    <a:pt x="14" y="8"/>
                    <a:pt x="15" y="10"/>
                    <a:pt x="15" y="11"/>
                  </a:cubicBezTo>
                  <a:cubicBezTo>
                    <a:pt x="17" y="13"/>
                    <a:pt x="21" y="13"/>
                    <a:pt x="21" y="18"/>
                  </a:cubicBezTo>
                  <a:cubicBezTo>
                    <a:pt x="18" y="17"/>
                    <a:pt x="18" y="20"/>
                    <a:pt x="18" y="22"/>
                  </a:cubicBezTo>
                  <a:cubicBezTo>
                    <a:pt x="17" y="21"/>
                    <a:pt x="14" y="20"/>
                    <a:pt x="14" y="22"/>
                  </a:cubicBezTo>
                  <a:cubicBezTo>
                    <a:pt x="10" y="21"/>
                    <a:pt x="11" y="15"/>
                    <a:pt x="7" y="15"/>
                  </a:cubicBezTo>
                  <a:cubicBezTo>
                    <a:pt x="7" y="13"/>
                    <a:pt x="10" y="14"/>
                    <a:pt x="10" y="12"/>
                  </a:cubicBezTo>
                  <a:cubicBezTo>
                    <a:pt x="6" y="9"/>
                    <a:pt x="4" y="5"/>
                    <a:pt x="0" y="4"/>
                  </a:cubicBezTo>
                  <a:cubicBezTo>
                    <a:pt x="3" y="0"/>
                    <a:pt x="6" y="1"/>
                    <a:pt x="11" y="2"/>
                  </a:cubicBezTo>
                </a:path>
              </a:pathLst>
            </a:custGeom>
            <a:grpFill/>
            <a:ln>
              <a:noFill/>
            </a:ln>
          </p:spPr>
          <p:txBody>
            <a:bodyPr/>
            <a:lstStyle/>
            <a:p>
              <a:pPr defTabSz="1228090">
                <a:defRPr/>
              </a:pPr>
              <a:endParaRPr lang="zh-CN" altLang="en-US" sz="2400"/>
            </a:p>
          </p:txBody>
        </p:sp>
        <p:sp>
          <p:nvSpPr>
            <p:cNvPr id="67" name="Rectangle 68"/>
            <p:cNvSpPr>
              <a:spLocks noChangeArrowheads="1"/>
            </p:cNvSpPr>
            <p:nvPr/>
          </p:nvSpPr>
          <p:spPr bwMode="auto">
            <a:xfrm>
              <a:off x="6961187" y="2870200"/>
              <a:ext cx="19050" cy="11113"/>
            </a:xfrm>
            <a:prstGeom prst="rect">
              <a:avLst/>
            </a:prstGeom>
            <a:grpFill/>
            <a:ln>
              <a:noFill/>
            </a:ln>
          </p:spPr>
          <p:txBody>
            <a:bodyPr/>
            <a:lstStyle/>
            <a:p>
              <a:pPr defTabSz="1228090">
                <a:defRPr/>
              </a:pPr>
              <a:endParaRPr lang="zh-CN" altLang="en-US" sz="2400"/>
            </a:p>
          </p:txBody>
        </p:sp>
        <p:sp>
          <p:nvSpPr>
            <p:cNvPr id="68" name="Freeform 69"/>
            <p:cNvSpPr/>
            <p:nvPr/>
          </p:nvSpPr>
          <p:spPr bwMode="auto">
            <a:xfrm>
              <a:off x="6986587" y="2884488"/>
              <a:ext cx="46038" cy="65088"/>
            </a:xfrm>
            <a:custGeom>
              <a:avLst/>
              <a:gdLst>
                <a:gd name="T0" fmla="*/ 12 w 12"/>
                <a:gd name="T1" fmla="*/ 14 h 17"/>
                <a:gd name="T2" fmla="*/ 5 w 12"/>
                <a:gd name="T3" fmla="*/ 16 h 17"/>
                <a:gd name="T4" fmla="*/ 0 w 12"/>
                <a:gd name="T5" fmla="*/ 9 h 17"/>
                <a:gd name="T6" fmla="*/ 12 w 12"/>
                <a:gd name="T7" fmla="*/ 14 h 17"/>
              </a:gdLst>
              <a:ahLst/>
              <a:cxnLst>
                <a:cxn ang="0">
                  <a:pos x="T0" y="T1"/>
                </a:cxn>
                <a:cxn ang="0">
                  <a:pos x="T2" y="T3"/>
                </a:cxn>
                <a:cxn ang="0">
                  <a:pos x="T4" y="T5"/>
                </a:cxn>
                <a:cxn ang="0">
                  <a:pos x="T6" y="T7"/>
                </a:cxn>
              </a:cxnLst>
              <a:rect l="0" t="0" r="r" b="b"/>
              <a:pathLst>
                <a:path w="12" h="17">
                  <a:moveTo>
                    <a:pt x="12" y="14"/>
                  </a:moveTo>
                  <a:cubicBezTo>
                    <a:pt x="12" y="17"/>
                    <a:pt x="7" y="15"/>
                    <a:pt x="5" y="16"/>
                  </a:cubicBezTo>
                  <a:cubicBezTo>
                    <a:pt x="5" y="12"/>
                    <a:pt x="6" y="7"/>
                    <a:pt x="0" y="9"/>
                  </a:cubicBezTo>
                  <a:cubicBezTo>
                    <a:pt x="6" y="0"/>
                    <a:pt x="5" y="16"/>
                    <a:pt x="12" y="14"/>
                  </a:cubicBezTo>
                </a:path>
              </a:pathLst>
            </a:custGeom>
            <a:grpFill/>
            <a:ln>
              <a:noFill/>
            </a:ln>
          </p:spPr>
          <p:txBody>
            <a:bodyPr/>
            <a:lstStyle/>
            <a:p>
              <a:pPr defTabSz="1228090">
                <a:defRPr/>
              </a:pPr>
              <a:endParaRPr lang="zh-CN" altLang="en-US" sz="2400"/>
            </a:p>
          </p:txBody>
        </p:sp>
        <p:sp>
          <p:nvSpPr>
            <p:cNvPr id="69" name="Freeform 70"/>
            <p:cNvSpPr/>
            <p:nvPr/>
          </p:nvSpPr>
          <p:spPr bwMode="auto">
            <a:xfrm>
              <a:off x="6080125" y="2938463"/>
              <a:ext cx="44450" cy="77788"/>
            </a:xfrm>
            <a:custGeom>
              <a:avLst/>
              <a:gdLst>
                <a:gd name="T0" fmla="*/ 3 w 12"/>
                <a:gd name="T1" fmla="*/ 2 h 21"/>
                <a:gd name="T2" fmla="*/ 7 w 12"/>
                <a:gd name="T3" fmla="*/ 6 h 21"/>
                <a:gd name="T4" fmla="*/ 8 w 12"/>
                <a:gd name="T5" fmla="*/ 7 h 21"/>
                <a:gd name="T6" fmla="*/ 11 w 12"/>
                <a:gd name="T7" fmla="*/ 10 h 21"/>
                <a:gd name="T8" fmla="*/ 10 w 12"/>
                <a:gd name="T9" fmla="*/ 12 h 21"/>
                <a:gd name="T10" fmla="*/ 11 w 12"/>
                <a:gd name="T11" fmla="*/ 19 h 21"/>
                <a:gd name="T12" fmla="*/ 8 w 12"/>
                <a:gd name="T13" fmla="*/ 21 h 21"/>
                <a:gd name="T14" fmla="*/ 3 w 12"/>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2"/>
                  </a:moveTo>
                  <a:cubicBezTo>
                    <a:pt x="5" y="0"/>
                    <a:pt x="6" y="5"/>
                    <a:pt x="7" y="6"/>
                  </a:cubicBezTo>
                  <a:cubicBezTo>
                    <a:pt x="7" y="7"/>
                    <a:pt x="8" y="6"/>
                    <a:pt x="8" y="7"/>
                  </a:cubicBezTo>
                  <a:cubicBezTo>
                    <a:pt x="8" y="9"/>
                    <a:pt x="11" y="9"/>
                    <a:pt x="11" y="10"/>
                  </a:cubicBezTo>
                  <a:cubicBezTo>
                    <a:pt x="12" y="12"/>
                    <a:pt x="10" y="11"/>
                    <a:pt x="10" y="12"/>
                  </a:cubicBezTo>
                  <a:cubicBezTo>
                    <a:pt x="9" y="13"/>
                    <a:pt x="12" y="15"/>
                    <a:pt x="11" y="19"/>
                  </a:cubicBezTo>
                  <a:cubicBezTo>
                    <a:pt x="9" y="18"/>
                    <a:pt x="8" y="20"/>
                    <a:pt x="8" y="21"/>
                  </a:cubicBezTo>
                  <a:cubicBezTo>
                    <a:pt x="0" y="19"/>
                    <a:pt x="1" y="11"/>
                    <a:pt x="3" y="2"/>
                  </a:cubicBezTo>
                </a:path>
              </a:pathLst>
            </a:custGeom>
            <a:grpFill/>
            <a:ln>
              <a:noFill/>
            </a:ln>
          </p:spPr>
          <p:txBody>
            <a:bodyPr/>
            <a:lstStyle/>
            <a:p>
              <a:pPr defTabSz="1228090">
                <a:defRPr/>
              </a:pPr>
              <a:endParaRPr lang="zh-CN" altLang="en-US" sz="2400"/>
            </a:p>
          </p:txBody>
        </p:sp>
        <p:sp>
          <p:nvSpPr>
            <p:cNvPr id="70" name="Freeform 71"/>
            <p:cNvSpPr/>
            <p:nvPr/>
          </p:nvSpPr>
          <p:spPr bwMode="auto">
            <a:xfrm>
              <a:off x="7027862" y="2941638"/>
              <a:ext cx="57150" cy="85725"/>
            </a:xfrm>
            <a:custGeom>
              <a:avLst/>
              <a:gdLst>
                <a:gd name="T0" fmla="*/ 12 w 15"/>
                <a:gd name="T1" fmla="*/ 1 h 23"/>
                <a:gd name="T2" fmla="*/ 15 w 15"/>
                <a:gd name="T3" fmla="*/ 12 h 23"/>
                <a:gd name="T4" fmla="*/ 11 w 15"/>
                <a:gd name="T5" fmla="*/ 13 h 23"/>
                <a:gd name="T6" fmla="*/ 11 w 15"/>
                <a:gd name="T7" fmla="*/ 23 h 23"/>
                <a:gd name="T8" fmla="*/ 3 w 15"/>
                <a:gd name="T9" fmla="*/ 19 h 23"/>
                <a:gd name="T10" fmla="*/ 5 w 15"/>
                <a:gd name="T11" fmla="*/ 13 h 23"/>
                <a:gd name="T12" fmla="*/ 5 w 15"/>
                <a:gd name="T13" fmla="*/ 11 h 23"/>
                <a:gd name="T14" fmla="*/ 3 w 15"/>
                <a:gd name="T15" fmla="*/ 11 h 23"/>
                <a:gd name="T16" fmla="*/ 6 w 15"/>
                <a:gd name="T17" fmla="*/ 6 h 23"/>
                <a:gd name="T18" fmla="*/ 9 w 15"/>
                <a:gd name="T19" fmla="*/ 2 h 23"/>
                <a:gd name="T20" fmla="*/ 12 w 15"/>
                <a:gd name="T21"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3">
                  <a:moveTo>
                    <a:pt x="12" y="1"/>
                  </a:moveTo>
                  <a:cubicBezTo>
                    <a:pt x="12" y="6"/>
                    <a:pt x="11" y="11"/>
                    <a:pt x="15" y="12"/>
                  </a:cubicBezTo>
                  <a:cubicBezTo>
                    <a:pt x="14" y="14"/>
                    <a:pt x="12" y="13"/>
                    <a:pt x="11" y="13"/>
                  </a:cubicBezTo>
                  <a:cubicBezTo>
                    <a:pt x="13" y="16"/>
                    <a:pt x="9" y="18"/>
                    <a:pt x="11" y="23"/>
                  </a:cubicBezTo>
                  <a:cubicBezTo>
                    <a:pt x="7" y="23"/>
                    <a:pt x="7" y="19"/>
                    <a:pt x="3" y="19"/>
                  </a:cubicBezTo>
                  <a:cubicBezTo>
                    <a:pt x="3" y="16"/>
                    <a:pt x="5" y="15"/>
                    <a:pt x="5" y="13"/>
                  </a:cubicBezTo>
                  <a:cubicBezTo>
                    <a:pt x="5" y="12"/>
                    <a:pt x="2" y="11"/>
                    <a:pt x="5" y="11"/>
                  </a:cubicBezTo>
                  <a:cubicBezTo>
                    <a:pt x="5" y="9"/>
                    <a:pt x="3" y="10"/>
                    <a:pt x="3" y="11"/>
                  </a:cubicBezTo>
                  <a:cubicBezTo>
                    <a:pt x="0" y="10"/>
                    <a:pt x="3" y="5"/>
                    <a:pt x="6" y="6"/>
                  </a:cubicBezTo>
                  <a:cubicBezTo>
                    <a:pt x="6" y="4"/>
                    <a:pt x="8" y="3"/>
                    <a:pt x="9" y="2"/>
                  </a:cubicBezTo>
                  <a:cubicBezTo>
                    <a:pt x="10" y="2"/>
                    <a:pt x="10" y="0"/>
                    <a:pt x="12" y="1"/>
                  </a:cubicBezTo>
                </a:path>
              </a:pathLst>
            </a:custGeom>
            <a:grpFill/>
            <a:ln>
              <a:noFill/>
            </a:ln>
          </p:spPr>
          <p:txBody>
            <a:bodyPr/>
            <a:lstStyle/>
            <a:p>
              <a:pPr defTabSz="1228090">
                <a:defRPr/>
              </a:pPr>
              <a:endParaRPr lang="zh-CN" altLang="en-US" sz="2400"/>
            </a:p>
          </p:txBody>
        </p:sp>
        <p:sp>
          <p:nvSpPr>
            <p:cNvPr id="71" name="Freeform 72"/>
            <p:cNvSpPr/>
            <p:nvPr/>
          </p:nvSpPr>
          <p:spPr bwMode="auto">
            <a:xfrm>
              <a:off x="6986587" y="2960688"/>
              <a:ext cx="41275" cy="36513"/>
            </a:xfrm>
            <a:custGeom>
              <a:avLst/>
              <a:gdLst>
                <a:gd name="T0" fmla="*/ 6 w 11"/>
                <a:gd name="T1" fmla="*/ 0 h 10"/>
                <a:gd name="T2" fmla="*/ 10 w 11"/>
                <a:gd name="T3" fmla="*/ 4 h 10"/>
                <a:gd name="T4" fmla="*/ 9 w 11"/>
                <a:gd name="T5" fmla="*/ 6 h 10"/>
                <a:gd name="T6" fmla="*/ 0 w 11"/>
                <a:gd name="T7" fmla="*/ 10 h 10"/>
                <a:gd name="T8" fmla="*/ 6 w 11"/>
                <a:gd name="T9" fmla="*/ 0 h 10"/>
              </a:gdLst>
              <a:ahLst/>
              <a:cxnLst>
                <a:cxn ang="0">
                  <a:pos x="T0" y="T1"/>
                </a:cxn>
                <a:cxn ang="0">
                  <a:pos x="T2" y="T3"/>
                </a:cxn>
                <a:cxn ang="0">
                  <a:pos x="T4" y="T5"/>
                </a:cxn>
                <a:cxn ang="0">
                  <a:pos x="T6" y="T7"/>
                </a:cxn>
                <a:cxn ang="0">
                  <a:pos x="T8" y="T9"/>
                </a:cxn>
              </a:cxnLst>
              <a:rect l="0" t="0" r="r" b="b"/>
              <a:pathLst>
                <a:path w="11" h="10">
                  <a:moveTo>
                    <a:pt x="6" y="0"/>
                  </a:moveTo>
                  <a:cubicBezTo>
                    <a:pt x="9" y="0"/>
                    <a:pt x="11" y="1"/>
                    <a:pt x="10" y="4"/>
                  </a:cubicBezTo>
                  <a:cubicBezTo>
                    <a:pt x="8" y="4"/>
                    <a:pt x="7" y="5"/>
                    <a:pt x="9" y="6"/>
                  </a:cubicBezTo>
                  <a:cubicBezTo>
                    <a:pt x="8" y="7"/>
                    <a:pt x="4" y="9"/>
                    <a:pt x="0" y="10"/>
                  </a:cubicBezTo>
                  <a:cubicBezTo>
                    <a:pt x="0" y="4"/>
                    <a:pt x="6" y="5"/>
                    <a:pt x="6" y="0"/>
                  </a:cubicBezTo>
                </a:path>
              </a:pathLst>
            </a:custGeom>
            <a:grpFill/>
            <a:ln>
              <a:noFill/>
            </a:ln>
          </p:spPr>
          <p:txBody>
            <a:bodyPr/>
            <a:lstStyle/>
            <a:p>
              <a:pPr defTabSz="1228090">
                <a:defRPr/>
              </a:pPr>
              <a:endParaRPr lang="zh-CN" altLang="en-US" sz="2400"/>
            </a:p>
          </p:txBody>
        </p:sp>
        <p:sp>
          <p:nvSpPr>
            <p:cNvPr id="72" name="Freeform 73"/>
            <p:cNvSpPr/>
            <p:nvPr/>
          </p:nvSpPr>
          <p:spPr bwMode="auto">
            <a:xfrm>
              <a:off x="7104062" y="3095625"/>
              <a:ext cx="25400" cy="52388"/>
            </a:xfrm>
            <a:custGeom>
              <a:avLst/>
              <a:gdLst>
                <a:gd name="T0" fmla="*/ 2 w 7"/>
                <a:gd name="T1" fmla="*/ 0 h 14"/>
                <a:gd name="T2" fmla="*/ 7 w 7"/>
                <a:gd name="T3" fmla="*/ 5 h 14"/>
                <a:gd name="T4" fmla="*/ 0 w 7"/>
                <a:gd name="T5" fmla="*/ 13 h 14"/>
                <a:gd name="T6" fmla="*/ 3 w 7"/>
                <a:gd name="T7" fmla="*/ 12 h 14"/>
                <a:gd name="T8" fmla="*/ 2 w 7"/>
                <a:gd name="T9" fmla="*/ 0 h 14"/>
              </a:gdLst>
              <a:ahLst/>
              <a:cxnLst>
                <a:cxn ang="0">
                  <a:pos x="T0" y="T1"/>
                </a:cxn>
                <a:cxn ang="0">
                  <a:pos x="T2" y="T3"/>
                </a:cxn>
                <a:cxn ang="0">
                  <a:pos x="T4" y="T5"/>
                </a:cxn>
                <a:cxn ang="0">
                  <a:pos x="T6" y="T7"/>
                </a:cxn>
                <a:cxn ang="0">
                  <a:pos x="T8" y="T9"/>
                </a:cxn>
              </a:cxnLst>
              <a:rect l="0" t="0" r="r" b="b"/>
              <a:pathLst>
                <a:path w="7" h="14">
                  <a:moveTo>
                    <a:pt x="2" y="0"/>
                  </a:moveTo>
                  <a:cubicBezTo>
                    <a:pt x="5" y="0"/>
                    <a:pt x="3" y="6"/>
                    <a:pt x="7" y="5"/>
                  </a:cubicBezTo>
                  <a:cubicBezTo>
                    <a:pt x="6" y="8"/>
                    <a:pt x="7" y="14"/>
                    <a:pt x="0" y="13"/>
                  </a:cubicBezTo>
                  <a:cubicBezTo>
                    <a:pt x="0" y="12"/>
                    <a:pt x="2" y="12"/>
                    <a:pt x="3" y="12"/>
                  </a:cubicBezTo>
                  <a:cubicBezTo>
                    <a:pt x="1" y="6"/>
                    <a:pt x="1" y="7"/>
                    <a:pt x="2" y="0"/>
                  </a:cubicBezTo>
                </a:path>
              </a:pathLst>
            </a:custGeom>
            <a:grpFill/>
            <a:ln>
              <a:noFill/>
            </a:ln>
          </p:spPr>
          <p:txBody>
            <a:bodyPr/>
            <a:lstStyle/>
            <a:p>
              <a:pPr defTabSz="1228090">
                <a:defRPr/>
              </a:pPr>
              <a:endParaRPr lang="zh-CN" altLang="en-US" sz="2400"/>
            </a:p>
          </p:txBody>
        </p:sp>
        <p:sp>
          <p:nvSpPr>
            <p:cNvPr id="73" name="Freeform 74"/>
            <p:cNvSpPr/>
            <p:nvPr/>
          </p:nvSpPr>
          <p:spPr bwMode="auto">
            <a:xfrm>
              <a:off x="6942137" y="3109913"/>
              <a:ext cx="104775" cy="34925"/>
            </a:xfrm>
            <a:custGeom>
              <a:avLst/>
              <a:gdLst>
                <a:gd name="T0" fmla="*/ 28 w 28"/>
                <a:gd name="T1" fmla="*/ 3 h 9"/>
                <a:gd name="T2" fmla="*/ 19 w 28"/>
                <a:gd name="T3" fmla="*/ 8 h 9"/>
                <a:gd name="T4" fmla="*/ 0 w 28"/>
                <a:gd name="T5" fmla="*/ 9 h 9"/>
                <a:gd name="T6" fmla="*/ 24 w 28"/>
                <a:gd name="T7" fmla="*/ 2 h 9"/>
                <a:gd name="T8" fmla="*/ 28 w 28"/>
                <a:gd name="T9" fmla="*/ 3 h 9"/>
              </a:gdLst>
              <a:ahLst/>
              <a:cxnLst>
                <a:cxn ang="0">
                  <a:pos x="T0" y="T1"/>
                </a:cxn>
                <a:cxn ang="0">
                  <a:pos x="T2" y="T3"/>
                </a:cxn>
                <a:cxn ang="0">
                  <a:pos x="T4" y="T5"/>
                </a:cxn>
                <a:cxn ang="0">
                  <a:pos x="T6" y="T7"/>
                </a:cxn>
                <a:cxn ang="0">
                  <a:pos x="T8" y="T9"/>
                </a:cxn>
              </a:cxnLst>
              <a:rect l="0" t="0" r="r" b="b"/>
              <a:pathLst>
                <a:path w="28" h="9">
                  <a:moveTo>
                    <a:pt x="28" y="3"/>
                  </a:moveTo>
                  <a:cubicBezTo>
                    <a:pt x="28" y="7"/>
                    <a:pt x="23" y="7"/>
                    <a:pt x="19" y="8"/>
                  </a:cubicBezTo>
                  <a:cubicBezTo>
                    <a:pt x="13" y="8"/>
                    <a:pt x="5" y="7"/>
                    <a:pt x="0" y="9"/>
                  </a:cubicBezTo>
                  <a:cubicBezTo>
                    <a:pt x="1" y="0"/>
                    <a:pt x="20" y="9"/>
                    <a:pt x="24" y="2"/>
                  </a:cubicBezTo>
                  <a:cubicBezTo>
                    <a:pt x="25" y="3"/>
                    <a:pt x="26" y="4"/>
                    <a:pt x="28" y="3"/>
                  </a:cubicBezTo>
                </a:path>
              </a:pathLst>
            </a:custGeom>
            <a:grpFill/>
            <a:ln>
              <a:noFill/>
            </a:ln>
          </p:spPr>
          <p:txBody>
            <a:bodyPr/>
            <a:lstStyle/>
            <a:p>
              <a:pPr defTabSz="1228090">
                <a:defRPr/>
              </a:pPr>
              <a:endParaRPr lang="zh-CN" altLang="en-US" sz="2400"/>
            </a:p>
          </p:txBody>
        </p:sp>
        <p:sp>
          <p:nvSpPr>
            <p:cNvPr id="74" name="Freeform 75"/>
            <p:cNvSpPr/>
            <p:nvPr/>
          </p:nvSpPr>
          <p:spPr bwMode="auto">
            <a:xfrm>
              <a:off x="7175500" y="3151188"/>
              <a:ext cx="66675" cy="46038"/>
            </a:xfrm>
            <a:custGeom>
              <a:avLst/>
              <a:gdLst>
                <a:gd name="T0" fmla="*/ 18 w 18"/>
                <a:gd name="T1" fmla="*/ 8 h 12"/>
                <a:gd name="T2" fmla="*/ 15 w 18"/>
                <a:gd name="T3" fmla="*/ 11 h 12"/>
                <a:gd name="T4" fmla="*/ 7 w 18"/>
                <a:gd name="T5" fmla="*/ 11 h 12"/>
                <a:gd name="T6" fmla="*/ 5 w 18"/>
                <a:gd name="T7" fmla="*/ 9 h 12"/>
                <a:gd name="T8" fmla="*/ 0 w 18"/>
                <a:gd name="T9" fmla="*/ 5 h 12"/>
                <a:gd name="T10" fmla="*/ 7 w 18"/>
                <a:gd name="T11" fmla="*/ 2 h 12"/>
                <a:gd name="T12" fmla="*/ 11 w 18"/>
                <a:gd name="T13" fmla="*/ 1 h 12"/>
                <a:gd name="T14" fmla="*/ 11 w 18"/>
                <a:gd name="T15" fmla="*/ 2 h 12"/>
                <a:gd name="T16" fmla="*/ 12 w 18"/>
                <a:gd name="T17" fmla="*/ 1 h 12"/>
                <a:gd name="T18" fmla="*/ 18 w 18"/>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8" y="8"/>
                  </a:moveTo>
                  <a:cubicBezTo>
                    <a:pt x="17" y="9"/>
                    <a:pt x="15" y="9"/>
                    <a:pt x="15" y="11"/>
                  </a:cubicBezTo>
                  <a:cubicBezTo>
                    <a:pt x="12" y="9"/>
                    <a:pt x="9" y="12"/>
                    <a:pt x="7" y="11"/>
                  </a:cubicBezTo>
                  <a:cubicBezTo>
                    <a:pt x="6" y="11"/>
                    <a:pt x="7" y="9"/>
                    <a:pt x="5" y="9"/>
                  </a:cubicBezTo>
                  <a:cubicBezTo>
                    <a:pt x="4" y="9"/>
                    <a:pt x="2" y="6"/>
                    <a:pt x="0" y="5"/>
                  </a:cubicBezTo>
                  <a:cubicBezTo>
                    <a:pt x="0" y="3"/>
                    <a:pt x="4" y="4"/>
                    <a:pt x="7" y="2"/>
                  </a:cubicBezTo>
                  <a:cubicBezTo>
                    <a:pt x="7" y="2"/>
                    <a:pt x="10" y="0"/>
                    <a:pt x="11" y="1"/>
                  </a:cubicBezTo>
                  <a:cubicBezTo>
                    <a:pt x="11" y="1"/>
                    <a:pt x="11" y="2"/>
                    <a:pt x="11" y="2"/>
                  </a:cubicBezTo>
                  <a:cubicBezTo>
                    <a:pt x="12" y="2"/>
                    <a:pt x="13" y="1"/>
                    <a:pt x="12" y="1"/>
                  </a:cubicBezTo>
                  <a:cubicBezTo>
                    <a:pt x="15" y="2"/>
                    <a:pt x="17" y="4"/>
                    <a:pt x="18" y="8"/>
                  </a:cubicBezTo>
                </a:path>
              </a:pathLst>
            </a:custGeom>
            <a:grpFill/>
            <a:ln>
              <a:noFill/>
            </a:ln>
          </p:spPr>
          <p:txBody>
            <a:bodyPr/>
            <a:lstStyle/>
            <a:p>
              <a:pPr defTabSz="1228090">
                <a:defRPr/>
              </a:pPr>
              <a:endParaRPr lang="zh-CN" altLang="en-US" sz="2400"/>
            </a:p>
          </p:txBody>
        </p:sp>
        <p:sp>
          <p:nvSpPr>
            <p:cNvPr id="75" name="Freeform 76"/>
            <p:cNvSpPr/>
            <p:nvPr/>
          </p:nvSpPr>
          <p:spPr bwMode="auto">
            <a:xfrm>
              <a:off x="7208837" y="3173413"/>
              <a:ext cx="385763" cy="206375"/>
            </a:xfrm>
            <a:custGeom>
              <a:avLst/>
              <a:gdLst>
                <a:gd name="T0" fmla="*/ 34 w 103"/>
                <a:gd name="T1" fmla="*/ 27 h 55"/>
                <a:gd name="T2" fmla="*/ 28 w 103"/>
                <a:gd name="T3" fmla="*/ 24 h 55"/>
                <a:gd name="T4" fmla="*/ 26 w 103"/>
                <a:gd name="T5" fmla="*/ 19 h 55"/>
                <a:gd name="T6" fmla="*/ 10 w 103"/>
                <a:gd name="T7" fmla="*/ 15 h 55"/>
                <a:gd name="T8" fmla="*/ 2 w 103"/>
                <a:gd name="T9" fmla="*/ 15 h 55"/>
                <a:gd name="T10" fmla="*/ 0 w 103"/>
                <a:gd name="T11" fmla="*/ 9 h 55"/>
                <a:gd name="T12" fmla="*/ 5 w 103"/>
                <a:gd name="T13" fmla="*/ 9 h 55"/>
                <a:gd name="T14" fmla="*/ 9 w 103"/>
                <a:gd name="T15" fmla="*/ 7 h 55"/>
                <a:gd name="T16" fmla="*/ 16 w 103"/>
                <a:gd name="T17" fmla="*/ 10 h 55"/>
                <a:gd name="T18" fmla="*/ 21 w 103"/>
                <a:gd name="T19" fmla="*/ 6 h 55"/>
                <a:gd name="T20" fmla="*/ 33 w 103"/>
                <a:gd name="T21" fmla="*/ 2 h 55"/>
                <a:gd name="T22" fmla="*/ 35 w 103"/>
                <a:gd name="T23" fmla="*/ 5 h 55"/>
                <a:gd name="T24" fmla="*/ 47 w 103"/>
                <a:gd name="T25" fmla="*/ 9 h 55"/>
                <a:gd name="T26" fmla="*/ 49 w 103"/>
                <a:gd name="T27" fmla="*/ 7 h 55"/>
                <a:gd name="T28" fmla="*/ 52 w 103"/>
                <a:gd name="T29" fmla="*/ 10 h 55"/>
                <a:gd name="T30" fmla="*/ 59 w 103"/>
                <a:gd name="T31" fmla="*/ 10 h 55"/>
                <a:gd name="T32" fmla="*/ 65 w 103"/>
                <a:gd name="T33" fmla="*/ 13 h 55"/>
                <a:gd name="T34" fmla="*/ 65 w 103"/>
                <a:gd name="T35" fmla="*/ 17 h 55"/>
                <a:gd name="T36" fmla="*/ 68 w 103"/>
                <a:gd name="T37" fmla="*/ 16 h 55"/>
                <a:gd name="T38" fmla="*/ 69 w 103"/>
                <a:gd name="T39" fmla="*/ 20 h 55"/>
                <a:gd name="T40" fmla="*/ 76 w 103"/>
                <a:gd name="T41" fmla="*/ 24 h 55"/>
                <a:gd name="T42" fmla="*/ 87 w 103"/>
                <a:gd name="T43" fmla="*/ 29 h 55"/>
                <a:gd name="T44" fmla="*/ 86 w 103"/>
                <a:gd name="T45" fmla="*/ 33 h 55"/>
                <a:gd name="T46" fmla="*/ 90 w 103"/>
                <a:gd name="T47" fmla="*/ 36 h 55"/>
                <a:gd name="T48" fmla="*/ 90 w 103"/>
                <a:gd name="T49" fmla="*/ 38 h 55"/>
                <a:gd name="T50" fmla="*/ 96 w 103"/>
                <a:gd name="T51" fmla="*/ 44 h 55"/>
                <a:gd name="T52" fmla="*/ 103 w 103"/>
                <a:gd name="T53" fmla="*/ 51 h 55"/>
                <a:gd name="T54" fmla="*/ 93 w 103"/>
                <a:gd name="T55" fmla="*/ 51 h 55"/>
                <a:gd name="T56" fmla="*/ 85 w 103"/>
                <a:gd name="T57" fmla="*/ 45 h 55"/>
                <a:gd name="T58" fmla="*/ 82 w 103"/>
                <a:gd name="T59" fmla="*/ 43 h 55"/>
                <a:gd name="T60" fmla="*/ 80 w 103"/>
                <a:gd name="T61" fmla="*/ 41 h 55"/>
                <a:gd name="T62" fmla="*/ 76 w 103"/>
                <a:gd name="T63" fmla="*/ 37 h 55"/>
                <a:gd name="T64" fmla="*/ 65 w 103"/>
                <a:gd name="T65" fmla="*/ 36 h 55"/>
                <a:gd name="T66" fmla="*/ 59 w 103"/>
                <a:gd name="T67" fmla="*/ 48 h 55"/>
                <a:gd name="T68" fmla="*/ 51 w 103"/>
                <a:gd name="T69" fmla="*/ 45 h 55"/>
                <a:gd name="T70" fmla="*/ 47 w 103"/>
                <a:gd name="T71" fmla="*/ 44 h 55"/>
                <a:gd name="T72" fmla="*/ 41 w 103"/>
                <a:gd name="T73" fmla="*/ 37 h 55"/>
                <a:gd name="T74" fmla="*/ 35 w 103"/>
                <a:gd name="T75" fmla="*/ 43 h 55"/>
                <a:gd name="T76" fmla="*/ 31 w 103"/>
                <a:gd name="T77" fmla="*/ 40 h 55"/>
                <a:gd name="T78" fmla="*/ 35 w 103"/>
                <a:gd name="T79" fmla="*/ 36 h 55"/>
                <a:gd name="T80" fmla="*/ 38 w 103"/>
                <a:gd name="T81" fmla="*/ 30 h 55"/>
                <a:gd name="T82" fmla="*/ 37 w 103"/>
                <a:gd name="T83" fmla="*/ 33 h 55"/>
                <a:gd name="T84" fmla="*/ 34 w 103"/>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55">
                  <a:moveTo>
                    <a:pt x="34" y="27"/>
                  </a:moveTo>
                  <a:cubicBezTo>
                    <a:pt x="31" y="27"/>
                    <a:pt x="32" y="23"/>
                    <a:pt x="28" y="24"/>
                  </a:cubicBezTo>
                  <a:cubicBezTo>
                    <a:pt x="28" y="22"/>
                    <a:pt x="26" y="21"/>
                    <a:pt x="26" y="19"/>
                  </a:cubicBezTo>
                  <a:cubicBezTo>
                    <a:pt x="20" y="18"/>
                    <a:pt x="14" y="18"/>
                    <a:pt x="10" y="15"/>
                  </a:cubicBezTo>
                  <a:cubicBezTo>
                    <a:pt x="6" y="16"/>
                    <a:pt x="7" y="15"/>
                    <a:pt x="2" y="15"/>
                  </a:cubicBezTo>
                  <a:cubicBezTo>
                    <a:pt x="2" y="12"/>
                    <a:pt x="2" y="9"/>
                    <a:pt x="0" y="9"/>
                  </a:cubicBezTo>
                  <a:cubicBezTo>
                    <a:pt x="1" y="6"/>
                    <a:pt x="3" y="9"/>
                    <a:pt x="5" y="9"/>
                  </a:cubicBezTo>
                  <a:cubicBezTo>
                    <a:pt x="7" y="9"/>
                    <a:pt x="7" y="7"/>
                    <a:pt x="9" y="7"/>
                  </a:cubicBezTo>
                  <a:cubicBezTo>
                    <a:pt x="12" y="8"/>
                    <a:pt x="13" y="10"/>
                    <a:pt x="16" y="10"/>
                  </a:cubicBezTo>
                  <a:cubicBezTo>
                    <a:pt x="19" y="12"/>
                    <a:pt x="20" y="7"/>
                    <a:pt x="21" y="6"/>
                  </a:cubicBezTo>
                  <a:cubicBezTo>
                    <a:pt x="25" y="4"/>
                    <a:pt x="30" y="5"/>
                    <a:pt x="33" y="2"/>
                  </a:cubicBezTo>
                  <a:cubicBezTo>
                    <a:pt x="36" y="0"/>
                    <a:pt x="35" y="4"/>
                    <a:pt x="35" y="5"/>
                  </a:cubicBezTo>
                  <a:cubicBezTo>
                    <a:pt x="38" y="6"/>
                    <a:pt x="47" y="4"/>
                    <a:pt x="47" y="9"/>
                  </a:cubicBezTo>
                  <a:cubicBezTo>
                    <a:pt x="48" y="10"/>
                    <a:pt x="49" y="7"/>
                    <a:pt x="49" y="7"/>
                  </a:cubicBezTo>
                  <a:cubicBezTo>
                    <a:pt x="51" y="8"/>
                    <a:pt x="51" y="10"/>
                    <a:pt x="52" y="10"/>
                  </a:cubicBezTo>
                  <a:cubicBezTo>
                    <a:pt x="54" y="11"/>
                    <a:pt x="57" y="10"/>
                    <a:pt x="59" y="10"/>
                  </a:cubicBezTo>
                  <a:cubicBezTo>
                    <a:pt x="60" y="11"/>
                    <a:pt x="60" y="15"/>
                    <a:pt x="65" y="13"/>
                  </a:cubicBezTo>
                  <a:cubicBezTo>
                    <a:pt x="67" y="15"/>
                    <a:pt x="65" y="15"/>
                    <a:pt x="65" y="17"/>
                  </a:cubicBezTo>
                  <a:cubicBezTo>
                    <a:pt x="67" y="18"/>
                    <a:pt x="67" y="17"/>
                    <a:pt x="68" y="16"/>
                  </a:cubicBezTo>
                  <a:cubicBezTo>
                    <a:pt x="69" y="16"/>
                    <a:pt x="69" y="18"/>
                    <a:pt x="69" y="20"/>
                  </a:cubicBezTo>
                  <a:cubicBezTo>
                    <a:pt x="70" y="22"/>
                    <a:pt x="74" y="23"/>
                    <a:pt x="76" y="24"/>
                  </a:cubicBezTo>
                  <a:cubicBezTo>
                    <a:pt x="78" y="25"/>
                    <a:pt x="83" y="29"/>
                    <a:pt x="87" y="29"/>
                  </a:cubicBezTo>
                  <a:cubicBezTo>
                    <a:pt x="88" y="31"/>
                    <a:pt x="86" y="31"/>
                    <a:pt x="86" y="33"/>
                  </a:cubicBezTo>
                  <a:cubicBezTo>
                    <a:pt x="87" y="34"/>
                    <a:pt x="89" y="34"/>
                    <a:pt x="90" y="36"/>
                  </a:cubicBezTo>
                  <a:cubicBezTo>
                    <a:pt x="91" y="36"/>
                    <a:pt x="90" y="38"/>
                    <a:pt x="90" y="38"/>
                  </a:cubicBezTo>
                  <a:cubicBezTo>
                    <a:pt x="92" y="40"/>
                    <a:pt x="94" y="41"/>
                    <a:pt x="96" y="44"/>
                  </a:cubicBezTo>
                  <a:cubicBezTo>
                    <a:pt x="98" y="47"/>
                    <a:pt x="99" y="50"/>
                    <a:pt x="103" y="51"/>
                  </a:cubicBezTo>
                  <a:cubicBezTo>
                    <a:pt x="100" y="55"/>
                    <a:pt x="95" y="51"/>
                    <a:pt x="93" y="51"/>
                  </a:cubicBezTo>
                  <a:cubicBezTo>
                    <a:pt x="90" y="50"/>
                    <a:pt x="88" y="49"/>
                    <a:pt x="85" y="45"/>
                  </a:cubicBezTo>
                  <a:cubicBezTo>
                    <a:pt x="84" y="45"/>
                    <a:pt x="83" y="43"/>
                    <a:pt x="82" y="43"/>
                  </a:cubicBezTo>
                  <a:cubicBezTo>
                    <a:pt x="81" y="42"/>
                    <a:pt x="80" y="43"/>
                    <a:pt x="80" y="41"/>
                  </a:cubicBezTo>
                  <a:cubicBezTo>
                    <a:pt x="80" y="41"/>
                    <a:pt x="76" y="37"/>
                    <a:pt x="76" y="37"/>
                  </a:cubicBezTo>
                  <a:cubicBezTo>
                    <a:pt x="73" y="36"/>
                    <a:pt x="69" y="38"/>
                    <a:pt x="65" y="36"/>
                  </a:cubicBezTo>
                  <a:cubicBezTo>
                    <a:pt x="62" y="39"/>
                    <a:pt x="61" y="44"/>
                    <a:pt x="59" y="48"/>
                  </a:cubicBezTo>
                  <a:cubicBezTo>
                    <a:pt x="58" y="46"/>
                    <a:pt x="53" y="47"/>
                    <a:pt x="51" y="45"/>
                  </a:cubicBezTo>
                  <a:cubicBezTo>
                    <a:pt x="49" y="44"/>
                    <a:pt x="52" y="42"/>
                    <a:pt x="47" y="44"/>
                  </a:cubicBezTo>
                  <a:cubicBezTo>
                    <a:pt x="50" y="37"/>
                    <a:pt x="40" y="43"/>
                    <a:pt x="41" y="37"/>
                  </a:cubicBezTo>
                  <a:cubicBezTo>
                    <a:pt x="38" y="37"/>
                    <a:pt x="35" y="38"/>
                    <a:pt x="35" y="43"/>
                  </a:cubicBezTo>
                  <a:cubicBezTo>
                    <a:pt x="34" y="42"/>
                    <a:pt x="34" y="39"/>
                    <a:pt x="31" y="40"/>
                  </a:cubicBezTo>
                  <a:cubicBezTo>
                    <a:pt x="32" y="37"/>
                    <a:pt x="34" y="37"/>
                    <a:pt x="35" y="36"/>
                  </a:cubicBezTo>
                  <a:cubicBezTo>
                    <a:pt x="37" y="34"/>
                    <a:pt x="39" y="34"/>
                    <a:pt x="38" y="30"/>
                  </a:cubicBezTo>
                  <a:cubicBezTo>
                    <a:pt x="37" y="29"/>
                    <a:pt x="37" y="33"/>
                    <a:pt x="37" y="33"/>
                  </a:cubicBezTo>
                  <a:cubicBezTo>
                    <a:pt x="34" y="32"/>
                    <a:pt x="35" y="24"/>
                    <a:pt x="34" y="27"/>
                  </a:cubicBezTo>
                </a:path>
              </a:pathLst>
            </a:custGeom>
            <a:grpFill/>
            <a:ln>
              <a:noFill/>
            </a:ln>
          </p:spPr>
          <p:txBody>
            <a:bodyPr/>
            <a:lstStyle/>
            <a:p>
              <a:pPr defTabSz="1228090">
                <a:defRPr/>
              </a:pPr>
              <a:endParaRPr lang="zh-CN" altLang="en-US" sz="2400"/>
            </a:p>
          </p:txBody>
        </p:sp>
        <p:sp>
          <p:nvSpPr>
            <p:cNvPr id="76" name="Freeform 77"/>
            <p:cNvSpPr/>
            <p:nvPr/>
          </p:nvSpPr>
          <p:spPr bwMode="auto">
            <a:xfrm>
              <a:off x="7123112" y="3200400"/>
              <a:ext cx="36513" cy="33338"/>
            </a:xfrm>
            <a:custGeom>
              <a:avLst/>
              <a:gdLst>
                <a:gd name="T0" fmla="*/ 9 w 10"/>
                <a:gd name="T1" fmla="*/ 3 h 9"/>
                <a:gd name="T2" fmla="*/ 0 w 10"/>
                <a:gd name="T3" fmla="*/ 5 h 9"/>
                <a:gd name="T4" fmla="*/ 9 w 10"/>
                <a:gd name="T5" fmla="*/ 3 h 9"/>
              </a:gdLst>
              <a:ahLst/>
              <a:cxnLst>
                <a:cxn ang="0">
                  <a:pos x="T0" y="T1"/>
                </a:cxn>
                <a:cxn ang="0">
                  <a:pos x="T2" y="T3"/>
                </a:cxn>
                <a:cxn ang="0">
                  <a:pos x="T4" y="T5"/>
                </a:cxn>
              </a:cxnLst>
              <a:rect l="0" t="0" r="r" b="b"/>
              <a:pathLst>
                <a:path w="10" h="9">
                  <a:moveTo>
                    <a:pt x="9" y="3"/>
                  </a:moveTo>
                  <a:cubicBezTo>
                    <a:pt x="10" y="9"/>
                    <a:pt x="2" y="5"/>
                    <a:pt x="0" y="5"/>
                  </a:cubicBezTo>
                  <a:cubicBezTo>
                    <a:pt x="1" y="3"/>
                    <a:pt x="8" y="0"/>
                    <a:pt x="9" y="3"/>
                  </a:cubicBezTo>
                </a:path>
              </a:pathLst>
            </a:custGeom>
            <a:grpFill/>
            <a:ln>
              <a:noFill/>
            </a:ln>
          </p:spPr>
          <p:txBody>
            <a:bodyPr/>
            <a:lstStyle/>
            <a:p>
              <a:pPr defTabSz="1228090">
                <a:defRPr/>
              </a:pPr>
              <a:endParaRPr lang="zh-CN" altLang="en-US" sz="2400"/>
            </a:p>
          </p:txBody>
        </p:sp>
        <p:sp>
          <p:nvSpPr>
            <p:cNvPr id="77" name="Freeform 78"/>
            <p:cNvSpPr/>
            <p:nvPr/>
          </p:nvSpPr>
          <p:spPr bwMode="auto">
            <a:xfrm>
              <a:off x="7069137" y="3208338"/>
              <a:ext cx="26988" cy="14288"/>
            </a:xfrm>
            <a:custGeom>
              <a:avLst/>
              <a:gdLst>
                <a:gd name="T0" fmla="*/ 1 w 7"/>
                <a:gd name="T1" fmla="*/ 3 h 4"/>
                <a:gd name="T2" fmla="*/ 5 w 7"/>
                <a:gd name="T3" fmla="*/ 4 h 4"/>
                <a:gd name="T4" fmla="*/ 2 w 7"/>
                <a:gd name="T5" fmla="*/ 4 h 4"/>
                <a:gd name="T6" fmla="*/ 1 w 7"/>
                <a:gd name="T7" fmla="*/ 3 h 4"/>
              </a:gdLst>
              <a:ahLst/>
              <a:cxnLst>
                <a:cxn ang="0">
                  <a:pos x="T0" y="T1"/>
                </a:cxn>
                <a:cxn ang="0">
                  <a:pos x="T2" y="T3"/>
                </a:cxn>
                <a:cxn ang="0">
                  <a:pos x="T4" y="T5"/>
                </a:cxn>
                <a:cxn ang="0">
                  <a:pos x="T6" y="T7"/>
                </a:cxn>
              </a:cxnLst>
              <a:rect l="0" t="0" r="r" b="b"/>
              <a:pathLst>
                <a:path w="7" h="4">
                  <a:moveTo>
                    <a:pt x="1" y="3"/>
                  </a:moveTo>
                  <a:cubicBezTo>
                    <a:pt x="0" y="0"/>
                    <a:pt x="7" y="1"/>
                    <a:pt x="5" y="4"/>
                  </a:cubicBezTo>
                  <a:cubicBezTo>
                    <a:pt x="2" y="4"/>
                    <a:pt x="2" y="4"/>
                    <a:pt x="2" y="4"/>
                  </a:cubicBezTo>
                  <a:cubicBezTo>
                    <a:pt x="3" y="3"/>
                    <a:pt x="2" y="3"/>
                    <a:pt x="1" y="3"/>
                  </a:cubicBezTo>
                </a:path>
              </a:pathLst>
            </a:custGeom>
            <a:grpFill/>
            <a:ln>
              <a:noFill/>
            </a:ln>
          </p:spPr>
          <p:txBody>
            <a:bodyPr/>
            <a:lstStyle/>
            <a:p>
              <a:pPr defTabSz="1228090">
                <a:defRPr/>
              </a:pPr>
              <a:endParaRPr lang="zh-CN" altLang="en-US" sz="2400"/>
            </a:p>
          </p:txBody>
        </p:sp>
        <p:sp>
          <p:nvSpPr>
            <p:cNvPr id="78" name="Freeform 79"/>
            <p:cNvSpPr/>
            <p:nvPr/>
          </p:nvSpPr>
          <p:spPr bwMode="auto">
            <a:xfrm>
              <a:off x="7561262" y="3238500"/>
              <a:ext cx="79375" cy="55563"/>
            </a:xfrm>
            <a:custGeom>
              <a:avLst/>
              <a:gdLst>
                <a:gd name="T0" fmla="*/ 16 w 21"/>
                <a:gd name="T1" fmla="*/ 0 h 15"/>
                <a:gd name="T2" fmla="*/ 20 w 21"/>
                <a:gd name="T3" fmla="*/ 0 h 15"/>
                <a:gd name="T4" fmla="*/ 20 w 21"/>
                <a:gd name="T5" fmla="*/ 5 h 15"/>
                <a:gd name="T6" fmla="*/ 17 w 21"/>
                <a:gd name="T7" fmla="*/ 6 h 15"/>
                <a:gd name="T8" fmla="*/ 17 w 21"/>
                <a:gd name="T9" fmla="*/ 10 h 15"/>
                <a:gd name="T10" fmla="*/ 14 w 21"/>
                <a:gd name="T11" fmla="*/ 12 h 15"/>
                <a:gd name="T12" fmla="*/ 2 w 21"/>
                <a:gd name="T13" fmla="*/ 7 h 15"/>
                <a:gd name="T14" fmla="*/ 16 w 2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16" y="0"/>
                  </a:moveTo>
                  <a:cubicBezTo>
                    <a:pt x="20" y="0"/>
                    <a:pt x="20" y="0"/>
                    <a:pt x="20" y="0"/>
                  </a:cubicBezTo>
                  <a:cubicBezTo>
                    <a:pt x="20" y="2"/>
                    <a:pt x="21" y="3"/>
                    <a:pt x="20" y="5"/>
                  </a:cubicBezTo>
                  <a:cubicBezTo>
                    <a:pt x="20" y="6"/>
                    <a:pt x="17" y="5"/>
                    <a:pt x="17" y="6"/>
                  </a:cubicBezTo>
                  <a:cubicBezTo>
                    <a:pt x="17" y="7"/>
                    <a:pt x="19" y="9"/>
                    <a:pt x="17" y="10"/>
                  </a:cubicBezTo>
                  <a:cubicBezTo>
                    <a:pt x="15" y="9"/>
                    <a:pt x="14" y="9"/>
                    <a:pt x="14" y="12"/>
                  </a:cubicBezTo>
                  <a:cubicBezTo>
                    <a:pt x="10" y="10"/>
                    <a:pt x="0" y="15"/>
                    <a:pt x="2" y="7"/>
                  </a:cubicBezTo>
                  <a:cubicBezTo>
                    <a:pt x="9" y="10"/>
                    <a:pt x="14" y="6"/>
                    <a:pt x="16" y="0"/>
                  </a:cubicBezTo>
                </a:path>
              </a:pathLst>
            </a:custGeom>
            <a:grpFill/>
            <a:ln>
              <a:noFill/>
            </a:ln>
          </p:spPr>
          <p:txBody>
            <a:bodyPr/>
            <a:lstStyle/>
            <a:p>
              <a:pPr defTabSz="1228090">
                <a:defRPr/>
              </a:pPr>
              <a:endParaRPr lang="zh-CN" altLang="en-US" sz="2400"/>
            </a:p>
          </p:txBody>
        </p:sp>
        <p:sp>
          <p:nvSpPr>
            <p:cNvPr id="79" name="Freeform 80"/>
            <p:cNvSpPr/>
            <p:nvPr/>
          </p:nvSpPr>
          <p:spPr bwMode="auto">
            <a:xfrm>
              <a:off x="6878637" y="3321050"/>
              <a:ext cx="41275" cy="22225"/>
            </a:xfrm>
            <a:custGeom>
              <a:avLst/>
              <a:gdLst>
                <a:gd name="T0" fmla="*/ 11 w 11"/>
                <a:gd name="T1" fmla="*/ 1 h 6"/>
                <a:gd name="T2" fmla="*/ 0 w 11"/>
                <a:gd name="T3" fmla="*/ 5 h 6"/>
                <a:gd name="T4" fmla="*/ 11 w 11"/>
                <a:gd name="T5" fmla="*/ 1 h 6"/>
              </a:gdLst>
              <a:ahLst/>
              <a:cxnLst>
                <a:cxn ang="0">
                  <a:pos x="T0" y="T1"/>
                </a:cxn>
                <a:cxn ang="0">
                  <a:pos x="T2" y="T3"/>
                </a:cxn>
                <a:cxn ang="0">
                  <a:pos x="T4" y="T5"/>
                </a:cxn>
              </a:cxnLst>
              <a:rect l="0" t="0" r="r" b="b"/>
              <a:pathLst>
                <a:path w="11" h="6">
                  <a:moveTo>
                    <a:pt x="11" y="1"/>
                  </a:moveTo>
                  <a:cubicBezTo>
                    <a:pt x="9" y="3"/>
                    <a:pt x="6" y="6"/>
                    <a:pt x="0" y="5"/>
                  </a:cubicBezTo>
                  <a:cubicBezTo>
                    <a:pt x="0" y="0"/>
                    <a:pt x="6" y="1"/>
                    <a:pt x="11" y="1"/>
                  </a:cubicBezTo>
                </a:path>
              </a:pathLst>
            </a:custGeom>
            <a:grpFill/>
            <a:ln>
              <a:noFill/>
            </a:ln>
          </p:spPr>
          <p:txBody>
            <a:bodyPr/>
            <a:lstStyle/>
            <a:p>
              <a:pPr defTabSz="1228090">
                <a:defRPr/>
              </a:pPr>
              <a:endParaRPr lang="zh-CN" altLang="en-US" sz="2400"/>
            </a:p>
          </p:txBody>
        </p:sp>
        <p:sp>
          <p:nvSpPr>
            <p:cNvPr id="80" name="Freeform 81"/>
            <p:cNvSpPr/>
            <p:nvPr/>
          </p:nvSpPr>
          <p:spPr bwMode="auto">
            <a:xfrm>
              <a:off x="6942137" y="3321050"/>
              <a:ext cx="41275" cy="14288"/>
            </a:xfrm>
            <a:custGeom>
              <a:avLst/>
              <a:gdLst>
                <a:gd name="T0" fmla="*/ 11 w 11"/>
                <a:gd name="T1" fmla="*/ 1 h 4"/>
                <a:gd name="T2" fmla="*/ 0 w 11"/>
                <a:gd name="T3" fmla="*/ 4 h 4"/>
                <a:gd name="T4" fmla="*/ 11 w 11"/>
                <a:gd name="T5" fmla="*/ 1 h 4"/>
              </a:gdLst>
              <a:ahLst/>
              <a:cxnLst>
                <a:cxn ang="0">
                  <a:pos x="T0" y="T1"/>
                </a:cxn>
                <a:cxn ang="0">
                  <a:pos x="T2" y="T3"/>
                </a:cxn>
                <a:cxn ang="0">
                  <a:pos x="T4" y="T5"/>
                </a:cxn>
              </a:cxnLst>
              <a:rect l="0" t="0" r="r" b="b"/>
              <a:pathLst>
                <a:path w="11" h="4">
                  <a:moveTo>
                    <a:pt x="11" y="1"/>
                  </a:moveTo>
                  <a:cubicBezTo>
                    <a:pt x="10" y="4"/>
                    <a:pt x="5" y="4"/>
                    <a:pt x="0" y="4"/>
                  </a:cubicBezTo>
                  <a:cubicBezTo>
                    <a:pt x="1" y="0"/>
                    <a:pt x="6" y="1"/>
                    <a:pt x="11" y="1"/>
                  </a:cubicBezTo>
                </a:path>
              </a:pathLst>
            </a:custGeom>
            <a:grpFill/>
            <a:ln>
              <a:noFill/>
            </a:ln>
          </p:spPr>
          <p:txBody>
            <a:bodyPr/>
            <a:lstStyle/>
            <a:p>
              <a:pPr defTabSz="1228090">
                <a:defRPr/>
              </a:pPr>
              <a:endParaRPr lang="zh-CN" altLang="en-US" sz="2400"/>
            </a:p>
          </p:txBody>
        </p:sp>
        <p:sp>
          <p:nvSpPr>
            <p:cNvPr id="81" name="Freeform 82"/>
            <p:cNvSpPr/>
            <p:nvPr/>
          </p:nvSpPr>
          <p:spPr bwMode="auto">
            <a:xfrm>
              <a:off x="7021512" y="3321050"/>
              <a:ext cx="71438" cy="47625"/>
            </a:xfrm>
            <a:custGeom>
              <a:avLst/>
              <a:gdLst>
                <a:gd name="T0" fmla="*/ 18 w 19"/>
                <a:gd name="T1" fmla="*/ 1 h 13"/>
                <a:gd name="T2" fmla="*/ 17 w 19"/>
                <a:gd name="T3" fmla="*/ 6 h 13"/>
                <a:gd name="T4" fmla="*/ 14 w 19"/>
                <a:gd name="T5" fmla="*/ 6 h 13"/>
                <a:gd name="T6" fmla="*/ 1 w 19"/>
                <a:gd name="T7" fmla="*/ 12 h 13"/>
                <a:gd name="T8" fmla="*/ 6 w 19"/>
                <a:gd name="T9" fmla="*/ 8 h 13"/>
                <a:gd name="T10" fmla="*/ 8 w 19"/>
                <a:gd name="T11" fmla="*/ 5 h 13"/>
                <a:gd name="T12" fmla="*/ 11 w 19"/>
                <a:gd name="T13" fmla="*/ 2 h 13"/>
                <a:gd name="T14" fmla="*/ 18 w 19"/>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3">
                  <a:moveTo>
                    <a:pt x="18" y="1"/>
                  </a:moveTo>
                  <a:cubicBezTo>
                    <a:pt x="19" y="4"/>
                    <a:pt x="18" y="5"/>
                    <a:pt x="17" y="6"/>
                  </a:cubicBezTo>
                  <a:cubicBezTo>
                    <a:pt x="16" y="7"/>
                    <a:pt x="14" y="6"/>
                    <a:pt x="14" y="6"/>
                  </a:cubicBezTo>
                  <a:cubicBezTo>
                    <a:pt x="12" y="9"/>
                    <a:pt x="8" y="13"/>
                    <a:pt x="1" y="12"/>
                  </a:cubicBezTo>
                  <a:cubicBezTo>
                    <a:pt x="0" y="9"/>
                    <a:pt x="4" y="9"/>
                    <a:pt x="6" y="8"/>
                  </a:cubicBezTo>
                  <a:cubicBezTo>
                    <a:pt x="7" y="7"/>
                    <a:pt x="7" y="6"/>
                    <a:pt x="8" y="5"/>
                  </a:cubicBezTo>
                  <a:cubicBezTo>
                    <a:pt x="9" y="4"/>
                    <a:pt x="11" y="4"/>
                    <a:pt x="11" y="2"/>
                  </a:cubicBezTo>
                  <a:cubicBezTo>
                    <a:pt x="15" y="3"/>
                    <a:pt x="15" y="0"/>
                    <a:pt x="18" y="1"/>
                  </a:cubicBezTo>
                </a:path>
              </a:pathLst>
            </a:custGeom>
            <a:grpFill/>
            <a:ln>
              <a:noFill/>
            </a:ln>
          </p:spPr>
          <p:txBody>
            <a:bodyPr/>
            <a:lstStyle/>
            <a:p>
              <a:pPr defTabSz="1228090">
                <a:defRPr/>
              </a:pPr>
              <a:endParaRPr lang="zh-CN" altLang="en-US" sz="2400"/>
            </a:p>
          </p:txBody>
        </p:sp>
        <p:sp>
          <p:nvSpPr>
            <p:cNvPr id="82" name="Freeform 83"/>
            <p:cNvSpPr/>
            <p:nvPr/>
          </p:nvSpPr>
          <p:spPr bwMode="auto">
            <a:xfrm>
              <a:off x="8089900" y="3924300"/>
              <a:ext cx="38100" cy="52388"/>
            </a:xfrm>
            <a:custGeom>
              <a:avLst/>
              <a:gdLst>
                <a:gd name="T0" fmla="*/ 1 w 10"/>
                <a:gd name="T1" fmla="*/ 0 h 14"/>
                <a:gd name="T2" fmla="*/ 2 w 10"/>
                <a:gd name="T3" fmla="*/ 2 h 14"/>
                <a:gd name="T4" fmla="*/ 7 w 10"/>
                <a:gd name="T5" fmla="*/ 7 h 14"/>
                <a:gd name="T6" fmla="*/ 8 w 10"/>
                <a:gd name="T7" fmla="*/ 14 h 14"/>
                <a:gd name="T8" fmla="*/ 4 w 10"/>
                <a:gd name="T9" fmla="*/ 14 h 14"/>
                <a:gd name="T10" fmla="*/ 0 w 10"/>
                <a:gd name="T11" fmla="*/ 2 h 14"/>
                <a:gd name="T12" fmla="*/ 1 w 10"/>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0" h="14">
                  <a:moveTo>
                    <a:pt x="1" y="0"/>
                  </a:moveTo>
                  <a:cubicBezTo>
                    <a:pt x="2" y="0"/>
                    <a:pt x="2" y="1"/>
                    <a:pt x="2" y="2"/>
                  </a:cubicBezTo>
                  <a:cubicBezTo>
                    <a:pt x="1" y="4"/>
                    <a:pt x="9" y="5"/>
                    <a:pt x="7" y="7"/>
                  </a:cubicBezTo>
                  <a:cubicBezTo>
                    <a:pt x="4" y="9"/>
                    <a:pt x="10" y="7"/>
                    <a:pt x="8" y="14"/>
                  </a:cubicBezTo>
                  <a:cubicBezTo>
                    <a:pt x="6" y="14"/>
                    <a:pt x="4" y="11"/>
                    <a:pt x="4" y="14"/>
                  </a:cubicBezTo>
                  <a:cubicBezTo>
                    <a:pt x="2" y="12"/>
                    <a:pt x="1" y="6"/>
                    <a:pt x="0" y="2"/>
                  </a:cubicBezTo>
                  <a:cubicBezTo>
                    <a:pt x="1" y="2"/>
                    <a:pt x="1" y="1"/>
                    <a:pt x="1" y="0"/>
                  </a:cubicBezTo>
                </a:path>
              </a:pathLst>
            </a:custGeom>
            <a:grpFill/>
            <a:ln>
              <a:noFill/>
            </a:ln>
          </p:spPr>
          <p:txBody>
            <a:bodyPr/>
            <a:lstStyle/>
            <a:p>
              <a:pPr defTabSz="1228090">
                <a:defRPr/>
              </a:pPr>
              <a:endParaRPr lang="zh-CN" altLang="en-US" sz="2400"/>
            </a:p>
          </p:txBody>
        </p:sp>
        <p:sp>
          <p:nvSpPr>
            <p:cNvPr id="83" name="Freeform 84"/>
            <p:cNvSpPr/>
            <p:nvPr/>
          </p:nvSpPr>
          <p:spPr bwMode="auto">
            <a:xfrm>
              <a:off x="8097837" y="3968750"/>
              <a:ext cx="85725" cy="117475"/>
            </a:xfrm>
            <a:custGeom>
              <a:avLst/>
              <a:gdLst>
                <a:gd name="T0" fmla="*/ 7 w 23"/>
                <a:gd name="T1" fmla="*/ 0 h 31"/>
                <a:gd name="T2" fmla="*/ 9 w 23"/>
                <a:gd name="T3" fmla="*/ 2 h 31"/>
                <a:gd name="T4" fmla="*/ 12 w 23"/>
                <a:gd name="T5" fmla="*/ 2 h 31"/>
                <a:gd name="T6" fmla="*/ 23 w 23"/>
                <a:gd name="T7" fmla="*/ 7 h 31"/>
                <a:gd name="T8" fmla="*/ 23 w 23"/>
                <a:gd name="T9" fmla="*/ 14 h 31"/>
                <a:gd name="T10" fmla="*/ 19 w 23"/>
                <a:gd name="T11" fmla="*/ 14 h 31"/>
                <a:gd name="T12" fmla="*/ 17 w 23"/>
                <a:gd name="T13" fmla="*/ 17 h 31"/>
                <a:gd name="T14" fmla="*/ 16 w 23"/>
                <a:gd name="T15" fmla="*/ 26 h 31"/>
                <a:gd name="T16" fmla="*/ 14 w 23"/>
                <a:gd name="T17" fmla="*/ 28 h 31"/>
                <a:gd name="T18" fmla="*/ 7 w 23"/>
                <a:gd name="T19" fmla="*/ 30 h 31"/>
                <a:gd name="T20" fmla="*/ 6 w 23"/>
                <a:gd name="T21" fmla="*/ 26 h 31"/>
                <a:gd name="T22" fmla="*/ 9 w 23"/>
                <a:gd name="T23" fmla="*/ 23 h 31"/>
                <a:gd name="T24" fmla="*/ 0 w 23"/>
                <a:gd name="T25" fmla="*/ 19 h 31"/>
                <a:gd name="T26" fmla="*/ 6 w 23"/>
                <a:gd name="T27" fmla="*/ 13 h 31"/>
                <a:gd name="T28" fmla="*/ 7 w 2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1">
                  <a:moveTo>
                    <a:pt x="7" y="0"/>
                  </a:moveTo>
                  <a:cubicBezTo>
                    <a:pt x="9" y="0"/>
                    <a:pt x="9" y="1"/>
                    <a:pt x="9" y="2"/>
                  </a:cubicBezTo>
                  <a:cubicBezTo>
                    <a:pt x="9" y="4"/>
                    <a:pt x="12" y="2"/>
                    <a:pt x="12" y="2"/>
                  </a:cubicBezTo>
                  <a:cubicBezTo>
                    <a:pt x="16" y="4"/>
                    <a:pt x="15" y="9"/>
                    <a:pt x="23" y="7"/>
                  </a:cubicBezTo>
                  <a:cubicBezTo>
                    <a:pt x="23" y="14"/>
                    <a:pt x="23" y="14"/>
                    <a:pt x="23" y="14"/>
                  </a:cubicBezTo>
                  <a:cubicBezTo>
                    <a:pt x="19" y="14"/>
                    <a:pt x="19" y="14"/>
                    <a:pt x="19" y="14"/>
                  </a:cubicBezTo>
                  <a:cubicBezTo>
                    <a:pt x="19" y="16"/>
                    <a:pt x="18" y="17"/>
                    <a:pt x="17" y="17"/>
                  </a:cubicBezTo>
                  <a:cubicBezTo>
                    <a:pt x="20" y="21"/>
                    <a:pt x="16" y="22"/>
                    <a:pt x="16" y="26"/>
                  </a:cubicBezTo>
                  <a:cubicBezTo>
                    <a:pt x="16" y="27"/>
                    <a:pt x="11" y="28"/>
                    <a:pt x="14" y="28"/>
                  </a:cubicBezTo>
                  <a:cubicBezTo>
                    <a:pt x="15" y="31"/>
                    <a:pt x="10" y="29"/>
                    <a:pt x="7" y="30"/>
                  </a:cubicBezTo>
                  <a:cubicBezTo>
                    <a:pt x="8" y="28"/>
                    <a:pt x="6" y="27"/>
                    <a:pt x="6" y="26"/>
                  </a:cubicBezTo>
                  <a:cubicBezTo>
                    <a:pt x="6" y="23"/>
                    <a:pt x="7" y="23"/>
                    <a:pt x="9" y="23"/>
                  </a:cubicBezTo>
                  <a:cubicBezTo>
                    <a:pt x="7" y="21"/>
                    <a:pt x="6" y="17"/>
                    <a:pt x="0" y="19"/>
                  </a:cubicBezTo>
                  <a:cubicBezTo>
                    <a:pt x="0" y="15"/>
                    <a:pt x="4" y="15"/>
                    <a:pt x="6" y="13"/>
                  </a:cubicBezTo>
                  <a:cubicBezTo>
                    <a:pt x="7" y="6"/>
                    <a:pt x="6" y="6"/>
                    <a:pt x="7" y="0"/>
                  </a:cubicBezTo>
                </a:path>
              </a:pathLst>
            </a:custGeom>
            <a:grpFill/>
            <a:ln>
              <a:noFill/>
            </a:ln>
          </p:spPr>
          <p:txBody>
            <a:bodyPr/>
            <a:lstStyle/>
            <a:p>
              <a:pPr defTabSz="1228090">
                <a:defRPr/>
              </a:pPr>
              <a:endParaRPr lang="zh-CN" altLang="en-US" sz="2400"/>
            </a:p>
          </p:txBody>
        </p:sp>
        <p:sp>
          <p:nvSpPr>
            <p:cNvPr id="84" name="Freeform 85"/>
            <p:cNvSpPr/>
            <p:nvPr/>
          </p:nvSpPr>
          <p:spPr bwMode="auto">
            <a:xfrm>
              <a:off x="7481887" y="4067175"/>
              <a:ext cx="76200" cy="77788"/>
            </a:xfrm>
            <a:custGeom>
              <a:avLst/>
              <a:gdLst>
                <a:gd name="T0" fmla="*/ 19 w 20"/>
                <a:gd name="T1" fmla="*/ 1 h 21"/>
                <a:gd name="T2" fmla="*/ 19 w 20"/>
                <a:gd name="T3" fmla="*/ 9 h 21"/>
                <a:gd name="T4" fmla="*/ 17 w 20"/>
                <a:gd name="T5" fmla="*/ 7 h 21"/>
                <a:gd name="T6" fmla="*/ 16 w 20"/>
                <a:gd name="T7" fmla="*/ 8 h 21"/>
                <a:gd name="T8" fmla="*/ 16 w 20"/>
                <a:gd name="T9" fmla="*/ 15 h 21"/>
                <a:gd name="T10" fmla="*/ 13 w 20"/>
                <a:gd name="T11" fmla="*/ 15 h 21"/>
                <a:gd name="T12" fmla="*/ 13 w 20"/>
                <a:gd name="T13" fmla="*/ 18 h 21"/>
                <a:gd name="T14" fmla="*/ 9 w 20"/>
                <a:gd name="T15" fmla="*/ 21 h 21"/>
                <a:gd name="T16" fmla="*/ 6 w 20"/>
                <a:gd name="T17" fmla="*/ 16 h 21"/>
                <a:gd name="T18" fmla="*/ 3 w 20"/>
                <a:gd name="T19" fmla="*/ 14 h 21"/>
                <a:gd name="T20" fmla="*/ 0 w 20"/>
                <a:gd name="T21" fmla="*/ 5 h 21"/>
                <a:gd name="T22" fmla="*/ 12 w 20"/>
                <a:gd name="T23" fmla="*/ 2 h 21"/>
                <a:gd name="T24" fmla="*/ 19 w 20"/>
                <a:gd name="T2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1">
                  <a:moveTo>
                    <a:pt x="19" y="1"/>
                  </a:moveTo>
                  <a:cubicBezTo>
                    <a:pt x="18" y="3"/>
                    <a:pt x="20" y="6"/>
                    <a:pt x="19" y="9"/>
                  </a:cubicBezTo>
                  <a:cubicBezTo>
                    <a:pt x="18" y="10"/>
                    <a:pt x="17" y="8"/>
                    <a:pt x="17" y="7"/>
                  </a:cubicBezTo>
                  <a:cubicBezTo>
                    <a:pt x="17" y="7"/>
                    <a:pt x="16" y="7"/>
                    <a:pt x="16" y="8"/>
                  </a:cubicBezTo>
                  <a:cubicBezTo>
                    <a:pt x="15" y="10"/>
                    <a:pt x="17" y="13"/>
                    <a:pt x="16" y="15"/>
                  </a:cubicBezTo>
                  <a:cubicBezTo>
                    <a:pt x="16" y="15"/>
                    <a:pt x="13" y="15"/>
                    <a:pt x="13" y="15"/>
                  </a:cubicBezTo>
                  <a:cubicBezTo>
                    <a:pt x="13" y="15"/>
                    <a:pt x="13" y="17"/>
                    <a:pt x="13" y="18"/>
                  </a:cubicBezTo>
                  <a:cubicBezTo>
                    <a:pt x="12" y="19"/>
                    <a:pt x="9" y="18"/>
                    <a:pt x="9" y="21"/>
                  </a:cubicBezTo>
                  <a:cubicBezTo>
                    <a:pt x="7" y="20"/>
                    <a:pt x="7" y="18"/>
                    <a:pt x="6" y="16"/>
                  </a:cubicBezTo>
                  <a:cubicBezTo>
                    <a:pt x="5" y="16"/>
                    <a:pt x="3" y="14"/>
                    <a:pt x="3" y="14"/>
                  </a:cubicBezTo>
                  <a:cubicBezTo>
                    <a:pt x="2" y="11"/>
                    <a:pt x="3" y="7"/>
                    <a:pt x="0" y="5"/>
                  </a:cubicBezTo>
                  <a:cubicBezTo>
                    <a:pt x="2" y="3"/>
                    <a:pt x="7" y="3"/>
                    <a:pt x="12" y="2"/>
                  </a:cubicBezTo>
                  <a:cubicBezTo>
                    <a:pt x="14" y="2"/>
                    <a:pt x="16" y="0"/>
                    <a:pt x="19" y="1"/>
                  </a:cubicBezTo>
                </a:path>
              </a:pathLst>
            </a:custGeom>
            <a:grpFill/>
            <a:ln>
              <a:noFill/>
            </a:ln>
          </p:spPr>
          <p:txBody>
            <a:bodyPr/>
            <a:lstStyle/>
            <a:p>
              <a:pPr defTabSz="1228090">
                <a:defRPr/>
              </a:pPr>
              <a:endParaRPr lang="zh-CN" altLang="en-US" sz="2400"/>
            </a:p>
          </p:txBody>
        </p:sp>
        <p:sp>
          <p:nvSpPr>
            <p:cNvPr id="85" name="Freeform 86"/>
            <p:cNvSpPr/>
            <p:nvPr/>
          </p:nvSpPr>
          <p:spPr bwMode="auto">
            <a:xfrm>
              <a:off x="2813050" y="706437"/>
              <a:ext cx="1290638" cy="963613"/>
            </a:xfrm>
            <a:custGeom>
              <a:avLst/>
              <a:gdLst>
                <a:gd name="T0" fmla="*/ 244 w 344"/>
                <a:gd name="T1" fmla="*/ 29 h 257"/>
                <a:gd name="T2" fmla="*/ 258 w 344"/>
                <a:gd name="T3" fmla="*/ 30 h 257"/>
                <a:gd name="T4" fmla="*/ 277 w 344"/>
                <a:gd name="T5" fmla="*/ 26 h 257"/>
                <a:gd name="T6" fmla="*/ 289 w 344"/>
                <a:gd name="T7" fmla="*/ 27 h 257"/>
                <a:gd name="T8" fmla="*/ 287 w 344"/>
                <a:gd name="T9" fmla="*/ 31 h 257"/>
                <a:gd name="T10" fmla="*/ 324 w 344"/>
                <a:gd name="T11" fmla="*/ 24 h 257"/>
                <a:gd name="T12" fmla="*/ 343 w 344"/>
                <a:gd name="T13" fmla="*/ 29 h 257"/>
                <a:gd name="T14" fmla="*/ 318 w 344"/>
                <a:gd name="T15" fmla="*/ 41 h 257"/>
                <a:gd name="T16" fmla="*/ 311 w 344"/>
                <a:gd name="T17" fmla="*/ 51 h 257"/>
                <a:gd name="T18" fmla="*/ 298 w 344"/>
                <a:gd name="T19" fmla="*/ 65 h 257"/>
                <a:gd name="T20" fmla="*/ 301 w 344"/>
                <a:gd name="T21" fmla="*/ 78 h 257"/>
                <a:gd name="T22" fmla="*/ 293 w 344"/>
                <a:gd name="T23" fmla="*/ 90 h 257"/>
                <a:gd name="T24" fmla="*/ 303 w 344"/>
                <a:gd name="T25" fmla="*/ 107 h 257"/>
                <a:gd name="T26" fmla="*/ 294 w 344"/>
                <a:gd name="T27" fmla="*/ 120 h 257"/>
                <a:gd name="T28" fmla="*/ 284 w 344"/>
                <a:gd name="T29" fmla="*/ 131 h 257"/>
                <a:gd name="T30" fmla="*/ 298 w 344"/>
                <a:gd name="T31" fmla="*/ 156 h 257"/>
                <a:gd name="T32" fmla="*/ 276 w 344"/>
                <a:gd name="T33" fmla="*/ 153 h 257"/>
                <a:gd name="T34" fmla="*/ 275 w 344"/>
                <a:gd name="T35" fmla="*/ 162 h 257"/>
                <a:gd name="T36" fmla="*/ 265 w 344"/>
                <a:gd name="T37" fmla="*/ 176 h 257"/>
                <a:gd name="T38" fmla="*/ 242 w 344"/>
                <a:gd name="T39" fmla="*/ 182 h 257"/>
                <a:gd name="T40" fmla="*/ 231 w 344"/>
                <a:gd name="T41" fmla="*/ 189 h 257"/>
                <a:gd name="T42" fmla="*/ 224 w 344"/>
                <a:gd name="T43" fmla="*/ 197 h 257"/>
                <a:gd name="T44" fmla="*/ 193 w 344"/>
                <a:gd name="T45" fmla="*/ 205 h 257"/>
                <a:gd name="T46" fmla="*/ 185 w 344"/>
                <a:gd name="T47" fmla="*/ 218 h 257"/>
                <a:gd name="T48" fmla="*/ 176 w 344"/>
                <a:gd name="T49" fmla="*/ 229 h 257"/>
                <a:gd name="T50" fmla="*/ 174 w 344"/>
                <a:gd name="T51" fmla="*/ 240 h 257"/>
                <a:gd name="T52" fmla="*/ 155 w 344"/>
                <a:gd name="T53" fmla="*/ 252 h 257"/>
                <a:gd name="T54" fmla="*/ 136 w 344"/>
                <a:gd name="T55" fmla="*/ 242 h 257"/>
                <a:gd name="T56" fmla="*/ 124 w 344"/>
                <a:gd name="T57" fmla="*/ 228 h 257"/>
                <a:gd name="T58" fmla="*/ 117 w 344"/>
                <a:gd name="T59" fmla="*/ 218 h 257"/>
                <a:gd name="T60" fmla="*/ 112 w 344"/>
                <a:gd name="T61" fmla="*/ 197 h 257"/>
                <a:gd name="T62" fmla="*/ 115 w 344"/>
                <a:gd name="T63" fmla="*/ 190 h 257"/>
                <a:gd name="T64" fmla="*/ 124 w 344"/>
                <a:gd name="T65" fmla="*/ 179 h 257"/>
                <a:gd name="T66" fmla="*/ 119 w 344"/>
                <a:gd name="T67" fmla="*/ 165 h 257"/>
                <a:gd name="T68" fmla="*/ 122 w 344"/>
                <a:gd name="T69" fmla="*/ 153 h 257"/>
                <a:gd name="T70" fmla="*/ 108 w 344"/>
                <a:gd name="T71" fmla="*/ 149 h 257"/>
                <a:gd name="T72" fmla="*/ 98 w 344"/>
                <a:gd name="T73" fmla="*/ 131 h 257"/>
                <a:gd name="T74" fmla="*/ 88 w 344"/>
                <a:gd name="T75" fmla="*/ 111 h 257"/>
                <a:gd name="T76" fmla="*/ 63 w 344"/>
                <a:gd name="T77" fmla="*/ 99 h 257"/>
                <a:gd name="T78" fmla="*/ 28 w 344"/>
                <a:gd name="T79" fmla="*/ 100 h 257"/>
                <a:gd name="T80" fmla="*/ 28 w 344"/>
                <a:gd name="T81" fmla="*/ 92 h 257"/>
                <a:gd name="T82" fmla="*/ 14 w 344"/>
                <a:gd name="T83" fmla="*/ 79 h 257"/>
                <a:gd name="T84" fmla="*/ 21 w 344"/>
                <a:gd name="T85" fmla="*/ 66 h 257"/>
                <a:gd name="T86" fmla="*/ 37 w 344"/>
                <a:gd name="T87" fmla="*/ 59 h 257"/>
                <a:gd name="T88" fmla="*/ 40 w 344"/>
                <a:gd name="T89" fmla="*/ 51 h 257"/>
                <a:gd name="T90" fmla="*/ 36 w 344"/>
                <a:gd name="T91" fmla="*/ 45 h 257"/>
                <a:gd name="T92" fmla="*/ 49 w 344"/>
                <a:gd name="T93" fmla="*/ 41 h 257"/>
                <a:gd name="T94" fmla="*/ 63 w 344"/>
                <a:gd name="T95" fmla="*/ 27 h 257"/>
                <a:gd name="T96" fmla="*/ 105 w 344"/>
                <a:gd name="T97" fmla="*/ 22 h 257"/>
                <a:gd name="T98" fmla="*/ 124 w 344"/>
                <a:gd name="T99" fmla="*/ 27 h 257"/>
                <a:gd name="T100" fmla="*/ 143 w 344"/>
                <a:gd name="T101" fmla="*/ 17 h 257"/>
                <a:gd name="T102" fmla="*/ 160 w 344"/>
                <a:gd name="T103" fmla="*/ 19 h 257"/>
                <a:gd name="T104" fmla="*/ 165 w 344"/>
                <a:gd name="T105" fmla="*/ 9 h 257"/>
                <a:gd name="T106" fmla="*/ 197 w 344"/>
                <a:gd name="T107" fmla="*/ 2 h 257"/>
                <a:gd name="T108" fmla="*/ 242 w 344"/>
                <a:gd name="T109" fmla="*/ 1 h 257"/>
                <a:gd name="T110" fmla="*/ 276 w 344"/>
                <a:gd name="T111" fmla="*/ 12 h 257"/>
                <a:gd name="T112" fmla="*/ 287 w 344"/>
                <a:gd name="T113" fmla="*/ 20 h 257"/>
                <a:gd name="T114" fmla="*/ 239 w 344"/>
                <a:gd name="T115" fmla="*/ 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257">
                  <a:moveTo>
                    <a:pt x="232" y="26"/>
                  </a:moveTo>
                  <a:cubicBezTo>
                    <a:pt x="233" y="27"/>
                    <a:pt x="235" y="27"/>
                    <a:pt x="235" y="29"/>
                  </a:cubicBezTo>
                  <a:cubicBezTo>
                    <a:pt x="237" y="30"/>
                    <a:pt x="239" y="27"/>
                    <a:pt x="239" y="27"/>
                  </a:cubicBezTo>
                  <a:cubicBezTo>
                    <a:pt x="242" y="27"/>
                    <a:pt x="242" y="29"/>
                    <a:pt x="244" y="29"/>
                  </a:cubicBezTo>
                  <a:cubicBezTo>
                    <a:pt x="245" y="28"/>
                    <a:pt x="245" y="27"/>
                    <a:pt x="246" y="27"/>
                  </a:cubicBezTo>
                  <a:cubicBezTo>
                    <a:pt x="248" y="27"/>
                    <a:pt x="249" y="27"/>
                    <a:pt x="251" y="27"/>
                  </a:cubicBezTo>
                  <a:cubicBezTo>
                    <a:pt x="256" y="26"/>
                    <a:pt x="262" y="24"/>
                    <a:pt x="266" y="26"/>
                  </a:cubicBezTo>
                  <a:cubicBezTo>
                    <a:pt x="265" y="29"/>
                    <a:pt x="259" y="27"/>
                    <a:pt x="258" y="30"/>
                  </a:cubicBezTo>
                  <a:cubicBezTo>
                    <a:pt x="258" y="33"/>
                    <a:pt x="261" y="30"/>
                    <a:pt x="261" y="30"/>
                  </a:cubicBezTo>
                  <a:cubicBezTo>
                    <a:pt x="263" y="30"/>
                    <a:pt x="263" y="32"/>
                    <a:pt x="268" y="30"/>
                  </a:cubicBezTo>
                  <a:cubicBezTo>
                    <a:pt x="268" y="30"/>
                    <a:pt x="269" y="29"/>
                    <a:pt x="270" y="29"/>
                  </a:cubicBezTo>
                  <a:cubicBezTo>
                    <a:pt x="271" y="28"/>
                    <a:pt x="277" y="26"/>
                    <a:pt x="277" y="26"/>
                  </a:cubicBezTo>
                  <a:cubicBezTo>
                    <a:pt x="280" y="29"/>
                    <a:pt x="276" y="25"/>
                    <a:pt x="279" y="24"/>
                  </a:cubicBezTo>
                  <a:cubicBezTo>
                    <a:pt x="279" y="24"/>
                    <a:pt x="283" y="25"/>
                    <a:pt x="283" y="24"/>
                  </a:cubicBezTo>
                  <a:cubicBezTo>
                    <a:pt x="284" y="24"/>
                    <a:pt x="286" y="22"/>
                    <a:pt x="290" y="23"/>
                  </a:cubicBezTo>
                  <a:cubicBezTo>
                    <a:pt x="290" y="25"/>
                    <a:pt x="290" y="27"/>
                    <a:pt x="289" y="27"/>
                  </a:cubicBezTo>
                  <a:cubicBezTo>
                    <a:pt x="288" y="28"/>
                    <a:pt x="287" y="29"/>
                    <a:pt x="286" y="30"/>
                  </a:cubicBezTo>
                  <a:cubicBezTo>
                    <a:pt x="284" y="32"/>
                    <a:pt x="284" y="35"/>
                    <a:pt x="280" y="34"/>
                  </a:cubicBezTo>
                  <a:cubicBezTo>
                    <a:pt x="281" y="38"/>
                    <a:pt x="283" y="33"/>
                    <a:pt x="286" y="34"/>
                  </a:cubicBezTo>
                  <a:cubicBezTo>
                    <a:pt x="287" y="35"/>
                    <a:pt x="286" y="32"/>
                    <a:pt x="287" y="31"/>
                  </a:cubicBezTo>
                  <a:cubicBezTo>
                    <a:pt x="289" y="30"/>
                    <a:pt x="294" y="32"/>
                    <a:pt x="294" y="29"/>
                  </a:cubicBezTo>
                  <a:cubicBezTo>
                    <a:pt x="298" y="33"/>
                    <a:pt x="306" y="26"/>
                    <a:pt x="308" y="30"/>
                  </a:cubicBezTo>
                  <a:cubicBezTo>
                    <a:pt x="310" y="29"/>
                    <a:pt x="311" y="27"/>
                    <a:pt x="312" y="26"/>
                  </a:cubicBezTo>
                  <a:cubicBezTo>
                    <a:pt x="317" y="27"/>
                    <a:pt x="320" y="24"/>
                    <a:pt x="324" y="24"/>
                  </a:cubicBezTo>
                  <a:cubicBezTo>
                    <a:pt x="323" y="24"/>
                    <a:pt x="325" y="26"/>
                    <a:pt x="325" y="26"/>
                  </a:cubicBezTo>
                  <a:cubicBezTo>
                    <a:pt x="326" y="26"/>
                    <a:pt x="331" y="25"/>
                    <a:pt x="332" y="26"/>
                  </a:cubicBezTo>
                  <a:cubicBezTo>
                    <a:pt x="334" y="28"/>
                    <a:pt x="333" y="25"/>
                    <a:pt x="335" y="26"/>
                  </a:cubicBezTo>
                  <a:cubicBezTo>
                    <a:pt x="338" y="26"/>
                    <a:pt x="340" y="29"/>
                    <a:pt x="343" y="29"/>
                  </a:cubicBezTo>
                  <a:cubicBezTo>
                    <a:pt x="344" y="32"/>
                    <a:pt x="342" y="31"/>
                    <a:pt x="340" y="31"/>
                  </a:cubicBezTo>
                  <a:cubicBezTo>
                    <a:pt x="340" y="32"/>
                    <a:pt x="338" y="34"/>
                    <a:pt x="338" y="34"/>
                  </a:cubicBezTo>
                  <a:cubicBezTo>
                    <a:pt x="334" y="36"/>
                    <a:pt x="328" y="35"/>
                    <a:pt x="328" y="40"/>
                  </a:cubicBezTo>
                  <a:cubicBezTo>
                    <a:pt x="324" y="40"/>
                    <a:pt x="320" y="39"/>
                    <a:pt x="318" y="41"/>
                  </a:cubicBezTo>
                  <a:cubicBezTo>
                    <a:pt x="320" y="43"/>
                    <a:pt x="323" y="44"/>
                    <a:pt x="317" y="44"/>
                  </a:cubicBezTo>
                  <a:cubicBezTo>
                    <a:pt x="317" y="46"/>
                    <a:pt x="319" y="45"/>
                    <a:pt x="321" y="45"/>
                  </a:cubicBezTo>
                  <a:cubicBezTo>
                    <a:pt x="319" y="49"/>
                    <a:pt x="312" y="49"/>
                    <a:pt x="311" y="54"/>
                  </a:cubicBezTo>
                  <a:cubicBezTo>
                    <a:pt x="308" y="54"/>
                    <a:pt x="312" y="51"/>
                    <a:pt x="311" y="51"/>
                  </a:cubicBezTo>
                  <a:cubicBezTo>
                    <a:pt x="310" y="51"/>
                    <a:pt x="307" y="53"/>
                    <a:pt x="304" y="54"/>
                  </a:cubicBezTo>
                  <a:cubicBezTo>
                    <a:pt x="304" y="55"/>
                    <a:pt x="306" y="55"/>
                    <a:pt x="307" y="55"/>
                  </a:cubicBezTo>
                  <a:cubicBezTo>
                    <a:pt x="303" y="58"/>
                    <a:pt x="305" y="57"/>
                    <a:pt x="304" y="62"/>
                  </a:cubicBezTo>
                  <a:cubicBezTo>
                    <a:pt x="304" y="64"/>
                    <a:pt x="299" y="64"/>
                    <a:pt x="298" y="65"/>
                  </a:cubicBezTo>
                  <a:cubicBezTo>
                    <a:pt x="298" y="66"/>
                    <a:pt x="299" y="69"/>
                    <a:pt x="298" y="69"/>
                  </a:cubicBezTo>
                  <a:cubicBezTo>
                    <a:pt x="297" y="70"/>
                    <a:pt x="295" y="70"/>
                    <a:pt x="293" y="71"/>
                  </a:cubicBezTo>
                  <a:cubicBezTo>
                    <a:pt x="293" y="73"/>
                    <a:pt x="295" y="73"/>
                    <a:pt x="296" y="75"/>
                  </a:cubicBezTo>
                  <a:cubicBezTo>
                    <a:pt x="296" y="78"/>
                    <a:pt x="300" y="77"/>
                    <a:pt x="301" y="78"/>
                  </a:cubicBezTo>
                  <a:cubicBezTo>
                    <a:pt x="302" y="78"/>
                    <a:pt x="301" y="80"/>
                    <a:pt x="301" y="80"/>
                  </a:cubicBezTo>
                  <a:cubicBezTo>
                    <a:pt x="302" y="81"/>
                    <a:pt x="304" y="81"/>
                    <a:pt x="305" y="82"/>
                  </a:cubicBezTo>
                  <a:cubicBezTo>
                    <a:pt x="305" y="84"/>
                    <a:pt x="307" y="85"/>
                    <a:pt x="307" y="88"/>
                  </a:cubicBezTo>
                  <a:cubicBezTo>
                    <a:pt x="302" y="89"/>
                    <a:pt x="298" y="88"/>
                    <a:pt x="293" y="90"/>
                  </a:cubicBezTo>
                  <a:cubicBezTo>
                    <a:pt x="296" y="94"/>
                    <a:pt x="299" y="98"/>
                    <a:pt x="307" y="97"/>
                  </a:cubicBezTo>
                  <a:cubicBezTo>
                    <a:pt x="306" y="100"/>
                    <a:pt x="308" y="100"/>
                    <a:pt x="310" y="100"/>
                  </a:cubicBezTo>
                  <a:cubicBezTo>
                    <a:pt x="310" y="103"/>
                    <a:pt x="307" y="102"/>
                    <a:pt x="307" y="104"/>
                  </a:cubicBezTo>
                  <a:cubicBezTo>
                    <a:pt x="307" y="106"/>
                    <a:pt x="305" y="107"/>
                    <a:pt x="303" y="107"/>
                  </a:cubicBezTo>
                  <a:cubicBezTo>
                    <a:pt x="301" y="112"/>
                    <a:pt x="308" y="109"/>
                    <a:pt x="307" y="114"/>
                  </a:cubicBezTo>
                  <a:cubicBezTo>
                    <a:pt x="304" y="114"/>
                    <a:pt x="304" y="115"/>
                    <a:pt x="305" y="116"/>
                  </a:cubicBezTo>
                  <a:cubicBezTo>
                    <a:pt x="304" y="120"/>
                    <a:pt x="301" y="115"/>
                    <a:pt x="298" y="116"/>
                  </a:cubicBezTo>
                  <a:cubicBezTo>
                    <a:pt x="296" y="116"/>
                    <a:pt x="297" y="120"/>
                    <a:pt x="294" y="120"/>
                  </a:cubicBezTo>
                  <a:cubicBezTo>
                    <a:pt x="294" y="122"/>
                    <a:pt x="295" y="123"/>
                    <a:pt x="297" y="124"/>
                  </a:cubicBezTo>
                  <a:cubicBezTo>
                    <a:pt x="297" y="126"/>
                    <a:pt x="293" y="125"/>
                    <a:pt x="291" y="125"/>
                  </a:cubicBezTo>
                  <a:cubicBezTo>
                    <a:pt x="287" y="126"/>
                    <a:pt x="284" y="129"/>
                    <a:pt x="280" y="130"/>
                  </a:cubicBezTo>
                  <a:cubicBezTo>
                    <a:pt x="280" y="132"/>
                    <a:pt x="283" y="130"/>
                    <a:pt x="284" y="131"/>
                  </a:cubicBezTo>
                  <a:cubicBezTo>
                    <a:pt x="286" y="132"/>
                    <a:pt x="287" y="136"/>
                    <a:pt x="290" y="135"/>
                  </a:cubicBezTo>
                  <a:cubicBezTo>
                    <a:pt x="291" y="138"/>
                    <a:pt x="288" y="138"/>
                    <a:pt x="287" y="139"/>
                  </a:cubicBezTo>
                  <a:cubicBezTo>
                    <a:pt x="286" y="141"/>
                    <a:pt x="289" y="146"/>
                    <a:pt x="286" y="146"/>
                  </a:cubicBezTo>
                  <a:cubicBezTo>
                    <a:pt x="288" y="152"/>
                    <a:pt x="297" y="150"/>
                    <a:pt x="298" y="156"/>
                  </a:cubicBezTo>
                  <a:cubicBezTo>
                    <a:pt x="296" y="156"/>
                    <a:pt x="293" y="157"/>
                    <a:pt x="293" y="155"/>
                  </a:cubicBezTo>
                  <a:cubicBezTo>
                    <a:pt x="291" y="155"/>
                    <a:pt x="292" y="156"/>
                    <a:pt x="293" y="156"/>
                  </a:cubicBezTo>
                  <a:cubicBezTo>
                    <a:pt x="289" y="160"/>
                    <a:pt x="287" y="160"/>
                    <a:pt x="280" y="159"/>
                  </a:cubicBezTo>
                  <a:cubicBezTo>
                    <a:pt x="282" y="154"/>
                    <a:pt x="274" y="159"/>
                    <a:pt x="276" y="153"/>
                  </a:cubicBezTo>
                  <a:cubicBezTo>
                    <a:pt x="272" y="152"/>
                    <a:pt x="272" y="156"/>
                    <a:pt x="268" y="155"/>
                  </a:cubicBezTo>
                  <a:cubicBezTo>
                    <a:pt x="269" y="157"/>
                    <a:pt x="269" y="158"/>
                    <a:pt x="266" y="158"/>
                  </a:cubicBezTo>
                  <a:cubicBezTo>
                    <a:pt x="266" y="160"/>
                    <a:pt x="274" y="160"/>
                    <a:pt x="268" y="160"/>
                  </a:cubicBezTo>
                  <a:cubicBezTo>
                    <a:pt x="269" y="163"/>
                    <a:pt x="272" y="162"/>
                    <a:pt x="275" y="162"/>
                  </a:cubicBezTo>
                  <a:cubicBezTo>
                    <a:pt x="278" y="162"/>
                    <a:pt x="282" y="164"/>
                    <a:pt x="286" y="163"/>
                  </a:cubicBezTo>
                  <a:cubicBezTo>
                    <a:pt x="283" y="168"/>
                    <a:pt x="280" y="171"/>
                    <a:pt x="276" y="175"/>
                  </a:cubicBezTo>
                  <a:cubicBezTo>
                    <a:pt x="273" y="174"/>
                    <a:pt x="270" y="175"/>
                    <a:pt x="268" y="176"/>
                  </a:cubicBezTo>
                  <a:cubicBezTo>
                    <a:pt x="267" y="176"/>
                    <a:pt x="265" y="176"/>
                    <a:pt x="265" y="176"/>
                  </a:cubicBezTo>
                  <a:cubicBezTo>
                    <a:pt x="263" y="178"/>
                    <a:pt x="264" y="176"/>
                    <a:pt x="262" y="176"/>
                  </a:cubicBezTo>
                  <a:cubicBezTo>
                    <a:pt x="258" y="176"/>
                    <a:pt x="255" y="179"/>
                    <a:pt x="249" y="179"/>
                  </a:cubicBezTo>
                  <a:cubicBezTo>
                    <a:pt x="247" y="179"/>
                    <a:pt x="249" y="180"/>
                    <a:pt x="249" y="180"/>
                  </a:cubicBezTo>
                  <a:cubicBezTo>
                    <a:pt x="248" y="183"/>
                    <a:pt x="247" y="181"/>
                    <a:pt x="242" y="182"/>
                  </a:cubicBezTo>
                  <a:cubicBezTo>
                    <a:pt x="242" y="183"/>
                    <a:pt x="244" y="183"/>
                    <a:pt x="245" y="183"/>
                  </a:cubicBezTo>
                  <a:cubicBezTo>
                    <a:pt x="245" y="185"/>
                    <a:pt x="235" y="186"/>
                    <a:pt x="237" y="182"/>
                  </a:cubicBezTo>
                  <a:cubicBezTo>
                    <a:pt x="236" y="182"/>
                    <a:pt x="232" y="182"/>
                    <a:pt x="231" y="183"/>
                  </a:cubicBezTo>
                  <a:cubicBezTo>
                    <a:pt x="230" y="184"/>
                    <a:pt x="232" y="187"/>
                    <a:pt x="231" y="189"/>
                  </a:cubicBezTo>
                  <a:cubicBezTo>
                    <a:pt x="231" y="188"/>
                    <a:pt x="227" y="187"/>
                    <a:pt x="227" y="189"/>
                  </a:cubicBezTo>
                  <a:cubicBezTo>
                    <a:pt x="227" y="189"/>
                    <a:pt x="229" y="191"/>
                    <a:pt x="228" y="193"/>
                  </a:cubicBezTo>
                  <a:cubicBezTo>
                    <a:pt x="226" y="194"/>
                    <a:pt x="226" y="193"/>
                    <a:pt x="224" y="193"/>
                  </a:cubicBezTo>
                  <a:cubicBezTo>
                    <a:pt x="224" y="197"/>
                    <a:pt x="224" y="197"/>
                    <a:pt x="224" y="197"/>
                  </a:cubicBezTo>
                  <a:cubicBezTo>
                    <a:pt x="223" y="197"/>
                    <a:pt x="222" y="197"/>
                    <a:pt x="221" y="197"/>
                  </a:cubicBezTo>
                  <a:cubicBezTo>
                    <a:pt x="220" y="197"/>
                    <a:pt x="221" y="199"/>
                    <a:pt x="220" y="200"/>
                  </a:cubicBezTo>
                  <a:cubicBezTo>
                    <a:pt x="218" y="201"/>
                    <a:pt x="212" y="199"/>
                    <a:pt x="213" y="204"/>
                  </a:cubicBezTo>
                  <a:cubicBezTo>
                    <a:pt x="207" y="205"/>
                    <a:pt x="201" y="206"/>
                    <a:pt x="193" y="205"/>
                  </a:cubicBezTo>
                  <a:cubicBezTo>
                    <a:pt x="190" y="207"/>
                    <a:pt x="189" y="214"/>
                    <a:pt x="185" y="211"/>
                  </a:cubicBezTo>
                  <a:cubicBezTo>
                    <a:pt x="185" y="212"/>
                    <a:pt x="187" y="213"/>
                    <a:pt x="186" y="215"/>
                  </a:cubicBezTo>
                  <a:cubicBezTo>
                    <a:pt x="186" y="215"/>
                    <a:pt x="184" y="215"/>
                    <a:pt x="183" y="215"/>
                  </a:cubicBezTo>
                  <a:cubicBezTo>
                    <a:pt x="183" y="216"/>
                    <a:pt x="185" y="217"/>
                    <a:pt x="185" y="218"/>
                  </a:cubicBezTo>
                  <a:cubicBezTo>
                    <a:pt x="185" y="218"/>
                    <a:pt x="183" y="219"/>
                    <a:pt x="183" y="219"/>
                  </a:cubicBezTo>
                  <a:cubicBezTo>
                    <a:pt x="183" y="221"/>
                    <a:pt x="179" y="224"/>
                    <a:pt x="182" y="225"/>
                  </a:cubicBezTo>
                  <a:cubicBezTo>
                    <a:pt x="182" y="227"/>
                    <a:pt x="180" y="226"/>
                    <a:pt x="179" y="226"/>
                  </a:cubicBezTo>
                  <a:cubicBezTo>
                    <a:pt x="179" y="227"/>
                    <a:pt x="177" y="229"/>
                    <a:pt x="176" y="229"/>
                  </a:cubicBezTo>
                  <a:cubicBezTo>
                    <a:pt x="176" y="230"/>
                    <a:pt x="177" y="232"/>
                    <a:pt x="176" y="232"/>
                  </a:cubicBezTo>
                  <a:cubicBezTo>
                    <a:pt x="174" y="234"/>
                    <a:pt x="176" y="235"/>
                    <a:pt x="175" y="238"/>
                  </a:cubicBezTo>
                  <a:cubicBezTo>
                    <a:pt x="175" y="238"/>
                    <a:pt x="172" y="237"/>
                    <a:pt x="172" y="238"/>
                  </a:cubicBezTo>
                  <a:cubicBezTo>
                    <a:pt x="172" y="238"/>
                    <a:pt x="173" y="239"/>
                    <a:pt x="174" y="240"/>
                  </a:cubicBezTo>
                  <a:cubicBezTo>
                    <a:pt x="174" y="243"/>
                    <a:pt x="172" y="243"/>
                    <a:pt x="172" y="245"/>
                  </a:cubicBezTo>
                  <a:cubicBezTo>
                    <a:pt x="172" y="246"/>
                    <a:pt x="173" y="248"/>
                    <a:pt x="174" y="247"/>
                  </a:cubicBezTo>
                  <a:cubicBezTo>
                    <a:pt x="172" y="252"/>
                    <a:pt x="169" y="254"/>
                    <a:pt x="165" y="257"/>
                  </a:cubicBezTo>
                  <a:cubicBezTo>
                    <a:pt x="161" y="257"/>
                    <a:pt x="158" y="254"/>
                    <a:pt x="155" y="252"/>
                  </a:cubicBezTo>
                  <a:cubicBezTo>
                    <a:pt x="151" y="257"/>
                    <a:pt x="143" y="248"/>
                    <a:pt x="144" y="249"/>
                  </a:cubicBezTo>
                  <a:cubicBezTo>
                    <a:pt x="143" y="248"/>
                    <a:pt x="142" y="251"/>
                    <a:pt x="143" y="252"/>
                  </a:cubicBezTo>
                  <a:cubicBezTo>
                    <a:pt x="141" y="251"/>
                    <a:pt x="141" y="249"/>
                    <a:pt x="140" y="247"/>
                  </a:cubicBezTo>
                  <a:cubicBezTo>
                    <a:pt x="139" y="246"/>
                    <a:pt x="135" y="246"/>
                    <a:pt x="136" y="242"/>
                  </a:cubicBezTo>
                  <a:cubicBezTo>
                    <a:pt x="134" y="240"/>
                    <a:pt x="132" y="239"/>
                    <a:pt x="130" y="238"/>
                  </a:cubicBezTo>
                  <a:cubicBezTo>
                    <a:pt x="130" y="236"/>
                    <a:pt x="132" y="237"/>
                    <a:pt x="133" y="236"/>
                  </a:cubicBezTo>
                  <a:cubicBezTo>
                    <a:pt x="132" y="233"/>
                    <a:pt x="129" y="234"/>
                    <a:pt x="127" y="232"/>
                  </a:cubicBezTo>
                  <a:cubicBezTo>
                    <a:pt x="126" y="231"/>
                    <a:pt x="126" y="228"/>
                    <a:pt x="124" y="228"/>
                  </a:cubicBezTo>
                  <a:cubicBezTo>
                    <a:pt x="122" y="231"/>
                    <a:pt x="124" y="226"/>
                    <a:pt x="124" y="226"/>
                  </a:cubicBezTo>
                  <a:cubicBezTo>
                    <a:pt x="124" y="225"/>
                    <a:pt x="122" y="226"/>
                    <a:pt x="122" y="225"/>
                  </a:cubicBezTo>
                  <a:cubicBezTo>
                    <a:pt x="121" y="223"/>
                    <a:pt x="123" y="221"/>
                    <a:pt x="120" y="221"/>
                  </a:cubicBezTo>
                  <a:cubicBezTo>
                    <a:pt x="118" y="221"/>
                    <a:pt x="120" y="215"/>
                    <a:pt x="117" y="218"/>
                  </a:cubicBezTo>
                  <a:cubicBezTo>
                    <a:pt x="116" y="217"/>
                    <a:pt x="116" y="215"/>
                    <a:pt x="113" y="215"/>
                  </a:cubicBezTo>
                  <a:cubicBezTo>
                    <a:pt x="114" y="213"/>
                    <a:pt x="116" y="213"/>
                    <a:pt x="116" y="211"/>
                  </a:cubicBezTo>
                  <a:cubicBezTo>
                    <a:pt x="116" y="209"/>
                    <a:pt x="113" y="210"/>
                    <a:pt x="110" y="210"/>
                  </a:cubicBezTo>
                  <a:cubicBezTo>
                    <a:pt x="109" y="204"/>
                    <a:pt x="110" y="202"/>
                    <a:pt x="112" y="197"/>
                  </a:cubicBezTo>
                  <a:cubicBezTo>
                    <a:pt x="109" y="195"/>
                    <a:pt x="115" y="192"/>
                    <a:pt x="109" y="193"/>
                  </a:cubicBezTo>
                  <a:cubicBezTo>
                    <a:pt x="109" y="191"/>
                    <a:pt x="111" y="192"/>
                    <a:pt x="112" y="191"/>
                  </a:cubicBezTo>
                  <a:cubicBezTo>
                    <a:pt x="112" y="191"/>
                    <a:pt x="112" y="189"/>
                    <a:pt x="112" y="189"/>
                  </a:cubicBezTo>
                  <a:cubicBezTo>
                    <a:pt x="113" y="188"/>
                    <a:pt x="113" y="190"/>
                    <a:pt x="115" y="190"/>
                  </a:cubicBezTo>
                  <a:cubicBezTo>
                    <a:pt x="115" y="182"/>
                    <a:pt x="115" y="182"/>
                    <a:pt x="115" y="182"/>
                  </a:cubicBezTo>
                  <a:cubicBezTo>
                    <a:pt x="117" y="182"/>
                    <a:pt x="118" y="180"/>
                    <a:pt x="119" y="179"/>
                  </a:cubicBezTo>
                  <a:cubicBezTo>
                    <a:pt x="120" y="179"/>
                    <a:pt x="120" y="180"/>
                    <a:pt x="120" y="182"/>
                  </a:cubicBezTo>
                  <a:cubicBezTo>
                    <a:pt x="122" y="181"/>
                    <a:pt x="122" y="178"/>
                    <a:pt x="124" y="179"/>
                  </a:cubicBezTo>
                  <a:cubicBezTo>
                    <a:pt x="126" y="177"/>
                    <a:pt x="123" y="176"/>
                    <a:pt x="123" y="176"/>
                  </a:cubicBezTo>
                  <a:cubicBezTo>
                    <a:pt x="123" y="174"/>
                    <a:pt x="127" y="174"/>
                    <a:pt x="127" y="173"/>
                  </a:cubicBezTo>
                  <a:cubicBezTo>
                    <a:pt x="128" y="171"/>
                    <a:pt x="123" y="170"/>
                    <a:pt x="126" y="166"/>
                  </a:cubicBezTo>
                  <a:cubicBezTo>
                    <a:pt x="120" y="170"/>
                    <a:pt x="128" y="163"/>
                    <a:pt x="119" y="165"/>
                  </a:cubicBezTo>
                  <a:cubicBezTo>
                    <a:pt x="118" y="160"/>
                    <a:pt x="123" y="160"/>
                    <a:pt x="127" y="160"/>
                  </a:cubicBezTo>
                  <a:cubicBezTo>
                    <a:pt x="127" y="159"/>
                    <a:pt x="124" y="160"/>
                    <a:pt x="124" y="158"/>
                  </a:cubicBezTo>
                  <a:cubicBezTo>
                    <a:pt x="125" y="156"/>
                    <a:pt x="122" y="157"/>
                    <a:pt x="122" y="156"/>
                  </a:cubicBezTo>
                  <a:cubicBezTo>
                    <a:pt x="121" y="156"/>
                    <a:pt x="122" y="154"/>
                    <a:pt x="122" y="153"/>
                  </a:cubicBezTo>
                  <a:cubicBezTo>
                    <a:pt x="121" y="153"/>
                    <a:pt x="118" y="151"/>
                    <a:pt x="117" y="151"/>
                  </a:cubicBezTo>
                  <a:cubicBezTo>
                    <a:pt x="116" y="151"/>
                    <a:pt x="115" y="147"/>
                    <a:pt x="113" y="145"/>
                  </a:cubicBezTo>
                  <a:cubicBezTo>
                    <a:pt x="111" y="147"/>
                    <a:pt x="110" y="149"/>
                    <a:pt x="109" y="145"/>
                  </a:cubicBezTo>
                  <a:cubicBezTo>
                    <a:pt x="107" y="145"/>
                    <a:pt x="108" y="148"/>
                    <a:pt x="108" y="149"/>
                  </a:cubicBezTo>
                  <a:cubicBezTo>
                    <a:pt x="101" y="149"/>
                    <a:pt x="101" y="149"/>
                    <a:pt x="101" y="149"/>
                  </a:cubicBezTo>
                  <a:cubicBezTo>
                    <a:pt x="96" y="143"/>
                    <a:pt x="99" y="139"/>
                    <a:pt x="101" y="132"/>
                  </a:cubicBezTo>
                  <a:cubicBezTo>
                    <a:pt x="100" y="131"/>
                    <a:pt x="99" y="130"/>
                    <a:pt x="99" y="128"/>
                  </a:cubicBezTo>
                  <a:cubicBezTo>
                    <a:pt x="98" y="128"/>
                    <a:pt x="98" y="130"/>
                    <a:pt x="98" y="131"/>
                  </a:cubicBezTo>
                  <a:cubicBezTo>
                    <a:pt x="94" y="131"/>
                    <a:pt x="99" y="123"/>
                    <a:pt x="94" y="125"/>
                  </a:cubicBezTo>
                  <a:cubicBezTo>
                    <a:pt x="95" y="123"/>
                    <a:pt x="95" y="122"/>
                    <a:pt x="94" y="120"/>
                  </a:cubicBezTo>
                  <a:cubicBezTo>
                    <a:pt x="93" y="118"/>
                    <a:pt x="91" y="119"/>
                    <a:pt x="89" y="118"/>
                  </a:cubicBezTo>
                  <a:cubicBezTo>
                    <a:pt x="88" y="116"/>
                    <a:pt x="89" y="113"/>
                    <a:pt x="88" y="111"/>
                  </a:cubicBezTo>
                  <a:cubicBezTo>
                    <a:pt x="87" y="109"/>
                    <a:pt x="83" y="109"/>
                    <a:pt x="85" y="106"/>
                  </a:cubicBezTo>
                  <a:cubicBezTo>
                    <a:pt x="83" y="107"/>
                    <a:pt x="82" y="105"/>
                    <a:pt x="81" y="104"/>
                  </a:cubicBezTo>
                  <a:cubicBezTo>
                    <a:pt x="80" y="104"/>
                    <a:pt x="79" y="105"/>
                    <a:pt x="78" y="104"/>
                  </a:cubicBezTo>
                  <a:cubicBezTo>
                    <a:pt x="76" y="102"/>
                    <a:pt x="66" y="103"/>
                    <a:pt x="63" y="99"/>
                  </a:cubicBezTo>
                  <a:cubicBezTo>
                    <a:pt x="58" y="101"/>
                    <a:pt x="46" y="96"/>
                    <a:pt x="43" y="99"/>
                  </a:cubicBezTo>
                  <a:cubicBezTo>
                    <a:pt x="41" y="101"/>
                    <a:pt x="41" y="98"/>
                    <a:pt x="39" y="99"/>
                  </a:cubicBezTo>
                  <a:cubicBezTo>
                    <a:pt x="35" y="99"/>
                    <a:pt x="33" y="102"/>
                    <a:pt x="29" y="102"/>
                  </a:cubicBezTo>
                  <a:cubicBezTo>
                    <a:pt x="29" y="102"/>
                    <a:pt x="28" y="100"/>
                    <a:pt x="28" y="100"/>
                  </a:cubicBezTo>
                  <a:cubicBezTo>
                    <a:pt x="26" y="100"/>
                    <a:pt x="25" y="100"/>
                    <a:pt x="23" y="100"/>
                  </a:cubicBezTo>
                  <a:cubicBezTo>
                    <a:pt x="24" y="98"/>
                    <a:pt x="22" y="97"/>
                    <a:pt x="21" y="96"/>
                  </a:cubicBezTo>
                  <a:cubicBezTo>
                    <a:pt x="20" y="94"/>
                    <a:pt x="24" y="95"/>
                    <a:pt x="25" y="95"/>
                  </a:cubicBezTo>
                  <a:cubicBezTo>
                    <a:pt x="25" y="94"/>
                    <a:pt x="21" y="90"/>
                    <a:pt x="28" y="92"/>
                  </a:cubicBezTo>
                  <a:cubicBezTo>
                    <a:pt x="25" y="88"/>
                    <a:pt x="15" y="93"/>
                    <a:pt x="12" y="89"/>
                  </a:cubicBezTo>
                  <a:cubicBezTo>
                    <a:pt x="15" y="82"/>
                    <a:pt x="24" y="89"/>
                    <a:pt x="29" y="83"/>
                  </a:cubicBezTo>
                  <a:cubicBezTo>
                    <a:pt x="26" y="80"/>
                    <a:pt x="17" y="82"/>
                    <a:pt x="14" y="83"/>
                  </a:cubicBezTo>
                  <a:cubicBezTo>
                    <a:pt x="12" y="81"/>
                    <a:pt x="13" y="81"/>
                    <a:pt x="14" y="79"/>
                  </a:cubicBezTo>
                  <a:cubicBezTo>
                    <a:pt x="12" y="79"/>
                    <a:pt x="12" y="80"/>
                    <a:pt x="12" y="80"/>
                  </a:cubicBezTo>
                  <a:cubicBezTo>
                    <a:pt x="11" y="80"/>
                    <a:pt x="11" y="79"/>
                    <a:pt x="11" y="78"/>
                  </a:cubicBezTo>
                  <a:cubicBezTo>
                    <a:pt x="5" y="79"/>
                    <a:pt x="3" y="76"/>
                    <a:pt x="0" y="75"/>
                  </a:cubicBezTo>
                  <a:cubicBezTo>
                    <a:pt x="2" y="66"/>
                    <a:pt x="13" y="68"/>
                    <a:pt x="21" y="66"/>
                  </a:cubicBezTo>
                  <a:cubicBezTo>
                    <a:pt x="23" y="66"/>
                    <a:pt x="22" y="66"/>
                    <a:pt x="23" y="65"/>
                  </a:cubicBezTo>
                  <a:cubicBezTo>
                    <a:pt x="23" y="65"/>
                    <a:pt x="25" y="64"/>
                    <a:pt x="25" y="64"/>
                  </a:cubicBezTo>
                  <a:cubicBezTo>
                    <a:pt x="29" y="62"/>
                    <a:pt x="34" y="63"/>
                    <a:pt x="36" y="62"/>
                  </a:cubicBezTo>
                  <a:cubicBezTo>
                    <a:pt x="38" y="62"/>
                    <a:pt x="36" y="60"/>
                    <a:pt x="37" y="59"/>
                  </a:cubicBezTo>
                  <a:cubicBezTo>
                    <a:pt x="39" y="59"/>
                    <a:pt x="41" y="59"/>
                    <a:pt x="42" y="58"/>
                  </a:cubicBezTo>
                  <a:cubicBezTo>
                    <a:pt x="43" y="57"/>
                    <a:pt x="44" y="55"/>
                    <a:pt x="46" y="54"/>
                  </a:cubicBezTo>
                  <a:cubicBezTo>
                    <a:pt x="48" y="49"/>
                    <a:pt x="41" y="53"/>
                    <a:pt x="43" y="48"/>
                  </a:cubicBezTo>
                  <a:cubicBezTo>
                    <a:pt x="40" y="47"/>
                    <a:pt x="41" y="51"/>
                    <a:pt x="40" y="51"/>
                  </a:cubicBezTo>
                  <a:cubicBezTo>
                    <a:pt x="39" y="51"/>
                    <a:pt x="33" y="48"/>
                    <a:pt x="29" y="50"/>
                  </a:cubicBezTo>
                  <a:cubicBezTo>
                    <a:pt x="27" y="46"/>
                    <a:pt x="32" y="48"/>
                    <a:pt x="33" y="47"/>
                  </a:cubicBezTo>
                  <a:cubicBezTo>
                    <a:pt x="33" y="47"/>
                    <a:pt x="33" y="46"/>
                    <a:pt x="33" y="45"/>
                  </a:cubicBezTo>
                  <a:cubicBezTo>
                    <a:pt x="34" y="45"/>
                    <a:pt x="36" y="46"/>
                    <a:pt x="36" y="45"/>
                  </a:cubicBezTo>
                  <a:cubicBezTo>
                    <a:pt x="36" y="45"/>
                    <a:pt x="37" y="43"/>
                    <a:pt x="37" y="43"/>
                  </a:cubicBezTo>
                  <a:cubicBezTo>
                    <a:pt x="39" y="42"/>
                    <a:pt x="38" y="44"/>
                    <a:pt x="39" y="44"/>
                  </a:cubicBezTo>
                  <a:cubicBezTo>
                    <a:pt x="39" y="44"/>
                    <a:pt x="44" y="43"/>
                    <a:pt x="43" y="40"/>
                  </a:cubicBezTo>
                  <a:cubicBezTo>
                    <a:pt x="46" y="40"/>
                    <a:pt x="46" y="42"/>
                    <a:pt x="49" y="41"/>
                  </a:cubicBezTo>
                  <a:cubicBezTo>
                    <a:pt x="51" y="41"/>
                    <a:pt x="49" y="40"/>
                    <a:pt x="49" y="40"/>
                  </a:cubicBezTo>
                  <a:cubicBezTo>
                    <a:pt x="49" y="38"/>
                    <a:pt x="52" y="38"/>
                    <a:pt x="52" y="36"/>
                  </a:cubicBezTo>
                  <a:cubicBezTo>
                    <a:pt x="61" y="36"/>
                    <a:pt x="61" y="36"/>
                    <a:pt x="61" y="36"/>
                  </a:cubicBezTo>
                  <a:cubicBezTo>
                    <a:pt x="64" y="35"/>
                    <a:pt x="62" y="30"/>
                    <a:pt x="63" y="27"/>
                  </a:cubicBezTo>
                  <a:cubicBezTo>
                    <a:pt x="68" y="28"/>
                    <a:pt x="72" y="30"/>
                    <a:pt x="77" y="27"/>
                  </a:cubicBezTo>
                  <a:cubicBezTo>
                    <a:pt x="77" y="26"/>
                    <a:pt x="75" y="26"/>
                    <a:pt x="74" y="26"/>
                  </a:cubicBezTo>
                  <a:cubicBezTo>
                    <a:pt x="75" y="24"/>
                    <a:pt x="80" y="25"/>
                    <a:pt x="82" y="23"/>
                  </a:cubicBezTo>
                  <a:cubicBezTo>
                    <a:pt x="86" y="21"/>
                    <a:pt x="97" y="22"/>
                    <a:pt x="105" y="22"/>
                  </a:cubicBezTo>
                  <a:cubicBezTo>
                    <a:pt x="107" y="21"/>
                    <a:pt x="107" y="20"/>
                    <a:pt x="109" y="20"/>
                  </a:cubicBezTo>
                  <a:cubicBezTo>
                    <a:pt x="113" y="20"/>
                    <a:pt x="116" y="22"/>
                    <a:pt x="119" y="20"/>
                  </a:cubicBezTo>
                  <a:cubicBezTo>
                    <a:pt x="118" y="21"/>
                    <a:pt x="120" y="25"/>
                    <a:pt x="120" y="24"/>
                  </a:cubicBezTo>
                  <a:cubicBezTo>
                    <a:pt x="122" y="22"/>
                    <a:pt x="121" y="24"/>
                    <a:pt x="124" y="27"/>
                  </a:cubicBezTo>
                  <a:cubicBezTo>
                    <a:pt x="127" y="27"/>
                    <a:pt x="122" y="23"/>
                    <a:pt x="129" y="24"/>
                  </a:cubicBezTo>
                  <a:cubicBezTo>
                    <a:pt x="126" y="22"/>
                    <a:pt x="131" y="19"/>
                    <a:pt x="124" y="19"/>
                  </a:cubicBezTo>
                  <a:cubicBezTo>
                    <a:pt x="125" y="16"/>
                    <a:pt x="135" y="11"/>
                    <a:pt x="136" y="17"/>
                  </a:cubicBezTo>
                  <a:cubicBezTo>
                    <a:pt x="140" y="18"/>
                    <a:pt x="139" y="15"/>
                    <a:pt x="143" y="17"/>
                  </a:cubicBezTo>
                  <a:cubicBezTo>
                    <a:pt x="144" y="18"/>
                    <a:pt x="145" y="19"/>
                    <a:pt x="147" y="20"/>
                  </a:cubicBezTo>
                  <a:cubicBezTo>
                    <a:pt x="149" y="21"/>
                    <a:pt x="153" y="22"/>
                    <a:pt x="158" y="23"/>
                  </a:cubicBezTo>
                  <a:cubicBezTo>
                    <a:pt x="158" y="22"/>
                    <a:pt x="156" y="22"/>
                    <a:pt x="155" y="22"/>
                  </a:cubicBezTo>
                  <a:cubicBezTo>
                    <a:pt x="156" y="20"/>
                    <a:pt x="157" y="19"/>
                    <a:pt x="160" y="19"/>
                  </a:cubicBezTo>
                  <a:cubicBezTo>
                    <a:pt x="157" y="16"/>
                    <a:pt x="152" y="15"/>
                    <a:pt x="147" y="15"/>
                  </a:cubicBezTo>
                  <a:cubicBezTo>
                    <a:pt x="147" y="11"/>
                    <a:pt x="153" y="12"/>
                    <a:pt x="157" y="12"/>
                  </a:cubicBezTo>
                  <a:cubicBezTo>
                    <a:pt x="157" y="9"/>
                    <a:pt x="155" y="9"/>
                    <a:pt x="153" y="9"/>
                  </a:cubicBezTo>
                  <a:cubicBezTo>
                    <a:pt x="156" y="3"/>
                    <a:pt x="161" y="8"/>
                    <a:pt x="165" y="9"/>
                  </a:cubicBezTo>
                  <a:cubicBezTo>
                    <a:pt x="168" y="9"/>
                    <a:pt x="168" y="7"/>
                    <a:pt x="171" y="8"/>
                  </a:cubicBezTo>
                  <a:cubicBezTo>
                    <a:pt x="178" y="8"/>
                    <a:pt x="182" y="11"/>
                    <a:pt x="188" y="8"/>
                  </a:cubicBezTo>
                  <a:cubicBezTo>
                    <a:pt x="190" y="6"/>
                    <a:pt x="193" y="7"/>
                    <a:pt x="196" y="6"/>
                  </a:cubicBezTo>
                  <a:cubicBezTo>
                    <a:pt x="198" y="6"/>
                    <a:pt x="197" y="4"/>
                    <a:pt x="197" y="2"/>
                  </a:cubicBezTo>
                  <a:cubicBezTo>
                    <a:pt x="200" y="2"/>
                    <a:pt x="202" y="2"/>
                    <a:pt x="204" y="2"/>
                  </a:cubicBezTo>
                  <a:cubicBezTo>
                    <a:pt x="206" y="2"/>
                    <a:pt x="207" y="1"/>
                    <a:pt x="209" y="1"/>
                  </a:cubicBezTo>
                  <a:cubicBezTo>
                    <a:pt x="212" y="1"/>
                    <a:pt x="215" y="3"/>
                    <a:pt x="221" y="2"/>
                  </a:cubicBezTo>
                  <a:cubicBezTo>
                    <a:pt x="225" y="1"/>
                    <a:pt x="234" y="0"/>
                    <a:pt x="242" y="1"/>
                  </a:cubicBezTo>
                  <a:cubicBezTo>
                    <a:pt x="245" y="1"/>
                    <a:pt x="245" y="2"/>
                    <a:pt x="246" y="2"/>
                  </a:cubicBezTo>
                  <a:cubicBezTo>
                    <a:pt x="255" y="4"/>
                    <a:pt x="262" y="1"/>
                    <a:pt x="262" y="8"/>
                  </a:cubicBezTo>
                  <a:cubicBezTo>
                    <a:pt x="266" y="9"/>
                    <a:pt x="266" y="6"/>
                    <a:pt x="269" y="6"/>
                  </a:cubicBezTo>
                  <a:cubicBezTo>
                    <a:pt x="269" y="11"/>
                    <a:pt x="274" y="10"/>
                    <a:pt x="276" y="12"/>
                  </a:cubicBezTo>
                  <a:cubicBezTo>
                    <a:pt x="280" y="13"/>
                    <a:pt x="280" y="10"/>
                    <a:pt x="283" y="10"/>
                  </a:cubicBezTo>
                  <a:cubicBezTo>
                    <a:pt x="282" y="15"/>
                    <a:pt x="289" y="12"/>
                    <a:pt x="291" y="13"/>
                  </a:cubicBezTo>
                  <a:cubicBezTo>
                    <a:pt x="289" y="16"/>
                    <a:pt x="289" y="14"/>
                    <a:pt x="290" y="19"/>
                  </a:cubicBezTo>
                  <a:cubicBezTo>
                    <a:pt x="288" y="17"/>
                    <a:pt x="287" y="18"/>
                    <a:pt x="287" y="20"/>
                  </a:cubicBezTo>
                  <a:cubicBezTo>
                    <a:pt x="272" y="21"/>
                    <a:pt x="254" y="22"/>
                    <a:pt x="244" y="23"/>
                  </a:cubicBezTo>
                  <a:cubicBezTo>
                    <a:pt x="243" y="23"/>
                    <a:pt x="242" y="24"/>
                    <a:pt x="242" y="24"/>
                  </a:cubicBezTo>
                  <a:cubicBezTo>
                    <a:pt x="241" y="24"/>
                    <a:pt x="242" y="23"/>
                    <a:pt x="242" y="23"/>
                  </a:cubicBezTo>
                  <a:cubicBezTo>
                    <a:pt x="243" y="22"/>
                    <a:pt x="240" y="21"/>
                    <a:pt x="239" y="22"/>
                  </a:cubicBezTo>
                  <a:cubicBezTo>
                    <a:pt x="239" y="22"/>
                    <a:pt x="240" y="24"/>
                    <a:pt x="239" y="24"/>
                  </a:cubicBezTo>
                  <a:cubicBezTo>
                    <a:pt x="237" y="25"/>
                    <a:pt x="234" y="24"/>
                    <a:pt x="232" y="26"/>
                  </a:cubicBezTo>
                </a:path>
              </a:pathLst>
            </a:custGeom>
            <a:grpFill/>
            <a:ln>
              <a:noFill/>
            </a:ln>
          </p:spPr>
          <p:txBody>
            <a:bodyPr/>
            <a:lstStyle/>
            <a:p>
              <a:pPr defTabSz="1228090">
                <a:defRPr/>
              </a:pPr>
              <a:endParaRPr lang="zh-CN" altLang="en-US" sz="2400"/>
            </a:p>
          </p:txBody>
        </p:sp>
        <p:sp>
          <p:nvSpPr>
            <p:cNvPr id="86" name="Freeform 87"/>
            <p:cNvSpPr/>
            <p:nvPr/>
          </p:nvSpPr>
          <p:spPr bwMode="auto">
            <a:xfrm>
              <a:off x="2419350" y="731837"/>
              <a:ext cx="633413" cy="346075"/>
            </a:xfrm>
            <a:custGeom>
              <a:avLst/>
              <a:gdLst>
                <a:gd name="T0" fmla="*/ 158 w 169"/>
                <a:gd name="T1" fmla="*/ 9 h 92"/>
                <a:gd name="T2" fmla="*/ 168 w 169"/>
                <a:gd name="T3" fmla="*/ 15 h 92"/>
                <a:gd name="T4" fmla="*/ 164 w 169"/>
                <a:gd name="T5" fmla="*/ 17 h 92"/>
                <a:gd name="T6" fmla="*/ 157 w 169"/>
                <a:gd name="T7" fmla="*/ 20 h 92"/>
                <a:gd name="T8" fmla="*/ 137 w 169"/>
                <a:gd name="T9" fmla="*/ 24 h 92"/>
                <a:gd name="T10" fmla="*/ 145 w 169"/>
                <a:gd name="T11" fmla="*/ 27 h 92"/>
                <a:gd name="T12" fmla="*/ 128 w 169"/>
                <a:gd name="T13" fmla="*/ 34 h 92"/>
                <a:gd name="T14" fmla="*/ 123 w 169"/>
                <a:gd name="T15" fmla="*/ 37 h 92"/>
                <a:gd name="T16" fmla="*/ 114 w 169"/>
                <a:gd name="T17" fmla="*/ 41 h 92"/>
                <a:gd name="T18" fmla="*/ 100 w 169"/>
                <a:gd name="T19" fmla="*/ 47 h 92"/>
                <a:gd name="T20" fmla="*/ 96 w 169"/>
                <a:gd name="T21" fmla="*/ 51 h 92"/>
                <a:gd name="T22" fmla="*/ 86 w 169"/>
                <a:gd name="T23" fmla="*/ 52 h 92"/>
                <a:gd name="T24" fmla="*/ 92 w 169"/>
                <a:gd name="T25" fmla="*/ 61 h 92"/>
                <a:gd name="T26" fmla="*/ 82 w 169"/>
                <a:gd name="T27" fmla="*/ 68 h 92"/>
                <a:gd name="T28" fmla="*/ 75 w 169"/>
                <a:gd name="T29" fmla="*/ 72 h 92"/>
                <a:gd name="T30" fmla="*/ 63 w 169"/>
                <a:gd name="T31" fmla="*/ 81 h 92"/>
                <a:gd name="T32" fmla="*/ 67 w 169"/>
                <a:gd name="T33" fmla="*/ 88 h 92"/>
                <a:gd name="T34" fmla="*/ 55 w 169"/>
                <a:gd name="T35" fmla="*/ 90 h 92"/>
                <a:gd name="T36" fmla="*/ 34 w 169"/>
                <a:gd name="T37" fmla="*/ 86 h 92"/>
                <a:gd name="T38" fmla="*/ 27 w 169"/>
                <a:gd name="T39" fmla="*/ 88 h 92"/>
                <a:gd name="T40" fmla="*/ 18 w 169"/>
                <a:gd name="T41" fmla="*/ 81 h 92"/>
                <a:gd name="T42" fmla="*/ 27 w 169"/>
                <a:gd name="T43" fmla="*/ 72 h 92"/>
                <a:gd name="T44" fmla="*/ 39 w 169"/>
                <a:gd name="T45" fmla="*/ 72 h 92"/>
                <a:gd name="T46" fmla="*/ 19 w 169"/>
                <a:gd name="T47" fmla="*/ 68 h 92"/>
                <a:gd name="T48" fmla="*/ 30 w 169"/>
                <a:gd name="T49" fmla="*/ 59 h 92"/>
                <a:gd name="T50" fmla="*/ 40 w 169"/>
                <a:gd name="T51" fmla="*/ 59 h 92"/>
                <a:gd name="T52" fmla="*/ 40 w 169"/>
                <a:gd name="T53" fmla="*/ 54 h 92"/>
                <a:gd name="T54" fmla="*/ 37 w 169"/>
                <a:gd name="T55" fmla="*/ 47 h 92"/>
                <a:gd name="T56" fmla="*/ 30 w 169"/>
                <a:gd name="T57" fmla="*/ 44 h 92"/>
                <a:gd name="T58" fmla="*/ 46 w 169"/>
                <a:gd name="T59" fmla="*/ 43 h 92"/>
                <a:gd name="T60" fmla="*/ 51 w 169"/>
                <a:gd name="T61" fmla="*/ 40 h 92"/>
                <a:gd name="T62" fmla="*/ 63 w 169"/>
                <a:gd name="T63" fmla="*/ 31 h 92"/>
                <a:gd name="T64" fmla="*/ 39 w 169"/>
                <a:gd name="T65" fmla="*/ 36 h 92"/>
                <a:gd name="T66" fmla="*/ 22 w 169"/>
                <a:gd name="T67" fmla="*/ 31 h 92"/>
                <a:gd name="T68" fmla="*/ 5 w 169"/>
                <a:gd name="T69" fmla="*/ 27 h 92"/>
                <a:gd name="T70" fmla="*/ 2 w 169"/>
                <a:gd name="T71" fmla="*/ 19 h 92"/>
                <a:gd name="T72" fmla="*/ 30 w 169"/>
                <a:gd name="T73" fmla="*/ 12 h 92"/>
                <a:gd name="T74" fmla="*/ 50 w 169"/>
                <a:gd name="T75" fmla="*/ 8 h 92"/>
                <a:gd name="T76" fmla="*/ 74 w 169"/>
                <a:gd name="T77" fmla="*/ 3 h 92"/>
                <a:gd name="T78" fmla="*/ 98 w 169"/>
                <a:gd name="T79" fmla="*/ 2 h 92"/>
                <a:gd name="T80" fmla="*/ 110 w 169"/>
                <a:gd name="T81" fmla="*/ 2 h 92"/>
                <a:gd name="T82" fmla="*/ 134 w 169"/>
                <a:gd name="T83" fmla="*/ 2 h 92"/>
                <a:gd name="T84" fmla="*/ 158 w 169"/>
                <a:gd name="T85"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92">
                  <a:moveTo>
                    <a:pt x="158" y="3"/>
                  </a:moveTo>
                  <a:cubicBezTo>
                    <a:pt x="156" y="6"/>
                    <a:pt x="158" y="5"/>
                    <a:pt x="158" y="9"/>
                  </a:cubicBezTo>
                  <a:cubicBezTo>
                    <a:pt x="169" y="9"/>
                    <a:pt x="169" y="9"/>
                    <a:pt x="169" y="9"/>
                  </a:cubicBezTo>
                  <a:cubicBezTo>
                    <a:pt x="169" y="11"/>
                    <a:pt x="167" y="12"/>
                    <a:pt x="168" y="15"/>
                  </a:cubicBezTo>
                  <a:cubicBezTo>
                    <a:pt x="167" y="15"/>
                    <a:pt x="164" y="14"/>
                    <a:pt x="164" y="15"/>
                  </a:cubicBezTo>
                  <a:cubicBezTo>
                    <a:pt x="163" y="15"/>
                    <a:pt x="164" y="17"/>
                    <a:pt x="164" y="17"/>
                  </a:cubicBezTo>
                  <a:cubicBezTo>
                    <a:pt x="161" y="18"/>
                    <a:pt x="158" y="19"/>
                    <a:pt x="158" y="17"/>
                  </a:cubicBezTo>
                  <a:cubicBezTo>
                    <a:pt x="156" y="17"/>
                    <a:pt x="157" y="20"/>
                    <a:pt x="157" y="20"/>
                  </a:cubicBezTo>
                  <a:cubicBezTo>
                    <a:pt x="155" y="21"/>
                    <a:pt x="151" y="19"/>
                    <a:pt x="151" y="22"/>
                  </a:cubicBezTo>
                  <a:cubicBezTo>
                    <a:pt x="146" y="21"/>
                    <a:pt x="140" y="20"/>
                    <a:pt x="137" y="24"/>
                  </a:cubicBezTo>
                  <a:cubicBezTo>
                    <a:pt x="138" y="28"/>
                    <a:pt x="144" y="24"/>
                    <a:pt x="145" y="23"/>
                  </a:cubicBezTo>
                  <a:cubicBezTo>
                    <a:pt x="147" y="24"/>
                    <a:pt x="145" y="25"/>
                    <a:pt x="145" y="27"/>
                  </a:cubicBezTo>
                  <a:cubicBezTo>
                    <a:pt x="140" y="27"/>
                    <a:pt x="137" y="29"/>
                    <a:pt x="133" y="30"/>
                  </a:cubicBezTo>
                  <a:cubicBezTo>
                    <a:pt x="131" y="31"/>
                    <a:pt x="129" y="32"/>
                    <a:pt x="128" y="34"/>
                  </a:cubicBezTo>
                  <a:cubicBezTo>
                    <a:pt x="127" y="35"/>
                    <a:pt x="125" y="34"/>
                    <a:pt x="124" y="34"/>
                  </a:cubicBezTo>
                  <a:cubicBezTo>
                    <a:pt x="123" y="35"/>
                    <a:pt x="124" y="36"/>
                    <a:pt x="123" y="37"/>
                  </a:cubicBezTo>
                  <a:cubicBezTo>
                    <a:pt x="121" y="38"/>
                    <a:pt x="119" y="36"/>
                    <a:pt x="119" y="38"/>
                  </a:cubicBezTo>
                  <a:cubicBezTo>
                    <a:pt x="119" y="40"/>
                    <a:pt x="115" y="39"/>
                    <a:pt x="114" y="41"/>
                  </a:cubicBezTo>
                  <a:cubicBezTo>
                    <a:pt x="114" y="44"/>
                    <a:pt x="111" y="42"/>
                    <a:pt x="109" y="44"/>
                  </a:cubicBezTo>
                  <a:cubicBezTo>
                    <a:pt x="107" y="46"/>
                    <a:pt x="104" y="45"/>
                    <a:pt x="100" y="47"/>
                  </a:cubicBezTo>
                  <a:cubicBezTo>
                    <a:pt x="100" y="47"/>
                    <a:pt x="101" y="48"/>
                    <a:pt x="99" y="48"/>
                  </a:cubicBezTo>
                  <a:cubicBezTo>
                    <a:pt x="96" y="48"/>
                    <a:pt x="98" y="49"/>
                    <a:pt x="96" y="51"/>
                  </a:cubicBezTo>
                  <a:cubicBezTo>
                    <a:pt x="96" y="51"/>
                    <a:pt x="95" y="51"/>
                    <a:pt x="95" y="51"/>
                  </a:cubicBezTo>
                  <a:cubicBezTo>
                    <a:pt x="94" y="51"/>
                    <a:pt x="91" y="54"/>
                    <a:pt x="86" y="52"/>
                  </a:cubicBezTo>
                  <a:cubicBezTo>
                    <a:pt x="87" y="54"/>
                    <a:pt x="92" y="55"/>
                    <a:pt x="86" y="55"/>
                  </a:cubicBezTo>
                  <a:cubicBezTo>
                    <a:pt x="87" y="58"/>
                    <a:pt x="93" y="56"/>
                    <a:pt x="92" y="61"/>
                  </a:cubicBezTo>
                  <a:cubicBezTo>
                    <a:pt x="89" y="58"/>
                    <a:pt x="89" y="61"/>
                    <a:pt x="89" y="65"/>
                  </a:cubicBezTo>
                  <a:cubicBezTo>
                    <a:pt x="86" y="61"/>
                    <a:pt x="85" y="66"/>
                    <a:pt x="82" y="68"/>
                  </a:cubicBezTo>
                  <a:cubicBezTo>
                    <a:pt x="79" y="70"/>
                    <a:pt x="76" y="68"/>
                    <a:pt x="74" y="71"/>
                  </a:cubicBezTo>
                  <a:cubicBezTo>
                    <a:pt x="73" y="72"/>
                    <a:pt x="75" y="72"/>
                    <a:pt x="75" y="72"/>
                  </a:cubicBezTo>
                  <a:cubicBezTo>
                    <a:pt x="75" y="73"/>
                    <a:pt x="70" y="74"/>
                    <a:pt x="74" y="75"/>
                  </a:cubicBezTo>
                  <a:cubicBezTo>
                    <a:pt x="72" y="79"/>
                    <a:pt x="64" y="76"/>
                    <a:pt x="63" y="81"/>
                  </a:cubicBezTo>
                  <a:cubicBezTo>
                    <a:pt x="65" y="83"/>
                    <a:pt x="69" y="84"/>
                    <a:pt x="74" y="83"/>
                  </a:cubicBezTo>
                  <a:cubicBezTo>
                    <a:pt x="75" y="88"/>
                    <a:pt x="67" y="84"/>
                    <a:pt x="67" y="88"/>
                  </a:cubicBezTo>
                  <a:cubicBezTo>
                    <a:pt x="67" y="90"/>
                    <a:pt x="65" y="87"/>
                    <a:pt x="64" y="88"/>
                  </a:cubicBezTo>
                  <a:cubicBezTo>
                    <a:pt x="61" y="88"/>
                    <a:pt x="59" y="92"/>
                    <a:pt x="55" y="90"/>
                  </a:cubicBezTo>
                  <a:cubicBezTo>
                    <a:pt x="55" y="89"/>
                    <a:pt x="52" y="89"/>
                    <a:pt x="53" y="86"/>
                  </a:cubicBezTo>
                  <a:cubicBezTo>
                    <a:pt x="46" y="85"/>
                    <a:pt x="41" y="88"/>
                    <a:pt x="34" y="86"/>
                  </a:cubicBezTo>
                  <a:cubicBezTo>
                    <a:pt x="34" y="86"/>
                    <a:pt x="33" y="85"/>
                    <a:pt x="33" y="85"/>
                  </a:cubicBezTo>
                  <a:cubicBezTo>
                    <a:pt x="31" y="85"/>
                    <a:pt x="30" y="87"/>
                    <a:pt x="27" y="88"/>
                  </a:cubicBezTo>
                  <a:cubicBezTo>
                    <a:pt x="21" y="89"/>
                    <a:pt x="15" y="86"/>
                    <a:pt x="8" y="85"/>
                  </a:cubicBezTo>
                  <a:cubicBezTo>
                    <a:pt x="10" y="82"/>
                    <a:pt x="13" y="80"/>
                    <a:pt x="18" y="81"/>
                  </a:cubicBezTo>
                  <a:cubicBezTo>
                    <a:pt x="21" y="80"/>
                    <a:pt x="18" y="74"/>
                    <a:pt x="20" y="73"/>
                  </a:cubicBezTo>
                  <a:cubicBezTo>
                    <a:pt x="24" y="75"/>
                    <a:pt x="24" y="72"/>
                    <a:pt x="27" y="72"/>
                  </a:cubicBezTo>
                  <a:cubicBezTo>
                    <a:pt x="27" y="77"/>
                    <a:pt x="33" y="76"/>
                    <a:pt x="37" y="76"/>
                  </a:cubicBezTo>
                  <a:cubicBezTo>
                    <a:pt x="40" y="76"/>
                    <a:pt x="36" y="74"/>
                    <a:pt x="39" y="72"/>
                  </a:cubicBezTo>
                  <a:cubicBezTo>
                    <a:pt x="38" y="69"/>
                    <a:pt x="30" y="73"/>
                    <a:pt x="33" y="67"/>
                  </a:cubicBezTo>
                  <a:cubicBezTo>
                    <a:pt x="27" y="68"/>
                    <a:pt x="25" y="70"/>
                    <a:pt x="19" y="68"/>
                  </a:cubicBezTo>
                  <a:cubicBezTo>
                    <a:pt x="20" y="65"/>
                    <a:pt x="23" y="64"/>
                    <a:pt x="26" y="64"/>
                  </a:cubicBezTo>
                  <a:cubicBezTo>
                    <a:pt x="27" y="62"/>
                    <a:pt x="29" y="61"/>
                    <a:pt x="30" y="59"/>
                  </a:cubicBezTo>
                  <a:cubicBezTo>
                    <a:pt x="32" y="60"/>
                    <a:pt x="33" y="59"/>
                    <a:pt x="33" y="58"/>
                  </a:cubicBezTo>
                  <a:cubicBezTo>
                    <a:pt x="36" y="58"/>
                    <a:pt x="38" y="58"/>
                    <a:pt x="40" y="59"/>
                  </a:cubicBezTo>
                  <a:cubicBezTo>
                    <a:pt x="42" y="59"/>
                    <a:pt x="44" y="57"/>
                    <a:pt x="44" y="55"/>
                  </a:cubicBezTo>
                  <a:cubicBezTo>
                    <a:pt x="44" y="53"/>
                    <a:pt x="41" y="55"/>
                    <a:pt x="40" y="54"/>
                  </a:cubicBezTo>
                  <a:cubicBezTo>
                    <a:pt x="40" y="53"/>
                    <a:pt x="39" y="50"/>
                    <a:pt x="39" y="50"/>
                  </a:cubicBezTo>
                  <a:cubicBezTo>
                    <a:pt x="38" y="49"/>
                    <a:pt x="37" y="48"/>
                    <a:pt x="37" y="47"/>
                  </a:cubicBezTo>
                  <a:cubicBezTo>
                    <a:pt x="36" y="48"/>
                    <a:pt x="35" y="48"/>
                    <a:pt x="33" y="48"/>
                  </a:cubicBezTo>
                  <a:cubicBezTo>
                    <a:pt x="34" y="45"/>
                    <a:pt x="33" y="44"/>
                    <a:pt x="30" y="44"/>
                  </a:cubicBezTo>
                  <a:cubicBezTo>
                    <a:pt x="32" y="42"/>
                    <a:pt x="33" y="39"/>
                    <a:pt x="37" y="40"/>
                  </a:cubicBezTo>
                  <a:cubicBezTo>
                    <a:pt x="41" y="40"/>
                    <a:pt x="40" y="45"/>
                    <a:pt x="46" y="43"/>
                  </a:cubicBezTo>
                  <a:cubicBezTo>
                    <a:pt x="45" y="44"/>
                    <a:pt x="46" y="45"/>
                    <a:pt x="47" y="45"/>
                  </a:cubicBezTo>
                  <a:cubicBezTo>
                    <a:pt x="52" y="47"/>
                    <a:pt x="49" y="41"/>
                    <a:pt x="51" y="40"/>
                  </a:cubicBezTo>
                  <a:cubicBezTo>
                    <a:pt x="58" y="38"/>
                    <a:pt x="65" y="36"/>
                    <a:pt x="68" y="31"/>
                  </a:cubicBezTo>
                  <a:cubicBezTo>
                    <a:pt x="68" y="28"/>
                    <a:pt x="66" y="33"/>
                    <a:pt x="63" y="31"/>
                  </a:cubicBezTo>
                  <a:cubicBezTo>
                    <a:pt x="60" y="33"/>
                    <a:pt x="57" y="33"/>
                    <a:pt x="55" y="36"/>
                  </a:cubicBezTo>
                  <a:cubicBezTo>
                    <a:pt x="52" y="34"/>
                    <a:pt x="45" y="36"/>
                    <a:pt x="39" y="36"/>
                  </a:cubicBezTo>
                  <a:cubicBezTo>
                    <a:pt x="35" y="35"/>
                    <a:pt x="33" y="33"/>
                    <a:pt x="29" y="36"/>
                  </a:cubicBezTo>
                  <a:cubicBezTo>
                    <a:pt x="28" y="31"/>
                    <a:pt x="24" y="36"/>
                    <a:pt x="22" y="31"/>
                  </a:cubicBezTo>
                  <a:cubicBezTo>
                    <a:pt x="20" y="34"/>
                    <a:pt x="16" y="30"/>
                    <a:pt x="11" y="31"/>
                  </a:cubicBezTo>
                  <a:cubicBezTo>
                    <a:pt x="12" y="27"/>
                    <a:pt x="6" y="29"/>
                    <a:pt x="5" y="27"/>
                  </a:cubicBezTo>
                  <a:cubicBezTo>
                    <a:pt x="4" y="23"/>
                    <a:pt x="8" y="25"/>
                    <a:pt x="9" y="23"/>
                  </a:cubicBezTo>
                  <a:cubicBezTo>
                    <a:pt x="9" y="19"/>
                    <a:pt x="0" y="25"/>
                    <a:pt x="2" y="19"/>
                  </a:cubicBezTo>
                  <a:cubicBezTo>
                    <a:pt x="8" y="17"/>
                    <a:pt x="19" y="16"/>
                    <a:pt x="29" y="15"/>
                  </a:cubicBezTo>
                  <a:cubicBezTo>
                    <a:pt x="30" y="15"/>
                    <a:pt x="30" y="13"/>
                    <a:pt x="30" y="12"/>
                  </a:cubicBezTo>
                  <a:cubicBezTo>
                    <a:pt x="38" y="13"/>
                    <a:pt x="43" y="10"/>
                    <a:pt x="47" y="12"/>
                  </a:cubicBezTo>
                  <a:cubicBezTo>
                    <a:pt x="48" y="11"/>
                    <a:pt x="49" y="9"/>
                    <a:pt x="50" y="8"/>
                  </a:cubicBezTo>
                  <a:cubicBezTo>
                    <a:pt x="58" y="7"/>
                    <a:pt x="66" y="5"/>
                    <a:pt x="72" y="6"/>
                  </a:cubicBezTo>
                  <a:cubicBezTo>
                    <a:pt x="74" y="6"/>
                    <a:pt x="73" y="4"/>
                    <a:pt x="74" y="3"/>
                  </a:cubicBezTo>
                  <a:cubicBezTo>
                    <a:pt x="79" y="4"/>
                    <a:pt x="87" y="2"/>
                    <a:pt x="91" y="5"/>
                  </a:cubicBezTo>
                  <a:cubicBezTo>
                    <a:pt x="91" y="2"/>
                    <a:pt x="97" y="5"/>
                    <a:pt x="98" y="2"/>
                  </a:cubicBezTo>
                  <a:cubicBezTo>
                    <a:pt x="101" y="3"/>
                    <a:pt x="106" y="4"/>
                    <a:pt x="112" y="3"/>
                  </a:cubicBezTo>
                  <a:cubicBezTo>
                    <a:pt x="112" y="2"/>
                    <a:pt x="111" y="2"/>
                    <a:pt x="110" y="2"/>
                  </a:cubicBezTo>
                  <a:cubicBezTo>
                    <a:pt x="110" y="0"/>
                    <a:pt x="112" y="1"/>
                    <a:pt x="112" y="2"/>
                  </a:cubicBezTo>
                  <a:cubicBezTo>
                    <a:pt x="118" y="3"/>
                    <a:pt x="128" y="1"/>
                    <a:pt x="134" y="2"/>
                  </a:cubicBezTo>
                  <a:cubicBezTo>
                    <a:pt x="134" y="2"/>
                    <a:pt x="134" y="5"/>
                    <a:pt x="134" y="5"/>
                  </a:cubicBezTo>
                  <a:cubicBezTo>
                    <a:pt x="145" y="5"/>
                    <a:pt x="146" y="3"/>
                    <a:pt x="158" y="3"/>
                  </a:cubicBezTo>
                </a:path>
              </a:pathLst>
            </a:custGeom>
            <a:grpFill/>
            <a:ln>
              <a:noFill/>
            </a:ln>
          </p:spPr>
          <p:txBody>
            <a:bodyPr/>
            <a:lstStyle/>
            <a:p>
              <a:pPr defTabSz="1228090">
                <a:defRPr/>
              </a:pPr>
              <a:endParaRPr lang="zh-CN" altLang="en-US" sz="2400"/>
            </a:p>
          </p:txBody>
        </p:sp>
        <p:sp>
          <p:nvSpPr>
            <p:cNvPr id="87" name="Freeform 88"/>
            <p:cNvSpPr/>
            <p:nvPr/>
          </p:nvSpPr>
          <p:spPr bwMode="auto">
            <a:xfrm>
              <a:off x="4767262" y="863600"/>
              <a:ext cx="184150" cy="63500"/>
            </a:xfrm>
            <a:custGeom>
              <a:avLst/>
              <a:gdLst>
                <a:gd name="T0" fmla="*/ 13 w 49"/>
                <a:gd name="T1" fmla="*/ 2 h 17"/>
                <a:gd name="T2" fmla="*/ 13 w 49"/>
                <a:gd name="T3" fmla="*/ 3 h 17"/>
                <a:gd name="T4" fmla="*/ 17 w 49"/>
                <a:gd name="T5" fmla="*/ 8 h 17"/>
                <a:gd name="T6" fmla="*/ 22 w 49"/>
                <a:gd name="T7" fmla="*/ 5 h 17"/>
                <a:gd name="T8" fmla="*/ 29 w 49"/>
                <a:gd name="T9" fmla="*/ 8 h 17"/>
                <a:gd name="T10" fmla="*/ 41 w 49"/>
                <a:gd name="T11" fmla="*/ 5 h 17"/>
                <a:gd name="T12" fmla="*/ 47 w 49"/>
                <a:gd name="T13" fmla="*/ 8 h 17"/>
                <a:gd name="T14" fmla="*/ 44 w 49"/>
                <a:gd name="T15" fmla="*/ 13 h 17"/>
                <a:gd name="T16" fmla="*/ 31 w 49"/>
                <a:gd name="T17" fmla="*/ 15 h 17"/>
                <a:gd name="T18" fmla="*/ 23 w 49"/>
                <a:gd name="T19" fmla="*/ 17 h 17"/>
                <a:gd name="T20" fmla="*/ 9 w 49"/>
                <a:gd name="T21" fmla="*/ 8 h 17"/>
                <a:gd name="T22" fmla="*/ 2 w 49"/>
                <a:gd name="T23" fmla="*/ 6 h 17"/>
                <a:gd name="T24" fmla="*/ 13 w 49"/>
                <a:gd name="T2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17">
                  <a:moveTo>
                    <a:pt x="13" y="2"/>
                  </a:moveTo>
                  <a:cubicBezTo>
                    <a:pt x="15" y="2"/>
                    <a:pt x="14" y="3"/>
                    <a:pt x="13" y="3"/>
                  </a:cubicBezTo>
                  <a:cubicBezTo>
                    <a:pt x="13" y="7"/>
                    <a:pt x="19" y="3"/>
                    <a:pt x="17" y="8"/>
                  </a:cubicBezTo>
                  <a:cubicBezTo>
                    <a:pt x="20" y="8"/>
                    <a:pt x="19" y="5"/>
                    <a:pt x="22" y="5"/>
                  </a:cubicBezTo>
                  <a:cubicBezTo>
                    <a:pt x="25" y="8"/>
                    <a:pt x="28" y="2"/>
                    <a:pt x="29" y="8"/>
                  </a:cubicBezTo>
                  <a:cubicBezTo>
                    <a:pt x="32" y="6"/>
                    <a:pt x="37" y="6"/>
                    <a:pt x="41" y="5"/>
                  </a:cubicBezTo>
                  <a:cubicBezTo>
                    <a:pt x="40" y="9"/>
                    <a:pt x="48" y="4"/>
                    <a:pt x="47" y="8"/>
                  </a:cubicBezTo>
                  <a:cubicBezTo>
                    <a:pt x="49" y="12"/>
                    <a:pt x="38" y="10"/>
                    <a:pt x="44" y="13"/>
                  </a:cubicBezTo>
                  <a:cubicBezTo>
                    <a:pt x="42" y="16"/>
                    <a:pt x="35" y="14"/>
                    <a:pt x="31" y="15"/>
                  </a:cubicBezTo>
                  <a:cubicBezTo>
                    <a:pt x="28" y="15"/>
                    <a:pt x="26" y="16"/>
                    <a:pt x="23" y="17"/>
                  </a:cubicBezTo>
                  <a:cubicBezTo>
                    <a:pt x="17" y="15"/>
                    <a:pt x="12" y="13"/>
                    <a:pt x="9" y="8"/>
                  </a:cubicBezTo>
                  <a:cubicBezTo>
                    <a:pt x="7" y="7"/>
                    <a:pt x="2" y="9"/>
                    <a:pt x="2" y="6"/>
                  </a:cubicBezTo>
                  <a:cubicBezTo>
                    <a:pt x="0" y="0"/>
                    <a:pt x="12" y="6"/>
                    <a:pt x="13" y="2"/>
                  </a:cubicBezTo>
                </a:path>
              </a:pathLst>
            </a:custGeom>
            <a:grpFill/>
            <a:ln>
              <a:noFill/>
            </a:ln>
          </p:spPr>
          <p:txBody>
            <a:bodyPr/>
            <a:lstStyle/>
            <a:p>
              <a:pPr defTabSz="1228090">
                <a:defRPr/>
              </a:pPr>
              <a:endParaRPr lang="zh-CN" altLang="en-US" sz="2400"/>
            </a:p>
          </p:txBody>
        </p:sp>
        <p:sp>
          <p:nvSpPr>
            <p:cNvPr id="88" name="Freeform 89"/>
            <p:cNvSpPr/>
            <p:nvPr/>
          </p:nvSpPr>
          <p:spPr bwMode="auto">
            <a:xfrm>
              <a:off x="1931987" y="954087"/>
              <a:ext cx="82550" cy="22225"/>
            </a:xfrm>
            <a:custGeom>
              <a:avLst/>
              <a:gdLst>
                <a:gd name="T0" fmla="*/ 21 w 22"/>
                <a:gd name="T1" fmla="*/ 0 h 6"/>
                <a:gd name="T2" fmla="*/ 13 w 22"/>
                <a:gd name="T3" fmla="*/ 5 h 6"/>
                <a:gd name="T4" fmla="*/ 10 w 22"/>
                <a:gd name="T5" fmla="*/ 6 h 6"/>
                <a:gd name="T6" fmla="*/ 5 w 22"/>
                <a:gd name="T7" fmla="*/ 6 h 6"/>
                <a:gd name="T8" fmla="*/ 7 w 22"/>
                <a:gd name="T9" fmla="*/ 2 h 6"/>
                <a:gd name="T10" fmla="*/ 21 w 22"/>
                <a:gd name="T11" fmla="*/ 0 h 6"/>
              </a:gdLst>
              <a:ahLst/>
              <a:cxnLst>
                <a:cxn ang="0">
                  <a:pos x="T0" y="T1"/>
                </a:cxn>
                <a:cxn ang="0">
                  <a:pos x="T2" y="T3"/>
                </a:cxn>
                <a:cxn ang="0">
                  <a:pos x="T4" y="T5"/>
                </a:cxn>
                <a:cxn ang="0">
                  <a:pos x="T6" y="T7"/>
                </a:cxn>
                <a:cxn ang="0">
                  <a:pos x="T8" y="T9"/>
                </a:cxn>
                <a:cxn ang="0">
                  <a:pos x="T10" y="T11"/>
                </a:cxn>
              </a:cxnLst>
              <a:rect l="0" t="0" r="r" b="b"/>
              <a:pathLst>
                <a:path w="22" h="6">
                  <a:moveTo>
                    <a:pt x="21" y="0"/>
                  </a:moveTo>
                  <a:cubicBezTo>
                    <a:pt x="22" y="5"/>
                    <a:pt x="16" y="4"/>
                    <a:pt x="13" y="5"/>
                  </a:cubicBezTo>
                  <a:cubicBezTo>
                    <a:pt x="12" y="5"/>
                    <a:pt x="12" y="6"/>
                    <a:pt x="10" y="6"/>
                  </a:cubicBezTo>
                  <a:cubicBezTo>
                    <a:pt x="8" y="6"/>
                    <a:pt x="5" y="4"/>
                    <a:pt x="5" y="6"/>
                  </a:cubicBezTo>
                  <a:cubicBezTo>
                    <a:pt x="0" y="6"/>
                    <a:pt x="7" y="2"/>
                    <a:pt x="7" y="2"/>
                  </a:cubicBezTo>
                  <a:cubicBezTo>
                    <a:pt x="10" y="5"/>
                    <a:pt x="16" y="0"/>
                    <a:pt x="21" y="0"/>
                  </a:cubicBezTo>
                </a:path>
              </a:pathLst>
            </a:custGeom>
            <a:grpFill/>
            <a:ln>
              <a:noFill/>
            </a:ln>
          </p:spPr>
          <p:txBody>
            <a:bodyPr/>
            <a:lstStyle/>
            <a:p>
              <a:pPr defTabSz="1228090">
                <a:defRPr/>
              </a:pPr>
              <a:endParaRPr lang="zh-CN" altLang="en-US" sz="2400"/>
            </a:p>
          </p:txBody>
        </p:sp>
        <p:sp>
          <p:nvSpPr>
            <p:cNvPr id="89" name="Freeform 90"/>
            <p:cNvSpPr/>
            <p:nvPr/>
          </p:nvSpPr>
          <p:spPr bwMode="auto">
            <a:xfrm>
              <a:off x="2265362" y="954087"/>
              <a:ext cx="76200" cy="47625"/>
            </a:xfrm>
            <a:custGeom>
              <a:avLst/>
              <a:gdLst>
                <a:gd name="T0" fmla="*/ 10 w 20"/>
                <a:gd name="T1" fmla="*/ 0 h 13"/>
                <a:gd name="T2" fmla="*/ 7 w 20"/>
                <a:gd name="T3" fmla="*/ 2 h 13"/>
                <a:gd name="T4" fmla="*/ 14 w 20"/>
                <a:gd name="T5" fmla="*/ 6 h 13"/>
                <a:gd name="T6" fmla="*/ 17 w 20"/>
                <a:gd name="T7" fmla="*/ 5 h 13"/>
                <a:gd name="T8" fmla="*/ 8 w 20"/>
                <a:gd name="T9" fmla="*/ 13 h 13"/>
                <a:gd name="T10" fmla="*/ 0 w 20"/>
                <a:gd name="T11" fmla="*/ 3 h 13"/>
                <a:gd name="T12" fmla="*/ 10 w 2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10" y="0"/>
                  </a:moveTo>
                  <a:cubicBezTo>
                    <a:pt x="9" y="2"/>
                    <a:pt x="8" y="2"/>
                    <a:pt x="7" y="2"/>
                  </a:cubicBezTo>
                  <a:cubicBezTo>
                    <a:pt x="6" y="6"/>
                    <a:pt x="16" y="0"/>
                    <a:pt x="14" y="6"/>
                  </a:cubicBezTo>
                  <a:cubicBezTo>
                    <a:pt x="15" y="6"/>
                    <a:pt x="16" y="6"/>
                    <a:pt x="17" y="5"/>
                  </a:cubicBezTo>
                  <a:cubicBezTo>
                    <a:pt x="20" y="9"/>
                    <a:pt x="9" y="9"/>
                    <a:pt x="8" y="13"/>
                  </a:cubicBezTo>
                  <a:cubicBezTo>
                    <a:pt x="5" y="11"/>
                    <a:pt x="5" y="4"/>
                    <a:pt x="0" y="3"/>
                  </a:cubicBezTo>
                  <a:cubicBezTo>
                    <a:pt x="1" y="1"/>
                    <a:pt x="7" y="2"/>
                    <a:pt x="10" y="0"/>
                  </a:cubicBezTo>
                </a:path>
              </a:pathLst>
            </a:custGeom>
            <a:grpFill/>
            <a:ln>
              <a:noFill/>
            </a:ln>
          </p:spPr>
          <p:txBody>
            <a:bodyPr/>
            <a:lstStyle/>
            <a:p>
              <a:pPr defTabSz="1228090">
                <a:defRPr/>
              </a:pPr>
              <a:endParaRPr lang="zh-CN" altLang="en-US" sz="2400"/>
            </a:p>
          </p:txBody>
        </p:sp>
        <p:sp>
          <p:nvSpPr>
            <p:cNvPr id="90" name="Freeform 91"/>
            <p:cNvSpPr>
              <a:spLocks noEditPoints="1"/>
            </p:cNvSpPr>
            <p:nvPr/>
          </p:nvSpPr>
          <p:spPr bwMode="auto">
            <a:xfrm>
              <a:off x="3990975" y="1009651"/>
              <a:ext cx="4443413" cy="2914651"/>
            </a:xfrm>
            <a:custGeom>
              <a:avLst/>
              <a:gdLst>
                <a:gd name="T0" fmla="*/ 704 w 1185"/>
                <a:gd name="T1" fmla="*/ 54 h 777"/>
                <a:gd name="T2" fmla="*/ 832 w 1185"/>
                <a:gd name="T3" fmla="*/ 54 h 777"/>
                <a:gd name="T4" fmla="*/ 938 w 1185"/>
                <a:gd name="T5" fmla="*/ 64 h 777"/>
                <a:gd name="T6" fmla="*/ 1077 w 1185"/>
                <a:gd name="T7" fmla="*/ 86 h 777"/>
                <a:gd name="T8" fmla="*/ 1185 w 1185"/>
                <a:gd name="T9" fmla="*/ 122 h 777"/>
                <a:gd name="T10" fmla="*/ 1117 w 1185"/>
                <a:gd name="T11" fmla="*/ 138 h 777"/>
                <a:gd name="T12" fmla="*/ 1028 w 1185"/>
                <a:gd name="T13" fmla="*/ 206 h 777"/>
                <a:gd name="T14" fmla="*/ 993 w 1185"/>
                <a:gd name="T15" fmla="*/ 227 h 777"/>
                <a:gd name="T16" fmla="*/ 1039 w 1185"/>
                <a:gd name="T17" fmla="*/ 157 h 777"/>
                <a:gd name="T18" fmla="*/ 938 w 1185"/>
                <a:gd name="T19" fmla="*/ 186 h 777"/>
                <a:gd name="T20" fmla="*/ 906 w 1185"/>
                <a:gd name="T21" fmla="*/ 235 h 777"/>
                <a:gd name="T22" fmla="*/ 850 w 1185"/>
                <a:gd name="T23" fmla="*/ 312 h 777"/>
                <a:gd name="T24" fmla="*/ 814 w 1185"/>
                <a:gd name="T25" fmla="*/ 331 h 777"/>
                <a:gd name="T26" fmla="*/ 798 w 1185"/>
                <a:gd name="T27" fmla="*/ 349 h 777"/>
                <a:gd name="T28" fmla="*/ 748 w 1185"/>
                <a:gd name="T29" fmla="*/ 441 h 777"/>
                <a:gd name="T30" fmla="*/ 720 w 1185"/>
                <a:gd name="T31" fmla="*/ 507 h 777"/>
                <a:gd name="T32" fmla="*/ 673 w 1185"/>
                <a:gd name="T33" fmla="*/ 516 h 777"/>
                <a:gd name="T34" fmla="*/ 663 w 1185"/>
                <a:gd name="T35" fmla="*/ 519 h 777"/>
                <a:gd name="T36" fmla="*/ 638 w 1185"/>
                <a:gd name="T37" fmla="*/ 453 h 777"/>
                <a:gd name="T38" fmla="*/ 558 w 1185"/>
                <a:gd name="T39" fmla="*/ 495 h 777"/>
                <a:gd name="T40" fmla="*/ 501 w 1185"/>
                <a:gd name="T41" fmla="*/ 436 h 777"/>
                <a:gd name="T42" fmla="*/ 394 w 1185"/>
                <a:gd name="T43" fmla="*/ 419 h 777"/>
                <a:gd name="T44" fmla="*/ 419 w 1185"/>
                <a:gd name="T45" fmla="*/ 464 h 777"/>
                <a:gd name="T46" fmla="*/ 341 w 1185"/>
                <a:gd name="T47" fmla="*/ 468 h 777"/>
                <a:gd name="T48" fmla="*/ 294 w 1185"/>
                <a:gd name="T49" fmla="*/ 411 h 777"/>
                <a:gd name="T50" fmla="*/ 331 w 1185"/>
                <a:gd name="T51" fmla="*/ 486 h 777"/>
                <a:gd name="T52" fmla="*/ 353 w 1185"/>
                <a:gd name="T53" fmla="*/ 563 h 777"/>
                <a:gd name="T54" fmla="*/ 310 w 1185"/>
                <a:gd name="T55" fmla="*/ 676 h 777"/>
                <a:gd name="T56" fmla="*/ 265 w 1185"/>
                <a:gd name="T57" fmla="*/ 763 h 777"/>
                <a:gd name="T58" fmla="*/ 178 w 1185"/>
                <a:gd name="T59" fmla="*/ 695 h 777"/>
                <a:gd name="T60" fmla="*/ 168 w 1185"/>
                <a:gd name="T61" fmla="*/ 593 h 777"/>
                <a:gd name="T62" fmla="*/ 35 w 1185"/>
                <a:gd name="T63" fmla="*/ 528 h 777"/>
                <a:gd name="T64" fmla="*/ 4 w 1185"/>
                <a:gd name="T65" fmla="*/ 443 h 777"/>
                <a:gd name="T66" fmla="*/ 122 w 1185"/>
                <a:gd name="T67" fmla="*/ 350 h 777"/>
                <a:gd name="T68" fmla="*/ 198 w 1185"/>
                <a:gd name="T69" fmla="*/ 385 h 777"/>
                <a:gd name="T70" fmla="*/ 285 w 1185"/>
                <a:gd name="T71" fmla="*/ 385 h 777"/>
                <a:gd name="T72" fmla="*/ 233 w 1185"/>
                <a:gd name="T73" fmla="*/ 328 h 777"/>
                <a:gd name="T74" fmla="*/ 192 w 1185"/>
                <a:gd name="T75" fmla="*/ 303 h 777"/>
                <a:gd name="T76" fmla="*/ 195 w 1185"/>
                <a:gd name="T77" fmla="*/ 325 h 777"/>
                <a:gd name="T78" fmla="*/ 119 w 1185"/>
                <a:gd name="T79" fmla="*/ 307 h 777"/>
                <a:gd name="T80" fmla="*/ 87 w 1185"/>
                <a:gd name="T81" fmla="*/ 305 h 777"/>
                <a:gd name="T82" fmla="*/ 119 w 1185"/>
                <a:gd name="T83" fmla="*/ 248 h 777"/>
                <a:gd name="T84" fmla="*/ 161 w 1185"/>
                <a:gd name="T85" fmla="*/ 220 h 777"/>
                <a:gd name="T86" fmla="*/ 238 w 1185"/>
                <a:gd name="T87" fmla="*/ 186 h 777"/>
                <a:gd name="T88" fmla="*/ 236 w 1185"/>
                <a:gd name="T89" fmla="*/ 148 h 777"/>
                <a:gd name="T90" fmla="*/ 209 w 1185"/>
                <a:gd name="T91" fmla="*/ 179 h 777"/>
                <a:gd name="T92" fmla="*/ 137 w 1185"/>
                <a:gd name="T93" fmla="*/ 189 h 777"/>
                <a:gd name="T94" fmla="*/ 171 w 1185"/>
                <a:gd name="T95" fmla="*/ 126 h 777"/>
                <a:gd name="T96" fmla="*/ 266 w 1185"/>
                <a:gd name="T97" fmla="*/ 79 h 777"/>
                <a:gd name="T98" fmla="*/ 299 w 1185"/>
                <a:gd name="T99" fmla="*/ 116 h 777"/>
                <a:gd name="T100" fmla="*/ 353 w 1185"/>
                <a:gd name="T101" fmla="*/ 101 h 777"/>
                <a:gd name="T102" fmla="*/ 449 w 1185"/>
                <a:gd name="T103" fmla="*/ 95 h 777"/>
                <a:gd name="T104" fmla="*/ 496 w 1185"/>
                <a:gd name="T105" fmla="*/ 63 h 777"/>
                <a:gd name="T106" fmla="*/ 530 w 1185"/>
                <a:gd name="T107" fmla="*/ 98 h 777"/>
                <a:gd name="T108" fmla="*/ 553 w 1185"/>
                <a:gd name="T109" fmla="*/ 61 h 777"/>
                <a:gd name="T110" fmla="*/ 669 w 1185"/>
                <a:gd name="T111" fmla="*/ 14 h 777"/>
                <a:gd name="T112" fmla="*/ 280 w 1185"/>
                <a:gd name="T113" fmla="*/ 281 h 777"/>
                <a:gd name="T114" fmla="*/ 338 w 1185"/>
                <a:gd name="T115" fmla="*/ 319 h 777"/>
                <a:gd name="T116" fmla="*/ 400 w 1185"/>
                <a:gd name="T117" fmla="*/ 310 h 777"/>
                <a:gd name="T118" fmla="*/ 380 w 1185"/>
                <a:gd name="T119" fmla="*/ 339 h 777"/>
                <a:gd name="T120" fmla="*/ 282 w 1185"/>
                <a:gd name="T121" fmla="*/ 573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 h="777">
                  <a:moveTo>
                    <a:pt x="714" y="8"/>
                  </a:moveTo>
                  <a:cubicBezTo>
                    <a:pt x="714" y="10"/>
                    <a:pt x="716" y="9"/>
                    <a:pt x="718" y="9"/>
                  </a:cubicBezTo>
                  <a:cubicBezTo>
                    <a:pt x="718" y="11"/>
                    <a:pt x="716" y="11"/>
                    <a:pt x="714" y="11"/>
                  </a:cubicBezTo>
                  <a:cubicBezTo>
                    <a:pt x="720" y="17"/>
                    <a:pt x="726" y="8"/>
                    <a:pt x="736" y="11"/>
                  </a:cubicBezTo>
                  <a:cubicBezTo>
                    <a:pt x="739" y="14"/>
                    <a:pt x="743" y="17"/>
                    <a:pt x="748" y="18"/>
                  </a:cubicBezTo>
                  <a:cubicBezTo>
                    <a:pt x="748" y="20"/>
                    <a:pt x="747" y="22"/>
                    <a:pt x="748" y="23"/>
                  </a:cubicBezTo>
                  <a:cubicBezTo>
                    <a:pt x="748" y="25"/>
                    <a:pt x="751" y="25"/>
                    <a:pt x="750" y="28"/>
                  </a:cubicBezTo>
                  <a:cubicBezTo>
                    <a:pt x="747" y="27"/>
                    <a:pt x="748" y="30"/>
                    <a:pt x="748" y="32"/>
                  </a:cubicBezTo>
                  <a:cubicBezTo>
                    <a:pt x="746" y="31"/>
                    <a:pt x="744" y="30"/>
                    <a:pt x="742" y="30"/>
                  </a:cubicBezTo>
                  <a:cubicBezTo>
                    <a:pt x="740" y="31"/>
                    <a:pt x="742" y="33"/>
                    <a:pt x="741" y="33"/>
                  </a:cubicBezTo>
                  <a:cubicBezTo>
                    <a:pt x="740" y="33"/>
                    <a:pt x="739" y="32"/>
                    <a:pt x="738" y="32"/>
                  </a:cubicBezTo>
                  <a:cubicBezTo>
                    <a:pt x="737" y="32"/>
                    <a:pt x="734" y="34"/>
                    <a:pt x="729" y="33"/>
                  </a:cubicBezTo>
                  <a:cubicBezTo>
                    <a:pt x="728" y="33"/>
                    <a:pt x="729" y="35"/>
                    <a:pt x="728" y="36"/>
                  </a:cubicBezTo>
                  <a:cubicBezTo>
                    <a:pt x="728" y="36"/>
                    <a:pt x="725" y="36"/>
                    <a:pt x="725" y="36"/>
                  </a:cubicBezTo>
                  <a:cubicBezTo>
                    <a:pt x="724" y="37"/>
                    <a:pt x="727" y="38"/>
                    <a:pt x="725" y="42"/>
                  </a:cubicBezTo>
                  <a:cubicBezTo>
                    <a:pt x="724" y="39"/>
                    <a:pt x="718" y="42"/>
                    <a:pt x="721" y="43"/>
                  </a:cubicBezTo>
                  <a:cubicBezTo>
                    <a:pt x="718" y="46"/>
                    <a:pt x="713" y="44"/>
                    <a:pt x="710" y="46"/>
                  </a:cubicBezTo>
                  <a:cubicBezTo>
                    <a:pt x="707" y="47"/>
                    <a:pt x="706" y="51"/>
                    <a:pt x="703" y="50"/>
                  </a:cubicBezTo>
                  <a:cubicBezTo>
                    <a:pt x="703" y="52"/>
                    <a:pt x="703" y="54"/>
                    <a:pt x="701" y="54"/>
                  </a:cubicBezTo>
                  <a:cubicBezTo>
                    <a:pt x="702" y="56"/>
                    <a:pt x="703" y="54"/>
                    <a:pt x="704" y="54"/>
                  </a:cubicBezTo>
                  <a:cubicBezTo>
                    <a:pt x="708" y="54"/>
                    <a:pt x="710" y="51"/>
                    <a:pt x="712" y="50"/>
                  </a:cubicBezTo>
                  <a:cubicBezTo>
                    <a:pt x="715" y="49"/>
                    <a:pt x="715" y="52"/>
                    <a:pt x="717" y="51"/>
                  </a:cubicBezTo>
                  <a:cubicBezTo>
                    <a:pt x="718" y="51"/>
                    <a:pt x="718" y="49"/>
                    <a:pt x="720" y="49"/>
                  </a:cubicBezTo>
                  <a:cubicBezTo>
                    <a:pt x="722" y="47"/>
                    <a:pt x="726" y="49"/>
                    <a:pt x="729" y="47"/>
                  </a:cubicBezTo>
                  <a:cubicBezTo>
                    <a:pt x="731" y="46"/>
                    <a:pt x="728" y="45"/>
                    <a:pt x="731" y="44"/>
                  </a:cubicBezTo>
                  <a:cubicBezTo>
                    <a:pt x="731" y="44"/>
                    <a:pt x="733" y="45"/>
                    <a:pt x="734" y="44"/>
                  </a:cubicBezTo>
                  <a:cubicBezTo>
                    <a:pt x="734" y="44"/>
                    <a:pt x="735" y="42"/>
                    <a:pt x="735" y="42"/>
                  </a:cubicBezTo>
                  <a:cubicBezTo>
                    <a:pt x="735" y="41"/>
                    <a:pt x="739" y="43"/>
                    <a:pt x="741" y="43"/>
                  </a:cubicBezTo>
                  <a:cubicBezTo>
                    <a:pt x="744" y="43"/>
                    <a:pt x="744" y="42"/>
                    <a:pt x="748" y="42"/>
                  </a:cubicBezTo>
                  <a:cubicBezTo>
                    <a:pt x="748" y="46"/>
                    <a:pt x="748" y="46"/>
                    <a:pt x="748" y="46"/>
                  </a:cubicBezTo>
                  <a:cubicBezTo>
                    <a:pt x="749" y="44"/>
                    <a:pt x="750" y="45"/>
                    <a:pt x="750" y="47"/>
                  </a:cubicBezTo>
                  <a:cubicBezTo>
                    <a:pt x="758" y="46"/>
                    <a:pt x="770" y="48"/>
                    <a:pt x="781" y="47"/>
                  </a:cubicBezTo>
                  <a:cubicBezTo>
                    <a:pt x="781" y="53"/>
                    <a:pt x="791" y="49"/>
                    <a:pt x="790" y="56"/>
                  </a:cubicBezTo>
                  <a:cubicBezTo>
                    <a:pt x="791" y="53"/>
                    <a:pt x="793" y="56"/>
                    <a:pt x="795" y="56"/>
                  </a:cubicBezTo>
                  <a:cubicBezTo>
                    <a:pt x="799" y="56"/>
                    <a:pt x="805" y="54"/>
                    <a:pt x="806" y="56"/>
                  </a:cubicBezTo>
                  <a:cubicBezTo>
                    <a:pt x="809" y="55"/>
                    <a:pt x="807" y="49"/>
                    <a:pt x="809" y="49"/>
                  </a:cubicBezTo>
                  <a:cubicBezTo>
                    <a:pt x="814" y="50"/>
                    <a:pt x="819" y="49"/>
                    <a:pt x="823" y="50"/>
                  </a:cubicBezTo>
                  <a:cubicBezTo>
                    <a:pt x="823" y="50"/>
                    <a:pt x="823" y="51"/>
                    <a:pt x="823" y="51"/>
                  </a:cubicBezTo>
                  <a:cubicBezTo>
                    <a:pt x="826" y="52"/>
                    <a:pt x="828" y="51"/>
                    <a:pt x="830" y="51"/>
                  </a:cubicBezTo>
                  <a:cubicBezTo>
                    <a:pt x="831" y="52"/>
                    <a:pt x="831" y="54"/>
                    <a:pt x="832" y="54"/>
                  </a:cubicBezTo>
                  <a:cubicBezTo>
                    <a:pt x="834" y="55"/>
                    <a:pt x="838" y="53"/>
                    <a:pt x="839" y="56"/>
                  </a:cubicBezTo>
                  <a:cubicBezTo>
                    <a:pt x="838" y="58"/>
                    <a:pt x="838" y="62"/>
                    <a:pt x="835" y="61"/>
                  </a:cubicBezTo>
                  <a:cubicBezTo>
                    <a:pt x="835" y="64"/>
                    <a:pt x="837" y="64"/>
                    <a:pt x="840" y="64"/>
                  </a:cubicBezTo>
                  <a:cubicBezTo>
                    <a:pt x="839" y="72"/>
                    <a:pt x="845" y="73"/>
                    <a:pt x="849" y="77"/>
                  </a:cubicBezTo>
                  <a:cubicBezTo>
                    <a:pt x="851" y="75"/>
                    <a:pt x="854" y="74"/>
                    <a:pt x="856" y="72"/>
                  </a:cubicBezTo>
                  <a:cubicBezTo>
                    <a:pt x="857" y="72"/>
                    <a:pt x="856" y="69"/>
                    <a:pt x="857" y="68"/>
                  </a:cubicBezTo>
                  <a:cubicBezTo>
                    <a:pt x="858" y="68"/>
                    <a:pt x="860" y="69"/>
                    <a:pt x="860" y="67"/>
                  </a:cubicBezTo>
                  <a:cubicBezTo>
                    <a:pt x="864" y="66"/>
                    <a:pt x="862" y="70"/>
                    <a:pt x="864" y="71"/>
                  </a:cubicBezTo>
                  <a:cubicBezTo>
                    <a:pt x="874" y="71"/>
                    <a:pt x="874" y="71"/>
                    <a:pt x="874" y="71"/>
                  </a:cubicBezTo>
                  <a:cubicBezTo>
                    <a:pt x="875" y="70"/>
                    <a:pt x="879" y="71"/>
                    <a:pt x="878" y="67"/>
                  </a:cubicBezTo>
                  <a:cubicBezTo>
                    <a:pt x="883" y="68"/>
                    <a:pt x="893" y="64"/>
                    <a:pt x="893" y="70"/>
                  </a:cubicBezTo>
                  <a:cubicBezTo>
                    <a:pt x="897" y="70"/>
                    <a:pt x="896" y="65"/>
                    <a:pt x="902" y="67"/>
                  </a:cubicBezTo>
                  <a:cubicBezTo>
                    <a:pt x="902" y="65"/>
                    <a:pt x="900" y="66"/>
                    <a:pt x="899" y="65"/>
                  </a:cubicBezTo>
                  <a:cubicBezTo>
                    <a:pt x="900" y="64"/>
                    <a:pt x="900" y="62"/>
                    <a:pt x="902" y="61"/>
                  </a:cubicBezTo>
                  <a:cubicBezTo>
                    <a:pt x="906" y="61"/>
                    <a:pt x="905" y="56"/>
                    <a:pt x="910" y="58"/>
                  </a:cubicBezTo>
                  <a:cubicBezTo>
                    <a:pt x="912" y="58"/>
                    <a:pt x="911" y="57"/>
                    <a:pt x="910" y="57"/>
                  </a:cubicBezTo>
                  <a:cubicBezTo>
                    <a:pt x="913" y="54"/>
                    <a:pt x="917" y="56"/>
                    <a:pt x="922" y="56"/>
                  </a:cubicBezTo>
                  <a:cubicBezTo>
                    <a:pt x="920" y="63"/>
                    <a:pt x="929" y="53"/>
                    <a:pt x="927" y="60"/>
                  </a:cubicBezTo>
                  <a:cubicBezTo>
                    <a:pt x="933" y="61"/>
                    <a:pt x="938" y="59"/>
                    <a:pt x="943" y="58"/>
                  </a:cubicBezTo>
                  <a:cubicBezTo>
                    <a:pt x="943" y="62"/>
                    <a:pt x="937" y="60"/>
                    <a:pt x="938" y="64"/>
                  </a:cubicBezTo>
                  <a:cubicBezTo>
                    <a:pt x="939" y="67"/>
                    <a:pt x="944" y="65"/>
                    <a:pt x="947" y="65"/>
                  </a:cubicBezTo>
                  <a:cubicBezTo>
                    <a:pt x="952" y="66"/>
                    <a:pt x="956" y="66"/>
                    <a:pt x="961" y="64"/>
                  </a:cubicBezTo>
                  <a:cubicBezTo>
                    <a:pt x="962" y="69"/>
                    <a:pt x="969" y="69"/>
                    <a:pt x="971" y="74"/>
                  </a:cubicBezTo>
                  <a:cubicBezTo>
                    <a:pt x="973" y="73"/>
                    <a:pt x="975" y="75"/>
                    <a:pt x="978" y="75"/>
                  </a:cubicBezTo>
                  <a:cubicBezTo>
                    <a:pt x="986" y="76"/>
                    <a:pt x="996" y="74"/>
                    <a:pt x="1004" y="75"/>
                  </a:cubicBezTo>
                  <a:cubicBezTo>
                    <a:pt x="1008" y="76"/>
                    <a:pt x="1011" y="80"/>
                    <a:pt x="1014" y="78"/>
                  </a:cubicBezTo>
                  <a:cubicBezTo>
                    <a:pt x="1014" y="80"/>
                    <a:pt x="1015" y="81"/>
                    <a:pt x="1017" y="81"/>
                  </a:cubicBezTo>
                  <a:cubicBezTo>
                    <a:pt x="1017" y="86"/>
                    <a:pt x="1017" y="86"/>
                    <a:pt x="1017" y="86"/>
                  </a:cubicBezTo>
                  <a:cubicBezTo>
                    <a:pt x="1016" y="89"/>
                    <a:pt x="1022" y="87"/>
                    <a:pt x="1023" y="88"/>
                  </a:cubicBezTo>
                  <a:cubicBezTo>
                    <a:pt x="1024" y="90"/>
                    <a:pt x="1023" y="87"/>
                    <a:pt x="1025" y="88"/>
                  </a:cubicBezTo>
                  <a:cubicBezTo>
                    <a:pt x="1026" y="88"/>
                    <a:pt x="1025" y="89"/>
                    <a:pt x="1027" y="89"/>
                  </a:cubicBezTo>
                  <a:cubicBezTo>
                    <a:pt x="1029" y="89"/>
                    <a:pt x="1044" y="91"/>
                    <a:pt x="1045" y="89"/>
                  </a:cubicBezTo>
                  <a:cubicBezTo>
                    <a:pt x="1045" y="89"/>
                    <a:pt x="1045" y="88"/>
                    <a:pt x="1045" y="88"/>
                  </a:cubicBezTo>
                  <a:cubicBezTo>
                    <a:pt x="1046" y="88"/>
                    <a:pt x="1049" y="90"/>
                    <a:pt x="1049" y="89"/>
                  </a:cubicBezTo>
                  <a:cubicBezTo>
                    <a:pt x="1050" y="88"/>
                    <a:pt x="1053" y="87"/>
                    <a:pt x="1053" y="89"/>
                  </a:cubicBezTo>
                  <a:cubicBezTo>
                    <a:pt x="1056" y="87"/>
                    <a:pt x="1060" y="86"/>
                    <a:pt x="1065" y="85"/>
                  </a:cubicBezTo>
                  <a:cubicBezTo>
                    <a:pt x="1064" y="90"/>
                    <a:pt x="1066" y="92"/>
                    <a:pt x="1066" y="95"/>
                  </a:cubicBezTo>
                  <a:cubicBezTo>
                    <a:pt x="1072" y="95"/>
                    <a:pt x="1074" y="97"/>
                    <a:pt x="1079" y="95"/>
                  </a:cubicBezTo>
                  <a:cubicBezTo>
                    <a:pt x="1079" y="93"/>
                    <a:pt x="1078" y="92"/>
                    <a:pt x="1076" y="92"/>
                  </a:cubicBezTo>
                  <a:cubicBezTo>
                    <a:pt x="1077" y="91"/>
                    <a:pt x="1077" y="89"/>
                    <a:pt x="1077" y="86"/>
                  </a:cubicBezTo>
                  <a:cubicBezTo>
                    <a:pt x="1081" y="84"/>
                    <a:pt x="1089" y="85"/>
                    <a:pt x="1091" y="88"/>
                  </a:cubicBezTo>
                  <a:cubicBezTo>
                    <a:pt x="1097" y="88"/>
                    <a:pt x="1103" y="87"/>
                    <a:pt x="1109" y="88"/>
                  </a:cubicBezTo>
                  <a:cubicBezTo>
                    <a:pt x="1112" y="88"/>
                    <a:pt x="1116" y="91"/>
                    <a:pt x="1117" y="88"/>
                  </a:cubicBezTo>
                  <a:cubicBezTo>
                    <a:pt x="1119" y="89"/>
                    <a:pt x="1119" y="91"/>
                    <a:pt x="1124" y="92"/>
                  </a:cubicBezTo>
                  <a:cubicBezTo>
                    <a:pt x="1125" y="92"/>
                    <a:pt x="1126" y="95"/>
                    <a:pt x="1126" y="95"/>
                  </a:cubicBezTo>
                  <a:cubicBezTo>
                    <a:pt x="1127" y="95"/>
                    <a:pt x="1128" y="94"/>
                    <a:pt x="1128" y="94"/>
                  </a:cubicBezTo>
                  <a:cubicBezTo>
                    <a:pt x="1129" y="94"/>
                    <a:pt x="1128" y="95"/>
                    <a:pt x="1129" y="96"/>
                  </a:cubicBezTo>
                  <a:cubicBezTo>
                    <a:pt x="1130" y="97"/>
                    <a:pt x="1132" y="96"/>
                    <a:pt x="1132" y="96"/>
                  </a:cubicBezTo>
                  <a:cubicBezTo>
                    <a:pt x="1133" y="97"/>
                    <a:pt x="1135" y="98"/>
                    <a:pt x="1139" y="99"/>
                  </a:cubicBezTo>
                  <a:cubicBezTo>
                    <a:pt x="1141" y="100"/>
                    <a:pt x="1145" y="101"/>
                    <a:pt x="1147" y="102"/>
                  </a:cubicBezTo>
                  <a:cubicBezTo>
                    <a:pt x="1148" y="102"/>
                    <a:pt x="1148" y="104"/>
                    <a:pt x="1149" y="105"/>
                  </a:cubicBezTo>
                  <a:cubicBezTo>
                    <a:pt x="1149" y="105"/>
                    <a:pt x="1151" y="104"/>
                    <a:pt x="1152" y="105"/>
                  </a:cubicBezTo>
                  <a:cubicBezTo>
                    <a:pt x="1152" y="105"/>
                    <a:pt x="1151" y="107"/>
                    <a:pt x="1152" y="108"/>
                  </a:cubicBezTo>
                  <a:cubicBezTo>
                    <a:pt x="1152" y="108"/>
                    <a:pt x="1154" y="107"/>
                    <a:pt x="1154" y="108"/>
                  </a:cubicBezTo>
                  <a:cubicBezTo>
                    <a:pt x="1155" y="109"/>
                    <a:pt x="1153" y="114"/>
                    <a:pt x="1159" y="112"/>
                  </a:cubicBezTo>
                  <a:cubicBezTo>
                    <a:pt x="1159" y="122"/>
                    <a:pt x="1159" y="122"/>
                    <a:pt x="1159" y="122"/>
                  </a:cubicBezTo>
                  <a:cubicBezTo>
                    <a:pt x="1164" y="121"/>
                    <a:pt x="1168" y="120"/>
                    <a:pt x="1168" y="116"/>
                  </a:cubicBezTo>
                  <a:cubicBezTo>
                    <a:pt x="1173" y="118"/>
                    <a:pt x="1178" y="117"/>
                    <a:pt x="1181" y="119"/>
                  </a:cubicBezTo>
                  <a:cubicBezTo>
                    <a:pt x="1181" y="119"/>
                    <a:pt x="1181" y="121"/>
                    <a:pt x="1181" y="122"/>
                  </a:cubicBezTo>
                  <a:cubicBezTo>
                    <a:pt x="1182" y="122"/>
                    <a:pt x="1184" y="121"/>
                    <a:pt x="1185" y="122"/>
                  </a:cubicBezTo>
                  <a:cubicBezTo>
                    <a:pt x="1184" y="123"/>
                    <a:pt x="1182" y="123"/>
                    <a:pt x="1182" y="126"/>
                  </a:cubicBezTo>
                  <a:cubicBezTo>
                    <a:pt x="1180" y="126"/>
                    <a:pt x="1180" y="124"/>
                    <a:pt x="1178" y="124"/>
                  </a:cubicBezTo>
                  <a:cubicBezTo>
                    <a:pt x="1177" y="125"/>
                    <a:pt x="1177" y="128"/>
                    <a:pt x="1174" y="127"/>
                  </a:cubicBezTo>
                  <a:cubicBezTo>
                    <a:pt x="1175" y="129"/>
                    <a:pt x="1178" y="128"/>
                    <a:pt x="1177" y="133"/>
                  </a:cubicBezTo>
                  <a:cubicBezTo>
                    <a:pt x="1172" y="128"/>
                    <a:pt x="1176" y="135"/>
                    <a:pt x="1173" y="136"/>
                  </a:cubicBezTo>
                  <a:cubicBezTo>
                    <a:pt x="1171" y="136"/>
                    <a:pt x="1170" y="137"/>
                    <a:pt x="1170" y="138"/>
                  </a:cubicBezTo>
                  <a:cubicBezTo>
                    <a:pt x="1168" y="138"/>
                    <a:pt x="1167" y="138"/>
                    <a:pt x="1166" y="137"/>
                  </a:cubicBezTo>
                  <a:cubicBezTo>
                    <a:pt x="1165" y="136"/>
                    <a:pt x="1164" y="135"/>
                    <a:pt x="1163" y="134"/>
                  </a:cubicBezTo>
                  <a:cubicBezTo>
                    <a:pt x="1161" y="133"/>
                    <a:pt x="1159" y="134"/>
                    <a:pt x="1157" y="133"/>
                  </a:cubicBezTo>
                  <a:cubicBezTo>
                    <a:pt x="1156" y="132"/>
                    <a:pt x="1155" y="130"/>
                    <a:pt x="1154" y="130"/>
                  </a:cubicBezTo>
                  <a:cubicBezTo>
                    <a:pt x="1153" y="129"/>
                    <a:pt x="1150" y="130"/>
                    <a:pt x="1149" y="130"/>
                  </a:cubicBezTo>
                  <a:cubicBezTo>
                    <a:pt x="1148" y="130"/>
                    <a:pt x="1149" y="129"/>
                    <a:pt x="1147" y="129"/>
                  </a:cubicBezTo>
                  <a:cubicBezTo>
                    <a:pt x="1146" y="128"/>
                    <a:pt x="1144" y="123"/>
                    <a:pt x="1142" y="127"/>
                  </a:cubicBezTo>
                  <a:cubicBezTo>
                    <a:pt x="1140" y="127"/>
                    <a:pt x="1141" y="125"/>
                    <a:pt x="1140" y="123"/>
                  </a:cubicBezTo>
                  <a:cubicBezTo>
                    <a:pt x="1132" y="123"/>
                    <a:pt x="1132" y="123"/>
                    <a:pt x="1132" y="123"/>
                  </a:cubicBezTo>
                  <a:cubicBezTo>
                    <a:pt x="1129" y="123"/>
                    <a:pt x="1132" y="126"/>
                    <a:pt x="1132" y="126"/>
                  </a:cubicBezTo>
                  <a:cubicBezTo>
                    <a:pt x="1132" y="128"/>
                    <a:pt x="1129" y="128"/>
                    <a:pt x="1129" y="131"/>
                  </a:cubicBezTo>
                  <a:cubicBezTo>
                    <a:pt x="1123" y="131"/>
                    <a:pt x="1122" y="136"/>
                    <a:pt x="1115" y="134"/>
                  </a:cubicBezTo>
                  <a:cubicBezTo>
                    <a:pt x="1114" y="135"/>
                    <a:pt x="1114" y="137"/>
                    <a:pt x="1111" y="137"/>
                  </a:cubicBezTo>
                  <a:cubicBezTo>
                    <a:pt x="1111" y="139"/>
                    <a:pt x="1114" y="138"/>
                    <a:pt x="1117" y="138"/>
                  </a:cubicBezTo>
                  <a:cubicBezTo>
                    <a:pt x="1118" y="139"/>
                    <a:pt x="1119" y="141"/>
                    <a:pt x="1121" y="141"/>
                  </a:cubicBezTo>
                  <a:cubicBezTo>
                    <a:pt x="1120" y="146"/>
                    <a:pt x="1120" y="144"/>
                    <a:pt x="1122" y="147"/>
                  </a:cubicBezTo>
                  <a:cubicBezTo>
                    <a:pt x="1123" y="150"/>
                    <a:pt x="1127" y="150"/>
                    <a:pt x="1129" y="152"/>
                  </a:cubicBezTo>
                  <a:cubicBezTo>
                    <a:pt x="1129" y="152"/>
                    <a:pt x="1125" y="157"/>
                    <a:pt x="1125" y="157"/>
                  </a:cubicBezTo>
                  <a:cubicBezTo>
                    <a:pt x="1121" y="157"/>
                    <a:pt x="1121" y="153"/>
                    <a:pt x="1119" y="154"/>
                  </a:cubicBezTo>
                  <a:cubicBezTo>
                    <a:pt x="1120" y="154"/>
                    <a:pt x="1121" y="157"/>
                    <a:pt x="1119" y="157"/>
                  </a:cubicBezTo>
                  <a:cubicBezTo>
                    <a:pt x="1115" y="157"/>
                    <a:pt x="1108" y="156"/>
                    <a:pt x="1104" y="158"/>
                  </a:cubicBezTo>
                  <a:cubicBezTo>
                    <a:pt x="1101" y="159"/>
                    <a:pt x="1096" y="161"/>
                    <a:pt x="1097" y="164"/>
                  </a:cubicBezTo>
                  <a:cubicBezTo>
                    <a:pt x="1091" y="162"/>
                    <a:pt x="1090" y="167"/>
                    <a:pt x="1086" y="168"/>
                  </a:cubicBezTo>
                  <a:cubicBezTo>
                    <a:pt x="1085" y="169"/>
                    <a:pt x="1084" y="170"/>
                    <a:pt x="1083" y="171"/>
                  </a:cubicBezTo>
                  <a:cubicBezTo>
                    <a:pt x="1082" y="171"/>
                    <a:pt x="1080" y="173"/>
                    <a:pt x="1079" y="173"/>
                  </a:cubicBezTo>
                  <a:cubicBezTo>
                    <a:pt x="1077" y="174"/>
                    <a:pt x="1076" y="175"/>
                    <a:pt x="1076" y="176"/>
                  </a:cubicBezTo>
                  <a:cubicBezTo>
                    <a:pt x="1072" y="175"/>
                    <a:pt x="1064" y="178"/>
                    <a:pt x="1062" y="175"/>
                  </a:cubicBezTo>
                  <a:cubicBezTo>
                    <a:pt x="1060" y="176"/>
                    <a:pt x="1057" y="175"/>
                    <a:pt x="1058" y="179"/>
                  </a:cubicBezTo>
                  <a:cubicBezTo>
                    <a:pt x="1050" y="180"/>
                    <a:pt x="1049" y="180"/>
                    <a:pt x="1041" y="179"/>
                  </a:cubicBezTo>
                  <a:cubicBezTo>
                    <a:pt x="1040" y="179"/>
                    <a:pt x="1039" y="180"/>
                    <a:pt x="1038" y="180"/>
                  </a:cubicBezTo>
                  <a:cubicBezTo>
                    <a:pt x="1037" y="181"/>
                    <a:pt x="1034" y="182"/>
                    <a:pt x="1034" y="185"/>
                  </a:cubicBezTo>
                  <a:cubicBezTo>
                    <a:pt x="1034" y="189"/>
                    <a:pt x="1027" y="187"/>
                    <a:pt x="1028" y="193"/>
                  </a:cubicBezTo>
                  <a:cubicBezTo>
                    <a:pt x="1027" y="198"/>
                    <a:pt x="1032" y="197"/>
                    <a:pt x="1034" y="199"/>
                  </a:cubicBezTo>
                  <a:cubicBezTo>
                    <a:pt x="1033" y="202"/>
                    <a:pt x="1033" y="206"/>
                    <a:pt x="1028" y="206"/>
                  </a:cubicBezTo>
                  <a:cubicBezTo>
                    <a:pt x="1029" y="209"/>
                    <a:pt x="1028" y="210"/>
                    <a:pt x="1025" y="210"/>
                  </a:cubicBezTo>
                  <a:cubicBezTo>
                    <a:pt x="1025" y="216"/>
                    <a:pt x="1025" y="216"/>
                    <a:pt x="1025" y="216"/>
                  </a:cubicBezTo>
                  <a:cubicBezTo>
                    <a:pt x="1026" y="218"/>
                    <a:pt x="1028" y="214"/>
                    <a:pt x="1028" y="217"/>
                  </a:cubicBezTo>
                  <a:cubicBezTo>
                    <a:pt x="1029" y="220"/>
                    <a:pt x="1026" y="219"/>
                    <a:pt x="1025" y="220"/>
                  </a:cubicBezTo>
                  <a:cubicBezTo>
                    <a:pt x="1025" y="220"/>
                    <a:pt x="1024" y="224"/>
                    <a:pt x="1024" y="224"/>
                  </a:cubicBezTo>
                  <a:cubicBezTo>
                    <a:pt x="1022" y="225"/>
                    <a:pt x="1019" y="224"/>
                    <a:pt x="1017" y="225"/>
                  </a:cubicBezTo>
                  <a:cubicBezTo>
                    <a:pt x="1016" y="226"/>
                    <a:pt x="1018" y="230"/>
                    <a:pt x="1017" y="231"/>
                  </a:cubicBezTo>
                  <a:cubicBezTo>
                    <a:pt x="1016" y="232"/>
                    <a:pt x="1016" y="228"/>
                    <a:pt x="1015" y="228"/>
                  </a:cubicBezTo>
                  <a:cubicBezTo>
                    <a:pt x="1014" y="228"/>
                    <a:pt x="1011" y="229"/>
                    <a:pt x="1014" y="235"/>
                  </a:cubicBezTo>
                  <a:cubicBezTo>
                    <a:pt x="1011" y="234"/>
                    <a:pt x="1012" y="237"/>
                    <a:pt x="1011" y="238"/>
                  </a:cubicBezTo>
                  <a:cubicBezTo>
                    <a:pt x="1011" y="238"/>
                    <a:pt x="1009" y="238"/>
                    <a:pt x="1009" y="238"/>
                  </a:cubicBezTo>
                  <a:cubicBezTo>
                    <a:pt x="1008" y="239"/>
                    <a:pt x="1008" y="242"/>
                    <a:pt x="1006" y="241"/>
                  </a:cubicBezTo>
                  <a:cubicBezTo>
                    <a:pt x="1006" y="243"/>
                    <a:pt x="1004" y="244"/>
                    <a:pt x="1004" y="246"/>
                  </a:cubicBezTo>
                  <a:cubicBezTo>
                    <a:pt x="1002" y="247"/>
                    <a:pt x="999" y="246"/>
                    <a:pt x="999" y="248"/>
                  </a:cubicBezTo>
                  <a:cubicBezTo>
                    <a:pt x="997" y="247"/>
                    <a:pt x="999" y="246"/>
                    <a:pt x="999" y="244"/>
                  </a:cubicBezTo>
                  <a:cubicBezTo>
                    <a:pt x="999" y="244"/>
                    <a:pt x="997" y="243"/>
                    <a:pt x="997" y="242"/>
                  </a:cubicBezTo>
                  <a:cubicBezTo>
                    <a:pt x="997" y="241"/>
                    <a:pt x="997" y="240"/>
                    <a:pt x="997" y="239"/>
                  </a:cubicBezTo>
                  <a:cubicBezTo>
                    <a:pt x="996" y="239"/>
                    <a:pt x="995" y="237"/>
                    <a:pt x="994" y="237"/>
                  </a:cubicBezTo>
                  <a:cubicBezTo>
                    <a:pt x="994" y="236"/>
                    <a:pt x="993" y="235"/>
                    <a:pt x="992" y="235"/>
                  </a:cubicBezTo>
                  <a:cubicBezTo>
                    <a:pt x="993" y="233"/>
                    <a:pt x="993" y="230"/>
                    <a:pt x="993" y="227"/>
                  </a:cubicBezTo>
                  <a:cubicBezTo>
                    <a:pt x="993" y="224"/>
                    <a:pt x="992" y="224"/>
                    <a:pt x="992" y="223"/>
                  </a:cubicBezTo>
                  <a:cubicBezTo>
                    <a:pt x="991" y="217"/>
                    <a:pt x="993" y="211"/>
                    <a:pt x="992" y="207"/>
                  </a:cubicBezTo>
                  <a:cubicBezTo>
                    <a:pt x="997" y="211"/>
                    <a:pt x="992" y="205"/>
                    <a:pt x="994" y="202"/>
                  </a:cubicBezTo>
                  <a:cubicBezTo>
                    <a:pt x="995" y="201"/>
                    <a:pt x="996" y="206"/>
                    <a:pt x="997" y="203"/>
                  </a:cubicBezTo>
                  <a:cubicBezTo>
                    <a:pt x="997" y="202"/>
                    <a:pt x="997" y="201"/>
                    <a:pt x="997" y="200"/>
                  </a:cubicBezTo>
                  <a:cubicBezTo>
                    <a:pt x="999" y="198"/>
                    <a:pt x="1004" y="194"/>
                    <a:pt x="1006" y="193"/>
                  </a:cubicBezTo>
                  <a:cubicBezTo>
                    <a:pt x="1006" y="193"/>
                    <a:pt x="1008" y="193"/>
                    <a:pt x="1007" y="192"/>
                  </a:cubicBezTo>
                  <a:cubicBezTo>
                    <a:pt x="1005" y="190"/>
                    <a:pt x="1008" y="191"/>
                    <a:pt x="1010" y="190"/>
                  </a:cubicBezTo>
                  <a:cubicBezTo>
                    <a:pt x="1012" y="189"/>
                    <a:pt x="1013" y="187"/>
                    <a:pt x="1013" y="183"/>
                  </a:cubicBezTo>
                  <a:cubicBezTo>
                    <a:pt x="1013" y="183"/>
                    <a:pt x="1018" y="181"/>
                    <a:pt x="1017" y="180"/>
                  </a:cubicBezTo>
                  <a:cubicBezTo>
                    <a:pt x="1017" y="180"/>
                    <a:pt x="1016" y="180"/>
                    <a:pt x="1015" y="180"/>
                  </a:cubicBezTo>
                  <a:cubicBezTo>
                    <a:pt x="1016" y="180"/>
                    <a:pt x="1017" y="178"/>
                    <a:pt x="1017" y="178"/>
                  </a:cubicBezTo>
                  <a:cubicBezTo>
                    <a:pt x="1018" y="177"/>
                    <a:pt x="1020" y="181"/>
                    <a:pt x="1020" y="175"/>
                  </a:cubicBezTo>
                  <a:cubicBezTo>
                    <a:pt x="1022" y="175"/>
                    <a:pt x="1025" y="174"/>
                    <a:pt x="1027" y="173"/>
                  </a:cubicBezTo>
                  <a:cubicBezTo>
                    <a:pt x="1027" y="173"/>
                    <a:pt x="1028" y="171"/>
                    <a:pt x="1028" y="171"/>
                  </a:cubicBezTo>
                  <a:cubicBezTo>
                    <a:pt x="1029" y="170"/>
                    <a:pt x="1030" y="171"/>
                    <a:pt x="1031" y="171"/>
                  </a:cubicBezTo>
                  <a:cubicBezTo>
                    <a:pt x="1032" y="170"/>
                    <a:pt x="1033" y="169"/>
                    <a:pt x="1034" y="168"/>
                  </a:cubicBezTo>
                  <a:cubicBezTo>
                    <a:pt x="1034" y="167"/>
                    <a:pt x="1035" y="168"/>
                    <a:pt x="1035" y="166"/>
                  </a:cubicBezTo>
                  <a:cubicBezTo>
                    <a:pt x="1035" y="165"/>
                    <a:pt x="1037" y="161"/>
                    <a:pt x="1039" y="164"/>
                  </a:cubicBezTo>
                  <a:cubicBezTo>
                    <a:pt x="1039" y="157"/>
                    <a:pt x="1039" y="157"/>
                    <a:pt x="1039" y="157"/>
                  </a:cubicBezTo>
                  <a:cubicBezTo>
                    <a:pt x="1036" y="156"/>
                    <a:pt x="1034" y="157"/>
                    <a:pt x="1032" y="158"/>
                  </a:cubicBezTo>
                  <a:cubicBezTo>
                    <a:pt x="1032" y="159"/>
                    <a:pt x="1030" y="160"/>
                    <a:pt x="1030" y="161"/>
                  </a:cubicBezTo>
                  <a:cubicBezTo>
                    <a:pt x="1029" y="162"/>
                    <a:pt x="1028" y="161"/>
                    <a:pt x="1028" y="162"/>
                  </a:cubicBezTo>
                  <a:cubicBezTo>
                    <a:pt x="1028" y="165"/>
                    <a:pt x="1023" y="164"/>
                    <a:pt x="1023" y="168"/>
                  </a:cubicBezTo>
                  <a:cubicBezTo>
                    <a:pt x="1020" y="167"/>
                    <a:pt x="1018" y="168"/>
                    <a:pt x="1018" y="171"/>
                  </a:cubicBezTo>
                  <a:cubicBezTo>
                    <a:pt x="1017" y="171"/>
                    <a:pt x="1018" y="168"/>
                    <a:pt x="1017" y="168"/>
                  </a:cubicBezTo>
                  <a:cubicBezTo>
                    <a:pt x="1017" y="168"/>
                    <a:pt x="1014" y="168"/>
                    <a:pt x="1014" y="168"/>
                  </a:cubicBezTo>
                  <a:cubicBezTo>
                    <a:pt x="1014" y="167"/>
                    <a:pt x="1015" y="165"/>
                    <a:pt x="1014" y="164"/>
                  </a:cubicBezTo>
                  <a:cubicBezTo>
                    <a:pt x="1008" y="164"/>
                    <a:pt x="1004" y="163"/>
                    <a:pt x="1000" y="164"/>
                  </a:cubicBezTo>
                  <a:cubicBezTo>
                    <a:pt x="998" y="164"/>
                    <a:pt x="1000" y="166"/>
                    <a:pt x="999" y="166"/>
                  </a:cubicBezTo>
                  <a:cubicBezTo>
                    <a:pt x="997" y="168"/>
                    <a:pt x="995" y="167"/>
                    <a:pt x="993" y="168"/>
                  </a:cubicBezTo>
                  <a:cubicBezTo>
                    <a:pt x="991" y="169"/>
                    <a:pt x="991" y="170"/>
                    <a:pt x="989" y="172"/>
                  </a:cubicBezTo>
                  <a:cubicBezTo>
                    <a:pt x="988" y="173"/>
                    <a:pt x="987" y="175"/>
                    <a:pt x="985" y="175"/>
                  </a:cubicBezTo>
                  <a:cubicBezTo>
                    <a:pt x="983" y="179"/>
                    <a:pt x="987" y="178"/>
                    <a:pt x="986" y="182"/>
                  </a:cubicBezTo>
                  <a:cubicBezTo>
                    <a:pt x="984" y="182"/>
                    <a:pt x="983" y="184"/>
                    <a:pt x="983" y="186"/>
                  </a:cubicBezTo>
                  <a:cubicBezTo>
                    <a:pt x="977" y="185"/>
                    <a:pt x="976" y="188"/>
                    <a:pt x="971" y="187"/>
                  </a:cubicBezTo>
                  <a:cubicBezTo>
                    <a:pt x="969" y="186"/>
                    <a:pt x="970" y="185"/>
                    <a:pt x="971" y="183"/>
                  </a:cubicBezTo>
                  <a:cubicBezTo>
                    <a:pt x="968" y="184"/>
                    <a:pt x="968" y="182"/>
                    <a:pt x="968" y="180"/>
                  </a:cubicBezTo>
                  <a:cubicBezTo>
                    <a:pt x="966" y="180"/>
                    <a:pt x="962" y="181"/>
                    <a:pt x="962" y="179"/>
                  </a:cubicBezTo>
                  <a:cubicBezTo>
                    <a:pt x="956" y="183"/>
                    <a:pt x="947" y="185"/>
                    <a:pt x="938" y="186"/>
                  </a:cubicBezTo>
                  <a:cubicBezTo>
                    <a:pt x="938" y="184"/>
                    <a:pt x="934" y="185"/>
                    <a:pt x="936" y="180"/>
                  </a:cubicBezTo>
                  <a:cubicBezTo>
                    <a:pt x="930" y="180"/>
                    <a:pt x="930" y="180"/>
                    <a:pt x="930" y="180"/>
                  </a:cubicBezTo>
                  <a:cubicBezTo>
                    <a:pt x="924" y="182"/>
                    <a:pt x="919" y="184"/>
                    <a:pt x="915" y="186"/>
                  </a:cubicBezTo>
                  <a:cubicBezTo>
                    <a:pt x="911" y="188"/>
                    <a:pt x="908" y="192"/>
                    <a:pt x="903" y="193"/>
                  </a:cubicBezTo>
                  <a:cubicBezTo>
                    <a:pt x="904" y="196"/>
                    <a:pt x="903" y="197"/>
                    <a:pt x="900" y="197"/>
                  </a:cubicBezTo>
                  <a:cubicBezTo>
                    <a:pt x="902" y="201"/>
                    <a:pt x="898" y="201"/>
                    <a:pt x="899" y="204"/>
                  </a:cubicBezTo>
                  <a:cubicBezTo>
                    <a:pt x="896" y="202"/>
                    <a:pt x="894" y="210"/>
                    <a:pt x="892" y="209"/>
                  </a:cubicBezTo>
                  <a:cubicBezTo>
                    <a:pt x="889" y="206"/>
                    <a:pt x="892" y="210"/>
                    <a:pt x="888" y="210"/>
                  </a:cubicBezTo>
                  <a:cubicBezTo>
                    <a:pt x="885" y="210"/>
                    <a:pt x="885" y="211"/>
                    <a:pt x="885" y="213"/>
                  </a:cubicBezTo>
                  <a:cubicBezTo>
                    <a:pt x="878" y="210"/>
                    <a:pt x="881" y="218"/>
                    <a:pt x="875" y="217"/>
                  </a:cubicBezTo>
                  <a:cubicBezTo>
                    <a:pt x="876" y="218"/>
                    <a:pt x="880" y="224"/>
                    <a:pt x="881" y="221"/>
                  </a:cubicBezTo>
                  <a:cubicBezTo>
                    <a:pt x="883" y="222"/>
                    <a:pt x="882" y="225"/>
                    <a:pt x="882" y="227"/>
                  </a:cubicBezTo>
                  <a:cubicBezTo>
                    <a:pt x="884" y="225"/>
                    <a:pt x="886" y="228"/>
                    <a:pt x="886" y="228"/>
                  </a:cubicBezTo>
                  <a:cubicBezTo>
                    <a:pt x="888" y="228"/>
                    <a:pt x="889" y="226"/>
                    <a:pt x="892" y="227"/>
                  </a:cubicBezTo>
                  <a:cubicBezTo>
                    <a:pt x="892" y="227"/>
                    <a:pt x="894" y="228"/>
                    <a:pt x="893" y="228"/>
                  </a:cubicBezTo>
                  <a:cubicBezTo>
                    <a:pt x="895" y="228"/>
                    <a:pt x="897" y="224"/>
                    <a:pt x="898" y="227"/>
                  </a:cubicBezTo>
                  <a:cubicBezTo>
                    <a:pt x="899" y="227"/>
                    <a:pt x="899" y="225"/>
                    <a:pt x="899" y="224"/>
                  </a:cubicBezTo>
                  <a:cubicBezTo>
                    <a:pt x="901" y="225"/>
                    <a:pt x="901" y="235"/>
                    <a:pt x="905" y="230"/>
                  </a:cubicBezTo>
                  <a:cubicBezTo>
                    <a:pt x="908" y="229"/>
                    <a:pt x="904" y="236"/>
                    <a:pt x="909" y="234"/>
                  </a:cubicBezTo>
                  <a:cubicBezTo>
                    <a:pt x="909" y="235"/>
                    <a:pt x="906" y="234"/>
                    <a:pt x="906" y="235"/>
                  </a:cubicBezTo>
                  <a:cubicBezTo>
                    <a:pt x="906" y="235"/>
                    <a:pt x="908" y="239"/>
                    <a:pt x="907" y="241"/>
                  </a:cubicBezTo>
                  <a:cubicBezTo>
                    <a:pt x="907" y="241"/>
                    <a:pt x="906" y="241"/>
                    <a:pt x="906" y="242"/>
                  </a:cubicBezTo>
                  <a:cubicBezTo>
                    <a:pt x="906" y="243"/>
                    <a:pt x="905" y="244"/>
                    <a:pt x="905" y="245"/>
                  </a:cubicBezTo>
                  <a:cubicBezTo>
                    <a:pt x="904" y="249"/>
                    <a:pt x="907" y="258"/>
                    <a:pt x="902" y="253"/>
                  </a:cubicBezTo>
                  <a:cubicBezTo>
                    <a:pt x="903" y="266"/>
                    <a:pt x="897" y="271"/>
                    <a:pt x="895" y="280"/>
                  </a:cubicBezTo>
                  <a:cubicBezTo>
                    <a:pt x="893" y="282"/>
                    <a:pt x="893" y="281"/>
                    <a:pt x="891" y="280"/>
                  </a:cubicBezTo>
                  <a:cubicBezTo>
                    <a:pt x="890" y="281"/>
                    <a:pt x="891" y="283"/>
                    <a:pt x="891" y="284"/>
                  </a:cubicBezTo>
                  <a:cubicBezTo>
                    <a:pt x="890" y="286"/>
                    <a:pt x="888" y="285"/>
                    <a:pt x="886" y="286"/>
                  </a:cubicBezTo>
                  <a:cubicBezTo>
                    <a:pt x="886" y="286"/>
                    <a:pt x="887" y="288"/>
                    <a:pt x="886" y="288"/>
                  </a:cubicBezTo>
                  <a:cubicBezTo>
                    <a:pt x="886" y="289"/>
                    <a:pt x="884" y="288"/>
                    <a:pt x="884" y="288"/>
                  </a:cubicBezTo>
                  <a:cubicBezTo>
                    <a:pt x="883" y="289"/>
                    <a:pt x="885" y="290"/>
                    <a:pt x="885" y="290"/>
                  </a:cubicBezTo>
                  <a:cubicBezTo>
                    <a:pt x="884" y="291"/>
                    <a:pt x="882" y="291"/>
                    <a:pt x="881" y="293"/>
                  </a:cubicBezTo>
                  <a:cubicBezTo>
                    <a:pt x="880" y="294"/>
                    <a:pt x="880" y="296"/>
                    <a:pt x="879" y="297"/>
                  </a:cubicBezTo>
                  <a:cubicBezTo>
                    <a:pt x="878" y="298"/>
                    <a:pt x="877" y="297"/>
                    <a:pt x="875" y="298"/>
                  </a:cubicBezTo>
                  <a:cubicBezTo>
                    <a:pt x="874" y="299"/>
                    <a:pt x="875" y="301"/>
                    <a:pt x="874" y="303"/>
                  </a:cubicBezTo>
                  <a:cubicBezTo>
                    <a:pt x="873" y="303"/>
                    <a:pt x="871" y="302"/>
                    <a:pt x="871" y="303"/>
                  </a:cubicBezTo>
                  <a:cubicBezTo>
                    <a:pt x="871" y="303"/>
                    <a:pt x="871" y="306"/>
                    <a:pt x="870" y="305"/>
                  </a:cubicBezTo>
                  <a:cubicBezTo>
                    <a:pt x="869" y="304"/>
                    <a:pt x="867" y="304"/>
                    <a:pt x="867" y="308"/>
                  </a:cubicBezTo>
                  <a:cubicBezTo>
                    <a:pt x="860" y="309"/>
                    <a:pt x="860" y="308"/>
                    <a:pt x="853" y="308"/>
                  </a:cubicBezTo>
                  <a:cubicBezTo>
                    <a:pt x="853" y="309"/>
                    <a:pt x="847" y="312"/>
                    <a:pt x="850" y="312"/>
                  </a:cubicBezTo>
                  <a:cubicBezTo>
                    <a:pt x="851" y="315"/>
                    <a:pt x="840" y="313"/>
                    <a:pt x="846" y="315"/>
                  </a:cubicBezTo>
                  <a:cubicBezTo>
                    <a:pt x="845" y="317"/>
                    <a:pt x="843" y="317"/>
                    <a:pt x="843" y="315"/>
                  </a:cubicBezTo>
                  <a:cubicBezTo>
                    <a:pt x="839" y="318"/>
                    <a:pt x="841" y="321"/>
                    <a:pt x="842" y="326"/>
                  </a:cubicBezTo>
                  <a:cubicBezTo>
                    <a:pt x="837" y="327"/>
                    <a:pt x="839" y="327"/>
                    <a:pt x="835" y="326"/>
                  </a:cubicBezTo>
                  <a:cubicBezTo>
                    <a:pt x="836" y="328"/>
                    <a:pt x="836" y="329"/>
                    <a:pt x="833" y="329"/>
                  </a:cubicBezTo>
                  <a:cubicBezTo>
                    <a:pt x="833" y="332"/>
                    <a:pt x="834" y="344"/>
                    <a:pt x="836" y="340"/>
                  </a:cubicBezTo>
                  <a:cubicBezTo>
                    <a:pt x="839" y="340"/>
                    <a:pt x="836" y="351"/>
                    <a:pt x="840" y="352"/>
                  </a:cubicBezTo>
                  <a:cubicBezTo>
                    <a:pt x="844" y="352"/>
                    <a:pt x="839" y="356"/>
                    <a:pt x="843" y="357"/>
                  </a:cubicBezTo>
                  <a:cubicBezTo>
                    <a:pt x="842" y="357"/>
                    <a:pt x="842" y="360"/>
                    <a:pt x="842" y="360"/>
                  </a:cubicBezTo>
                  <a:cubicBezTo>
                    <a:pt x="840" y="361"/>
                    <a:pt x="839" y="359"/>
                    <a:pt x="839" y="359"/>
                  </a:cubicBezTo>
                  <a:cubicBezTo>
                    <a:pt x="837" y="359"/>
                    <a:pt x="838" y="361"/>
                    <a:pt x="837" y="361"/>
                  </a:cubicBezTo>
                  <a:cubicBezTo>
                    <a:pt x="836" y="362"/>
                    <a:pt x="834" y="361"/>
                    <a:pt x="833" y="361"/>
                  </a:cubicBezTo>
                  <a:cubicBezTo>
                    <a:pt x="830" y="362"/>
                    <a:pt x="826" y="365"/>
                    <a:pt x="823" y="363"/>
                  </a:cubicBezTo>
                  <a:cubicBezTo>
                    <a:pt x="823" y="360"/>
                    <a:pt x="824" y="359"/>
                    <a:pt x="825" y="357"/>
                  </a:cubicBezTo>
                  <a:cubicBezTo>
                    <a:pt x="825" y="354"/>
                    <a:pt x="823" y="350"/>
                    <a:pt x="826" y="349"/>
                  </a:cubicBezTo>
                  <a:cubicBezTo>
                    <a:pt x="826" y="347"/>
                    <a:pt x="822" y="348"/>
                    <a:pt x="823" y="343"/>
                  </a:cubicBezTo>
                  <a:cubicBezTo>
                    <a:pt x="820" y="342"/>
                    <a:pt x="818" y="344"/>
                    <a:pt x="815" y="340"/>
                  </a:cubicBezTo>
                  <a:cubicBezTo>
                    <a:pt x="814" y="336"/>
                    <a:pt x="820" y="339"/>
                    <a:pt x="818" y="333"/>
                  </a:cubicBezTo>
                  <a:cubicBezTo>
                    <a:pt x="817" y="332"/>
                    <a:pt x="816" y="333"/>
                    <a:pt x="816" y="333"/>
                  </a:cubicBezTo>
                  <a:cubicBezTo>
                    <a:pt x="815" y="333"/>
                    <a:pt x="814" y="332"/>
                    <a:pt x="814" y="331"/>
                  </a:cubicBezTo>
                  <a:cubicBezTo>
                    <a:pt x="813" y="330"/>
                    <a:pt x="811" y="329"/>
                    <a:pt x="811" y="328"/>
                  </a:cubicBezTo>
                  <a:cubicBezTo>
                    <a:pt x="810" y="329"/>
                    <a:pt x="808" y="329"/>
                    <a:pt x="806" y="329"/>
                  </a:cubicBezTo>
                  <a:cubicBezTo>
                    <a:pt x="805" y="329"/>
                    <a:pt x="806" y="331"/>
                    <a:pt x="806" y="331"/>
                  </a:cubicBezTo>
                  <a:cubicBezTo>
                    <a:pt x="806" y="335"/>
                    <a:pt x="803" y="327"/>
                    <a:pt x="804" y="333"/>
                  </a:cubicBezTo>
                  <a:cubicBezTo>
                    <a:pt x="800" y="330"/>
                    <a:pt x="800" y="337"/>
                    <a:pt x="795" y="333"/>
                  </a:cubicBezTo>
                  <a:cubicBezTo>
                    <a:pt x="799" y="330"/>
                    <a:pt x="795" y="328"/>
                    <a:pt x="799" y="325"/>
                  </a:cubicBezTo>
                  <a:cubicBezTo>
                    <a:pt x="802" y="323"/>
                    <a:pt x="793" y="324"/>
                    <a:pt x="792" y="326"/>
                  </a:cubicBezTo>
                  <a:cubicBezTo>
                    <a:pt x="792" y="330"/>
                    <a:pt x="790" y="325"/>
                    <a:pt x="791" y="325"/>
                  </a:cubicBezTo>
                  <a:cubicBezTo>
                    <a:pt x="788" y="325"/>
                    <a:pt x="789" y="329"/>
                    <a:pt x="787" y="329"/>
                  </a:cubicBezTo>
                  <a:cubicBezTo>
                    <a:pt x="786" y="329"/>
                    <a:pt x="783" y="331"/>
                    <a:pt x="783" y="332"/>
                  </a:cubicBezTo>
                  <a:cubicBezTo>
                    <a:pt x="782" y="333"/>
                    <a:pt x="781" y="333"/>
                    <a:pt x="781" y="335"/>
                  </a:cubicBezTo>
                  <a:cubicBezTo>
                    <a:pt x="776" y="334"/>
                    <a:pt x="777" y="334"/>
                    <a:pt x="771" y="335"/>
                  </a:cubicBezTo>
                  <a:cubicBezTo>
                    <a:pt x="773" y="335"/>
                    <a:pt x="772" y="338"/>
                    <a:pt x="773" y="339"/>
                  </a:cubicBezTo>
                  <a:cubicBezTo>
                    <a:pt x="774" y="340"/>
                    <a:pt x="776" y="338"/>
                    <a:pt x="777" y="339"/>
                  </a:cubicBezTo>
                  <a:cubicBezTo>
                    <a:pt x="777" y="339"/>
                    <a:pt x="777" y="341"/>
                    <a:pt x="777" y="342"/>
                  </a:cubicBezTo>
                  <a:cubicBezTo>
                    <a:pt x="778" y="342"/>
                    <a:pt x="780" y="341"/>
                    <a:pt x="781" y="342"/>
                  </a:cubicBezTo>
                  <a:cubicBezTo>
                    <a:pt x="782" y="342"/>
                    <a:pt x="781" y="344"/>
                    <a:pt x="781" y="345"/>
                  </a:cubicBezTo>
                  <a:cubicBezTo>
                    <a:pt x="782" y="346"/>
                    <a:pt x="784" y="345"/>
                    <a:pt x="785" y="346"/>
                  </a:cubicBezTo>
                  <a:cubicBezTo>
                    <a:pt x="787" y="346"/>
                    <a:pt x="786" y="343"/>
                    <a:pt x="788" y="343"/>
                  </a:cubicBezTo>
                  <a:cubicBezTo>
                    <a:pt x="794" y="343"/>
                    <a:pt x="798" y="344"/>
                    <a:pt x="798" y="349"/>
                  </a:cubicBezTo>
                  <a:cubicBezTo>
                    <a:pt x="796" y="351"/>
                    <a:pt x="793" y="351"/>
                    <a:pt x="791" y="349"/>
                  </a:cubicBezTo>
                  <a:cubicBezTo>
                    <a:pt x="790" y="350"/>
                    <a:pt x="789" y="353"/>
                    <a:pt x="790" y="356"/>
                  </a:cubicBezTo>
                  <a:cubicBezTo>
                    <a:pt x="787" y="355"/>
                    <a:pt x="787" y="357"/>
                    <a:pt x="788" y="357"/>
                  </a:cubicBezTo>
                  <a:cubicBezTo>
                    <a:pt x="788" y="359"/>
                    <a:pt x="785" y="358"/>
                    <a:pt x="783" y="359"/>
                  </a:cubicBezTo>
                  <a:cubicBezTo>
                    <a:pt x="785" y="364"/>
                    <a:pt x="790" y="366"/>
                    <a:pt x="790" y="373"/>
                  </a:cubicBezTo>
                  <a:cubicBezTo>
                    <a:pt x="793" y="368"/>
                    <a:pt x="791" y="372"/>
                    <a:pt x="794" y="374"/>
                  </a:cubicBezTo>
                  <a:cubicBezTo>
                    <a:pt x="793" y="379"/>
                    <a:pt x="795" y="386"/>
                    <a:pt x="792" y="389"/>
                  </a:cubicBezTo>
                  <a:cubicBezTo>
                    <a:pt x="795" y="393"/>
                    <a:pt x="796" y="397"/>
                    <a:pt x="795" y="404"/>
                  </a:cubicBezTo>
                  <a:cubicBezTo>
                    <a:pt x="791" y="400"/>
                    <a:pt x="793" y="410"/>
                    <a:pt x="791" y="408"/>
                  </a:cubicBezTo>
                  <a:cubicBezTo>
                    <a:pt x="789" y="406"/>
                    <a:pt x="791" y="408"/>
                    <a:pt x="790" y="409"/>
                  </a:cubicBezTo>
                  <a:cubicBezTo>
                    <a:pt x="789" y="410"/>
                    <a:pt x="786" y="410"/>
                    <a:pt x="787" y="415"/>
                  </a:cubicBezTo>
                  <a:cubicBezTo>
                    <a:pt x="782" y="413"/>
                    <a:pt x="786" y="419"/>
                    <a:pt x="781" y="418"/>
                  </a:cubicBezTo>
                  <a:cubicBezTo>
                    <a:pt x="785" y="421"/>
                    <a:pt x="775" y="423"/>
                    <a:pt x="777" y="425"/>
                  </a:cubicBezTo>
                  <a:cubicBezTo>
                    <a:pt x="779" y="427"/>
                    <a:pt x="776" y="425"/>
                    <a:pt x="774" y="427"/>
                  </a:cubicBezTo>
                  <a:cubicBezTo>
                    <a:pt x="773" y="428"/>
                    <a:pt x="774" y="430"/>
                    <a:pt x="773" y="432"/>
                  </a:cubicBezTo>
                  <a:cubicBezTo>
                    <a:pt x="772" y="432"/>
                    <a:pt x="770" y="431"/>
                    <a:pt x="770" y="432"/>
                  </a:cubicBezTo>
                  <a:cubicBezTo>
                    <a:pt x="770" y="432"/>
                    <a:pt x="770" y="434"/>
                    <a:pt x="770" y="434"/>
                  </a:cubicBezTo>
                  <a:cubicBezTo>
                    <a:pt x="769" y="436"/>
                    <a:pt x="764" y="433"/>
                    <a:pt x="766" y="437"/>
                  </a:cubicBezTo>
                  <a:cubicBezTo>
                    <a:pt x="757" y="438"/>
                    <a:pt x="758" y="438"/>
                    <a:pt x="749" y="437"/>
                  </a:cubicBezTo>
                  <a:cubicBezTo>
                    <a:pt x="747" y="437"/>
                    <a:pt x="748" y="440"/>
                    <a:pt x="748" y="441"/>
                  </a:cubicBezTo>
                  <a:cubicBezTo>
                    <a:pt x="744" y="439"/>
                    <a:pt x="740" y="445"/>
                    <a:pt x="739" y="444"/>
                  </a:cubicBezTo>
                  <a:cubicBezTo>
                    <a:pt x="737" y="442"/>
                    <a:pt x="739" y="446"/>
                    <a:pt x="734" y="446"/>
                  </a:cubicBezTo>
                  <a:cubicBezTo>
                    <a:pt x="731" y="446"/>
                    <a:pt x="735" y="448"/>
                    <a:pt x="732" y="448"/>
                  </a:cubicBezTo>
                  <a:cubicBezTo>
                    <a:pt x="729" y="452"/>
                    <a:pt x="727" y="446"/>
                    <a:pt x="724" y="446"/>
                  </a:cubicBezTo>
                  <a:cubicBezTo>
                    <a:pt x="719" y="445"/>
                    <a:pt x="719" y="447"/>
                    <a:pt x="715" y="447"/>
                  </a:cubicBezTo>
                  <a:cubicBezTo>
                    <a:pt x="713" y="448"/>
                    <a:pt x="713" y="450"/>
                    <a:pt x="712" y="453"/>
                  </a:cubicBezTo>
                  <a:cubicBezTo>
                    <a:pt x="708" y="451"/>
                    <a:pt x="708" y="455"/>
                    <a:pt x="705" y="455"/>
                  </a:cubicBezTo>
                  <a:cubicBezTo>
                    <a:pt x="704" y="459"/>
                    <a:pt x="708" y="458"/>
                    <a:pt x="708" y="461"/>
                  </a:cubicBezTo>
                  <a:cubicBezTo>
                    <a:pt x="708" y="462"/>
                    <a:pt x="708" y="464"/>
                    <a:pt x="710" y="464"/>
                  </a:cubicBezTo>
                  <a:cubicBezTo>
                    <a:pt x="711" y="464"/>
                    <a:pt x="710" y="466"/>
                    <a:pt x="711" y="467"/>
                  </a:cubicBezTo>
                  <a:cubicBezTo>
                    <a:pt x="712" y="468"/>
                    <a:pt x="714" y="467"/>
                    <a:pt x="715" y="468"/>
                  </a:cubicBezTo>
                  <a:cubicBezTo>
                    <a:pt x="716" y="468"/>
                    <a:pt x="715" y="470"/>
                    <a:pt x="715" y="471"/>
                  </a:cubicBezTo>
                  <a:cubicBezTo>
                    <a:pt x="716" y="471"/>
                    <a:pt x="718" y="470"/>
                    <a:pt x="718" y="471"/>
                  </a:cubicBezTo>
                  <a:cubicBezTo>
                    <a:pt x="719" y="472"/>
                    <a:pt x="719" y="476"/>
                    <a:pt x="721" y="478"/>
                  </a:cubicBezTo>
                  <a:cubicBezTo>
                    <a:pt x="722" y="479"/>
                    <a:pt x="725" y="482"/>
                    <a:pt x="725" y="482"/>
                  </a:cubicBezTo>
                  <a:cubicBezTo>
                    <a:pt x="726" y="484"/>
                    <a:pt x="725" y="486"/>
                    <a:pt x="725" y="488"/>
                  </a:cubicBezTo>
                  <a:cubicBezTo>
                    <a:pt x="725" y="490"/>
                    <a:pt x="727" y="491"/>
                    <a:pt x="727" y="493"/>
                  </a:cubicBezTo>
                  <a:cubicBezTo>
                    <a:pt x="726" y="496"/>
                    <a:pt x="725" y="496"/>
                    <a:pt x="725" y="498"/>
                  </a:cubicBezTo>
                  <a:cubicBezTo>
                    <a:pt x="725" y="500"/>
                    <a:pt x="726" y="503"/>
                    <a:pt x="722" y="500"/>
                  </a:cubicBezTo>
                  <a:cubicBezTo>
                    <a:pt x="724" y="506"/>
                    <a:pt x="718" y="503"/>
                    <a:pt x="720" y="507"/>
                  </a:cubicBezTo>
                  <a:cubicBezTo>
                    <a:pt x="714" y="505"/>
                    <a:pt x="715" y="510"/>
                    <a:pt x="711" y="510"/>
                  </a:cubicBezTo>
                  <a:cubicBezTo>
                    <a:pt x="709" y="510"/>
                    <a:pt x="710" y="512"/>
                    <a:pt x="710" y="513"/>
                  </a:cubicBezTo>
                  <a:cubicBezTo>
                    <a:pt x="709" y="513"/>
                    <a:pt x="706" y="513"/>
                    <a:pt x="707" y="514"/>
                  </a:cubicBezTo>
                  <a:cubicBezTo>
                    <a:pt x="708" y="516"/>
                    <a:pt x="708" y="515"/>
                    <a:pt x="707" y="516"/>
                  </a:cubicBezTo>
                  <a:cubicBezTo>
                    <a:pt x="706" y="517"/>
                    <a:pt x="705" y="519"/>
                    <a:pt x="703" y="519"/>
                  </a:cubicBezTo>
                  <a:cubicBezTo>
                    <a:pt x="704" y="511"/>
                    <a:pt x="700" y="518"/>
                    <a:pt x="700" y="514"/>
                  </a:cubicBezTo>
                  <a:cubicBezTo>
                    <a:pt x="700" y="513"/>
                    <a:pt x="699" y="510"/>
                    <a:pt x="697" y="509"/>
                  </a:cubicBezTo>
                  <a:cubicBezTo>
                    <a:pt x="697" y="508"/>
                    <a:pt x="695" y="509"/>
                    <a:pt x="694" y="509"/>
                  </a:cubicBezTo>
                  <a:cubicBezTo>
                    <a:pt x="694" y="508"/>
                    <a:pt x="695" y="506"/>
                    <a:pt x="694" y="506"/>
                  </a:cubicBezTo>
                  <a:cubicBezTo>
                    <a:pt x="693" y="505"/>
                    <a:pt x="689" y="506"/>
                    <a:pt x="689" y="505"/>
                  </a:cubicBezTo>
                  <a:cubicBezTo>
                    <a:pt x="688" y="504"/>
                    <a:pt x="689" y="502"/>
                    <a:pt x="689" y="502"/>
                  </a:cubicBezTo>
                  <a:cubicBezTo>
                    <a:pt x="688" y="501"/>
                    <a:pt x="686" y="502"/>
                    <a:pt x="684" y="502"/>
                  </a:cubicBezTo>
                  <a:cubicBezTo>
                    <a:pt x="683" y="502"/>
                    <a:pt x="684" y="498"/>
                    <a:pt x="683" y="498"/>
                  </a:cubicBezTo>
                  <a:cubicBezTo>
                    <a:pt x="682" y="497"/>
                    <a:pt x="681" y="498"/>
                    <a:pt x="682" y="499"/>
                  </a:cubicBezTo>
                  <a:cubicBezTo>
                    <a:pt x="679" y="496"/>
                    <a:pt x="680" y="496"/>
                    <a:pt x="677" y="493"/>
                  </a:cubicBezTo>
                  <a:cubicBezTo>
                    <a:pt x="673" y="492"/>
                    <a:pt x="674" y="498"/>
                    <a:pt x="673" y="500"/>
                  </a:cubicBezTo>
                  <a:cubicBezTo>
                    <a:pt x="673" y="501"/>
                    <a:pt x="671" y="501"/>
                    <a:pt x="670" y="502"/>
                  </a:cubicBezTo>
                  <a:cubicBezTo>
                    <a:pt x="670" y="504"/>
                    <a:pt x="671" y="508"/>
                    <a:pt x="669" y="510"/>
                  </a:cubicBezTo>
                  <a:cubicBezTo>
                    <a:pt x="670" y="511"/>
                    <a:pt x="670" y="512"/>
                    <a:pt x="670" y="514"/>
                  </a:cubicBezTo>
                  <a:cubicBezTo>
                    <a:pt x="671" y="516"/>
                    <a:pt x="673" y="518"/>
                    <a:pt x="673" y="516"/>
                  </a:cubicBezTo>
                  <a:cubicBezTo>
                    <a:pt x="677" y="519"/>
                    <a:pt x="675" y="521"/>
                    <a:pt x="675" y="526"/>
                  </a:cubicBezTo>
                  <a:cubicBezTo>
                    <a:pt x="675" y="527"/>
                    <a:pt x="676" y="527"/>
                    <a:pt x="676" y="528"/>
                  </a:cubicBezTo>
                  <a:cubicBezTo>
                    <a:pt x="677" y="529"/>
                    <a:pt x="678" y="531"/>
                    <a:pt x="679" y="531"/>
                  </a:cubicBezTo>
                  <a:cubicBezTo>
                    <a:pt x="681" y="533"/>
                    <a:pt x="683" y="534"/>
                    <a:pt x="686" y="535"/>
                  </a:cubicBezTo>
                  <a:cubicBezTo>
                    <a:pt x="687" y="536"/>
                    <a:pt x="686" y="537"/>
                    <a:pt x="687" y="537"/>
                  </a:cubicBezTo>
                  <a:cubicBezTo>
                    <a:pt x="689" y="537"/>
                    <a:pt x="688" y="538"/>
                    <a:pt x="689" y="540"/>
                  </a:cubicBezTo>
                  <a:cubicBezTo>
                    <a:pt x="689" y="541"/>
                    <a:pt x="691" y="540"/>
                    <a:pt x="691" y="541"/>
                  </a:cubicBezTo>
                  <a:cubicBezTo>
                    <a:pt x="692" y="542"/>
                    <a:pt x="691" y="545"/>
                    <a:pt x="691" y="547"/>
                  </a:cubicBezTo>
                  <a:cubicBezTo>
                    <a:pt x="692" y="547"/>
                    <a:pt x="694" y="549"/>
                    <a:pt x="694" y="549"/>
                  </a:cubicBezTo>
                  <a:cubicBezTo>
                    <a:pt x="694" y="550"/>
                    <a:pt x="691" y="554"/>
                    <a:pt x="696" y="555"/>
                  </a:cubicBezTo>
                  <a:cubicBezTo>
                    <a:pt x="695" y="558"/>
                    <a:pt x="692" y="557"/>
                    <a:pt x="690" y="556"/>
                  </a:cubicBezTo>
                  <a:cubicBezTo>
                    <a:pt x="688" y="556"/>
                    <a:pt x="684" y="556"/>
                    <a:pt x="683" y="555"/>
                  </a:cubicBezTo>
                  <a:cubicBezTo>
                    <a:pt x="684" y="556"/>
                    <a:pt x="685" y="549"/>
                    <a:pt x="682" y="554"/>
                  </a:cubicBezTo>
                  <a:cubicBezTo>
                    <a:pt x="679" y="552"/>
                    <a:pt x="680" y="549"/>
                    <a:pt x="679" y="547"/>
                  </a:cubicBezTo>
                  <a:cubicBezTo>
                    <a:pt x="678" y="545"/>
                    <a:pt x="676" y="544"/>
                    <a:pt x="675" y="542"/>
                  </a:cubicBezTo>
                  <a:cubicBezTo>
                    <a:pt x="674" y="540"/>
                    <a:pt x="674" y="538"/>
                    <a:pt x="676" y="538"/>
                  </a:cubicBezTo>
                  <a:cubicBezTo>
                    <a:pt x="674" y="535"/>
                    <a:pt x="673" y="531"/>
                    <a:pt x="669" y="530"/>
                  </a:cubicBezTo>
                  <a:cubicBezTo>
                    <a:pt x="669" y="527"/>
                    <a:pt x="667" y="526"/>
                    <a:pt x="669" y="526"/>
                  </a:cubicBezTo>
                  <a:cubicBezTo>
                    <a:pt x="668" y="524"/>
                    <a:pt x="666" y="523"/>
                    <a:pt x="665" y="523"/>
                  </a:cubicBezTo>
                  <a:cubicBezTo>
                    <a:pt x="665" y="521"/>
                    <a:pt x="665" y="519"/>
                    <a:pt x="663" y="519"/>
                  </a:cubicBezTo>
                  <a:cubicBezTo>
                    <a:pt x="663" y="516"/>
                    <a:pt x="664" y="515"/>
                    <a:pt x="665" y="513"/>
                  </a:cubicBezTo>
                  <a:cubicBezTo>
                    <a:pt x="665" y="511"/>
                    <a:pt x="664" y="509"/>
                    <a:pt x="662" y="509"/>
                  </a:cubicBezTo>
                  <a:cubicBezTo>
                    <a:pt x="663" y="507"/>
                    <a:pt x="664" y="506"/>
                    <a:pt x="662" y="506"/>
                  </a:cubicBezTo>
                  <a:cubicBezTo>
                    <a:pt x="662" y="504"/>
                    <a:pt x="665" y="505"/>
                    <a:pt x="668" y="505"/>
                  </a:cubicBezTo>
                  <a:cubicBezTo>
                    <a:pt x="667" y="503"/>
                    <a:pt x="666" y="503"/>
                    <a:pt x="666" y="502"/>
                  </a:cubicBezTo>
                  <a:cubicBezTo>
                    <a:pt x="666" y="501"/>
                    <a:pt x="668" y="500"/>
                    <a:pt x="668" y="499"/>
                  </a:cubicBezTo>
                  <a:cubicBezTo>
                    <a:pt x="667" y="497"/>
                    <a:pt x="665" y="495"/>
                    <a:pt x="665" y="492"/>
                  </a:cubicBezTo>
                  <a:cubicBezTo>
                    <a:pt x="664" y="489"/>
                    <a:pt x="665" y="485"/>
                    <a:pt x="665" y="483"/>
                  </a:cubicBezTo>
                  <a:cubicBezTo>
                    <a:pt x="664" y="482"/>
                    <a:pt x="663" y="482"/>
                    <a:pt x="662" y="481"/>
                  </a:cubicBezTo>
                  <a:cubicBezTo>
                    <a:pt x="661" y="479"/>
                    <a:pt x="661" y="478"/>
                    <a:pt x="661" y="476"/>
                  </a:cubicBezTo>
                  <a:cubicBezTo>
                    <a:pt x="659" y="474"/>
                    <a:pt x="658" y="472"/>
                    <a:pt x="656" y="471"/>
                  </a:cubicBezTo>
                  <a:cubicBezTo>
                    <a:pt x="652" y="470"/>
                    <a:pt x="654" y="476"/>
                    <a:pt x="651" y="472"/>
                  </a:cubicBezTo>
                  <a:cubicBezTo>
                    <a:pt x="649" y="472"/>
                    <a:pt x="650" y="475"/>
                    <a:pt x="649" y="476"/>
                  </a:cubicBezTo>
                  <a:cubicBezTo>
                    <a:pt x="649" y="477"/>
                    <a:pt x="647" y="476"/>
                    <a:pt x="647" y="476"/>
                  </a:cubicBezTo>
                  <a:cubicBezTo>
                    <a:pt x="646" y="477"/>
                    <a:pt x="647" y="480"/>
                    <a:pt x="645" y="479"/>
                  </a:cubicBezTo>
                  <a:cubicBezTo>
                    <a:pt x="642" y="480"/>
                    <a:pt x="642" y="478"/>
                    <a:pt x="641" y="475"/>
                  </a:cubicBezTo>
                  <a:cubicBezTo>
                    <a:pt x="641" y="474"/>
                    <a:pt x="640" y="474"/>
                    <a:pt x="640" y="474"/>
                  </a:cubicBezTo>
                  <a:cubicBezTo>
                    <a:pt x="639" y="472"/>
                    <a:pt x="641" y="472"/>
                    <a:pt x="641" y="471"/>
                  </a:cubicBezTo>
                  <a:cubicBezTo>
                    <a:pt x="641" y="470"/>
                    <a:pt x="637" y="464"/>
                    <a:pt x="641" y="461"/>
                  </a:cubicBezTo>
                  <a:cubicBezTo>
                    <a:pt x="640" y="460"/>
                    <a:pt x="637" y="458"/>
                    <a:pt x="638" y="453"/>
                  </a:cubicBezTo>
                  <a:cubicBezTo>
                    <a:pt x="637" y="453"/>
                    <a:pt x="637" y="454"/>
                    <a:pt x="637" y="455"/>
                  </a:cubicBezTo>
                  <a:cubicBezTo>
                    <a:pt x="634" y="454"/>
                    <a:pt x="636" y="449"/>
                    <a:pt x="634" y="447"/>
                  </a:cubicBezTo>
                  <a:cubicBezTo>
                    <a:pt x="633" y="446"/>
                    <a:pt x="632" y="445"/>
                    <a:pt x="631" y="444"/>
                  </a:cubicBezTo>
                  <a:cubicBezTo>
                    <a:pt x="631" y="443"/>
                    <a:pt x="630" y="442"/>
                    <a:pt x="630" y="441"/>
                  </a:cubicBezTo>
                  <a:cubicBezTo>
                    <a:pt x="629" y="440"/>
                    <a:pt x="624" y="440"/>
                    <a:pt x="626" y="437"/>
                  </a:cubicBezTo>
                  <a:cubicBezTo>
                    <a:pt x="621" y="437"/>
                    <a:pt x="620" y="440"/>
                    <a:pt x="617" y="441"/>
                  </a:cubicBezTo>
                  <a:cubicBezTo>
                    <a:pt x="615" y="441"/>
                    <a:pt x="613" y="441"/>
                    <a:pt x="613" y="443"/>
                  </a:cubicBezTo>
                  <a:cubicBezTo>
                    <a:pt x="603" y="443"/>
                    <a:pt x="603" y="443"/>
                    <a:pt x="603" y="443"/>
                  </a:cubicBezTo>
                  <a:cubicBezTo>
                    <a:pt x="602" y="444"/>
                    <a:pt x="601" y="445"/>
                    <a:pt x="600" y="446"/>
                  </a:cubicBezTo>
                  <a:cubicBezTo>
                    <a:pt x="600" y="446"/>
                    <a:pt x="599" y="445"/>
                    <a:pt x="599" y="447"/>
                  </a:cubicBezTo>
                  <a:cubicBezTo>
                    <a:pt x="599" y="448"/>
                    <a:pt x="596" y="449"/>
                    <a:pt x="595" y="450"/>
                  </a:cubicBezTo>
                  <a:cubicBezTo>
                    <a:pt x="592" y="452"/>
                    <a:pt x="589" y="458"/>
                    <a:pt x="583" y="460"/>
                  </a:cubicBezTo>
                  <a:cubicBezTo>
                    <a:pt x="580" y="462"/>
                    <a:pt x="579" y="467"/>
                    <a:pt x="574" y="468"/>
                  </a:cubicBezTo>
                  <a:cubicBezTo>
                    <a:pt x="576" y="471"/>
                    <a:pt x="575" y="471"/>
                    <a:pt x="571" y="471"/>
                  </a:cubicBezTo>
                  <a:cubicBezTo>
                    <a:pt x="571" y="473"/>
                    <a:pt x="571" y="473"/>
                    <a:pt x="572" y="474"/>
                  </a:cubicBezTo>
                  <a:cubicBezTo>
                    <a:pt x="572" y="475"/>
                    <a:pt x="569" y="475"/>
                    <a:pt x="569" y="474"/>
                  </a:cubicBezTo>
                  <a:cubicBezTo>
                    <a:pt x="567" y="474"/>
                    <a:pt x="568" y="478"/>
                    <a:pt x="564" y="476"/>
                  </a:cubicBezTo>
                  <a:cubicBezTo>
                    <a:pt x="562" y="477"/>
                    <a:pt x="562" y="480"/>
                    <a:pt x="560" y="479"/>
                  </a:cubicBezTo>
                  <a:cubicBezTo>
                    <a:pt x="559" y="482"/>
                    <a:pt x="561" y="482"/>
                    <a:pt x="561" y="483"/>
                  </a:cubicBezTo>
                  <a:cubicBezTo>
                    <a:pt x="561" y="486"/>
                    <a:pt x="559" y="490"/>
                    <a:pt x="558" y="495"/>
                  </a:cubicBezTo>
                  <a:cubicBezTo>
                    <a:pt x="557" y="501"/>
                    <a:pt x="558" y="508"/>
                    <a:pt x="557" y="510"/>
                  </a:cubicBezTo>
                  <a:cubicBezTo>
                    <a:pt x="557" y="511"/>
                    <a:pt x="554" y="510"/>
                    <a:pt x="554" y="510"/>
                  </a:cubicBezTo>
                  <a:cubicBezTo>
                    <a:pt x="553" y="511"/>
                    <a:pt x="554" y="515"/>
                    <a:pt x="553" y="516"/>
                  </a:cubicBezTo>
                  <a:cubicBezTo>
                    <a:pt x="551" y="517"/>
                    <a:pt x="549" y="516"/>
                    <a:pt x="547" y="517"/>
                  </a:cubicBezTo>
                  <a:cubicBezTo>
                    <a:pt x="546" y="518"/>
                    <a:pt x="546" y="521"/>
                    <a:pt x="543" y="520"/>
                  </a:cubicBezTo>
                  <a:cubicBezTo>
                    <a:pt x="539" y="516"/>
                    <a:pt x="537" y="512"/>
                    <a:pt x="536" y="506"/>
                  </a:cubicBezTo>
                  <a:cubicBezTo>
                    <a:pt x="535" y="505"/>
                    <a:pt x="534" y="504"/>
                    <a:pt x="533" y="503"/>
                  </a:cubicBezTo>
                  <a:cubicBezTo>
                    <a:pt x="532" y="503"/>
                    <a:pt x="532" y="501"/>
                    <a:pt x="530" y="502"/>
                  </a:cubicBezTo>
                  <a:cubicBezTo>
                    <a:pt x="529" y="497"/>
                    <a:pt x="532" y="497"/>
                    <a:pt x="533" y="495"/>
                  </a:cubicBezTo>
                  <a:cubicBezTo>
                    <a:pt x="533" y="492"/>
                    <a:pt x="530" y="491"/>
                    <a:pt x="529" y="489"/>
                  </a:cubicBezTo>
                  <a:cubicBezTo>
                    <a:pt x="527" y="488"/>
                    <a:pt x="527" y="485"/>
                    <a:pt x="524" y="485"/>
                  </a:cubicBezTo>
                  <a:cubicBezTo>
                    <a:pt x="524" y="482"/>
                    <a:pt x="523" y="479"/>
                    <a:pt x="522" y="476"/>
                  </a:cubicBezTo>
                  <a:cubicBezTo>
                    <a:pt x="520" y="474"/>
                    <a:pt x="520" y="464"/>
                    <a:pt x="519" y="457"/>
                  </a:cubicBezTo>
                  <a:cubicBezTo>
                    <a:pt x="518" y="453"/>
                    <a:pt x="517" y="445"/>
                    <a:pt x="516" y="440"/>
                  </a:cubicBezTo>
                  <a:cubicBezTo>
                    <a:pt x="514" y="440"/>
                    <a:pt x="510" y="446"/>
                    <a:pt x="513" y="447"/>
                  </a:cubicBezTo>
                  <a:cubicBezTo>
                    <a:pt x="513" y="451"/>
                    <a:pt x="508" y="447"/>
                    <a:pt x="506" y="447"/>
                  </a:cubicBezTo>
                  <a:cubicBezTo>
                    <a:pt x="505" y="447"/>
                    <a:pt x="504" y="447"/>
                    <a:pt x="503" y="447"/>
                  </a:cubicBezTo>
                  <a:cubicBezTo>
                    <a:pt x="502" y="446"/>
                    <a:pt x="501" y="441"/>
                    <a:pt x="498" y="443"/>
                  </a:cubicBezTo>
                  <a:cubicBezTo>
                    <a:pt x="497" y="440"/>
                    <a:pt x="499" y="440"/>
                    <a:pt x="501" y="440"/>
                  </a:cubicBezTo>
                  <a:cubicBezTo>
                    <a:pt x="499" y="438"/>
                    <a:pt x="500" y="438"/>
                    <a:pt x="501" y="436"/>
                  </a:cubicBezTo>
                  <a:cubicBezTo>
                    <a:pt x="500" y="433"/>
                    <a:pt x="497" y="435"/>
                    <a:pt x="495" y="434"/>
                  </a:cubicBezTo>
                  <a:cubicBezTo>
                    <a:pt x="494" y="434"/>
                    <a:pt x="492" y="427"/>
                    <a:pt x="491" y="432"/>
                  </a:cubicBezTo>
                  <a:cubicBezTo>
                    <a:pt x="488" y="432"/>
                    <a:pt x="489" y="427"/>
                    <a:pt x="489" y="427"/>
                  </a:cubicBezTo>
                  <a:cubicBezTo>
                    <a:pt x="489" y="426"/>
                    <a:pt x="486" y="426"/>
                    <a:pt x="487" y="423"/>
                  </a:cubicBezTo>
                  <a:cubicBezTo>
                    <a:pt x="486" y="422"/>
                    <a:pt x="482" y="424"/>
                    <a:pt x="481" y="423"/>
                  </a:cubicBezTo>
                  <a:cubicBezTo>
                    <a:pt x="481" y="423"/>
                    <a:pt x="481" y="420"/>
                    <a:pt x="481" y="420"/>
                  </a:cubicBezTo>
                  <a:cubicBezTo>
                    <a:pt x="478" y="420"/>
                    <a:pt x="475" y="422"/>
                    <a:pt x="473" y="422"/>
                  </a:cubicBezTo>
                  <a:cubicBezTo>
                    <a:pt x="472" y="422"/>
                    <a:pt x="471" y="422"/>
                    <a:pt x="470" y="422"/>
                  </a:cubicBezTo>
                  <a:cubicBezTo>
                    <a:pt x="468" y="421"/>
                    <a:pt x="467" y="420"/>
                    <a:pt x="467" y="423"/>
                  </a:cubicBezTo>
                  <a:cubicBezTo>
                    <a:pt x="454" y="424"/>
                    <a:pt x="443" y="422"/>
                    <a:pt x="433" y="420"/>
                  </a:cubicBezTo>
                  <a:cubicBezTo>
                    <a:pt x="434" y="417"/>
                    <a:pt x="431" y="418"/>
                    <a:pt x="431" y="416"/>
                  </a:cubicBezTo>
                  <a:cubicBezTo>
                    <a:pt x="430" y="413"/>
                    <a:pt x="424" y="419"/>
                    <a:pt x="428" y="413"/>
                  </a:cubicBezTo>
                  <a:cubicBezTo>
                    <a:pt x="426" y="414"/>
                    <a:pt x="425" y="413"/>
                    <a:pt x="425" y="412"/>
                  </a:cubicBezTo>
                  <a:cubicBezTo>
                    <a:pt x="421" y="414"/>
                    <a:pt x="411" y="412"/>
                    <a:pt x="407" y="411"/>
                  </a:cubicBezTo>
                  <a:cubicBezTo>
                    <a:pt x="405" y="410"/>
                    <a:pt x="404" y="410"/>
                    <a:pt x="404" y="408"/>
                  </a:cubicBezTo>
                  <a:cubicBezTo>
                    <a:pt x="398" y="409"/>
                    <a:pt x="399" y="403"/>
                    <a:pt x="394" y="404"/>
                  </a:cubicBezTo>
                  <a:cubicBezTo>
                    <a:pt x="393" y="398"/>
                    <a:pt x="390" y="395"/>
                    <a:pt x="388" y="391"/>
                  </a:cubicBezTo>
                  <a:cubicBezTo>
                    <a:pt x="376" y="389"/>
                    <a:pt x="376" y="395"/>
                    <a:pt x="377" y="402"/>
                  </a:cubicBezTo>
                  <a:cubicBezTo>
                    <a:pt x="377" y="404"/>
                    <a:pt x="383" y="407"/>
                    <a:pt x="387" y="412"/>
                  </a:cubicBezTo>
                  <a:cubicBezTo>
                    <a:pt x="388" y="413"/>
                    <a:pt x="391" y="421"/>
                    <a:pt x="394" y="419"/>
                  </a:cubicBezTo>
                  <a:cubicBezTo>
                    <a:pt x="393" y="422"/>
                    <a:pt x="397" y="422"/>
                    <a:pt x="395" y="426"/>
                  </a:cubicBezTo>
                  <a:cubicBezTo>
                    <a:pt x="399" y="426"/>
                    <a:pt x="407" y="425"/>
                    <a:pt x="402" y="429"/>
                  </a:cubicBezTo>
                  <a:cubicBezTo>
                    <a:pt x="405" y="430"/>
                    <a:pt x="404" y="427"/>
                    <a:pt x="405" y="426"/>
                  </a:cubicBezTo>
                  <a:cubicBezTo>
                    <a:pt x="407" y="425"/>
                    <a:pt x="411" y="426"/>
                    <a:pt x="411" y="423"/>
                  </a:cubicBezTo>
                  <a:cubicBezTo>
                    <a:pt x="411" y="422"/>
                    <a:pt x="413" y="422"/>
                    <a:pt x="414" y="422"/>
                  </a:cubicBezTo>
                  <a:cubicBezTo>
                    <a:pt x="415" y="421"/>
                    <a:pt x="414" y="420"/>
                    <a:pt x="415" y="419"/>
                  </a:cubicBezTo>
                  <a:cubicBezTo>
                    <a:pt x="417" y="418"/>
                    <a:pt x="421" y="418"/>
                    <a:pt x="423" y="418"/>
                  </a:cubicBezTo>
                  <a:cubicBezTo>
                    <a:pt x="424" y="418"/>
                    <a:pt x="421" y="420"/>
                    <a:pt x="422" y="420"/>
                  </a:cubicBezTo>
                  <a:cubicBezTo>
                    <a:pt x="422" y="421"/>
                    <a:pt x="425" y="420"/>
                    <a:pt x="425" y="420"/>
                  </a:cubicBezTo>
                  <a:cubicBezTo>
                    <a:pt x="426" y="423"/>
                    <a:pt x="425" y="425"/>
                    <a:pt x="426" y="426"/>
                  </a:cubicBezTo>
                  <a:cubicBezTo>
                    <a:pt x="425" y="429"/>
                    <a:pt x="430" y="427"/>
                    <a:pt x="431" y="430"/>
                  </a:cubicBezTo>
                  <a:cubicBezTo>
                    <a:pt x="431" y="434"/>
                    <a:pt x="433" y="431"/>
                    <a:pt x="436" y="433"/>
                  </a:cubicBezTo>
                  <a:cubicBezTo>
                    <a:pt x="438" y="434"/>
                    <a:pt x="437" y="436"/>
                    <a:pt x="440" y="437"/>
                  </a:cubicBezTo>
                  <a:cubicBezTo>
                    <a:pt x="437" y="440"/>
                    <a:pt x="441" y="444"/>
                    <a:pt x="440" y="448"/>
                  </a:cubicBezTo>
                  <a:cubicBezTo>
                    <a:pt x="436" y="448"/>
                    <a:pt x="436" y="448"/>
                    <a:pt x="436" y="448"/>
                  </a:cubicBezTo>
                  <a:cubicBezTo>
                    <a:pt x="438" y="454"/>
                    <a:pt x="433" y="452"/>
                    <a:pt x="433" y="457"/>
                  </a:cubicBezTo>
                  <a:cubicBezTo>
                    <a:pt x="431" y="456"/>
                    <a:pt x="429" y="457"/>
                    <a:pt x="429" y="460"/>
                  </a:cubicBezTo>
                  <a:cubicBezTo>
                    <a:pt x="423" y="460"/>
                    <a:pt x="423" y="460"/>
                    <a:pt x="423" y="460"/>
                  </a:cubicBezTo>
                  <a:cubicBezTo>
                    <a:pt x="421" y="460"/>
                    <a:pt x="423" y="462"/>
                    <a:pt x="422" y="464"/>
                  </a:cubicBezTo>
                  <a:cubicBezTo>
                    <a:pt x="422" y="464"/>
                    <a:pt x="420" y="464"/>
                    <a:pt x="419" y="464"/>
                  </a:cubicBezTo>
                  <a:cubicBezTo>
                    <a:pt x="419" y="464"/>
                    <a:pt x="420" y="467"/>
                    <a:pt x="419" y="468"/>
                  </a:cubicBezTo>
                  <a:cubicBezTo>
                    <a:pt x="416" y="468"/>
                    <a:pt x="415" y="468"/>
                    <a:pt x="415" y="471"/>
                  </a:cubicBezTo>
                  <a:cubicBezTo>
                    <a:pt x="412" y="471"/>
                    <a:pt x="411" y="471"/>
                    <a:pt x="409" y="472"/>
                  </a:cubicBezTo>
                  <a:cubicBezTo>
                    <a:pt x="407" y="474"/>
                    <a:pt x="408" y="474"/>
                    <a:pt x="404" y="475"/>
                  </a:cubicBezTo>
                  <a:cubicBezTo>
                    <a:pt x="402" y="475"/>
                    <a:pt x="395" y="478"/>
                    <a:pt x="395" y="482"/>
                  </a:cubicBezTo>
                  <a:cubicBezTo>
                    <a:pt x="394" y="483"/>
                    <a:pt x="391" y="481"/>
                    <a:pt x="390" y="482"/>
                  </a:cubicBezTo>
                  <a:cubicBezTo>
                    <a:pt x="388" y="483"/>
                    <a:pt x="389" y="484"/>
                    <a:pt x="388" y="485"/>
                  </a:cubicBezTo>
                  <a:cubicBezTo>
                    <a:pt x="388" y="485"/>
                    <a:pt x="386" y="485"/>
                    <a:pt x="386" y="485"/>
                  </a:cubicBezTo>
                  <a:cubicBezTo>
                    <a:pt x="386" y="485"/>
                    <a:pt x="382" y="486"/>
                    <a:pt x="381" y="486"/>
                  </a:cubicBezTo>
                  <a:cubicBezTo>
                    <a:pt x="379" y="489"/>
                    <a:pt x="368" y="488"/>
                    <a:pt x="363" y="491"/>
                  </a:cubicBezTo>
                  <a:cubicBezTo>
                    <a:pt x="359" y="491"/>
                    <a:pt x="367" y="493"/>
                    <a:pt x="360" y="493"/>
                  </a:cubicBezTo>
                  <a:cubicBezTo>
                    <a:pt x="360" y="493"/>
                    <a:pt x="358" y="493"/>
                    <a:pt x="358" y="493"/>
                  </a:cubicBezTo>
                  <a:cubicBezTo>
                    <a:pt x="356" y="494"/>
                    <a:pt x="356" y="497"/>
                    <a:pt x="353" y="496"/>
                  </a:cubicBezTo>
                  <a:cubicBezTo>
                    <a:pt x="355" y="493"/>
                    <a:pt x="351" y="494"/>
                    <a:pt x="351" y="493"/>
                  </a:cubicBezTo>
                  <a:cubicBezTo>
                    <a:pt x="350" y="492"/>
                    <a:pt x="352" y="487"/>
                    <a:pt x="348" y="488"/>
                  </a:cubicBezTo>
                  <a:cubicBezTo>
                    <a:pt x="347" y="485"/>
                    <a:pt x="349" y="485"/>
                    <a:pt x="349" y="483"/>
                  </a:cubicBezTo>
                  <a:cubicBezTo>
                    <a:pt x="348" y="482"/>
                    <a:pt x="345" y="481"/>
                    <a:pt x="348" y="481"/>
                  </a:cubicBezTo>
                  <a:cubicBezTo>
                    <a:pt x="347" y="479"/>
                    <a:pt x="346" y="478"/>
                    <a:pt x="344" y="478"/>
                  </a:cubicBezTo>
                  <a:cubicBezTo>
                    <a:pt x="345" y="474"/>
                    <a:pt x="341" y="470"/>
                    <a:pt x="344" y="469"/>
                  </a:cubicBezTo>
                  <a:cubicBezTo>
                    <a:pt x="344" y="468"/>
                    <a:pt x="341" y="469"/>
                    <a:pt x="341" y="468"/>
                  </a:cubicBezTo>
                  <a:cubicBezTo>
                    <a:pt x="339" y="467"/>
                    <a:pt x="340" y="463"/>
                    <a:pt x="341" y="464"/>
                  </a:cubicBezTo>
                  <a:cubicBezTo>
                    <a:pt x="340" y="463"/>
                    <a:pt x="339" y="462"/>
                    <a:pt x="338" y="461"/>
                  </a:cubicBezTo>
                  <a:cubicBezTo>
                    <a:pt x="337" y="460"/>
                    <a:pt x="338" y="460"/>
                    <a:pt x="337" y="460"/>
                  </a:cubicBezTo>
                  <a:cubicBezTo>
                    <a:pt x="336" y="460"/>
                    <a:pt x="334" y="455"/>
                    <a:pt x="334" y="455"/>
                  </a:cubicBezTo>
                  <a:cubicBezTo>
                    <a:pt x="334" y="455"/>
                    <a:pt x="334" y="457"/>
                    <a:pt x="334" y="457"/>
                  </a:cubicBezTo>
                  <a:cubicBezTo>
                    <a:pt x="331" y="455"/>
                    <a:pt x="331" y="450"/>
                    <a:pt x="327" y="450"/>
                  </a:cubicBezTo>
                  <a:cubicBezTo>
                    <a:pt x="330" y="444"/>
                    <a:pt x="323" y="443"/>
                    <a:pt x="324" y="436"/>
                  </a:cubicBezTo>
                  <a:cubicBezTo>
                    <a:pt x="324" y="434"/>
                    <a:pt x="321" y="435"/>
                    <a:pt x="321" y="433"/>
                  </a:cubicBezTo>
                  <a:cubicBezTo>
                    <a:pt x="321" y="430"/>
                    <a:pt x="316" y="432"/>
                    <a:pt x="316" y="430"/>
                  </a:cubicBezTo>
                  <a:cubicBezTo>
                    <a:pt x="317" y="428"/>
                    <a:pt x="317" y="427"/>
                    <a:pt x="314" y="427"/>
                  </a:cubicBezTo>
                  <a:cubicBezTo>
                    <a:pt x="316" y="425"/>
                    <a:pt x="315" y="424"/>
                    <a:pt x="314" y="420"/>
                  </a:cubicBezTo>
                  <a:cubicBezTo>
                    <a:pt x="314" y="420"/>
                    <a:pt x="314" y="418"/>
                    <a:pt x="314" y="418"/>
                  </a:cubicBezTo>
                  <a:cubicBezTo>
                    <a:pt x="314" y="417"/>
                    <a:pt x="313" y="418"/>
                    <a:pt x="313" y="418"/>
                  </a:cubicBezTo>
                  <a:cubicBezTo>
                    <a:pt x="312" y="414"/>
                    <a:pt x="315" y="415"/>
                    <a:pt x="313" y="412"/>
                  </a:cubicBezTo>
                  <a:cubicBezTo>
                    <a:pt x="311" y="410"/>
                    <a:pt x="310" y="419"/>
                    <a:pt x="310" y="412"/>
                  </a:cubicBezTo>
                  <a:cubicBezTo>
                    <a:pt x="310" y="407"/>
                    <a:pt x="305" y="403"/>
                    <a:pt x="300" y="398"/>
                  </a:cubicBezTo>
                  <a:cubicBezTo>
                    <a:pt x="296" y="401"/>
                    <a:pt x="299" y="402"/>
                    <a:pt x="297" y="406"/>
                  </a:cubicBezTo>
                  <a:cubicBezTo>
                    <a:pt x="294" y="407"/>
                    <a:pt x="295" y="404"/>
                    <a:pt x="293" y="404"/>
                  </a:cubicBezTo>
                  <a:cubicBezTo>
                    <a:pt x="291" y="404"/>
                    <a:pt x="291" y="402"/>
                    <a:pt x="289" y="402"/>
                  </a:cubicBezTo>
                  <a:cubicBezTo>
                    <a:pt x="292" y="404"/>
                    <a:pt x="290" y="411"/>
                    <a:pt x="294" y="411"/>
                  </a:cubicBezTo>
                  <a:cubicBezTo>
                    <a:pt x="293" y="414"/>
                    <a:pt x="295" y="418"/>
                    <a:pt x="297" y="423"/>
                  </a:cubicBezTo>
                  <a:cubicBezTo>
                    <a:pt x="297" y="424"/>
                    <a:pt x="297" y="426"/>
                    <a:pt x="297" y="426"/>
                  </a:cubicBezTo>
                  <a:cubicBezTo>
                    <a:pt x="299" y="427"/>
                    <a:pt x="300" y="434"/>
                    <a:pt x="301" y="437"/>
                  </a:cubicBezTo>
                  <a:cubicBezTo>
                    <a:pt x="307" y="437"/>
                    <a:pt x="307" y="437"/>
                    <a:pt x="307" y="437"/>
                  </a:cubicBezTo>
                  <a:cubicBezTo>
                    <a:pt x="306" y="438"/>
                    <a:pt x="306" y="439"/>
                    <a:pt x="306" y="441"/>
                  </a:cubicBezTo>
                  <a:cubicBezTo>
                    <a:pt x="307" y="442"/>
                    <a:pt x="308" y="441"/>
                    <a:pt x="308" y="440"/>
                  </a:cubicBezTo>
                  <a:cubicBezTo>
                    <a:pt x="311" y="442"/>
                    <a:pt x="310" y="444"/>
                    <a:pt x="311" y="447"/>
                  </a:cubicBezTo>
                  <a:cubicBezTo>
                    <a:pt x="312" y="448"/>
                    <a:pt x="314" y="448"/>
                    <a:pt x="314" y="448"/>
                  </a:cubicBezTo>
                  <a:cubicBezTo>
                    <a:pt x="314" y="449"/>
                    <a:pt x="314" y="451"/>
                    <a:pt x="314" y="451"/>
                  </a:cubicBezTo>
                  <a:cubicBezTo>
                    <a:pt x="314" y="451"/>
                    <a:pt x="315" y="451"/>
                    <a:pt x="316" y="451"/>
                  </a:cubicBezTo>
                  <a:cubicBezTo>
                    <a:pt x="316" y="453"/>
                    <a:pt x="314" y="454"/>
                    <a:pt x="314" y="454"/>
                  </a:cubicBezTo>
                  <a:cubicBezTo>
                    <a:pt x="315" y="456"/>
                    <a:pt x="316" y="456"/>
                    <a:pt x="317" y="457"/>
                  </a:cubicBezTo>
                  <a:cubicBezTo>
                    <a:pt x="317" y="457"/>
                    <a:pt x="316" y="459"/>
                    <a:pt x="317" y="460"/>
                  </a:cubicBezTo>
                  <a:cubicBezTo>
                    <a:pt x="317" y="460"/>
                    <a:pt x="318" y="460"/>
                    <a:pt x="318" y="460"/>
                  </a:cubicBezTo>
                  <a:cubicBezTo>
                    <a:pt x="319" y="461"/>
                    <a:pt x="316" y="466"/>
                    <a:pt x="321" y="465"/>
                  </a:cubicBezTo>
                  <a:cubicBezTo>
                    <a:pt x="321" y="468"/>
                    <a:pt x="321" y="471"/>
                    <a:pt x="323" y="474"/>
                  </a:cubicBezTo>
                  <a:cubicBezTo>
                    <a:pt x="323" y="475"/>
                    <a:pt x="325" y="476"/>
                    <a:pt x="325" y="476"/>
                  </a:cubicBezTo>
                  <a:cubicBezTo>
                    <a:pt x="326" y="477"/>
                    <a:pt x="326" y="480"/>
                    <a:pt x="327" y="481"/>
                  </a:cubicBezTo>
                  <a:cubicBezTo>
                    <a:pt x="327" y="481"/>
                    <a:pt x="329" y="481"/>
                    <a:pt x="330" y="482"/>
                  </a:cubicBezTo>
                  <a:cubicBezTo>
                    <a:pt x="331" y="484"/>
                    <a:pt x="328" y="486"/>
                    <a:pt x="331" y="486"/>
                  </a:cubicBezTo>
                  <a:cubicBezTo>
                    <a:pt x="333" y="486"/>
                    <a:pt x="332" y="490"/>
                    <a:pt x="332" y="492"/>
                  </a:cubicBezTo>
                  <a:cubicBezTo>
                    <a:pt x="338" y="489"/>
                    <a:pt x="337" y="495"/>
                    <a:pt x="344" y="493"/>
                  </a:cubicBezTo>
                  <a:cubicBezTo>
                    <a:pt x="344" y="497"/>
                    <a:pt x="346" y="499"/>
                    <a:pt x="346" y="503"/>
                  </a:cubicBezTo>
                  <a:cubicBezTo>
                    <a:pt x="351" y="511"/>
                    <a:pt x="368" y="509"/>
                    <a:pt x="379" y="507"/>
                  </a:cubicBezTo>
                  <a:cubicBezTo>
                    <a:pt x="380" y="508"/>
                    <a:pt x="379" y="505"/>
                    <a:pt x="380" y="505"/>
                  </a:cubicBezTo>
                  <a:cubicBezTo>
                    <a:pt x="383" y="503"/>
                    <a:pt x="390" y="507"/>
                    <a:pt x="388" y="502"/>
                  </a:cubicBezTo>
                  <a:cubicBezTo>
                    <a:pt x="391" y="503"/>
                    <a:pt x="391" y="506"/>
                    <a:pt x="390" y="509"/>
                  </a:cubicBezTo>
                  <a:cubicBezTo>
                    <a:pt x="390" y="509"/>
                    <a:pt x="388" y="510"/>
                    <a:pt x="388" y="510"/>
                  </a:cubicBezTo>
                  <a:cubicBezTo>
                    <a:pt x="388" y="513"/>
                    <a:pt x="389" y="516"/>
                    <a:pt x="388" y="519"/>
                  </a:cubicBezTo>
                  <a:cubicBezTo>
                    <a:pt x="388" y="519"/>
                    <a:pt x="386" y="518"/>
                    <a:pt x="386" y="519"/>
                  </a:cubicBezTo>
                  <a:cubicBezTo>
                    <a:pt x="385" y="519"/>
                    <a:pt x="385" y="525"/>
                    <a:pt x="384" y="527"/>
                  </a:cubicBezTo>
                  <a:cubicBezTo>
                    <a:pt x="384" y="528"/>
                    <a:pt x="380" y="529"/>
                    <a:pt x="381" y="534"/>
                  </a:cubicBezTo>
                  <a:cubicBezTo>
                    <a:pt x="377" y="534"/>
                    <a:pt x="380" y="542"/>
                    <a:pt x="374" y="541"/>
                  </a:cubicBezTo>
                  <a:cubicBezTo>
                    <a:pt x="375" y="545"/>
                    <a:pt x="373" y="546"/>
                    <a:pt x="373" y="549"/>
                  </a:cubicBezTo>
                  <a:cubicBezTo>
                    <a:pt x="368" y="548"/>
                    <a:pt x="371" y="555"/>
                    <a:pt x="366" y="554"/>
                  </a:cubicBezTo>
                  <a:cubicBezTo>
                    <a:pt x="366" y="558"/>
                    <a:pt x="366" y="558"/>
                    <a:pt x="366" y="558"/>
                  </a:cubicBezTo>
                  <a:cubicBezTo>
                    <a:pt x="365" y="558"/>
                    <a:pt x="364" y="556"/>
                    <a:pt x="363" y="556"/>
                  </a:cubicBezTo>
                  <a:cubicBezTo>
                    <a:pt x="360" y="558"/>
                    <a:pt x="362" y="559"/>
                    <a:pt x="358" y="561"/>
                  </a:cubicBezTo>
                  <a:cubicBezTo>
                    <a:pt x="358" y="561"/>
                    <a:pt x="353" y="562"/>
                    <a:pt x="353" y="562"/>
                  </a:cubicBezTo>
                  <a:cubicBezTo>
                    <a:pt x="353" y="562"/>
                    <a:pt x="354" y="563"/>
                    <a:pt x="353" y="563"/>
                  </a:cubicBezTo>
                  <a:cubicBezTo>
                    <a:pt x="352" y="564"/>
                    <a:pt x="349" y="565"/>
                    <a:pt x="348" y="566"/>
                  </a:cubicBezTo>
                  <a:cubicBezTo>
                    <a:pt x="344" y="569"/>
                    <a:pt x="343" y="573"/>
                    <a:pt x="338" y="573"/>
                  </a:cubicBezTo>
                  <a:cubicBezTo>
                    <a:pt x="339" y="577"/>
                    <a:pt x="336" y="577"/>
                    <a:pt x="337" y="580"/>
                  </a:cubicBezTo>
                  <a:cubicBezTo>
                    <a:pt x="335" y="582"/>
                    <a:pt x="334" y="581"/>
                    <a:pt x="332" y="580"/>
                  </a:cubicBezTo>
                  <a:cubicBezTo>
                    <a:pt x="333" y="582"/>
                    <a:pt x="330" y="584"/>
                    <a:pt x="331" y="584"/>
                  </a:cubicBezTo>
                  <a:cubicBezTo>
                    <a:pt x="334" y="587"/>
                    <a:pt x="330" y="585"/>
                    <a:pt x="330" y="589"/>
                  </a:cubicBezTo>
                  <a:cubicBezTo>
                    <a:pt x="329" y="591"/>
                    <a:pt x="327" y="589"/>
                    <a:pt x="327" y="590"/>
                  </a:cubicBezTo>
                  <a:cubicBezTo>
                    <a:pt x="326" y="591"/>
                    <a:pt x="327" y="592"/>
                    <a:pt x="327" y="593"/>
                  </a:cubicBezTo>
                  <a:cubicBezTo>
                    <a:pt x="326" y="594"/>
                    <a:pt x="323" y="605"/>
                    <a:pt x="324" y="608"/>
                  </a:cubicBezTo>
                  <a:cubicBezTo>
                    <a:pt x="324" y="611"/>
                    <a:pt x="325" y="612"/>
                    <a:pt x="327" y="614"/>
                  </a:cubicBezTo>
                  <a:cubicBezTo>
                    <a:pt x="327" y="618"/>
                    <a:pt x="326" y="619"/>
                    <a:pt x="327" y="622"/>
                  </a:cubicBezTo>
                  <a:cubicBezTo>
                    <a:pt x="327" y="623"/>
                    <a:pt x="328" y="628"/>
                    <a:pt x="330" y="628"/>
                  </a:cubicBezTo>
                  <a:cubicBezTo>
                    <a:pt x="334" y="628"/>
                    <a:pt x="325" y="634"/>
                    <a:pt x="332" y="635"/>
                  </a:cubicBezTo>
                  <a:cubicBezTo>
                    <a:pt x="332" y="642"/>
                    <a:pt x="333" y="647"/>
                    <a:pt x="332" y="653"/>
                  </a:cubicBezTo>
                  <a:cubicBezTo>
                    <a:pt x="332" y="657"/>
                    <a:pt x="328" y="661"/>
                    <a:pt x="328" y="664"/>
                  </a:cubicBezTo>
                  <a:cubicBezTo>
                    <a:pt x="325" y="665"/>
                    <a:pt x="320" y="668"/>
                    <a:pt x="318" y="670"/>
                  </a:cubicBezTo>
                  <a:cubicBezTo>
                    <a:pt x="317" y="671"/>
                    <a:pt x="317" y="671"/>
                    <a:pt x="318" y="671"/>
                  </a:cubicBezTo>
                  <a:cubicBezTo>
                    <a:pt x="318" y="673"/>
                    <a:pt x="316" y="672"/>
                    <a:pt x="314" y="673"/>
                  </a:cubicBezTo>
                  <a:cubicBezTo>
                    <a:pt x="313" y="673"/>
                    <a:pt x="314" y="675"/>
                    <a:pt x="313" y="676"/>
                  </a:cubicBezTo>
                  <a:cubicBezTo>
                    <a:pt x="312" y="676"/>
                    <a:pt x="310" y="673"/>
                    <a:pt x="310" y="676"/>
                  </a:cubicBezTo>
                  <a:cubicBezTo>
                    <a:pt x="310" y="677"/>
                    <a:pt x="308" y="676"/>
                    <a:pt x="307" y="677"/>
                  </a:cubicBezTo>
                  <a:cubicBezTo>
                    <a:pt x="305" y="678"/>
                    <a:pt x="305" y="682"/>
                    <a:pt x="301" y="681"/>
                  </a:cubicBezTo>
                  <a:cubicBezTo>
                    <a:pt x="300" y="689"/>
                    <a:pt x="301" y="701"/>
                    <a:pt x="303" y="712"/>
                  </a:cubicBezTo>
                  <a:cubicBezTo>
                    <a:pt x="302" y="713"/>
                    <a:pt x="300" y="714"/>
                    <a:pt x="300" y="712"/>
                  </a:cubicBezTo>
                  <a:cubicBezTo>
                    <a:pt x="298" y="712"/>
                    <a:pt x="299" y="714"/>
                    <a:pt x="299" y="715"/>
                  </a:cubicBezTo>
                  <a:cubicBezTo>
                    <a:pt x="297" y="716"/>
                    <a:pt x="295" y="714"/>
                    <a:pt x="294" y="716"/>
                  </a:cubicBezTo>
                  <a:cubicBezTo>
                    <a:pt x="294" y="718"/>
                    <a:pt x="289" y="718"/>
                    <a:pt x="287" y="721"/>
                  </a:cubicBezTo>
                  <a:cubicBezTo>
                    <a:pt x="287" y="729"/>
                    <a:pt x="287" y="729"/>
                    <a:pt x="287" y="729"/>
                  </a:cubicBezTo>
                  <a:cubicBezTo>
                    <a:pt x="284" y="729"/>
                    <a:pt x="286" y="734"/>
                    <a:pt x="285" y="736"/>
                  </a:cubicBezTo>
                  <a:cubicBezTo>
                    <a:pt x="284" y="737"/>
                    <a:pt x="282" y="737"/>
                    <a:pt x="282" y="737"/>
                  </a:cubicBezTo>
                  <a:cubicBezTo>
                    <a:pt x="281" y="740"/>
                    <a:pt x="281" y="742"/>
                    <a:pt x="279" y="744"/>
                  </a:cubicBezTo>
                  <a:cubicBezTo>
                    <a:pt x="279" y="745"/>
                    <a:pt x="279" y="747"/>
                    <a:pt x="279" y="747"/>
                  </a:cubicBezTo>
                  <a:cubicBezTo>
                    <a:pt x="279" y="748"/>
                    <a:pt x="276" y="747"/>
                    <a:pt x="276" y="747"/>
                  </a:cubicBezTo>
                  <a:cubicBezTo>
                    <a:pt x="276" y="748"/>
                    <a:pt x="277" y="751"/>
                    <a:pt x="276" y="751"/>
                  </a:cubicBezTo>
                  <a:cubicBezTo>
                    <a:pt x="276" y="752"/>
                    <a:pt x="274" y="751"/>
                    <a:pt x="273" y="751"/>
                  </a:cubicBezTo>
                  <a:cubicBezTo>
                    <a:pt x="273" y="752"/>
                    <a:pt x="274" y="754"/>
                    <a:pt x="273" y="754"/>
                  </a:cubicBezTo>
                  <a:cubicBezTo>
                    <a:pt x="273" y="755"/>
                    <a:pt x="271" y="754"/>
                    <a:pt x="271" y="754"/>
                  </a:cubicBezTo>
                  <a:cubicBezTo>
                    <a:pt x="270" y="755"/>
                    <a:pt x="268" y="757"/>
                    <a:pt x="268" y="758"/>
                  </a:cubicBezTo>
                  <a:cubicBezTo>
                    <a:pt x="268" y="760"/>
                    <a:pt x="266" y="759"/>
                    <a:pt x="265" y="760"/>
                  </a:cubicBezTo>
                  <a:cubicBezTo>
                    <a:pt x="265" y="760"/>
                    <a:pt x="265" y="762"/>
                    <a:pt x="265" y="763"/>
                  </a:cubicBezTo>
                  <a:cubicBezTo>
                    <a:pt x="264" y="763"/>
                    <a:pt x="263" y="762"/>
                    <a:pt x="262" y="763"/>
                  </a:cubicBezTo>
                  <a:cubicBezTo>
                    <a:pt x="261" y="763"/>
                    <a:pt x="260" y="765"/>
                    <a:pt x="259" y="765"/>
                  </a:cubicBezTo>
                  <a:cubicBezTo>
                    <a:pt x="259" y="766"/>
                    <a:pt x="257" y="768"/>
                    <a:pt x="257" y="768"/>
                  </a:cubicBezTo>
                  <a:cubicBezTo>
                    <a:pt x="256" y="769"/>
                    <a:pt x="252" y="770"/>
                    <a:pt x="252" y="770"/>
                  </a:cubicBezTo>
                  <a:cubicBezTo>
                    <a:pt x="251" y="769"/>
                    <a:pt x="251" y="769"/>
                    <a:pt x="250" y="770"/>
                  </a:cubicBezTo>
                  <a:cubicBezTo>
                    <a:pt x="248" y="771"/>
                    <a:pt x="247" y="770"/>
                    <a:pt x="244" y="771"/>
                  </a:cubicBezTo>
                  <a:cubicBezTo>
                    <a:pt x="243" y="771"/>
                    <a:pt x="234" y="775"/>
                    <a:pt x="231" y="771"/>
                  </a:cubicBezTo>
                  <a:cubicBezTo>
                    <a:pt x="229" y="771"/>
                    <a:pt x="231" y="773"/>
                    <a:pt x="231" y="772"/>
                  </a:cubicBezTo>
                  <a:cubicBezTo>
                    <a:pt x="229" y="776"/>
                    <a:pt x="226" y="773"/>
                    <a:pt x="222" y="774"/>
                  </a:cubicBezTo>
                  <a:cubicBezTo>
                    <a:pt x="220" y="774"/>
                    <a:pt x="221" y="775"/>
                    <a:pt x="222" y="775"/>
                  </a:cubicBezTo>
                  <a:cubicBezTo>
                    <a:pt x="220" y="777"/>
                    <a:pt x="213" y="774"/>
                    <a:pt x="209" y="774"/>
                  </a:cubicBezTo>
                  <a:cubicBezTo>
                    <a:pt x="209" y="767"/>
                    <a:pt x="203" y="763"/>
                    <a:pt x="206" y="757"/>
                  </a:cubicBezTo>
                  <a:cubicBezTo>
                    <a:pt x="203" y="754"/>
                    <a:pt x="200" y="752"/>
                    <a:pt x="200" y="746"/>
                  </a:cubicBezTo>
                  <a:cubicBezTo>
                    <a:pt x="196" y="750"/>
                    <a:pt x="200" y="748"/>
                    <a:pt x="198" y="742"/>
                  </a:cubicBezTo>
                  <a:cubicBezTo>
                    <a:pt x="196" y="735"/>
                    <a:pt x="187" y="730"/>
                    <a:pt x="189" y="722"/>
                  </a:cubicBezTo>
                  <a:cubicBezTo>
                    <a:pt x="188" y="721"/>
                    <a:pt x="188" y="725"/>
                    <a:pt x="188" y="725"/>
                  </a:cubicBezTo>
                  <a:cubicBezTo>
                    <a:pt x="185" y="724"/>
                    <a:pt x="188" y="715"/>
                    <a:pt x="185" y="719"/>
                  </a:cubicBezTo>
                  <a:cubicBezTo>
                    <a:pt x="183" y="717"/>
                    <a:pt x="183" y="712"/>
                    <a:pt x="184" y="709"/>
                  </a:cubicBezTo>
                  <a:cubicBezTo>
                    <a:pt x="184" y="705"/>
                    <a:pt x="185" y="702"/>
                    <a:pt x="182" y="697"/>
                  </a:cubicBezTo>
                  <a:cubicBezTo>
                    <a:pt x="183" y="695"/>
                    <a:pt x="179" y="696"/>
                    <a:pt x="178" y="695"/>
                  </a:cubicBezTo>
                  <a:cubicBezTo>
                    <a:pt x="177" y="694"/>
                    <a:pt x="182" y="691"/>
                    <a:pt x="175" y="693"/>
                  </a:cubicBezTo>
                  <a:cubicBezTo>
                    <a:pt x="175" y="692"/>
                    <a:pt x="176" y="689"/>
                    <a:pt x="175" y="688"/>
                  </a:cubicBezTo>
                  <a:cubicBezTo>
                    <a:pt x="175" y="688"/>
                    <a:pt x="173" y="689"/>
                    <a:pt x="172" y="688"/>
                  </a:cubicBezTo>
                  <a:cubicBezTo>
                    <a:pt x="172" y="688"/>
                    <a:pt x="176" y="683"/>
                    <a:pt x="171" y="684"/>
                  </a:cubicBezTo>
                  <a:cubicBezTo>
                    <a:pt x="171" y="682"/>
                    <a:pt x="173" y="681"/>
                    <a:pt x="172" y="678"/>
                  </a:cubicBezTo>
                  <a:cubicBezTo>
                    <a:pt x="170" y="677"/>
                    <a:pt x="173" y="672"/>
                    <a:pt x="168" y="673"/>
                  </a:cubicBezTo>
                  <a:cubicBezTo>
                    <a:pt x="168" y="660"/>
                    <a:pt x="169" y="656"/>
                    <a:pt x="175" y="648"/>
                  </a:cubicBezTo>
                  <a:cubicBezTo>
                    <a:pt x="174" y="646"/>
                    <a:pt x="177" y="640"/>
                    <a:pt x="174" y="641"/>
                  </a:cubicBezTo>
                  <a:cubicBezTo>
                    <a:pt x="174" y="638"/>
                    <a:pt x="177" y="640"/>
                    <a:pt x="178" y="639"/>
                  </a:cubicBezTo>
                  <a:cubicBezTo>
                    <a:pt x="179" y="639"/>
                    <a:pt x="178" y="636"/>
                    <a:pt x="179" y="636"/>
                  </a:cubicBezTo>
                  <a:cubicBezTo>
                    <a:pt x="179" y="634"/>
                    <a:pt x="178" y="621"/>
                    <a:pt x="177" y="625"/>
                  </a:cubicBezTo>
                  <a:cubicBezTo>
                    <a:pt x="174" y="623"/>
                    <a:pt x="175" y="619"/>
                    <a:pt x="175" y="617"/>
                  </a:cubicBezTo>
                  <a:cubicBezTo>
                    <a:pt x="175" y="613"/>
                    <a:pt x="176" y="610"/>
                    <a:pt x="175" y="607"/>
                  </a:cubicBezTo>
                  <a:cubicBezTo>
                    <a:pt x="175" y="605"/>
                    <a:pt x="173" y="606"/>
                    <a:pt x="172" y="606"/>
                  </a:cubicBezTo>
                  <a:cubicBezTo>
                    <a:pt x="172" y="605"/>
                    <a:pt x="174" y="604"/>
                    <a:pt x="174" y="603"/>
                  </a:cubicBezTo>
                  <a:cubicBezTo>
                    <a:pt x="174" y="603"/>
                    <a:pt x="172" y="602"/>
                    <a:pt x="172" y="601"/>
                  </a:cubicBezTo>
                  <a:cubicBezTo>
                    <a:pt x="172" y="598"/>
                    <a:pt x="171" y="599"/>
                    <a:pt x="170" y="597"/>
                  </a:cubicBezTo>
                  <a:cubicBezTo>
                    <a:pt x="169" y="597"/>
                    <a:pt x="170" y="595"/>
                    <a:pt x="170" y="594"/>
                  </a:cubicBezTo>
                  <a:cubicBezTo>
                    <a:pt x="169" y="594"/>
                    <a:pt x="166" y="594"/>
                    <a:pt x="167" y="593"/>
                  </a:cubicBezTo>
                  <a:cubicBezTo>
                    <a:pt x="167" y="593"/>
                    <a:pt x="168" y="593"/>
                    <a:pt x="168" y="593"/>
                  </a:cubicBezTo>
                  <a:cubicBezTo>
                    <a:pt x="166" y="590"/>
                    <a:pt x="165" y="589"/>
                    <a:pt x="161" y="587"/>
                  </a:cubicBezTo>
                  <a:cubicBezTo>
                    <a:pt x="160" y="587"/>
                    <a:pt x="161" y="586"/>
                    <a:pt x="160" y="586"/>
                  </a:cubicBezTo>
                  <a:cubicBezTo>
                    <a:pt x="158" y="586"/>
                    <a:pt x="158" y="582"/>
                    <a:pt x="156" y="583"/>
                  </a:cubicBezTo>
                  <a:cubicBezTo>
                    <a:pt x="153" y="571"/>
                    <a:pt x="156" y="561"/>
                    <a:pt x="156" y="548"/>
                  </a:cubicBezTo>
                  <a:cubicBezTo>
                    <a:pt x="155" y="545"/>
                    <a:pt x="152" y="550"/>
                    <a:pt x="153" y="544"/>
                  </a:cubicBezTo>
                  <a:cubicBezTo>
                    <a:pt x="145" y="544"/>
                    <a:pt x="138" y="543"/>
                    <a:pt x="133" y="541"/>
                  </a:cubicBezTo>
                  <a:cubicBezTo>
                    <a:pt x="135" y="533"/>
                    <a:pt x="129" y="542"/>
                    <a:pt x="130" y="534"/>
                  </a:cubicBezTo>
                  <a:cubicBezTo>
                    <a:pt x="124" y="532"/>
                    <a:pt x="123" y="531"/>
                    <a:pt x="115" y="533"/>
                  </a:cubicBezTo>
                  <a:cubicBezTo>
                    <a:pt x="114" y="533"/>
                    <a:pt x="111" y="533"/>
                    <a:pt x="109" y="534"/>
                  </a:cubicBezTo>
                  <a:cubicBezTo>
                    <a:pt x="109" y="534"/>
                    <a:pt x="105" y="536"/>
                    <a:pt x="101" y="535"/>
                  </a:cubicBezTo>
                  <a:cubicBezTo>
                    <a:pt x="103" y="539"/>
                    <a:pt x="105" y="537"/>
                    <a:pt x="98" y="538"/>
                  </a:cubicBezTo>
                  <a:cubicBezTo>
                    <a:pt x="93" y="539"/>
                    <a:pt x="90" y="541"/>
                    <a:pt x="83" y="541"/>
                  </a:cubicBezTo>
                  <a:cubicBezTo>
                    <a:pt x="80" y="541"/>
                    <a:pt x="80" y="540"/>
                    <a:pt x="78" y="540"/>
                  </a:cubicBezTo>
                  <a:cubicBezTo>
                    <a:pt x="69" y="539"/>
                    <a:pt x="60" y="544"/>
                    <a:pt x="52" y="542"/>
                  </a:cubicBezTo>
                  <a:cubicBezTo>
                    <a:pt x="52" y="538"/>
                    <a:pt x="47" y="539"/>
                    <a:pt x="45" y="538"/>
                  </a:cubicBezTo>
                  <a:cubicBezTo>
                    <a:pt x="44" y="538"/>
                    <a:pt x="45" y="536"/>
                    <a:pt x="45" y="535"/>
                  </a:cubicBezTo>
                  <a:cubicBezTo>
                    <a:pt x="44" y="535"/>
                    <a:pt x="41" y="536"/>
                    <a:pt x="41" y="535"/>
                  </a:cubicBezTo>
                  <a:cubicBezTo>
                    <a:pt x="40" y="535"/>
                    <a:pt x="41" y="533"/>
                    <a:pt x="41" y="533"/>
                  </a:cubicBezTo>
                  <a:cubicBezTo>
                    <a:pt x="39" y="532"/>
                    <a:pt x="38" y="533"/>
                    <a:pt x="38" y="531"/>
                  </a:cubicBezTo>
                  <a:cubicBezTo>
                    <a:pt x="38" y="531"/>
                    <a:pt x="35" y="529"/>
                    <a:pt x="35" y="528"/>
                  </a:cubicBezTo>
                  <a:cubicBezTo>
                    <a:pt x="34" y="528"/>
                    <a:pt x="35" y="527"/>
                    <a:pt x="34" y="527"/>
                  </a:cubicBezTo>
                  <a:cubicBezTo>
                    <a:pt x="32" y="527"/>
                    <a:pt x="33" y="525"/>
                    <a:pt x="32" y="524"/>
                  </a:cubicBezTo>
                  <a:cubicBezTo>
                    <a:pt x="31" y="523"/>
                    <a:pt x="30" y="524"/>
                    <a:pt x="29" y="523"/>
                  </a:cubicBezTo>
                  <a:cubicBezTo>
                    <a:pt x="29" y="522"/>
                    <a:pt x="30" y="521"/>
                    <a:pt x="29" y="520"/>
                  </a:cubicBezTo>
                  <a:cubicBezTo>
                    <a:pt x="28" y="519"/>
                    <a:pt x="26" y="521"/>
                    <a:pt x="26" y="519"/>
                  </a:cubicBezTo>
                  <a:cubicBezTo>
                    <a:pt x="26" y="518"/>
                    <a:pt x="28" y="516"/>
                    <a:pt x="28" y="517"/>
                  </a:cubicBezTo>
                  <a:cubicBezTo>
                    <a:pt x="26" y="512"/>
                    <a:pt x="20" y="514"/>
                    <a:pt x="21" y="509"/>
                  </a:cubicBezTo>
                  <a:cubicBezTo>
                    <a:pt x="14" y="511"/>
                    <a:pt x="17" y="503"/>
                    <a:pt x="11" y="505"/>
                  </a:cubicBezTo>
                  <a:cubicBezTo>
                    <a:pt x="12" y="503"/>
                    <a:pt x="13" y="502"/>
                    <a:pt x="12" y="500"/>
                  </a:cubicBezTo>
                  <a:cubicBezTo>
                    <a:pt x="12" y="498"/>
                    <a:pt x="9" y="499"/>
                    <a:pt x="7" y="499"/>
                  </a:cubicBezTo>
                  <a:cubicBezTo>
                    <a:pt x="8" y="496"/>
                    <a:pt x="4" y="496"/>
                    <a:pt x="4" y="495"/>
                  </a:cubicBezTo>
                  <a:cubicBezTo>
                    <a:pt x="4" y="492"/>
                    <a:pt x="6" y="493"/>
                    <a:pt x="4" y="489"/>
                  </a:cubicBezTo>
                  <a:cubicBezTo>
                    <a:pt x="4" y="488"/>
                    <a:pt x="3" y="489"/>
                    <a:pt x="3" y="488"/>
                  </a:cubicBezTo>
                  <a:cubicBezTo>
                    <a:pt x="3" y="487"/>
                    <a:pt x="1" y="483"/>
                    <a:pt x="0" y="482"/>
                  </a:cubicBezTo>
                  <a:cubicBezTo>
                    <a:pt x="0" y="480"/>
                    <a:pt x="3" y="482"/>
                    <a:pt x="4" y="481"/>
                  </a:cubicBezTo>
                  <a:cubicBezTo>
                    <a:pt x="5" y="480"/>
                    <a:pt x="4" y="476"/>
                    <a:pt x="7" y="476"/>
                  </a:cubicBezTo>
                  <a:cubicBezTo>
                    <a:pt x="7" y="453"/>
                    <a:pt x="7" y="453"/>
                    <a:pt x="7" y="453"/>
                  </a:cubicBezTo>
                  <a:cubicBezTo>
                    <a:pt x="7" y="451"/>
                    <a:pt x="4" y="452"/>
                    <a:pt x="4" y="451"/>
                  </a:cubicBezTo>
                  <a:cubicBezTo>
                    <a:pt x="4" y="451"/>
                    <a:pt x="5" y="449"/>
                    <a:pt x="5" y="448"/>
                  </a:cubicBezTo>
                  <a:cubicBezTo>
                    <a:pt x="6" y="446"/>
                    <a:pt x="4" y="445"/>
                    <a:pt x="4" y="443"/>
                  </a:cubicBezTo>
                  <a:cubicBezTo>
                    <a:pt x="9" y="449"/>
                    <a:pt x="4" y="433"/>
                    <a:pt x="10" y="439"/>
                  </a:cubicBezTo>
                  <a:cubicBezTo>
                    <a:pt x="11" y="437"/>
                    <a:pt x="9" y="432"/>
                    <a:pt x="11" y="430"/>
                  </a:cubicBezTo>
                  <a:cubicBezTo>
                    <a:pt x="11" y="430"/>
                    <a:pt x="14" y="430"/>
                    <a:pt x="14" y="430"/>
                  </a:cubicBezTo>
                  <a:cubicBezTo>
                    <a:pt x="14" y="429"/>
                    <a:pt x="12" y="428"/>
                    <a:pt x="12" y="426"/>
                  </a:cubicBezTo>
                  <a:cubicBezTo>
                    <a:pt x="18" y="425"/>
                    <a:pt x="17" y="417"/>
                    <a:pt x="22" y="416"/>
                  </a:cubicBezTo>
                  <a:cubicBezTo>
                    <a:pt x="22" y="411"/>
                    <a:pt x="27" y="411"/>
                    <a:pt x="26" y="406"/>
                  </a:cubicBezTo>
                  <a:cubicBezTo>
                    <a:pt x="29" y="407"/>
                    <a:pt x="29" y="405"/>
                    <a:pt x="29" y="404"/>
                  </a:cubicBezTo>
                  <a:cubicBezTo>
                    <a:pt x="38" y="403"/>
                    <a:pt x="44" y="400"/>
                    <a:pt x="43" y="389"/>
                  </a:cubicBezTo>
                  <a:cubicBezTo>
                    <a:pt x="49" y="391"/>
                    <a:pt x="44" y="382"/>
                    <a:pt x="49" y="382"/>
                  </a:cubicBezTo>
                  <a:cubicBezTo>
                    <a:pt x="49" y="374"/>
                    <a:pt x="49" y="374"/>
                    <a:pt x="49" y="374"/>
                  </a:cubicBezTo>
                  <a:cubicBezTo>
                    <a:pt x="51" y="374"/>
                    <a:pt x="52" y="372"/>
                    <a:pt x="55" y="373"/>
                  </a:cubicBezTo>
                  <a:cubicBezTo>
                    <a:pt x="57" y="370"/>
                    <a:pt x="59" y="368"/>
                    <a:pt x="62" y="364"/>
                  </a:cubicBezTo>
                  <a:cubicBezTo>
                    <a:pt x="62" y="363"/>
                    <a:pt x="63" y="364"/>
                    <a:pt x="63" y="363"/>
                  </a:cubicBezTo>
                  <a:cubicBezTo>
                    <a:pt x="63" y="361"/>
                    <a:pt x="67" y="361"/>
                    <a:pt x="66" y="359"/>
                  </a:cubicBezTo>
                  <a:cubicBezTo>
                    <a:pt x="72" y="360"/>
                    <a:pt x="73" y="355"/>
                    <a:pt x="78" y="356"/>
                  </a:cubicBezTo>
                  <a:cubicBezTo>
                    <a:pt x="76" y="361"/>
                    <a:pt x="85" y="356"/>
                    <a:pt x="83" y="361"/>
                  </a:cubicBezTo>
                  <a:cubicBezTo>
                    <a:pt x="85" y="358"/>
                    <a:pt x="97" y="363"/>
                    <a:pt x="97" y="357"/>
                  </a:cubicBezTo>
                  <a:cubicBezTo>
                    <a:pt x="103" y="356"/>
                    <a:pt x="109" y="355"/>
                    <a:pt x="112" y="350"/>
                  </a:cubicBezTo>
                  <a:cubicBezTo>
                    <a:pt x="114" y="350"/>
                    <a:pt x="116" y="350"/>
                    <a:pt x="116" y="349"/>
                  </a:cubicBezTo>
                  <a:cubicBezTo>
                    <a:pt x="119" y="349"/>
                    <a:pt x="119" y="350"/>
                    <a:pt x="122" y="350"/>
                  </a:cubicBezTo>
                  <a:cubicBezTo>
                    <a:pt x="125" y="350"/>
                    <a:pt x="128" y="349"/>
                    <a:pt x="130" y="349"/>
                  </a:cubicBezTo>
                  <a:cubicBezTo>
                    <a:pt x="130" y="349"/>
                    <a:pt x="131" y="350"/>
                    <a:pt x="132" y="350"/>
                  </a:cubicBezTo>
                  <a:cubicBezTo>
                    <a:pt x="135" y="350"/>
                    <a:pt x="141" y="353"/>
                    <a:pt x="147" y="352"/>
                  </a:cubicBezTo>
                  <a:cubicBezTo>
                    <a:pt x="150" y="351"/>
                    <a:pt x="154" y="347"/>
                    <a:pt x="157" y="350"/>
                  </a:cubicBezTo>
                  <a:cubicBezTo>
                    <a:pt x="159" y="353"/>
                    <a:pt x="158" y="350"/>
                    <a:pt x="163" y="350"/>
                  </a:cubicBezTo>
                  <a:cubicBezTo>
                    <a:pt x="163" y="351"/>
                    <a:pt x="164" y="352"/>
                    <a:pt x="164" y="353"/>
                  </a:cubicBezTo>
                  <a:cubicBezTo>
                    <a:pt x="164" y="353"/>
                    <a:pt x="161" y="354"/>
                    <a:pt x="161" y="354"/>
                  </a:cubicBezTo>
                  <a:cubicBezTo>
                    <a:pt x="161" y="356"/>
                    <a:pt x="162" y="355"/>
                    <a:pt x="163" y="356"/>
                  </a:cubicBezTo>
                  <a:cubicBezTo>
                    <a:pt x="163" y="357"/>
                    <a:pt x="161" y="357"/>
                    <a:pt x="161" y="357"/>
                  </a:cubicBezTo>
                  <a:cubicBezTo>
                    <a:pt x="161" y="358"/>
                    <a:pt x="163" y="359"/>
                    <a:pt x="163" y="360"/>
                  </a:cubicBezTo>
                  <a:cubicBezTo>
                    <a:pt x="162" y="364"/>
                    <a:pt x="160" y="366"/>
                    <a:pt x="164" y="371"/>
                  </a:cubicBezTo>
                  <a:cubicBezTo>
                    <a:pt x="165" y="374"/>
                    <a:pt x="166" y="370"/>
                    <a:pt x="168" y="373"/>
                  </a:cubicBezTo>
                  <a:cubicBezTo>
                    <a:pt x="168" y="374"/>
                    <a:pt x="171" y="373"/>
                    <a:pt x="171" y="374"/>
                  </a:cubicBezTo>
                  <a:cubicBezTo>
                    <a:pt x="171" y="374"/>
                    <a:pt x="171" y="377"/>
                    <a:pt x="171" y="377"/>
                  </a:cubicBezTo>
                  <a:cubicBezTo>
                    <a:pt x="172" y="378"/>
                    <a:pt x="175" y="376"/>
                    <a:pt x="175" y="378"/>
                  </a:cubicBezTo>
                  <a:cubicBezTo>
                    <a:pt x="180" y="376"/>
                    <a:pt x="183" y="382"/>
                    <a:pt x="185" y="378"/>
                  </a:cubicBezTo>
                  <a:cubicBezTo>
                    <a:pt x="187" y="378"/>
                    <a:pt x="186" y="381"/>
                    <a:pt x="186" y="381"/>
                  </a:cubicBezTo>
                  <a:cubicBezTo>
                    <a:pt x="189" y="383"/>
                    <a:pt x="190" y="381"/>
                    <a:pt x="193" y="382"/>
                  </a:cubicBezTo>
                  <a:cubicBezTo>
                    <a:pt x="194" y="383"/>
                    <a:pt x="194" y="385"/>
                    <a:pt x="195" y="385"/>
                  </a:cubicBezTo>
                  <a:cubicBezTo>
                    <a:pt x="195" y="386"/>
                    <a:pt x="197" y="385"/>
                    <a:pt x="198" y="385"/>
                  </a:cubicBezTo>
                  <a:cubicBezTo>
                    <a:pt x="199" y="387"/>
                    <a:pt x="200" y="386"/>
                    <a:pt x="202" y="387"/>
                  </a:cubicBezTo>
                  <a:cubicBezTo>
                    <a:pt x="202" y="387"/>
                    <a:pt x="203" y="389"/>
                    <a:pt x="203" y="389"/>
                  </a:cubicBezTo>
                  <a:cubicBezTo>
                    <a:pt x="204" y="390"/>
                    <a:pt x="206" y="388"/>
                    <a:pt x="207" y="388"/>
                  </a:cubicBezTo>
                  <a:cubicBezTo>
                    <a:pt x="207" y="388"/>
                    <a:pt x="208" y="389"/>
                    <a:pt x="209" y="389"/>
                  </a:cubicBezTo>
                  <a:cubicBezTo>
                    <a:pt x="210" y="390"/>
                    <a:pt x="211" y="389"/>
                    <a:pt x="212" y="389"/>
                  </a:cubicBezTo>
                  <a:cubicBezTo>
                    <a:pt x="212" y="388"/>
                    <a:pt x="214" y="388"/>
                    <a:pt x="214" y="387"/>
                  </a:cubicBezTo>
                  <a:cubicBezTo>
                    <a:pt x="214" y="387"/>
                    <a:pt x="217" y="386"/>
                    <a:pt x="216" y="385"/>
                  </a:cubicBezTo>
                  <a:cubicBezTo>
                    <a:pt x="212" y="382"/>
                    <a:pt x="220" y="383"/>
                    <a:pt x="220" y="378"/>
                  </a:cubicBezTo>
                  <a:cubicBezTo>
                    <a:pt x="224" y="379"/>
                    <a:pt x="224" y="376"/>
                    <a:pt x="229" y="377"/>
                  </a:cubicBezTo>
                  <a:cubicBezTo>
                    <a:pt x="229" y="377"/>
                    <a:pt x="230" y="378"/>
                    <a:pt x="230" y="378"/>
                  </a:cubicBezTo>
                  <a:cubicBezTo>
                    <a:pt x="232" y="379"/>
                    <a:pt x="234" y="378"/>
                    <a:pt x="236" y="378"/>
                  </a:cubicBezTo>
                  <a:cubicBezTo>
                    <a:pt x="236" y="378"/>
                    <a:pt x="238" y="381"/>
                    <a:pt x="238" y="381"/>
                  </a:cubicBezTo>
                  <a:cubicBezTo>
                    <a:pt x="239" y="381"/>
                    <a:pt x="241" y="379"/>
                    <a:pt x="243" y="380"/>
                  </a:cubicBezTo>
                  <a:cubicBezTo>
                    <a:pt x="243" y="380"/>
                    <a:pt x="242" y="382"/>
                    <a:pt x="243" y="382"/>
                  </a:cubicBezTo>
                  <a:cubicBezTo>
                    <a:pt x="244" y="383"/>
                    <a:pt x="246" y="380"/>
                    <a:pt x="248" y="381"/>
                  </a:cubicBezTo>
                  <a:cubicBezTo>
                    <a:pt x="249" y="382"/>
                    <a:pt x="245" y="383"/>
                    <a:pt x="245" y="382"/>
                  </a:cubicBezTo>
                  <a:cubicBezTo>
                    <a:pt x="246" y="385"/>
                    <a:pt x="255" y="385"/>
                    <a:pt x="259" y="385"/>
                  </a:cubicBezTo>
                  <a:cubicBezTo>
                    <a:pt x="259" y="391"/>
                    <a:pt x="271" y="389"/>
                    <a:pt x="273" y="385"/>
                  </a:cubicBezTo>
                  <a:cubicBezTo>
                    <a:pt x="274" y="387"/>
                    <a:pt x="280" y="384"/>
                    <a:pt x="282" y="385"/>
                  </a:cubicBezTo>
                  <a:cubicBezTo>
                    <a:pt x="283" y="387"/>
                    <a:pt x="282" y="385"/>
                    <a:pt x="285" y="385"/>
                  </a:cubicBezTo>
                  <a:cubicBezTo>
                    <a:pt x="287" y="386"/>
                    <a:pt x="289" y="387"/>
                    <a:pt x="292" y="387"/>
                  </a:cubicBezTo>
                  <a:cubicBezTo>
                    <a:pt x="294" y="386"/>
                    <a:pt x="295" y="384"/>
                    <a:pt x="299" y="384"/>
                  </a:cubicBezTo>
                  <a:cubicBezTo>
                    <a:pt x="300" y="381"/>
                    <a:pt x="299" y="376"/>
                    <a:pt x="303" y="375"/>
                  </a:cubicBezTo>
                  <a:cubicBezTo>
                    <a:pt x="303" y="373"/>
                    <a:pt x="301" y="373"/>
                    <a:pt x="301" y="370"/>
                  </a:cubicBezTo>
                  <a:cubicBezTo>
                    <a:pt x="306" y="370"/>
                    <a:pt x="306" y="361"/>
                    <a:pt x="310" y="366"/>
                  </a:cubicBezTo>
                  <a:cubicBezTo>
                    <a:pt x="311" y="360"/>
                    <a:pt x="308" y="359"/>
                    <a:pt x="304" y="359"/>
                  </a:cubicBezTo>
                  <a:cubicBezTo>
                    <a:pt x="305" y="357"/>
                    <a:pt x="306" y="355"/>
                    <a:pt x="306" y="353"/>
                  </a:cubicBezTo>
                  <a:cubicBezTo>
                    <a:pt x="304" y="349"/>
                    <a:pt x="296" y="352"/>
                    <a:pt x="294" y="347"/>
                  </a:cubicBezTo>
                  <a:cubicBezTo>
                    <a:pt x="292" y="349"/>
                    <a:pt x="287" y="349"/>
                    <a:pt x="286" y="352"/>
                  </a:cubicBezTo>
                  <a:cubicBezTo>
                    <a:pt x="284" y="352"/>
                    <a:pt x="285" y="349"/>
                    <a:pt x="285" y="349"/>
                  </a:cubicBezTo>
                  <a:cubicBezTo>
                    <a:pt x="282" y="347"/>
                    <a:pt x="278" y="350"/>
                    <a:pt x="275" y="349"/>
                  </a:cubicBezTo>
                  <a:cubicBezTo>
                    <a:pt x="273" y="350"/>
                    <a:pt x="273" y="352"/>
                    <a:pt x="271" y="352"/>
                  </a:cubicBezTo>
                  <a:cubicBezTo>
                    <a:pt x="267" y="352"/>
                    <a:pt x="267" y="346"/>
                    <a:pt x="261" y="347"/>
                  </a:cubicBezTo>
                  <a:cubicBezTo>
                    <a:pt x="261" y="345"/>
                    <a:pt x="259" y="344"/>
                    <a:pt x="259" y="342"/>
                  </a:cubicBezTo>
                  <a:cubicBezTo>
                    <a:pt x="258" y="342"/>
                    <a:pt x="257" y="342"/>
                    <a:pt x="257" y="340"/>
                  </a:cubicBezTo>
                  <a:cubicBezTo>
                    <a:pt x="256" y="339"/>
                    <a:pt x="254" y="338"/>
                    <a:pt x="251" y="338"/>
                  </a:cubicBezTo>
                  <a:cubicBezTo>
                    <a:pt x="254" y="334"/>
                    <a:pt x="252" y="326"/>
                    <a:pt x="251" y="322"/>
                  </a:cubicBezTo>
                  <a:cubicBezTo>
                    <a:pt x="247" y="325"/>
                    <a:pt x="243" y="319"/>
                    <a:pt x="243" y="326"/>
                  </a:cubicBezTo>
                  <a:cubicBezTo>
                    <a:pt x="238" y="324"/>
                    <a:pt x="238" y="328"/>
                    <a:pt x="234" y="325"/>
                  </a:cubicBezTo>
                  <a:cubicBezTo>
                    <a:pt x="234" y="327"/>
                    <a:pt x="234" y="327"/>
                    <a:pt x="233" y="328"/>
                  </a:cubicBezTo>
                  <a:cubicBezTo>
                    <a:pt x="234" y="329"/>
                    <a:pt x="235" y="329"/>
                    <a:pt x="236" y="331"/>
                  </a:cubicBezTo>
                  <a:cubicBezTo>
                    <a:pt x="236" y="332"/>
                    <a:pt x="235" y="334"/>
                    <a:pt x="238" y="333"/>
                  </a:cubicBezTo>
                  <a:cubicBezTo>
                    <a:pt x="237" y="338"/>
                    <a:pt x="237" y="336"/>
                    <a:pt x="240" y="339"/>
                  </a:cubicBezTo>
                  <a:cubicBezTo>
                    <a:pt x="241" y="342"/>
                    <a:pt x="238" y="341"/>
                    <a:pt x="237" y="342"/>
                  </a:cubicBezTo>
                  <a:cubicBezTo>
                    <a:pt x="237" y="342"/>
                    <a:pt x="235" y="347"/>
                    <a:pt x="234" y="346"/>
                  </a:cubicBezTo>
                  <a:cubicBezTo>
                    <a:pt x="231" y="343"/>
                    <a:pt x="234" y="350"/>
                    <a:pt x="229" y="349"/>
                  </a:cubicBezTo>
                  <a:cubicBezTo>
                    <a:pt x="228" y="348"/>
                    <a:pt x="227" y="346"/>
                    <a:pt x="226" y="346"/>
                  </a:cubicBezTo>
                  <a:cubicBezTo>
                    <a:pt x="225" y="344"/>
                    <a:pt x="227" y="343"/>
                    <a:pt x="229" y="343"/>
                  </a:cubicBezTo>
                  <a:cubicBezTo>
                    <a:pt x="227" y="341"/>
                    <a:pt x="222" y="340"/>
                    <a:pt x="226" y="336"/>
                  </a:cubicBezTo>
                  <a:cubicBezTo>
                    <a:pt x="224" y="335"/>
                    <a:pt x="221" y="337"/>
                    <a:pt x="220" y="336"/>
                  </a:cubicBezTo>
                  <a:cubicBezTo>
                    <a:pt x="219" y="335"/>
                    <a:pt x="223" y="335"/>
                    <a:pt x="223" y="335"/>
                  </a:cubicBezTo>
                  <a:cubicBezTo>
                    <a:pt x="223" y="335"/>
                    <a:pt x="219" y="331"/>
                    <a:pt x="216" y="329"/>
                  </a:cubicBezTo>
                  <a:cubicBezTo>
                    <a:pt x="217" y="323"/>
                    <a:pt x="213" y="321"/>
                    <a:pt x="213" y="315"/>
                  </a:cubicBezTo>
                  <a:cubicBezTo>
                    <a:pt x="214" y="313"/>
                    <a:pt x="209" y="315"/>
                    <a:pt x="209" y="314"/>
                  </a:cubicBezTo>
                  <a:cubicBezTo>
                    <a:pt x="209" y="313"/>
                    <a:pt x="211" y="311"/>
                    <a:pt x="210" y="311"/>
                  </a:cubicBezTo>
                  <a:cubicBezTo>
                    <a:pt x="207" y="309"/>
                    <a:pt x="207" y="311"/>
                    <a:pt x="205" y="310"/>
                  </a:cubicBezTo>
                  <a:cubicBezTo>
                    <a:pt x="204" y="309"/>
                    <a:pt x="206" y="308"/>
                    <a:pt x="206" y="307"/>
                  </a:cubicBezTo>
                  <a:cubicBezTo>
                    <a:pt x="206" y="306"/>
                    <a:pt x="204" y="308"/>
                    <a:pt x="205" y="308"/>
                  </a:cubicBezTo>
                  <a:cubicBezTo>
                    <a:pt x="203" y="308"/>
                    <a:pt x="204" y="306"/>
                    <a:pt x="203" y="305"/>
                  </a:cubicBezTo>
                  <a:cubicBezTo>
                    <a:pt x="198" y="306"/>
                    <a:pt x="198" y="302"/>
                    <a:pt x="192" y="303"/>
                  </a:cubicBezTo>
                  <a:cubicBezTo>
                    <a:pt x="192" y="301"/>
                    <a:pt x="190" y="301"/>
                    <a:pt x="189" y="300"/>
                  </a:cubicBezTo>
                  <a:cubicBezTo>
                    <a:pt x="189" y="299"/>
                    <a:pt x="190" y="297"/>
                    <a:pt x="189" y="297"/>
                  </a:cubicBezTo>
                  <a:cubicBezTo>
                    <a:pt x="189" y="296"/>
                    <a:pt x="187" y="297"/>
                    <a:pt x="186" y="297"/>
                  </a:cubicBezTo>
                  <a:cubicBezTo>
                    <a:pt x="186" y="297"/>
                    <a:pt x="186" y="291"/>
                    <a:pt x="185" y="293"/>
                  </a:cubicBezTo>
                  <a:cubicBezTo>
                    <a:pt x="184" y="294"/>
                    <a:pt x="183" y="293"/>
                    <a:pt x="182" y="291"/>
                  </a:cubicBezTo>
                  <a:cubicBezTo>
                    <a:pt x="182" y="291"/>
                    <a:pt x="180" y="290"/>
                    <a:pt x="181" y="288"/>
                  </a:cubicBezTo>
                  <a:cubicBezTo>
                    <a:pt x="176" y="289"/>
                    <a:pt x="177" y="290"/>
                    <a:pt x="172" y="288"/>
                  </a:cubicBezTo>
                  <a:cubicBezTo>
                    <a:pt x="171" y="289"/>
                    <a:pt x="171" y="291"/>
                    <a:pt x="170" y="291"/>
                  </a:cubicBezTo>
                  <a:cubicBezTo>
                    <a:pt x="168" y="295"/>
                    <a:pt x="172" y="294"/>
                    <a:pt x="172" y="297"/>
                  </a:cubicBezTo>
                  <a:cubicBezTo>
                    <a:pt x="172" y="298"/>
                    <a:pt x="175" y="301"/>
                    <a:pt x="175" y="301"/>
                  </a:cubicBezTo>
                  <a:cubicBezTo>
                    <a:pt x="176" y="302"/>
                    <a:pt x="176" y="303"/>
                    <a:pt x="178" y="303"/>
                  </a:cubicBezTo>
                  <a:cubicBezTo>
                    <a:pt x="176" y="307"/>
                    <a:pt x="181" y="306"/>
                    <a:pt x="182" y="308"/>
                  </a:cubicBezTo>
                  <a:cubicBezTo>
                    <a:pt x="183" y="309"/>
                    <a:pt x="184" y="314"/>
                    <a:pt x="185" y="312"/>
                  </a:cubicBezTo>
                  <a:cubicBezTo>
                    <a:pt x="187" y="310"/>
                    <a:pt x="185" y="313"/>
                    <a:pt x="186" y="314"/>
                  </a:cubicBezTo>
                  <a:cubicBezTo>
                    <a:pt x="188" y="315"/>
                    <a:pt x="191" y="314"/>
                    <a:pt x="192" y="318"/>
                  </a:cubicBezTo>
                  <a:cubicBezTo>
                    <a:pt x="194" y="317"/>
                    <a:pt x="194" y="319"/>
                    <a:pt x="195" y="319"/>
                  </a:cubicBezTo>
                  <a:cubicBezTo>
                    <a:pt x="196" y="319"/>
                    <a:pt x="197" y="318"/>
                    <a:pt x="196" y="318"/>
                  </a:cubicBezTo>
                  <a:cubicBezTo>
                    <a:pt x="198" y="318"/>
                    <a:pt x="198" y="322"/>
                    <a:pt x="199" y="319"/>
                  </a:cubicBezTo>
                  <a:cubicBezTo>
                    <a:pt x="202" y="319"/>
                    <a:pt x="198" y="326"/>
                    <a:pt x="203" y="324"/>
                  </a:cubicBezTo>
                  <a:cubicBezTo>
                    <a:pt x="203" y="327"/>
                    <a:pt x="197" y="324"/>
                    <a:pt x="195" y="325"/>
                  </a:cubicBezTo>
                  <a:cubicBezTo>
                    <a:pt x="196" y="326"/>
                    <a:pt x="197" y="326"/>
                    <a:pt x="198" y="328"/>
                  </a:cubicBezTo>
                  <a:cubicBezTo>
                    <a:pt x="199" y="330"/>
                    <a:pt x="195" y="335"/>
                    <a:pt x="198" y="335"/>
                  </a:cubicBezTo>
                  <a:cubicBezTo>
                    <a:pt x="196" y="337"/>
                    <a:pt x="193" y="337"/>
                    <a:pt x="191" y="338"/>
                  </a:cubicBezTo>
                  <a:cubicBezTo>
                    <a:pt x="193" y="337"/>
                    <a:pt x="191" y="332"/>
                    <a:pt x="193" y="332"/>
                  </a:cubicBezTo>
                  <a:cubicBezTo>
                    <a:pt x="192" y="331"/>
                    <a:pt x="193" y="328"/>
                    <a:pt x="191" y="328"/>
                  </a:cubicBezTo>
                  <a:cubicBezTo>
                    <a:pt x="188" y="328"/>
                    <a:pt x="192" y="326"/>
                    <a:pt x="188" y="324"/>
                  </a:cubicBezTo>
                  <a:cubicBezTo>
                    <a:pt x="186" y="323"/>
                    <a:pt x="183" y="323"/>
                    <a:pt x="184" y="319"/>
                  </a:cubicBezTo>
                  <a:cubicBezTo>
                    <a:pt x="178" y="321"/>
                    <a:pt x="177" y="317"/>
                    <a:pt x="172" y="317"/>
                  </a:cubicBezTo>
                  <a:cubicBezTo>
                    <a:pt x="172" y="313"/>
                    <a:pt x="169" y="312"/>
                    <a:pt x="167" y="308"/>
                  </a:cubicBezTo>
                  <a:cubicBezTo>
                    <a:pt x="166" y="307"/>
                    <a:pt x="165" y="308"/>
                    <a:pt x="165" y="307"/>
                  </a:cubicBezTo>
                  <a:cubicBezTo>
                    <a:pt x="165" y="305"/>
                    <a:pt x="163" y="306"/>
                    <a:pt x="163" y="305"/>
                  </a:cubicBezTo>
                  <a:cubicBezTo>
                    <a:pt x="162" y="305"/>
                    <a:pt x="163" y="303"/>
                    <a:pt x="163" y="303"/>
                  </a:cubicBezTo>
                  <a:cubicBezTo>
                    <a:pt x="161" y="302"/>
                    <a:pt x="158" y="303"/>
                    <a:pt x="157" y="303"/>
                  </a:cubicBezTo>
                  <a:cubicBezTo>
                    <a:pt x="156" y="302"/>
                    <a:pt x="159" y="301"/>
                    <a:pt x="160" y="301"/>
                  </a:cubicBezTo>
                  <a:cubicBezTo>
                    <a:pt x="158" y="298"/>
                    <a:pt x="150" y="298"/>
                    <a:pt x="146" y="300"/>
                  </a:cubicBezTo>
                  <a:cubicBezTo>
                    <a:pt x="145" y="301"/>
                    <a:pt x="148" y="301"/>
                    <a:pt x="149" y="301"/>
                  </a:cubicBezTo>
                  <a:cubicBezTo>
                    <a:pt x="147" y="303"/>
                    <a:pt x="146" y="301"/>
                    <a:pt x="144" y="303"/>
                  </a:cubicBezTo>
                  <a:cubicBezTo>
                    <a:pt x="141" y="304"/>
                    <a:pt x="141" y="309"/>
                    <a:pt x="139" y="308"/>
                  </a:cubicBezTo>
                  <a:cubicBezTo>
                    <a:pt x="133" y="308"/>
                    <a:pt x="132" y="303"/>
                    <a:pt x="125" y="304"/>
                  </a:cubicBezTo>
                  <a:cubicBezTo>
                    <a:pt x="123" y="305"/>
                    <a:pt x="123" y="308"/>
                    <a:pt x="119" y="307"/>
                  </a:cubicBezTo>
                  <a:cubicBezTo>
                    <a:pt x="119" y="317"/>
                    <a:pt x="119" y="317"/>
                    <a:pt x="119" y="317"/>
                  </a:cubicBezTo>
                  <a:cubicBezTo>
                    <a:pt x="115" y="319"/>
                    <a:pt x="106" y="317"/>
                    <a:pt x="108" y="325"/>
                  </a:cubicBezTo>
                  <a:cubicBezTo>
                    <a:pt x="99" y="323"/>
                    <a:pt x="106" y="331"/>
                    <a:pt x="98" y="331"/>
                  </a:cubicBezTo>
                  <a:cubicBezTo>
                    <a:pt x="98" y="332"/>
                    <a:pt x="103" y="336"/>
                    <a:pt x="99" y="336"/>
                  </a:cubicBezTo>
                  <a:cubicBezTo>
                    <a:pt x="99" y="341"/>
                    <a:pt x="97" y="336"/>
                    <a:pt x="94" y="340"/>
                  </a:cubicBezTo>
                  <a:cubicBezTo>
                    <a:pt x="94" y="342"/>
                    <a:pt x="94" y="343"/>
                    <a:pt x="95" y="343"/>
                  </a:cubicBezTo>
                  <a:cubicBezTo>
                    <a:pt x="95" y="346"/>
                    <a:pt x="90" y="344"/>
                    <a:pt x="88" y="345"/>
                  </a:cubicBezTo>
                  <a:cubicBezTo>
                    <a:pt x="87" y="345"/>
                    <a:pt x="87" y="348"/>
                    <a:pt x="85" y="349"/>
                  </a:cubicBezTo>
                  <a:cubicBezTo>
                    <a:pt x="81" y="351"/>
                    <a:pt x="74" y="348"/>
                    <a:pt x="70" y="353"/>
                  </a:cubicBezTo>
                  <a:cubicBezTo>
                    <a:pt x="68" y="352"/>
                    <a:pt x="67" y="349"/>
                    <a:pt x="66" y="347"/>
                  </a:cubicBezTo>
                  <a:cubicBezTo>
                    <a:pt x="60" y="346"/>
                    <a:pt x="53" y="349"/>
                    <a:pt x="50" y="347"/>
                  </a:cubicBezTo>
                  <a:cubicBezTo>
                    <a:pt x="51" y="342"/>
                    <a:pt x="53" y="336"/>
                    <a:pt x="49" y="333"/>
                  </a:cubicBezTo>
                  <a:cubicBezTo>
                    <a:pt x="48" y="331"/>
                    <a:pt x="51" y="330"/>
                    <a:pt x="52" y="328"/>
                  </a:cubicBezTo>
                  <a:cubicBezTo>
                    <a:pt x="53" y="324"/>
                    <a:pt x="50" y="319"/>
                    <a:pt x="53" y="317"/>
                  </a:cubicBezTo>
                  <a:cubicBezTo>
                    <a:pt x="52" y="313"/>
                    <a:pt x="52" y="309"/>
                    <a:pt x="49" y="308"/>
                  </a:cubicBezTo>
                  <a:cubicBezTo>
                    <a:pt x="50" y="307"/>
                    <a:pt x="52" y="307"/>
                    <a:pt x="52" y="304"/>
                  </a:cubicBezTo>
                  <a:cubicBezTo>
                    <a:pt x="55" y="305"/>
                    <a:pt x="64" y="301"/>
                    <a:pt x="63" y="307"/>
                  </a:cubicBezTo>
                  <a:cubicBezTo>
                    <a:pt x="66" y="304"/>
                    <a:pt x="80" y="310"/>
                    <a:pt x="83" y="307"/>
                  </a:cubicBezTo>
                  <a:cubicBezTo>
                    <a:pt x="84" y="305"/>
                    <a:pt x="83" y="306"/>
                    <a:pt x="85" y="307"/>
                  </a:cubicBezTo>
                  <a:cubicBezTo>
                    <a:pt x="85" y="307"/>
                    <a:pt x="86" y="305"/>
                    <a:pt x="87" y="305"/>
                  </a:cubicBezTo>
                  <a:cubicBezTo>
                    <a:pt x="87" y="305"/>
                    <a:pt x="87" y="307"/>
                    <a:pt x="87" y="307"/>
                  </a:cubicBezTo>
                  <a:cubicBezTo>
                    <a:pt x="91" y="306"/>
                    <a:pt x="93" y="304"/>
                    <a:pt x="94" y="300"/>
                  </a:cubicBezTo>
                  <a:cubicBezTo>
                    <a:pt x="94" y="298"/>
                    <a:pt x="97" y="291"/>
                    <a:pt x="94" y="287"/>
                  </a:cubicBezTo>
                  <a:cubicBezTo>
                    <a:pt x="92" y="285"/>
                    <a:pt x="95" y="285"/>
                    <a:pt x="92" y="281"/>
                  </a:cubicBezTo>
                  <a:cubicBezTo>
                    <a:pt x="92" y="280"/>
                    <a:pt x="90" y="280"/>
                    <a:pt x="88" y="280"/>
                  </a:cubicBezTo>
                  <a:cubicBezTo>
                    <a:pt x="89" y="279"/>
                    <a:pt x="90" y="278"/>
                    <a:pt x="90" y="276"/>
                  </a:cubicBezTo>
                  <a:cubicBezTo>
                    <a:pt x="88" y="275"/>
                    <a:pt x="87" y="277"/>
                    <a:pt x="87" y="277"/>
                  </a:cubicBezTo>
                  <a:cubicBezTo>
                    <a:pt x="85" y="277"/>
                    <a:pt x="87" y="275"/>
                    <a:pt x="85" y="274"/>
                  </a:cubicBezTo>
                  <a:cubicBezTo>
                    <a:pt x="84" y="274"/>
                    <a:pt x="80" y="274"/>
                    <a:pt x="78" y="273"/>
                  </a:cubicBezTo>
                  <a:cubicBezTo>
                    <a:pt x="78" y="273"/>
                    <a:pt x="78" y="272"/>
                    <a:pt x="77" y="272"/>
                  </a:cubicBezTo>
                  <a:cubicBezTo>
                    <a:pt x="75" y="272"/>
                    <a:pt x="74" y="272"/>
                    <a:pt x="74" y="270"/>
                  </a:cubicBezTo>
                  <a:cubicBezTo>
                    <a:pt x="73" y="266"/>
                    <a:pt x="77" y="269"/>
                    <a:pt x="77" y="269"/>
                  </a:cubicBezTo>
                  <a:cubicBezTo>
                    <a:pt x="81" y="267"/>
                    <a:pt x="84" y="265"/>
                    <a:pt x="92" y="266"/>
                  </a:cubicBezTo>
                  <a:cubicBezTo>
                    <a:pt x="93" y="264"/>
                    <a:pt x="91" y="263"/>
                    <a:pt x="90" y="263"/>
                  </a:cubicBezTo>
                  <a:cubicBezTo>
                    <a:pt x="91" y="259"/>
                    <a:pt x="96" y="263"/>
                    <a:pt x="98" y="263"/>
                  </a:cubicBezTo>
                  <a:cubicBezTo>
                    <a:pt x="99" y="263"/>
                    <a:pt x="102" y="260"/>
                    <a:pt x="102" y="263"/>
                  </a:cubicBezTo>
                  <a:cubicBezTo>
                    <a:pt x="105" y="261"/>
                    <a:pt x="106" y="256"/>
                    <a:pt x="111" y="256"/>
                  </a:cubicBezTo>
                  <a:cubicBezTo>
                    <a:pt x="109" y="251"/>
                    <a:pt x="115" y="254"/>
                    <a:pt x="113" y="249"/>
                  </a:cubicBezTo>
                  <a:cubicBezTo>
                    <a:pt x="122" y="249"/>
                    <a:pt x="122" y="249"/>
                    <a:pt x="122" y="249"/>
                  </a:cubicBezTo>
                  <a:cubicBezTo>
                    <a:pt x="122" y="248"/>
                    <a:pt x="120" y="248"/>
                    <a:pt x="119" y="248"/>
                  </a:cubicBezTo>
                  <a:cubicBezTo>
                    <a:pt x="120" y="246"/>
                    <a:pt x="123" y="247"/>
                    <a:pt x="122" y="242"/>
                  </a:cubicBezTo>
                  <a:cubicBezTo>
                    <a:pt x="126" y="242"/>
                    <a:pt x="125" y="245"/>
                    <a:pt x="127" y="242"/>
                  </a:cubicBezTo>
                  <a:cubicBezTo>
                    <a:pt x="124" y="235"/>
                    <a:pt x="130" y="238"/>
                    <a:pt x="130" y="231"/>
                  </a:cubicBezTo>
                  <a:cubicBezTo>
                    <a:pt x="132" y="231"/>
                    <a:pt x="134" y="231"/>
                    <a:pt x="136" y="231"/>
                  </a:cubicBezTo>
                  <a:cubicBezTo>
                    <a:pt x="138" y="231"/>
                    <a:pt x="138" y="229"/>
                    <a:pt x="139" y="228"/>
                  </a:cubicBezTo>
                  <a:cubicBezTo>
                    <a:pt x="140" y="228"/>
                    <a:pt x="140" y="229"/>
                    <a:pt x="140" y="230"/>
                  </a:cubicBezTo>
                  <a:cubicBezTo>
                    <a:pt x="142" y="230"/>
                    <a:pt x="141" y="228"/>
                    <a:pt x="142" y="228"/>
                  </a:cubicBezTo>
                  <a:cubicBezTo>
                    <a:pt x="143" y="228"/>
                    <a:pt x="146" y="229"/>
                    <a:pt x="147" y="228"/>
                  </a:cubicBezTo>
                  <a:cubicBezTo>
                    <a:pt x="149" y="228"/>
                    <a:pt x="150" y="224"/>
                    <a:pt x="153" y="225"/>
                  </a:cubicBezTo>
                  <a:cubicBezTo>
                    <a:pt x="152" y="222"/>
                    <a:pt x="148" y="223"/>
                    <a:pt x="149" y="218"/>
                  </a:cubicBezTo>
                  <a:cubicBezTo>
                    <a:pt x="152" y="218"/>
                    <a:pt x="150" y="216"/>
                    <a:pt x="150" y="211"/>
                  </a:cubicBezTo>
                  <a:cubicBezTo>
                    <a:pt x="150" y="208"/>
                    <a:pt x="152" y="205"/>
                    <a:pt x="151" y="202"/>
                  </a:cubicBezTo>
                  <a:cubicBezTo>
                    <a:pt x="157" y="202"/>
                    <a:pt x="157" y="202"/>
                    <a:pt x="157" y="202"/>
                  </a:cubicBezTo>
                  <a:cubicBezTo>
                    <a:pt x="161" y="201"/>
                    <a:pt x="154" y="198"/>
                    <a:pt x="160" y="199"/>
                  </a:cubicBezTo>
                  <a:cubicBezTo>
                    <a:pt x="160" y="200"/>
                    <a:pt x="162" y="200"/>
                    <a:pt x="163" y="200"/>
                  </a:cubicBezTo>
                  <a:cubicBezTo>
                    <a:pt x="160" y="203"/>
                    <a:pt x="160" y="200"/>
                    <a:pt x="161" y="204"/>
                  </a:cubicBezTo>
                  <a:cubicBezTo>
                    <a:pt x="162" y="207"/>
                    <a:pt x="161" y="209"/>
                    <a:pt x="164" y="209"/>
                  </a:cubicBezTo>
                  <a:cubicBezTo>
                    <a:pt x="164" y="211"/>
                    <a:pt x="164" y="213"/>
                    <a:pt x="163" y="213"/>
                  </a:cubicBezTo>
                  <a:cubicBezTo>
                    <a:pt x="162" y="215"/>
                    <a:pt x="169" y="210"/>
                    <a:pt x="171" y="214"/>
                  </a:cubicBezTo>
                  <a:cubicBezTo>
                    <a:pt x="170" y="218"/>
                    <a:pt x="162" y="215"/>
                    <a:pt x="161" y="220"/>
                  </a:cubicBezTo>
                  <a:cubicBezTo>
                    <a:pt x="160" y="223"/>
                    <a:pt x="164" y="223"/>
                    <a:pt x="165" y="224"/>
                  </a:cubicBezTo>
                  <a:cubicBezTo>
                    <a:pt x="167" y="225"/>
                    <a:pt x="167" y="227"/>
                    <a:pt x="170" y="227"/>
                  </a:cubicBezTo>
                  <a:cubicBezTo>
                    <a:pt x="168" y="224"/>
                    <a:pt x="164" y="224"/>
                    <a:pt x="171" y="224"/>
                  </a:cubicBezTo>
                  <a:cubicBezTo>
                    <a:pt x="173" y="224"/>
                    <a:pt x="175" y="224"/>
                    <a:pt x="177" y="224"/>
                  </a:cubicBezTo>
                  <a:cubicBezTo>
                    <a:pt x="179" y="224"/>
                    <a:pt x="180" y="225"/>
                    <a:pt x="182" y="225"/>
                  </a:cubicBezTo>
                  <a:cubicBezTo>
                    <a:pt x="186" y="225"/>
                    <a:pt x="187" y="223"/>
                    <a:pt x="191" y="224"/>
                  </a:cubicBezTo>
                  <a:cubicBezTo>
                    <a:pt x="191" y="224"/>
                    <a:pt x="196" y="226"/>
                    <a:pt x="198" y="224"/>
                  </a:cubicBezTo>
                  <a:cubicBezTo>
                    <a:pt x="198" y="224"/>
                    <a:pt x="198" y="223"/>
                    <a:pt x="198" y="223"/>
                  </a:cubicBezTo>
                  <a:cubicBezTo>
                    <a:pt x="202" y="221"/>
                    <a:pt x="206" y="223"/>
                    <a:pt x="207" y="220"/>
                  </a:cubicBezTo>
                  <a:cubicBezTo>
                    <a:pt x="213" y="225"/>
                    <a:pt x="217" y="215"/>
                    <a:pt x="220" y="218"/>
                  </a:cubicBezTo>
                  <a:cubicBezTo>
                    <a:pt x="220" y="213"/>
                    <a:pt x="220" y="213"/>
                    <a:pt x="220" y="213"/>
                  </a:cubicBezTo>
                  <a:cubicBezTo>
                    <a:pt x="223" y="213"/>
                    <a:pt x="222" y="212"/>
                    <a:pt x="223" y="210"/>
                  </a:cubicBezTo>
                  <a:cubicBezTo>
                    <a:pt x="223" y="210"/>
                    <a:pt x="224" y="206"/>
                    <a:pt x="224" y="206"/>
                  </a:cubicBezTo>
                  <a:cubicBezTo>
                    <a:pt x="226" y="204"/>
                    <a:pt x="224" y="204"/>
                    <a:pt x="224" y="202"/>
                  </a:cubicBezTo>
                  <a:cubicBezTo>
                    <a:pt x="228" y="202"/>
                    <a:pt x="230" y="201"/>
                    <a:pt x="230" y="199"/>
                  </a:cubicBezTo>
                  <a:cubicBezTo>
                    <a:pt x="231" y="199"/>
                    <a:pt x="231" y="200"/>
                    <a:pt x="231" y="202"/>
                  </a:cubicBezTo>
                  <a:cubicBezTo>
                    <a:pt x="233" y="200"/>
                    <a:pt x="234" y="200"/>
                    <a:pt x="237" y="200"/>
                  </a:cubicBezTo>
                  <a:cubicBezTo>
                    <a:pt x="238" y="200"/>
                    <a:pt x="238" y="197"/>
                    <a:pt x="240" y="197"/>
                  </a:cubicBezTo>
                  <a:cubicBezTo>
                    <a:pt x="240" y="194"/>
                    <a:pt x="239" y="192"/>
                    <a:pt x="237" y="192"/>
                  </a:cubicBezTo>
                  <a:cubicBezTo>
                    <a:pt x="238" y="190"/>
                    <a:pt x="238" y="189"/>
                    <a:pt x="238" y="186"/>
                  </a:cubicBezTo>
                  <a:cubicBezTo>
                    <a:pt x="241" y="187"/>
                    <a:pt x="243" y="186"/>
                    <a:pt x="243" y="183"/>
                  </a:cubicBezTo>
                  <a:cubicBezTo>
                    <a:pt x="246" y="187"/>
                    <a:pt x="247" y="182"/>
                    <a:pt x="252" y="183"/>
                  </a:cubicBezTo>
                  <a:cubicBezTo>
                    <a:pt x="253" y="183"/>
                    <a:pt x="254" y="185"/>
                    <a:pt x="254" y="185"/>
                  </a:cubicBezTo>
                  <a:cubicBezTo>
                    <a:pt x="255" y="185"/>
                    <a:pt x="255" y="183"/>
                    <a:pt x="257" y="183"/>
                  </a:cubicBezTo>
                  <a:cubicBezTo>
                    <a:pt x="258" y="183"/>
                    <a:pt x="260" y="185"/>
                    <a:pt x="259" y="185"/>
                  </a:cubicBezTo>
                  <a:cubicBezTo>
                    <a:pt x="261" y="184"/>
                    <a:pt x="260" y="183"/>
                    <a:pt x="261" y="182"/>
                  </a:cubicBezTo>
                  <a:cubicBezTo>
                    <a:pt x="261" y="181"/>
                    <a:pt x="263" y="182"/>
                    <a:pt x="264" y="182"/>
                  </a:cubicBezTo>
                  <a:cubicBezTo>
                    <a:pt x="266" y="180"/>
                    <a:pt x="265" y="178"/>
                    <a:pt x="269" y="179"/>
                  </a:cubicBezTo>
                  <a:cubicBezTo>
                    <a:pt x="267" y="177"/>
                    <a:pt x="269" y="172"/>
                    <a:pt x="265" y="172"/>
                  </a:cubicBezTo>
                  <a:cubicBezTo>
                    <a:pt x="262" y="170"/>
                    <a:pt x="263" y="175"/>
                    <a:pt x="262" y="175"/>
                  </a:cubicBezTo>
                  <a:cubicBezTo>
                    <a:pt x="261" y="175"/>
                    <a:pt x="261" y="173"/>
                    <a:pt x="259" y="173"/>
                  </a:cubicBezTo>
                  <a:cubicBezTo>
                    <a:pt x="259" y="174"/>
                    <a:pt x="258" y="175"/>
                    <a:pt x="258" y="175"/>
                  </a:cubicBezTo>
                  <a:cubicBezTo>
                    <a:pt x="257" y="175"/>
                    <a:pt x="257" y="173"/>
                    <a:pt x="255" y="173"/>
                  </a:cubicBezTo>
                  <a:cubicBezTo>
                    <a:pt x="253" y="174"/>
                    <a:pt x="251" y="176"/>
                    <a:pt x="248" y="175"/>
                  </a:cubicBezTo>
                  <a:cubicBezTo>
                    <a:pt x="247" y="175"/>
                    <a:pt x="247" y="177"/>
                    <a:pt x="247" y="178"/>
                  </a:cubicBezTo>
                  <a:cubicBezTo>
                    <a:pt x="241" y="176"/>
                    <a:pt x="235" y="178"/>
                    <a:pt x="230" y="176"/>
                  </a:cubicBezTo>
                  <a:cubicBezTo>
                    <a:pt x="230" y="176"/>
                    <a:pt x="230" y="174"/>
                    <a:pt x="230" y="173"/>
                  </a:cubicBezTo>
                  <a:cubicBezTo>
                    <a:pt x="229" y="172"/>
                    <a:pt x="225" y="174"/>
                    <a:pt x="224" y="172"/>
                  </a:cubicBezTo>
                  <a:cubicBezTo>
                    <a:pt x="228" y="164"/>
                    <a:pt x="226" y="160"/>
                    <a:pt x="224" y="151"/>
                  </a:cubicBezTo>
                  <a:cubicBezTo>
                    <a:pt x="228" y="151"/>
                    <a:pt x="234" y="145"/>
                    <a:pt x="236" y="148"/>
                  </a:cubicBezTo>
                  <a:cubicBezTo>
                    <a:pt x="238" y="147"/>
                    <a:pt x="235" y="146"/>
                    <a:pt x="237" y="143"/>
                  </a:cubicBezTo>
                  <a:cubicBezTo>
                    <a:pt x="241" y="143"/>
                    <a:pt x="242" y="135"/>
                    <a:pt x="243" y="133"/>
                  </a:cubicBezTo>
                  <a:cubicBezTo>
                    <a:pt x="243" y="133"/>
                    <a:pt x="245" y="133"/>
                    <a:pt x="245" y="133"/>
                  </a:cubicBezTo>
                  <a:cubicBezTo>
                    <a:pt x="246" y="130"/>
                    <a:pt x="240" y="129"/>
                    <a:pt x="243" y="126"/>
                  </a:cubicBezTo>
                  <a:cubicBezTo>
                    <a:pt x="241" y="127"/>
                    <a:pt x="237" y="125"/>
                    <a:pt x="234" y="126"/>
                  </a:cubicBezTo>
                  <a:cubicBezTo>
                    <a:pt x="231" y="126"/>
                    <a:pt x="228" y="129"/>
                    <a:pt x="224" y="129"/>
                  </a:cubicBezTo>
                  <a:cubicBezTo>
                    <a:pt x="222" y="127"/>
                    <a:pt x="222" y="137"/>
                    <a:pt x="223" y="134"/>
                  </a:cubicBezTo>
                  <a:cubicBezTo>
                    <a:pt x="222" y="137"/>
                    <a:pt x="221" y="133"/>
                    <a:pt x="220" y="134"/>
                  </a:cubicBezTo>
                  <a:cubicBezTo>
                    <a:pt x="219" y="136"/>
                    <a:pt x="221" y="138"/>
                    <a:pt x="220" y="140"/>
                  </a:cubicBezTo>
                  <a:cubicBezTo>
                    <a:pt x="220" y="140"/>
                    <a:pt x="216" y="143"/>
                    <a:pt x="214" y="145"/>
                  </a:cubicBezTo>
                  <a:cubicBezTo>
                    <a:pt x="211" y="150"/>
                    <a:pt x="211" y="153"/>
                    <a:pt x="205" y="152"/>
                  </a:cubicBezTo>
                  <a:cubicBezTo>
                    <a:pt x="204" y="154"/>
                    <a:pt x="207" y="156"/>
                    <a:pt x="205" y="157"/>
                  </a:cubicBezTo>
                  <a:cubicBezTo>
                    <a:pt x="203" y="157"/>
                    <a:pt x="204" y="159"/>
                    <a:pt x="203" y="159"/>
                  </a:cubicBezTo>
                  <a:cubicBezTo>
                    <a:pt x="203" y="160"/>
                    <a:pt x="201" y="159"/>
                    <a:pt x="200" y="159"/>
                  </a:cubicBezTo>
                  <a:cubicBezTo>
                    <a:pt x="200" y="160"/>
                    <a:pt x="201" y="162"/>
                    <a:pt x="200" y="162"/>
                  </a:cubicBezTo>
                  <a:cubicBezTo>
                    <a:pt x="200" y="162"/>
                    <a:pt x="199" y="162"/>
                    <a:pt x="199" y="162"/>
                  </a:cubicBezTo>
                  <a:cubicBezTo>
                    <a:pt x="198" y="164"/>
                    <a:pt x="200" y="168"/>
                    <a:pt x="198" y="168"/>
                  </a:cubicBezTo>
                  <a:cubicBezTo>
                    <a:pt x="198" y="169"/>
                    <a:pt x="202" y="170"/>
                    <a:pt x="199" y="171"/>
                  </a:cubicBezTo>
                  <a:cubicBezTo>
                    <a:pt x="201" y="172"/>
                    <a:pt x="202" y="175"/>
                    <a:pt x="206" y="175"/>
                  </a:cubicBezTo>
                  <a:cubicBezTo>
                    <a:pt x="206" y="177"/>
                    <a:pt x="207" y="178"/>
                    <a:pt x="209" y="179"/>
                  </a:cubicBezTo>
                  <a:cubicBezTo>
                    <a:pt x="208" y="180"/>
                    <a:pt x="207" y="181"/>
                    <a:pt x="206" y="182"/>
                  </a:cubicBezTo>
                  <a:cubicBezTo>
                    <a:pt x="205" y="183"/>
                    <a:pt x="206" y="185"/>
                    <a:pt x="205" y="186"/>
                  </a:cubicBezTo>
                  <a:cubicBezTo>
                    <a:pt x="203" y="187"/>
                    <a:pt x="202" y="188"/>
                    <a:pt x="199" y="187"/>
                  </a:cubicBezTo>
                  <a:cubicBezTo>
                    <a:pt x="198" y="193"/>
                    <a:pt x="194" y="195"/>
                    <a:pt x="195" y="203"/>
                  </a:cubicBezTo>
                  <a:cubicBezTo>
                    <a:pt x="190" y="201"/>
                    <a:pt x="190" y="210"/>
                    <a:pt x="186" y="210"/>
                  </a:cubicBezTo>
                  <a:cubicBezTo>
                    <a:pt x="186" y="210"/>
                    <a:pt x="185" y="210"/>
                    <a:pt x="185" y="210"/>
                  </a:cubicBezTo>
                  <a:cubicBezTo>
                    <a:pt x="183" y="210"/>
                    <a:pt x="185" y="212"/>
                    <a:pt x="184" y="213"/>
                  </a:cubicBezTo>
                  <a:cubicBezTo>
                    <a:pt x="181" y="214"/>
                    <a:pt x="178" y="211"/>
                    <a:pt x="177" y="214"/>
                  </a:cubicBezTo>
                  <a:cubicBezTo>
                    <a:pt x="174" y="214"/>
                    <a:pt x="176" y="208"/>
                    <a:pt x="175" y="206"/>
                  </a:cubicBezTo>
                  <a:cubicBezTo>
                    <a:pt x="174" y="205"/>
                    <a:pt x="174" y="202"/>
                    <a:pt x="172" y="202"/>
                  </a:cubicBezTo>
                  <a:cubicBezTo>
                    <a:pt x="169" y="201"/>
                    <a:pt x="174" y="197"/>
                    <a:pt x="168" y="197"/>
                  </a:cubicBezTo>
                  <a:cubicBezTo>
                    <a:pt x="171" y="194"/>
                    <a:pt x="166" y="193"/>
                    <a:pt x="165" y="192"/>
                  </a:cubicBezTo>
                  <a:cubicBezTo>
                    <a:pt x="165" y="191"/>
                    <a:pt x="167" y="190"/>
                    <a:pt x="167" y="189"/>
                  </a:cubicBezTo>
                  <a:cubicBezTo>
                    <a:pt x="167" y="185"/>
                    <a:pt x="163" y="183"/>
                    <a:pt x="160" y="180"/>
                  </a:cubicBezTo>
                  <a:cubicBezTo>
                    <a:pt x="155" y="182"/>
                    <a:pt x="157" y="189"/>
                    <a:pt x="150" y="187"/>
                  </a:cubicBezTo>
                  <a:cubicBezTo>
                    <a:pt x="150" y="189"/>
                    <a:pt x="152" y="189"/>
                    <a:pt x="153" y="189"/>
                  </a:cubicBezTo>
                  <a:cubicBezTo>
                    <a:pt x="153" y="190"/>
                    <a:pt x="151" y="190"/>
                    <a:pt x="150" y="190"/>
                  </a:cubicBezTo>
                  <a:cubicBezTo>
                    <a:pt x="147" y="190"/>
                    <a:pt x="149" y="195"/>
                    <a:pt x="146" y="195"/>
                  </a:cubicBezTo>
                  <a:cubicBezTo>
                    <a:pt x="139" y="196"/>
                    <a:pt x="141" y="189"/>
                    <a:pt x="135" y="190"/>
                  </a:cubicBezTo>
                  <a:cubicBezTo>
                    <a:pt x="135" y="189"/>
                    <a:pt x="136" y="189"/>
                    <a:pt x="137" y="189"/>
                  </a:cubicBezTo>
                  <a:cubicBezTo>
                    <a:pt x="139" y="185"/>
                    <a:pt x="133" y="182"/>
                    <a:pt x="137" y="180"/>
                  </a:cubicBezTo>
                  <a:cubicBezTo>
                    <a:pt x="136" y="179"/>
                    <a:pt x="135" y="178"/>
                    <a:pt x="133" y="178"/>
                  </a:cubicBezTo>
                  <a:cubicBezTo>
                    <a:pt x="132" y="176"/>
                    <a:pt x="135" y="175"/>
                    <a:pt x="135" y="175"/>
                  </a:cubicBezTo>
                  <a:cubicBezTo>
                    <a:pt x="135" y="173"/>
                    <a:pt x="132" y="173"/>
                    <a:pt x="132" y="172"/>
                  </a:cubicBezTo>
                  <a:cubicBezTo>
                    <a:pt x="132" y="171"/>
                    <a:pt x="134" y="163"/>
                    <a:pt x="132" y="168"/>
                  </a:cubicBezTo>
                  <a:cubicBezTo>
                    <a:pt x="129" y="167"/>
                    <a:pt x="131" y="165"/>
                    <a:pt x="133" y="165"/>
                  </a:cubicBezTo>
                  <a:cubicBezTo>
                    <a:pt x="130" y="160"/>
                    <a:pt x="138" y="159"/>
                    <a:pt x="135" y="158"/>
                  </a:cubicBezTo>
                  <a:cubicBezTo>
                    <a:pt x="135" y="156"/>
                    <a:pt x="139" y="158"/>
                    <a:pt x="139" y="155"/>
                  </a:cubicBezTo>
                  <a:cubicBezTo>
                    <a:pt x="139" y="153"/>
                    <a:pt x="140" y="155"/>
                    <a:pt x="140" y="155"/>
                  </a:cubicBezTo>
                  <a:cubicBezTo>
                    <a:pt x="141" y="154"/>
                    <a:pt x="141" y="153"/>
                    <a:pt x="143" y="152"/>
                  </a:cubicBezTo>
                  <a:cubicBezTo>
                    <a:pt x="145" y="152"/>
                    <a:pt x="144" y="150"/>
                    <a:pt x="144" y="148"/>
                  </a:cubicBezTo>
                  <a:cubicBezTo>
                    <a:pt x="147" y="149"/>
                    <a:pt x="149" y="148"/>
                    <a:pt x="149" y="145"/>
                  </a:cubicBezTo>
                  <a:cubicBezTo>
                    <a:pt x="153" y="144"/>
                    <a:pt x="150" y="150"/>
                    <a:pt x="156" y="148"/>
                  </a:cubicBezTo>
                  <a:cubicBezTo>
                    <a:pt x="156" y="147"/>
                    <a:pt x="154" y="147"/>
                    <a:pt x="153" y="147"/>
                  </a:cubicBezTo>
                  <a:cubicBezTo>
                    <a:pt x="157" y="144"/>
                    <a:pt x="161" y="145"/>
                    <a:pt x="164" y="141"/>
                  </a:cubicBezTo>
                  <a:cubicBezTo>
                    <a:pt x="164" y="141"/>
                    <a:pt x="164" y="139"/>
                    <a:pt x="164" y="138"/>
                  </a:cubicBezTo>
                  <a:cubicBezTo>
                    <a:pt x="164" y="138"/>
                    <a:pt x="166" y="139"/>
                    <a:pt x="167" y="138"/>
                  </a:cubicBezTo>
                  <a:cubicBezTo>
                    <a:pt x="167" y="137"/>
                    <a:pt x="166" y="135"/>
                    <a:pt x="167" y="134"/>
                  </a:cubicBezTo>
                  <a:cubicBezTo>
                    <a:pt x="167" y="133"/>
                    <a:pt x="171" y="132"/>
                    <a:pt x="171" y="131"/>
                  </a:cubicBezTo>
                  <a:cubicBezTo>
                    <a:pt x="172" y="130"/>
                    <a:pt x="170" y="127"/>
                    <a:pt x="171" y="126"/>
                  </a:cubicBezTo>
                  <a:cubicBezTo>
                    <a:pt x="171" y="125"/>
                    <a:pt x="173" y="128"/>
                    <a:pt x="174" y="127"/>
                  </a:cubicBezTo>
                  <a:cubicBezTo>
                    <a:pt x="173" y="128"/>
                    <a:pt x="176" y="120"/>
                    <a:pt x="175" y="120"/>
                  </a:cubicBezTo>
                  <a:cubicBezTo>
                    <a:pt x="178" y="124"/>
                    <a:pt x="179" y="118"/>
                    <a:pt x="182" y="117"/>
                  </a:cubicBezTo>
                  <a:cubicBezTo>
                    <a:pt x="182" y="115"/>
                    <a:pt x="185" y="114"/>
                    <a:pt x="182" y="113"/>
                  </a:cubicBezTo>
                  <a:cubicBezTo>
                    <a:pt x="182" y="110"/>
                    <a:pt x="186" y="113"/>
                    <a:pt x="186" y="109"/>
                  </a:cubicBezTo>
                  <a:cubicBezTo>
                    <a:pt x="187" y="107"/>
                    <a:pt x="189" y="108"/>
                    <a:pt x="191" y="108"/>
                  </a:cubicBezTo>
                  <a:cubicBezTo>
                    <a:pt x="191" y="106"/>
                    <a:pt x="190" y="105"/>
                    <a:pt x="189" y="105"/>
                  </a:cubicBezTo>
                  <a:cubicBezTo>
                    <a:pt x="193" y="102"/>
                    <a:pt x="196" y="101"/>
                    <a:pt x="199" y="101"/>
                  </a:cubicBezTo>
                  <a:cubicBezTo>
                    <a:pt x="201" y="99"/>
                    <a:pt x="199" y="98"/>
                    <a:pt x="200" y="95"/>
                  </a:cubicBezTo>
                  <a:cubicBezTo>
                    <a:pt x="202" y="94"/>
                    <a:pt x="205" y="93"/>
                    <a:pt x="205" y="91"/>
                  </a:cubicBezTo>
                  <a:cubicBezTo>
                    <a:pt x="205" y="87"/>
                    <a:pt x="209" y="92"/>
                    <a:pt x="209" y="86"/>
                  </a:cubicBezTo>
                  <a:cubicBezTo>
                    <a:pt x="214" y="85"/>
                    <a:pt x="220" y="89"/>
                    <a:pt x="220" y="81"/>
                  </a:cubicBezTo>
                  <a:cubicBezTo>
                    <a:pt x="223" y="83"/>
                    <a:pt x="229" y="79"/>
                    <a:pt x="233" y="82"/>
                  </a:cubicBezTo>
                  <a:cubicBezTo>
                    <a:pt x="234" y="81"/>
                    <a:pt x="235" y="80"/>
                    <a:pt x="236" y="78"/>
                  </a:cubicBezTo>
                  <a:cubicBezTo>
                    <a:pt x="240" y="76"/>
                    <a:pt x="243" y="82"/>
                    <a:pt x="243" y="77"/>
                  </a:cubicBezTo>
                  <a:cubicBezTo>
                    <a:pt x="245" y="77"/>
                    <a:pt x="245" y="80"/>
                    <a:pt x="248" y="81"/>
                  </a:cubicBezTo>
                  <a:cubicBezTo>
                    <a:pt x="250" y="80"/>
                    <a:pt x="249" y="76"/>
                    <a:pt x="254" y="78"/>
                  </a:cubicBezTo>
                  <a:cubicBezTo>
                    <a:pt x="254" y="80"/>
                    <a:pt x="252" y="80"/>
                    <a:pt x="252" y="82"/>
                  </a:cubicBezTo>
                  <a:cubicBezTo>
                    <a:pt x="253" y="83"/>
                    <a:pt x="260" y="76"/>
                    <a:pt x="264" y="79"/>
                  </a:cubicBezTo>
                  <a:cubicBezTo>
                    <a:pt x="265" y="81"/>
                    <a:pt x="264" y="79"/>
                    <a:pt x="266" y="79"/>
                  </a:cubicBezTo>
                  <a:cubicBezTo>
                    <a:pt x="269" y="80"/>
                    <a:pt x="272" y="82"/>
                    <a:pt x="276" y="81"/>
                  </a:cubicBezTo>
                  <a:cubicBezTo>
                    <a:pt x="276" y="82"/>
                    <a:pt x="277" y="84"/>
                    <a:pt x="276" y="85"/>
                  </a:cubicBezTo>
                  <a:cubicBezTo>
                    <a:pt x="276" y="86"/>
                    <a:pt x="274" y="85"/>
                    <a:pt x="273" y="85"/>
                  </a:cubicBezTo>
                  <a:cubicBezTo>
                    <a:pt x="272" y="86"/>
                    <a:pt x="273" y="89"/>
                    <a:pt x="271" y="88"/>
                  </a:cubicBezTo>
                  <a:cubicBezTo>
                    <a:pt x="273" y="91"/>
                    <a:pt x="282" y="89"/>
                    <a:pt x="285" y="88"/>
                  </a:cubicBezTo>
                  <a:cubicBezTo>
                    <a:pt x="288" y="86"/>
                    <a:pt x="287" y="90"/>
                    <a:pt x="287" y="91"/>
                  </a:cubicBezTo>
                  <a:cubicBezTo>
                    <a:pt x="289" y="92"/>
                    <a:pt x="292" y="90"/>
                    <a:pt x="292" y="92"/>
                  </a:cubicBezTo>
                  <a:cubicBezTo>
                    <a:pt x="302" y="90"/>
                    <a:pt x="304" y="98"/>
                    <a:pt x="310" y="95"/>
                  </a:cubicBezTo>
                  <a:cubicBezTo>
                    <a:pt x="309" y="99"/>
                    <a:pt x="314" y="97"/>
                    <a:pt x="314" y="101"/>
                  </a:cubicBezTo>
                  <a:cubicBezTo>
                    <a:pt x="318" y="101"/>
                    <a:pt x="323" y="100"/>
                    <a:pt x="320" y="103"/>
                  </a:cubicBezTo>
                  <a:cubicBezTo>
                    <a:pt x="323" y="104"/>
                    <a:pt x="326" y="104"/>
                    <a:pt x="328" y="105"/>
                  </a:cubicBezTo>
                  <a:cubicBezTo>
                    <a:pt x="328" y="105"/>
                    <a:pt x="328" y="107"/>
                    <a:pt x="328" y="108"/>
                  </a:cubicBezTo>
                  <a:cubicBezTo>
                    <a:pt x="329" y="108"/>
                    <a:pt x="332" y="107"/>
                    <a:pt x="332" y="108"/>
                  </a:cubicBezTo>
                  <a:cubicBezTo>
                    <a:pt x="334" y="113"/>
                    <a:pt x="334" y="115"/>
                    <a:pt x="332" y="120"/>
                  </a:cubicBezTo>
                  <a:cubicBezTo>
                    <a:pt x="330" y="117"/>
                    <a:pt x="327" y="121"/>
                    <a:pt x="324" y="122"/>
                  </a:cubicBezTo>
                  <a:cubicBezTo>
                    <a:pt x="320" y="122"/>
                    <a:pt x="315" y="117"/>
                    <a:pt x="311" y="122"/>
                  </a:cubicBezTo>
                  <a:cubicBezTo>
                    <a:pt x="310" y="122"/>
                    <a:pt x="311" y="119"/>
                    <a:pt x="310" y="119"/>
                  </a:cubicBezTo>
                  <a:cubicBezTo>
                    <a:pt x="308" y="118"/>
                    <a:pt x="308" y="120"/>
                    <a:pt x="307" y="120"/>
                  </a:cubicBezTo>
                  <a:cubicBezTo>
                    <a:pt x="306" y="120"/>
                    <a:pt x="305" y="117"/>
                    <a:pt x="304" y="117"/>
                  </a:cubicBezTo>
                  <a:cubicBezTo>
                    <a:pt x="302" y="117"/>
                    <a:pt x="298" y="121"/>
                    <a:pt x="299" y="116"/>
                  </a:cubicBezTo>
                  <a:cubicBezTo>
                    <a:pt x="294" y="118"/>
                    <a:pt x="295" y="116"/>
                    <a:pt x="290" y="116"/>
                  </a:cubicBezTo>
                  <a:cubicBezTo>
                    <a:pt x="290" y="118"/>
                    <a:pt x="291" y="119"/>
                    <a:pt x="293" y="119"/>
                  </a:cubicBezTo>
                  <a:cubicBezTo>
                    <a:pt x="295" y="118"/>
                    <a:pt x="295" y="120"/>
                    <a:pt x="297" y="120"/>
                  </a:cubicBezTo>
                  <a:cubicBezTo>
                    <a:pt x="295" y="123"/>
                    <a:pt x="297" y="122"/>
                    <a:pt x="299" y="123"/>
                  </a:cubicBezTo>
                  <a:cubicBezTo>
                    <a:pt x="299" y="123"/>
                    <a:pt x="298" y="125"/>
                    <a:pt x="299" y="126"/>
                  </a:cubicBezTo>
                  <a:cubicBezTo>
                    <a:pt x="299" y="127"/>
                    <a:pt x="301" y="127"/>
                    <a:pt x="301" y="129"/>
                  </a:cubicBezTo>
                  <a:cubicBezTo>
                    <a:pt x="302" y="130"/>
                    <a:pt x="305" y="134"/>
                    <a:pt x="304" y="138"/>
                  </a:cubicBezTo>
                  <a:cubicBezTo>
                    <a:pt x="305" y="143"/>
                    <a:pt x="313" y="140"/>
                    <a:pt x="314" y="144"/>
                  </a:cubicBezTo>
                  <a:cubicBezTo>
                    <a:pt x="316" y="143"/>
                    <a:pt x="316" y="141"/>
                    <a:pt x="318" y="141"/>
                  </a:cubicBezTo>
                  <a:cubicBezTo>
                    <a:pt x="318" y="137"/>
                    <a:pt x="312" y="138"/>
                    <a:pt x="310" y="136"/>
                  </a:cubicBezTo>
                  <a:cubicBezTo>
                    <a:pt x="309" y="130"/>
                    <a:pt x="318" y="134"/>
                    <a:pt x="321" y="133"/>
                  </a:cubicBezTo>
                  <a:cubicBezTo>
                    <a:pt x="321" y="136"/>
                    <a:pt x="327" y="132"/>
                    <a:pt x="325" y="137"/>
                  </a:cubicBezTo>
                  <a:cubicBezTo>
                    <a:pt x="329" y="139"/>
                    <a:pt x="331" y="133"/>
                    <a:pt x="331" y="138"/>
                  </a:cubicBezTo>
                  <a:cubicBezTo>
                    <a:pt x="335" y="136"/>
                    <a:pt x="331" y="131"/>
                    <a:pt x="328" y="131"/>
                  </a:cubicBezTo>
                  <a:cubicBezTo>
                    <a:pt x="329" y="129"/>
                    <a:pt x="332" y="128"/>
                    <a:pt x="335" y="127"/>
                  </a:cubicBezTo>
                  <a:cubicBezTo>
                    <a:pt x="337" y="125"/>
                    <a:pt x="337" y="122"/>
                    <a:pt x="339" y="120"/>
                  </a:cubicBezTo>
                  <a:cubicBezTo>
                    <a:pt x="345" y="120"/>
                    <a:pt x="348" y="121"/>
                    <a:pt x="352" y="123"/>
                  </a:cubicBezTo>
                  <a:cubicBezTo>
                    <a:pt x="353" y="123"/>
                    <a:pt x="353" y="120"/>
                    <a:pt x="355" y="120"/>
                  </a:cubicBezTo>
                  <a:cubicBezTo>
                    <a:pt x="355" y="118"/>
                    <a:pt x="354" y="117"/>
                    <a:pt x="352" y="116"/>
                  </a:cubicBezTo>
                  <a:cubicBezTo>
                    <a:pt x="354" y="111"/>
                    <a:pt x="354" y="106"/>
                    <a:pt x="353" y="101"/>
                  </a:cubicBezTo>
                  <a:cubicBezTo>
                    <a:pt x="358" y="100"/>
                    <a:pt x="362" y="100"/>
                    <a:pt x="365" y="102"/>
                  </a:cubicBezTo>
                  <a:cubicBezTo>
                    <a:pt x="365" y="102"/>
                    <a:pt x="369" y="103"/>
                    <a:pt x="369" y="106"/>
                  </a:cubicBezTo>
                  <a:cubicBezTo>
                    <a:pt x="360" y="106"/>
                    <a:pt x="360" y="106"/>
                    <a:pt x="360" y="106"/>
                  </a:cubicBezTo>
                  <a:cubicBezTo>
                    <a:pt x="360" y="110"/>
                    <a:pt x="360" y="110"/>
                    <a:pt x="360" y="110"/>
                  </a:cubicBezTo>
                  <a:cubicBezTo>
                    <a:pt x="364" y="114"/>
                    <a:pt x="365" y="110"/>
                    <a:pt x="367" y="112"/>
                  </a:cubicBezTo>
                  <a:cubicBezTo>
                    <a:pt x="369" y="113"/>
                    <a:pt x="363" y="113"/>
                    <a:pt x="363" y="113"/>
                  </a:cubicBezTo>
                  <a:cubicBezTo>
                    <a:pt x="362" y="116"/>
                    <a:pt x="367" y="113"/>
                    <a:pt x="369" y="116"/>
                  </a:cubicBezTo>
                  <a:cubicBezTo>
                    <a:pt x="371" y="115"/>
                    <a:pt x="374" y="113"/>
                    <a:pt x="376" y="110"/>
                  </a:cubicBezTo>
                  <a:cubicBezTo>
                    <a:pt x="376" y="110"/>
                    <a:pt x="378" y="109"/>
                    <a:pt x="377" y="108"/>
                  </a:cubicBezTo>
                  <a:cubicBezTo>
                    <a:pt x="384" y="109"/>
                    <a:pt x="383" y="104"/>
                    <a:pt x="388" y="105"/>
                  </a:cubicBezTo>
                  <a:cubicBezTo>
                    <a:pt x="390" y="104"/>
                    <a:pt x="391" y="103"/>
                    <a:pt x="391" y="101"/>
                  </a:cubicBezTo>
                  <a:cubicBezTo>
                    <a:pt x="394" y="101"/>
                    <a:pt x="395" y="99"/>
                    <a:pt x="395" y="98"/>
                  </a:cubicBezTo>
                  <a:cubicBezTo>
                    <a:pt x="401" y="102"/>
                    <a:pt x="405" y="95"/>
                    <a:pt x="411" y="95"/>
                  </a:cubicBezTo>
                  <a:cubicBezTo>
                    <a:pt x="411" y="101"/>
                    <a:pt x="411" y="101"/>
                    <a:pt x="411" y="101"/>
                  </a:cubicBezTo>
                  <a:cubicBezTo>
                    <a:pt x="416" y="101"/>
                    <a:pt x="420" y="100"/>
                    <a:pt x="423" y="99"/>
                  </a:cubicBezTo>
                  <a:cubicBezTo>
                    <a:pt x="424" y="99"/>
                    <a:pt x="426" y="99"/>
                    <a:pt x="426" y="99"/>
                  </a:cubicBezTo>
                  <a:cubicBezTo>
                    <a:pt x="426" y="99"/>
                    <a:pt x="426" y="98"/>
                    <a:pt x="426" y="98"/>
                  </a:cubicBezTo>
                  <a:cubicBezTo>
                    <a:pt x="429" y="97"/>
                    <a:pt x="433" y="98"/>
                    <a:pt x="433" y="94"/>
                  </a:cubicBezTo>
                  <a:cubicBezTo>
                    <a:pt x="437" y="95"/>
                    <a:pt x="442" y="96"/>
                    <a:pt x="445" y="99"/>
                  </a:cubicBezTo>
                  <a:cubicBezTo>
                    <a:pt x="447" y="98"/>
                    <a:pt x="448" y="97"/>
                    <a:pt x="449" y="95"/>
                  </a:cubicBezTo>
                  <a:cubicBezTo>
                    <a:pt x="449" y="93"/>
                    <a:pt x="443" y="92"/>
                    <a:pt x="447" y="91"/>
                  </a:cubicBezTo>
                  <a:cubicBezTo>
                    <a:pt x="445" y="87"/>
                    <a:pt x="438" y="88"/>
                    <a:pt x="440" y="81"/>
                  </a:cubicBezTo>
                  <a:cubicBezTo>
                    <a:pt x="443" y="82"/>
                    <a:pt x="443" y="84"/>
                    <a:pt x="447" y="85"/>
                  </a:cubicBezTo>
                  <a:cubicBezTo>
                    <a:pt x="449" y="85"/>
                    <a:pt x="452" y="89"/>
                    <a:pt x="456" y="88"/>
                  </a:cubicBezTo>
                  <a:cubicBezTo>
                    <a:pt x="457" y="88"/>
                    <a:pt x="457" y="86"/>
                    <a:pt x="457" y="86"/>
                  </a:cubicBezTo>
                  <a:cubicBezTo>
                    <a:pt x="458" y="86"/>
                    <a:pt x="460" y="89"/>
                    <a:pt x="460" y="86"/>
                  </a:cubicBezTo>
                  <a:cubicBezTo>
                    <a:pt x="462" y="86"/>
                    <a:pt x="462" y="89"/>
                    <a:pt x="463" y="89"/>
                  </a:cubicBezTo>
                  <a:cubicBezTo>
                    <a:pt x="465" y="90"/>
                    <a:pt x="468" y="89"/>
                    <a:pt x="467" y="92"/>
                  </a:cubicBezTo>
                  <a:cubicBezTo>
                    <a:pt x="471" y="90"/>
                    <a:pt x="473" y="93"/>
                    <a:pt x="478" y="91"/>
                  </a:cubicBezTo>
                  <a:cubicBezTo>
                    <a:pt x="476" y="95"/>
                    <a:pt x="483" y="92"/>
                    <a:pt x="481" y="96"/>
                  </a:cubicBezTo>
                  <a:cubicBezTo>
                    <a:pt x="483" y="96"/>
                    <a:pt x="485" y="97"/>
                    <a:pt x="485" y="99"/>
                  </a:cubicBezTo>
                  <a:cubicBezTo>
                    <a:pt x="490" y="98"/>
                    <a:pt x="490" y="102"/>
                    <a:pt x="495" y="101"/>
                  </a:cubicBezTo>
                  <a:cubicBezTo>
                    <a:pt x="498" y="92"/>
                    <a:pt x="487" y="96"/>
                    <a:pt x="489" y="88"/>
                  </a:cubicBezTo>
                  <a:cubicBezTo>
                    <a:pt x="489" y="86"/>
                    <a:pt x="488" y="88"/>
                    <a:pt x="485" y="88"/>
                  </a:cubicBezTo>
                  <a:cubicBezTo>
                    <a:pt x="485" y="85"/>
                    <a:pt x="488" y="84"/>
                    <a:pt x="487" y="79"/>
                  </a:cubicBezTo>
                  <a:cubicBezTo>
                    <a:pt x="487" y="78"/>
                    <a:pt x="484" y="79"/>
                    <a:pt x="484" y="78"/>
                  </a:cubicBezTo>
                  <a:cubicBezTo>
                    <a:pt x="484" y="78"/>
                    <a:pt x="486" y="75"/>
                    <a:pt x="484" y="75"/>
                  </a:cubicBezTo>
                  <a:cubicBezTo>
                    <a:pt x="484" y="72"/>
                    <a:pt x="488" y="73"/>
                    <a:pt x="487" y="70"/>
                  </a:cubicBezTo>
                  <a:cubicBezTo>
                    <a:pt x="489" y="70"/>
                    <a:pt x="488" y="66"/>
                    <a:pt x="492" y="67"/>
                  </a:cubicBezTo>
                  <a:cubicBezTo>
                    <a:pt x="492" y="64"/>
                    <a:pt x="493" y="62"/>
                    <a:pt x="496" y="63"/>
                  </a:cubicBezTo>
                  <a:cubicBezTo>
                    <a:pt x="495" y="56"/>
                    <a:pt x="501" y="58"/>
                    <a:pt x="501" y="53"/>
                  </a:cubicBezTo>
                  <a:cubicBezTo>
                    <a:pt x="507" y="52"/>
                    <a:pt x="510" y="55"/>
                    <a:pt x="515" y="56"/>
                  </a:cubicBezTo>
                  <a:cubicBezTo>
                    <a:pt x="515" y="58"/>
                    <a:pt x="514" y="60"/>
                    <a:pt x="516" y="60"/>
                  </a:cubicBezTo>
                  <a:cubicBezTo>
                    <a:pt x="516" y="61"/>
                    <a:pt x="514" y="61"/>
                    <a:pt x="512" y="61"/>
                  </a:cubicBezTo>
                  <a:cubicBezTo>
                    <a:pt x="512" y="67"/>
                    <a:pt x="514" y="69"/>
                    <a:pt x="512" y="74"/>
                  </a:cubicBezTo>
                  <a:cubicBezTo>
                    <a:pt x="513" y="75"/>
                    <a:pt x="514" y="76"/>
                    <a:pt x="515" y="77"/>
                  </a:cubicBezTo>
                  <a:cubicBezTo>
                    <a:pt x="515" y="77"/>
                    <a:pt x="516" y="78"/>
                    <a:pt x="517" y="78"/>
                  </a:cubicBezTo>
                  <a:cubicBezTo>
                    <a:pt x="515" y="81"/>
                    <a:pt x="517" y="89"/>
                    <a:pt x="515" y="92"/>
                  </a:cubicBezTo>
                  <a:cubicBezTo>
                    <a:pt x="513" y="97"/>
                    <a:pt x="518" y="95"/>
                    <a:pt x="519" y="98"/>
                  </a:cubicBezTo>
                  <a:cubicBezTo>
                    <a:pt x="518" y="109"/>
                    <a:pt x="513" y="116"/>
                    <a:pt x="503" y="119"/>
                  </a:cubicBezTo>
                  <a:cubicBezTo>
                    <a:pt x="504" y="122"/>
                    <a:pt x="510" y="119"/>
                    <a:pt x="511" y="122"/>
                  </a:cubicBezTo>
                  <a:cubicBezTo>
                    <a:pt x="514" y="121"/>
                    <a:pt x="513" y="117"/>
                    <a:pt x="517" y="117"/>
                  </a:cubicBezTo>
                  <a:cubicBezTo>
                    <a:pt x="517" y="118"/>
                    <a:pt x="516" y="120"/>
                    <a:pt x="516" y="122"/>
                  </a:cubicBezTo>
                  <a:cubicBezTo>
                    <a:pt x="518" y="121"/>
                    <a:pt x="517" y="119"/>
                    <a:pt x="519" y="119"/>
                  </a:cubicBezTo>
                  <a:cubicBezTo>
                    <a:pt x="521" y="119"/>
                    <a:pt x="520" y="116"/>
                    <a:pt x="520" y="116"/>
                  </a:cubicBezTo>
                  <a:cubicBezTo>
                    <a:pt x="521" y="116"/>
                    <a:pt x="523" y="116"/>
                    <a:pt x="523" y="116"/>
                  </a:cubicBezTo>
                  <a:cubicBezTo>
                    <a:pt x="524" y="115"/>
                    <a:pt x="523" y="113"/>
                    <a:pt x="523" y="112"/>
                  </a:cubicBezTo>
                  <a:cubicBezTo>
                    <a:pt x="527" y="112"/>
                    <a:pt x="527" y="112"/>
                    <a:pt x="527" y="112"/>
                  </a:cubicBezTo>
                  <a:cubicBezTo>
                    <a:pt x="526" y="107"/>
                    <a:pt x="532" y="103"/>
                    <a:pt x="527" y="101"/>
                  </a:cubicBezTo>
                  <a:cubicBezTo>
                    <a:pt x="528" y="99"/>
                    <a:pt x="530" y="100"/>
                    <a:pt x="530" y="98"/>
                  </a:cubicBezTo>
                  <a:cubicBezTo>
                    <a:pt x="530" y="96"/>
                    <a:pt x="528" y="97"/>
                    <a:pt x="527" y="96"/>
                  </a:cubicBezTo>
                  <a:cubicBezTo>
                    <a:pt x="527" y="93"/>
                    <a:pt x="532" y="96"/>
                    <a:pt x="534" y="95"/>
                  </a:cubicBezTo>
                  <a:cubicBezTo>
                    <a:pt x="533" y="94"/>
                    <a:pt x="534" y="90"/>
                    <a:pt x="530" y="91"/>
                  </a:cubicBezTo>
                  <a:cubicBezTo>
                    <a:pt x="527" y="93"/>
                    <a:pt x="525" y="87"/>
                    <a:pt x="524" y="91"/>
                  </a:cubicBezTo>
                  <a:cubicBezTo>
                    <a:pt x="522" y="88"/>
                    <a:pt x="522" y="85"/>
                    <a:pt x="523" y="82"/>
                  </a:cubicBezTo>
                  <a:cubicBezTo>
                    <a:pt x="523" y="82"/>
                    <a:pt x="526" y="83"/>
                    <a:pt x="526" y="82"/>
                  </a:cubicBezTo>
                  <a:cubicBezTo>
                    <a:pt x="527" y="81"/>
                    <a:pt x="525" y="77"/>
                    <a:pt x="526" y="75"/>
                  </a:cubicBezTo>
                  <a:cubicBezTo>
                    <a:pt x="526" y="73"/>
                    <a:pt x="524" y="75"/>
                    <a:pt x="524" y="75"/>
                  </a:cubicBezTo>
                  <a:cubicBezTo>
                    <a:pt x="522" y="73"/>
                    <a:pt x="523" y="70"/>
                    <a:pt x="522" y="67"/>
                  </a:cubicBezTo>
                  <a:cubicBezTo>
                    <a:pt x="527" y="69"/>
                    <a:pt x="525" y="63"/>
                    <a:pt x="529" y="63"/>
                  </a:cubicBezTo>
                  <a:cubicBezTo>
                    <a:pt x="529" y="56"/>
                    <a:pt x="529" y="56"/>
                    <a:pt x="529" y="56"/>
                  </a:cubicBezTo>
                  <a:cubicBezTo>
                    <a:pt x="533" y="54"/>
                    <a:pt x="531" y="60"/>
                    <a:pt x="532" y="63"/>
                  </a:cubicBezTo>
                  <a:cubicBezTo>
                    <a:pt x="532" y="65"/>
                    <a:pt x="534" y="61"/>
                    <a:pt x="534" y="64"/>
                  </a:cubicBezTo>
                  <a:cubicBezTo>
                    <a:pt x="534" y="65"/>
                    <a:pt x="533" y="66"/>
                    <a:pt x="533" y="65"/>
                  </a:cubicBezTo>
                  <a:cubicBezTo>
                    <a:pt x="534" y="69"/>
                    <a:pt x="537" y="70"/>
                    <a:pt x="541" y="72"/>
                  </a:cubicBezTo>
                  <a:cubicBezTo>
                    <a:pt x="544" y="73"/>
                    <a:pt x="541" y="68"/>
                    <a:pt x="540" y="68"/>
                  </a:cubicBezTo>
                  <a:cubicBezTo>
                    <a:pt x="542" y="66"/>
                    <a:pt x="546" y="66"/>
                    <a:pt x="550" y="65"/>
                  </a:cubicBezTo>
                  <a:cubicBezTo>
                    <a:pt x="550" y="64"/>
                    <a:pt x="547" y="64"/>
                    <a:pt x="546" y="64"/>
                  </a:cubicBezTo>
                  <a:cubicBezTo>
                    <a:pt x="547" y="60"/>
                    <a:pt x="544" y="60"/>
                    <a:pt x="544" y="57"/>
                  </a:cubicBezTo>
                  <a:cubicBezTo>
                    <a:pt x="545" y="60"/>
                    <a:pt x="554" y="56"/>
                    <a:pt x="553" y="61"/>
                  </a:cubicBezTo>
                  <a:cubicBezTo>
                    <a:pt x="554" y="62"/>
                    <a:pt x="555" y="60"/>
                    <a:pt x="555" y="60"/>
                  </a:cubicBezTo>
                  <a:cubicBezTo>
                    <a:pt x="557" y="60"/>
                    <a:pt x="556" y="62"/>
                    <a:pt x="557" y="63"/>
                  </a:cubicBezTo>
                  <a:cubicBezTo>
                    <a:pt x="557" y="63"/>
                    <a:pt x="559" y="62"/>
                    <a:pt x="560" y="63"/>
                  </a:cubicBezTo>
                  <a:cubicBezTo>
                    <a:pt x="562" y="65"/>
                    <a:pt x="567" y="62"/>
                    <a:pt x="564" y="67"/>
                  </a:cubicBezTo>
                  <a:cubicBezTo>
                    <a:pt x="571" y="67"/>
                    <a:pt x="571" y="67"/>
                    <a:pt x="571" y="67"/>
                  </a:cubicBezTo>
                  <a:cubicBezTo>
                    <a:pt x="571" y="65"/>
                    <a:pt x="565" y="64"/>
                    <a:pt x="569" y="63"/>
                  </a:cubicBezTo>
                  <a:cubicBezTo>
                    <a:pt x="568" y="61"/>
                    <a:pt x="567" y="61"/>
                    <a:pt x="565" y="60"/>
                  </a:cubicBezTo>
                  <a:cubicBezTo>
                    <a:pt x="564" y="53"/>
                    <a:pt x="565" y="52"/>
                    <a:pt x="565" y="44"/>
                  </a:cubicBezTo>
                  <a:cubicBezTo>
                    <a:pt x="573" y="44"/>
                    <a:pt x="583" y="45"/>
                    <a:pt x="589" y="44"/>
                  </a:cubicBezTo>
                  <a:cubicBezTo>
                    <a:pt x="592" y="44"/>
                    <a:pt x="590" y="40"/>
                    <a:pt x="593" y="43"/>
                  </a:cubicBezTo>
                  <a:cubicBezTo>
                    <a:pt x="598" y="40"/>
                    <a:pt x="594" y="37"/>
                    <a:pt x="596" y="33"/>
                  </a:cubicBezTo>
                  <a:cubicBezTo>
                    <a:pt x="599" y="34"/>
                    <a:pt x="601" y="33"/>
                    <a:pt x="603" y="32"/>
                  </a:cubicBezTo>
                  <a:cubicBezTo>
                    <a:pt x="605" y="29"/>
                    <a:pt x="609" y="27"/>
                    <a:pt x="611" y="25"/>
                  </a:cubicBezTo>
                  <a:cubicBezTo>
                    <a:pt x="626" y="23"/>
                    <a:pt x="641" y="21"/>
                    <a:pt x="652" y="16"/>
                  </a:cubicBezTo>
                  <a:cubicBezTo>
                    <a:pt x="654" y="15"/>
                    <a:pt x="655" y="19"/>
                    <a:pt x="655" y="19"/>
                  </a:cubicBezTo>
                  <a:cubicBezTo>
                    <a:pt x="656" y="19"/>
                    <a:pt x="657" y="15"/>
                    <a:pt x="656" y="15"/>
                  </a:cubicBezTo>
                  <a:cubicBezTo>
                    <a:pt x="659" y="16"/>
                    <a:pt x="656" y="17"/>
                    <a:pt x="658" y="19"/>
                  </a:cubicBezTo>
                  <a:cubicBezTo>
                    <a:pt x="658" y="20"/>
                    <a:pt x="661" y="19"/>
                    <a:pt x="661" y="21"/>
                  </a:cubicBezTo>
                  <a:cubicBezTo>
                    <a:pt x="663" y="20"/>
                    <a:pt x="659" y="18"/>
                    <a:pt x="662" y="18"/>
                  </a:cubicBezTo>
                  <a:cubicBezTo>
                    <a:pt x="664" y="17"/>
                    <a:pt x="669" y="18"/>
                    <a:pt x="669" y="14"/>
                  </a:cubicBezTo>
                  <a:cubicBezTo>
                    <a:pt x="672" y="14"/>
                    <a:pt x="673" y="13"/>
                    <a:pt x="673" y="11"/>
                  </a:cubicBezTo>
                  <a:cubicBezTo>
                    <a:pt x="675" y="11"/>
                    <a:pt x="675" y="13"/>
                    <a:pt x="677" y="14"/>
                  </a:cubicBezTo>
                  <a:cubicBezTo>
                    <a:pt x="681" y="13"/>
                    <a:pt x="680" y="9"/>
                    <a:pt x="680" y="5"/>
                  </a:cubicBezTo>
                  <a:cubicBezTo>
                    <a:pt x="687" y="3"/>
                    <a:pt x="694" y="0"/>
                    <a:pt x="704" y="1"/>
                  </a:cubicBezTo>
                  <a:cubicBezTo>
                    <a:pt x="703" y="2"/>
                    <a:pt x="703" y="4"/>
                    <a:pt x="703" y="7"/>
                  </a:cubicBezTo>
                  <a:cubicBezTo>
                    <a:pt x="705" y="10"/>
                    <a:pt x="711" y="10"/>
                    <a:pt x="714" y="7"/>
                  </a:cubicBezTo>
                  <a:cubicBezTo>
                    <a:pt x="715" y="7"/>
                    <a:pt x="715" y="8"/>
                    <a:pt x="714" y="8"/>
                  </a:cubicBezTo>
                  <a:moveTo>
                    <a:pt x="1051" y="179"/>
                  </a:moveTo>
                  <a:cubicBezTo>
                    <a:pt x="1051" y="177"/>
                    <a:pt x="1048" y="178"/>
                    <a:pt x="1048" y="176"/>
                  </a:cubicBezTo>
                  <a:cubicBezTo>
                    <a:pt x="1043" y="175"/>
                    <a:pt x="1043" y="179"/>
                    <a:pt x="1048" y="178"/>
                  </a:cubicBezTo>
                  <a:cubicBezTo>
                    <a:pt x="1048" y="179"/>
                    <a:pt x="1049" y="179"/>
                    <a:pt x="1051" y="179"/>
                  </a:cubicBezTo>
                  <a:moveTo>
                    <a:pt x="303" y="284"/>
                  </a:moveTo>
                  <a:cubicBezTo>
                    <a:pt x="302" y="289"/>
                    <a:pt x="308" y="286"/>
                    <a:pt x="306" y="291"/>
                  </a:cubicBezTo>
                  <a:cubicBezTo>
                    <a:pt x="308" y="292"/>
                    <a:pt x="309" y="289"/>
                    <a:pt x="310" y="291"/>
                  </a:cubicBezTo>
                  <a:cubicBezTo>
                    <a:pt x="310" y="293"/>
                    <a:pt x="309" y="292"/>
                    <a:pt x="308" y="293"/>
                  </a:cubicBezTo>
                  <a:cubicBezTo>
                    <a:pt x="306" y="294"/>
                    <a:pt x="300" y="296"/>
                    <a:pt x="299" y="296"/>
                  </a:cubicBezTo>
                  <a:cubicBezTo>
                    <a:pt x="295" y="295"/>
                    <a:pt x="294" y="292"/>
                    <a:pt x="292" y="290"/>
                  </a:cubicBezTo>
                  <a:cubicBezTo>
                    <a:pt x="292" y="288"/>
                    <a:pt x="296" y="289"/>
                    <a:pt x="296" y="287"/>
                  </a:cubicBezTo>
                  <a:cubicBezTo>
                    <a:pt x="293" y="285"/>
                    <a:pt x="292" y="284"/>
                    <a:pt x="287" y="286"/>
                  </a:cubicBezTo>
                  <a:cubicBezTo>
                    <a:pt x="286" y="283"/>
                    <a:pt x="285" y="281"/>
                    <a:pt x="280" y="281"/>
                  </a:cubicBezTo>
                  <a:cubicBezTo>
                    <a:pt x="279" y="281"/>
                    <a:pt x="280" y="284"/>
                    <a:pt x="279" y="284"/>
                  </a:cubicBezTo>
                  <a:cubicBezTo>
                    <a:pt x="278" y="285"/>
                    <a:pt x="276" y="285"/>
                    <a:pt x="275" y="286"/>
                  </a:cubicBezTo>
                  <a:cubicBezTo>
                    <a:pt x="273" y="287"/>
                    <a:pt x="273" y="291"/>
                    <a:pt x="269" y="290"/>
                  </a:cubicBezTo>
                  <a:cubicBezTo>
                    <a:pt x="271" y="295"/>
                    <a:pt x="267" y="296"/>
                    <a:pt x="266" y="297"/>
                  </a:cubicBezTo>
                  <a:cubicBezTo>
                    <a:pt x="265" y="300"/>
                    <a:pt x="266" y="303"/>
                    <a:pt x="265" y="307"/>
                  </a:cubicBezTo>
                  <a:cubicBezTo>
                    <a:pt x="264" y="307"/>
                    <a:pt x="263" y="306"/>
                    <a:pt x="262" y="305"/>
                  </a:cubicBezTo>
                  <a:cubicBezTo>
                    <a:pt x="261" y="310"/>
                    <a:pt x="265" y="312"/>
                    <a:pt x="262" y="315"/>
                  </a:cubicBezTo>
                  <a:cubicBezTo>
                    <a:pt x="265" y="314"/>
                    <a:pt x="264" y="318"/>
                    <a:pt x="265" y="318"/>
                  </a:cubicBezTo>
                  <a:cubicBezTo>
                    <a:pt x="266" y="318"/>
                    <a:pt x="267" y="318"/>
                    <a:pt x="268" y="318"/>
                  </a:cubicBezTo>
                  <a:cubicBezTo>
                    <a:pt x="271" y="319"/>
                    <a:pt x="272" y="321"/>
                    <a:pt x="273" y="319"/>
                  </a:cubicBezTo>
                  <a:cubicBezTo>
                    <a:pt x="274" y="319"/>
                    <a:pt x="276" y="319"/>
                    <a:pt x="276" y="319"/>
                  </a:cubicBezTo>
                  <a:cubicBezTo>
                    <a:pt x="281" y="319"/>
                    <a:pt x="280" y="318"/>
                    <a:pt x="282" y="317"/>
                  </a:cubicBezTo>
                  <a:cubicBezTo>
                    <a:pt x="284" y="316"/>
                    <a:pt x="285" y="318"/>
                    <a:pt x="287" y="318"/>
                  </a:cubicBezTo>
                  <a:cubicBezTo>
                    <a:pt x="288" y="317"/>
                    <a:pt x="288" y="315"/>
                    <a:pt x="289" y="315"/>
                  </a:cubicBezTo>
                  <a:cubicBezTo>
                    <a:pt x="292" y="314"/>
                    <a:pt x="298" y="314"/>
                    <a:pt x="301" y="315"/>
                  </a:cubicBezTo>
                  <a:cubicBezTo>
                    <a:pt x="304" y="316"/>
                    <a:pt x="304" y="318"/>
                    <a:pt x="307" y="318"/>
                  </a:cubicBezTo>
                  <a:cubicBezTo>
                    <a:pt x="308" y="318"/>
                    <a:pt x="309" y="317"/>
                    <a:pt x="310" y="317"/>
                  </a:cubicBezTo>
                  <a:cubicBezTo>
                    <a:pt x="309" y="317"/>
                    <a:pt x="311" y="318"/>
                    <a:pt x="311" y="318"/>
                  </a:cubicBezTo>
                  <a:cubicBezTo>
                    <a:pt x="315" y="319"/>
                    <a:pt x="315" y="319"/>
                    <a:pt x="318" y="319"/>
                  </a:cubicBezTo>
                  <a:cubicBezTo>
                    <a:pt x="325" y="320"/>
                    <a:pt x="331" y="318"/>
                    <a:pt x="338" y="319"/>
                  </a:cubicBezTo>
                  <a:cubicBezTo>
                    <a:pt x="337" y="316"/>
                    <a:pt x="338" y="314"/>
                    <a:pt x="339" y="312"/>
                  </a:cubicBezTo>
                  <a:cubicBezTo>
                    <a:pt x="334" y="306"/>
                    <a:pt x="331" y="300"/>
                    <a:pt x="321" y="298"/>
                  </a:cubicBezTo>
                  <a:cubicBezTo>
                    <a:pt x="322" y="296"/>
                    <a:pt x="319" y="296"/>
                    <a:pt x="318" y="294"/>
                  </a:cubicBezTo>
                  <a:cubicBezTo>
                    <a:pt x="318" y="292"/>
                    <a:pt x="318" y="291"/>
                    <a:pt x="317" y="290"/>
                  </a:cubicBezTo>
                  <a:cubicBezTo>
                    <a:pt x="318" y="286"/>
                    <a:pt x="322" y="286"/>
                    <a:pt x="321" y="280"/>
                  </a:cubicBezTo>
                  <a:cubicBezTo>
                    <a:pt x="313" y="279"/>
                    <a:pt x="309" y="283"/>
                    <a:pt x="303" y="284"/>
                  </a:cubicBezTo>
                  <a:moveTo>
                    <a:pt x="400" y="349"/>
                  </a:moveTo>
                  <a:cubicBezTo>
                    <a:pt x="398" y="349"/>
                    <a:pt x="396" y="349"/>
                    <a:pt x="398" y="350"/>
                  </a:cubicBezTo>
                  <a:cubicBezTo>
                    <a:pt x="401" y="348"/>
                    <a:pt x="406" y="348"/>
                    <a:pt x="408" y="347"/>
                  </a:cubicBezTo>
                  <a:cubicBezTo>
                    <a:pt x="408" y="347"/>
                    <a:pt x="408" y="345"/>
                    <a:pt x="408" y="345"/>
                  </a:cubicBezTo>
                  <a:cubicBezTo>
                    <a:pt x="409" y="344"/>
                    <a:pt x="410" y="346"/>
                    <a:pt x="411" y="346"/>
                  </a:cubicBezTo>
                  <a:cubicBezTo>
                    <a:pt x="411" y="336"/>
                    <a:pt x="411" y="336"/>
                    <a:pt x="411" y="336"/>
                  </a:cubicBezTo>
                  <a:cubicBezTo>
                    <a:pt x="409" y="334"/>
                    <a:pt x="408" y="334"/>
                    <a:pt x="407" y="332"/>
                  </a:cubicBezTo>
                  <a:cubicBezTo>
                    <a:pt x="406" y="331"/>
                    <a:pt x="407" y="330"/>
                    <a:pt x="407" y="329"/>
                  </a:cubicBezTo>
                  <a:cubicBezTo>
                    <a:pt x="406" y="327"/>
                    <a:pt x="402" y="326"/>
                    <a:pt x="405" y="325"/>
                  </a:cubicBezTo>
                  <a:cubicBezTo>
                    <a:pt x="414" y="325"/>
                    <a:pt x="414" y="325"/>
                    <a:pt x="414" y="325"/>
                  </a:cubicBezTo>
                  <a:cubicBezTo>
                    <a:pt x="415" y="320"/>
                    <a:pt x="411" y="320"/>
                    <a:pt x="411" y="318"/>
                  </a:cubicBezTo>
                  <a:cubicBezTo>
                    <a:pt x="411" y="315"/>
                    <a:pt x="408" y="316"/>
                    <a:pt x="407" y="314"/>
                  </a:cubicBezTo>
                  <a:cubicBezTo>
                    <a:pt x="407" y="314"/>
                    <a:pt x="409" y="312"/>
                    <a:pt x="408" y="311"/>
                  </a:cubicBezTo>
                  <a:cubicBezTo>
                    <a:pt x="404" y="312"/>
                    <a:pt x="403" y="309"/>
                    <a:pt x="400" y="310"/>
                  </a:cubicBezTo>
                  <a:cubicBezTo>
                    <a:pt x="401" y="302"/>
                    <a:pt x="391" y="304"/>
                    <a:pt x="391" y="297"/>
                  </a:cubicBezTo>
                  <a:cubicBezTo>
                    <a:pt x="395" y="294"/>
                    <a:pt x="397" y="290"/>
                    <a:pt x="405" y="291"/>
                  </a:cubicBezTo>
                  <a:cubicBezTo>
                    <a:pt x="406" y="290"/>
                    <a:pt x="405" y="289"/>
                    <a:pt x="407" y="288"/>
                  </a:cubicBezTo>
                  <a:cubicBezTo>
                    <a:pt x="407" y="285"/>
                    <a:pt x="402" y="285"/>
                    <a:pt x="402" y="281"/>
                  </a:cubicBezTo>
                  <a:cubicBezTo>
                    <a:pt x="396" y="281"/>
                    <a:pt x="393" y="283"/>
                    <a:pt x="388" y="281"/>
                  </a:cubicBezTo>
                  <a:cubicBezTo>
                    <a:pt x="388" y="283"/>
                    <a:pt x="388" y="285"/>
                    <a:pt x="387" y="283"/>
                  </a:cubicBezTo>
                  <a:cubicBezTo>
                    <a:pt x="386" y="282"/>
                    <a:pt x="386" y="284"/>
                    <a:pt x="386" y="284"/>
                  </a:cubicBezTo>
                  <a:cubicBezTo>
                    <a:pt x="383" y="286"/>
                    <a:pt x="377" y="288"/>
                    <a:pt x="376" y="288"/>
                  </a:cubicBezTo>
                  <a:cubicBezTo>
                    <a:pt x="372" y="290"/>
                    <a:pt x="373" y="290"/>
                    <a:pt x="372" y="293"/>
                  </a:cubicBezTo>
                  <a:cubicBezTo>
                    <a:pt x="371" y="293"/>
                    <a:pt x="369" y="292"/>
                    <a:pt x="369" y="293"/>
                  </a:cubicBezTo>
                  <a:cubicBezTo>
                    <a:pt x="368" y="293"/>
                    <a:pt x="369" y="296"/>
                    <a:pt x="369" y="297"/>
                  </a:cubicBezTo>
                  <a:cubicBezTo>
                    <a:pt x="369" y="300"/>
                    <a:pt x="373" y="295"/>
                    <a:pt x="373" y="300"/>
                  </a:cubicBezTo>
                  <a:cubicBezTo>
                    <a:pt x="373" y="301"/>
                    <a:pt x="374" y="301"/>
                    <a:pt x="374" y="303"/>
                  </a:cubicBezTo>
                  <a:cubicBezTo>
                    <a:pt x="373" y="307"/>
                    <a:pt x="376" y="310"/>
                    <a:pt x="376" y="311"/>
                  </a:cubicBezTo>
                  <a:cubicBezTo>
                    <a:pt x="376" y="313"/>
                    <a:pt x="376" y="313"/>
                    <a:pt x="377" y="314"/>
                  </a:cubicBezTo>
                  <a:cubicBezTo>
                    <a:pt x="377" y="314"/>
                    <a:pt x="379" y="318"/>
                    <a:pt x="379" y="318"/>
                  </a:cubicBezTo>
                  <a:cubicBezTo>
                    <a:pt x="380" y="322"/>
                    <a:pt x="380" y="321"/>
                    <a:pt x="381" y="324"/>
                  </a:cubicBezTo>
                  <a:cubicBezTo>
                    <a:pt x="382" y="325"/>
                    <a:pt x="381" y="327"/>
                    <a:pt x="381" y="328"/>
                  </a:cubicBezTo>
                  <a:cubicBezTo>
                    <a:pt x="382" y="329"/>
                    <a:pt x="385" y="329"/>
                    <a:pt x="384" y="332"/>
                  </a:cubicBezTo>
                  <a:cubicBezTo>
                    <a:pt x="379" y="331"/>
                    <a:pt x="383" y="338"/>
                    <a:pt x="380" y="339"/>
                  </a:cubicBezTo>
                  <a:cubicBezTo>
                    <a:pt x="386" y="340"/>
                    <a:pt x="386" y="349"/>
                    <a:pt x="393" y="345"/>
                  </a:cubicBezTo>
                  <a:cubicBezTo>
                    <a:pt x="387" y="350"/>
                    <a:pt x="399" y="345"/>
                    <a:pt x="400" y="349"/>
                  </a:cubicBezTo>
                  <a:moveTo>
                    <a:pt x="442" y="284"/>
                  </a:moveTo>
                  <a:cubicBezTo>
                    <a:pt x="441" y="285"/>
                    <a:pt x="441" y="287"/>
                    <a:pt x="440" y="288"/>
                  </a:cubicBezTo>
                  <a:cubicBezTo>
                    <a:pt x="439" y="290"/>
                    <a:pt x="437" y="290"/>
                    <a:pt x="436" y="291"/>
                  </a:cubicBezTo>
                  <a:cubicBezTo>
                    <a:pt x="437" y="292"/>
                    <a:pt x="440" y="295"/>
                    <a:pt x="440" y="297"/>
                  </a:cubicBezTo>
                  <a:cubicBezTo>
                    <a:pt x="440" y="297"/>
                    <a:pt x="438" y="297"/>
                    <a:pt x="439" y="298"/>
                  </a:cubicBezTo>
                  <a:cubicBezTo>
                    <a:pt x="440" y="300"/>
                    <a:pt x="443" y="299"/>
                    <a:pt x="445" y="301"/>
                  </a:cubicBezTo>
                  <a:cubicBezTo>
                    <a:pt x="445" y="300"/>
                    <a:pt x="446" y="299"/>
                    <a:pt x="447" y="298"/>
                  </a:cubicBezTo>
                  <a:cubicBezTo>
                    <a:pt x="449" y="294"/>
                    <a:pt x="445" y="294"/>
                    <a:pt x="445" y="291"/>
                  </a:cubicBezTo>
                  <a:cubicBezTo>
                    <a:pt x="447" y="290"/>
                    <a:pt x="449" y="289"/>
                    <a:pt x="449" y="286"/>
                  </a:cubicBezTo>
                  <a:cubicBezTo>
                    <a:pt x="446" y="286"/>
                    <a:pt x="446" y="285"/>
                    <a:pt x="447" y="283"/>
                  </a:cubicBezTo>
                  <a:cubicBezTo>
                    <a:pt x="445" y="284"/>
                    <a:pt x="443" y="283"/>
                    <a:pt x="442" y="284"/>
                  </a:cubicBezTo>
                  <a:moveTo>
                    <a:pt x="258" y="322"/>
                  </a:moveTo>
                  <a:cubicBezTo>
                    <a:pt x="257" y="328"/>
                    <a:pt x="267" y="324"/>
                    <a:pt x="268" y="322"/>
                  </a:cubicBezTo>
                  <a:cubicBezTo>
                    <a:pt x="264" y="321"/>
                    <a:pt x="262" y="321"/>
                    <a:pt x="258" y="322"/>
                  </a:cubicBezTo>
                  <a:moveTo>
                    <a:pt x="290" y="583"/>
                  </a:moveTo>
                  <a:cubicBezTo>
                    <a:pt x="292" y="578"/>
                    <a:pt x="300" y="578"/>
                    <a:pt x="299" y="569"/>
                  </a:cubicBezTo>
                  <a:cubicBezTo>
                    <a:pt x="295" y="572"/>
                    <a:pt x="288" y="566"/>
                    <a:pt x="283" y="570"/>
                  </a:cubicBezTo>
                  <a:cubicBezTo>
                    <a:pt x="289" y="571"/>
                    <a:pt x="282" y="572"/>
                    <a:pt x="282" y="573"/>
                  </a:cubicBezTo>
                  <a:cubicBezTo>
                    <a:pt x="282" y="572"/>
                    <a:pt x="283" y="576"/>
                    <a:pt x="283" y="577"/>
                  </a:cubicBezTo>
                  <a:cubicBezTo>
                    <a:pt x="283" y="579"/>
                    <a:pt x="283" y="581"/>
                    <a:pt x="282" y="582"/>
                  </a:cubicBezTo>
                  <a:cubicBezTo>
                    <a:pt x="282" y="581"/>
                    <a:pt x="281" y="580"/>
                    <a:pt x="280" y="582"/>
                  </a:cubicBezTo>
                  <a:cubicBezTo>
                    <a:pt x="282" y="584"/>
                    <a:pt x="287" y="583"/>
                    <a:pt x="290" y="583"/>
                  </a:cubicBezTo>
                </a:path>
              </a:pathLst>
            </a:custGeom>
            <a:grpFill/>
            <a:ln>
              <a:noFill/>
            </a:ln>
          </p:spPr>
          <p:txBody>
            <a:bodyPr/>
            <a:lstStyle/>
            <a:p>
              <a:pPr defTabSz="1228090">
                <a:defRPr/>
              </a:pPr>
              <a:endParaRPr lang="zh-CN" altLang="en-US" sz="2400"/>
            </a:p>
          </p:txBody>
        </p:sp>
        <p:sp>
          <p:nvSpPr>
            <p:cNvPr id="91" name="Freeform 92"/>
            <p:cNvSpPr/>
            <p:nvPr/>
          </p:nvSpPr>
          <p:spPr bwMode="auto">
            <a:xfrm>
              <a:off x="2303462" y="1103312"/>
              <a:ext cx="63500" cy="34925"/>
            </a:xfrm>
            <a:custGeom>
              <a:avLst/>
              <a:gdLst>
                <a:gd name="T0" fmla="*/ 12 w 17"/>
                <a:gd name="T1" fmla="*/ 0 h 9"/>
                <a:gd name="T2" fmla="*/ 15 w 17"/>
                <a:gd name="T3" fmla="*/ 8 h 9"/>
                <a:gd name="T4" fmla="*/ 0 w 17"/>
                <a:gd name="T5" fmla="*/ 4 h 9"/>
                <a:gd name="T6" fmla="*/ 12 w 17"/>
                <a:gd name="T7" fmla="*/ 0 h 9"/>
              </a:gdLst>
              <a:ahLst/>
              <a:cxnLst>
                <a:cxn ang="0">
                  <a:pos x="T0" y="T1"/>
                </a:cxn>
                <a:cxn ang="0">
                  <a:pos x="T2" y="T3"/>
                </a:cxn>
                <a:cxn ang="0">
                  <a:pos x="T4" y="T5"/>
                </a:cxn>
                <a:cxn ang="0">
                  <a:pos x="T6" y="T7"/>
                </a:cxn>
              </a:cxnLst>
              <a:rect l="0" t="0" r="r" b="b"/>
              <a:pathLst>
                <a:path w="17" h="9">
                  <a:moveTo>
                    <a:pt x="12" y="0"/>
                  </a:moveTo>
                  <a:cubicBezTo>
                    <a:pt x="12" y="4"/>
                    <a:pt x="17" y="3"/>
                    <a:pt x="15" y="8"/>
                  </a:cubicBezTo>
                  <a:cubicBezTo>
                    <a:pt x="7" y="9"/>
                    <a:pt x="3" y="7"/>
                    <a:pt x="0" y="4"/>
                  </a:cubicBezTo>
                  <a:cubicBezTo>
                    <a:pt x="2" y="1"/>
                    <a:pt x="7" y="1"/>
                    <a:pt x="12" y="0"/>
                  </a:cubicBezTo>
                </a:path>
              </a:pathLst>
            </a:custGeom>
            <a:grpFill/>
            <a:ln>
              <a:noFill/>
            </a:ln>
          </p:spPr>
          <p:txBody>
            <a:bodyPr/>
            <a:lstStyle/>
            <a:p>
              <a:pPr defTabSz="1228090">
                <a:defRPr/>
              </a:pPr>
              <a:endParaRPr lang="zh-CN" altLang="en-US" sz="2400"/>
            </a:p>
          </p:txBody>
        </p:sp>
        <p:sp>
          <p:nvSpPr>
            <p:cNvPr id="92" name="Freeform 93"/>
            <p:cNvSpPr>
              <a:spLocks noEditPoints="1"/>
            </p:cNvSpPr>
            <p:nvPr/>
          </p:nvSpPr>
          <p:spPr bwMode="auto">
            <a:xfrm>
              <a:off x="2435225" y="1166812"/>
              <a:ext cx="633413" cy="442913"/>
            </a:xfrm>
            <a:custGeom>
              <a:avLst/>
              <a:gdLst>
                <a:gd name="T0" fmla="*/ 16 w 169"/>
                <a:gd name="T1" fmla="*/ 7 h 118"/>
                <a:gd name="T2" fmla="*/ 22 w 169"/>
                <a:gd name="T3" fmla="*/ 5 h 118"/>
                <a:gd name="T4" fmla="*/ 22 w 169"/>
                <a:gd name="T5" fmla="*/ 8 h 118"/>
                <a:gd name="T6" fmla="*/ 22 w 169"/>
                <a:gd name="T7" fmla="*/ 14 h 118"/>
                <a:gd name="T8" fmla="*/ 26 w 169"/>
                <a:gd name="T9" fmla="*/ 25 h 118"/>
                <a:gd name="T10" fmla="*/ 36 w 169"/>
                <a:gd name="T11" fmla="*/ 7 h 118"/>
                <a:gd name="T12" fmla="*/ 49 w 169"/>
                <a:gd name="T13" fmla="*/ 5 h 118"/>
                <a:gd name="T14" fmla="*/ 57 w 169"/>
                <a:gd name="T15" fmla="*/ 19 h 118"/>
                <a:gd name="T16" fmla="*/ 67 w 169"/>
                <a:gd name="T17" fmla="*/ 16 h 118"/>
                <a:gd name="T18" fmla="*/ 81 w 169"/>
                <a:gd name="T19" fmla="*/ 15 h 118"/>
                <a:gd name="T20" fmla="*/ 87 w 169"/>
                <a:gd name="T21" fmla="*/ 21 h 118"/>
                <a:gd name="T22" fmla="*/ 92 w 169"/>
                <a:gd name="T23" fmla="*/ 23 h 118"/>
                <a:gd name="T24" fmla="*/ 95 w 169"/>
                <a:gd name="T25" fmla="*/ 25 h 118"/>
                <a:gd name="T26" fmla="*/ 108 w 169"/>
                <a:gd name="T27" fmla="*/ 28 h 118"/>
                <a:gd name="T28" fmla="*/ 119 w 169"/>
                <a:gd name="T29" fmla="*/ 33 h 118"/>
                <a:gd name="T30" fmla="*/ 123 w 169"/>
                <a:gd name="T31" fmla="*/ 37 h 118"/>
                <a:gd name="T32" fmla="*/ 131 w 169"/>
                <a:gd name="T33" fmla="*/ 44 h 118"/>
                <a:gd name="T34" fmla="*/ 126 w 169"/>
                <a:gd name="T35" fmla="*/ 56 h 118"/>
                <a:gd name="T36" fmla="*/ 138 w 169"/>
                <a:gd name="T37" fmla="*/ 57 h 118"/>
                <a:gd name="T38" fmla="*/ 141 w 169"/>
                <a:gd name="T39" fmla="*/ 64 h 118"/>
                <a:gd name="T40" fmla="*/ 153 w 169"/>
                <a:gd name="T41" fmla="*/ 66 h 118"/>
                <a:gd name="T42" fmla="*/ 160 w 169"/>
                <a:gd name="T43" fmla="*/ 73 h 118"/>
                <a:gd name="T44" fmla="*/ 162 w 169"/>
                <a:gd name="T45" fmla="*/ 78 h 118"/>
                <a:gd name="T46" fmla="*/ 155 w 169"/>
                <a:gd name="T47" fmla="*/ 88 h 118"/>
                <a:gd name="T48" fmla="*/ 146 w 169"/>
                <a:gd name="T49" fmla="*/ 87 h 118"/>
                <a:gd name="T50" fmla="*/ 137 w 169"/>
                <a:gd name="T51" fmla="*/ 78 h 118"/>
                <a:gd name="T52" fmla="*/ 130 w 169"/>
                <a:gd name="T53" fmla="*/ 85 h 118"/>
                <a:gd name="T54" fmla="*/ 140 w 169"/>
                <a:gd name="T55" fmla="*/ 91 h 118"/>
                <a:gd name="T56" fmla="*/ 146 w 169"/>
                <a:gd name="T57" fmla="*/ 101 h 118"/>
                <a:gd name="T58" fmla="*/ 141 w 169"/>
                <a:gd name="T59" fmla="*/ 110 h 118"/>
                <a:gd name="T60" fmla="*/ 123 w 169"/>
                <a:gd name="T61" fmla="*/ 103 h 118"/>
                <a:gd name="T62" fmla="*/ 129 w 169"/>
                <a:gd name="T63" fmla="*/ 110 h 118"/>
                <a:gd name="T64" fmla="*/ 136 w 169"/>
                <a:gd name="T65" fmla="*/ 115 h 118"/>
                <a:gd name="T66" fmla="*/ 129 w 169"/>
                <a:gd name="T67" fmla="*/ 115 h 118"/>
                <a:gd name="T68" fmla="*/ 113 w 169"/>
                <a:gd name="T69" fmla="*/ 109 h 118"/>
                <a:gd name="T70" fmla="*/ 105 w 169"/>
                <a:gd name="T71" fmla="*/ 105 h 118"/>
                <a:gd name="T72" fmla="*/ 101 w 169"/>
                <a:gd name="T73" fmla="*/ 98 h 118"/>
                <a:gd name="T74" fmla="*/ 92 w 169"/>
                <a:gd name="T75" fmla="*/ 82 h 118"/>
                <a:gd name="T76" fmla="*/ 94 w 169"/>
                <a:gd name="T77" fmla="*/ 78 h 118"/>
                <a:gd name="T78" fmla="*/ 96 w 169"/>
                <a:gd name="T79" fmla="*/ 73 h 118"/>
                <a:gd name="T80" fmla="*/ 101 w 169"/>
                <a:gd name="T81" fmla="*/ 66 h 118"/>
                <a:gd name="T82" fmla="*/ 96 w 169"/>
                <a:gd name="T83" fmla="*/ 57 h 118"/>
                <a:gd name="T84" fmla="*/ 91 w 169"/>
                <a:gd name="T85" fmla="*/ 53 h 118"/>
                <a:gd name="T86" fmla="*/ 87 w 169"/>
                <a:gd name="T87" fmla="*/ 53 h 118"/>
                <a:gd name="T88" fmla="*/ 81 w 169"/>
                <a:gd name="T89" fmla="*/ 52 h 118"/>
                <a:gd name="T90" fmla="*/ 70 w 169"/>
                <a:gd name="T91" fmla="*/ 39 h 118"/>
                <a:gd name="T92" fmla="*/ 59 w 169"/>
                <a:gd name="T93" fmla="*/ 42 h 118"/>
                <a:gd name="T94" fmla="*/ 49 w 169"/>
                <a:gd name="T95" fmla="*/ 42 h 118"/>
                <a:gd name="T96" fmla="*/ 37 w 169"/>
                <a:gd name="T97" fmla="*/ 42 h 118"/>
                <a:gd name="T98" fmla="*/ 16 w 169"/>
                <a:gd name="T99" fmla="*/ 37 h 118"/>
                <a:gd name="T100" fmla="*/ 7 w 169"/>
                <a:gd name="T101" fmla="*/ 32 h 118"/>
                <a:gd name="T102" fmla="*/ 4 w 169"/>
                <a:gd name="T103" fmla="*/ 25 h 118"/>
                <a:gd name="T104" fmla="*/ 5 w 169"/>
                <a:gd name="T105" fmla="*/ 19 h 118"/>
                <a:gd name="T106" fmla="*/ 109 w 169"/>
                <a:gd name="T107" fmla="*/ 81 h 118"/>
                <a:gd name="T108" fmla="*/ 116 w 169"/>
                <a:gd name="T109" fmla="*/ 75 h 118"/>
                <a:gd name="T110" fmla="*/ 109 w 169"/>
                <a:gd name="T111" fmla="*/ 8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 h="118">
                  <a:moveTo>
                    <a:pt x="7" y="8"/>
                  </a:moveTo>
                  <a:cubicBezTo>
                    <a:pt x="9" y="12"/>
                    <a:pt x="15" y="3"/>
                    <a:pt x="16" y="7"/>
                  </a:cubicBezTo>
                  <a:cubicBezTo>
                    <a:pt x="18" y="7"/>
                    <a:pt x="17" y="4"/>
                    <a:pt x="18" y="4"/>
                  </a:cubicBezTo>
                  <a:cubicBezTo>
                    <a:pt x="20" y="3"/>
                    <a:pt x="21" y="5"/>
                    <a:pt x="22" y="5"/>
                  </a:cubicBezTo>
                  <a:cubicBezTo>
                    <a:pt x="24" y="5"/>
                    <a:pt x="24" y="0"/>
                    <a:pt x="28" y="4"/>
                  </a:cubicBezTo>
                  <a:cubicBezTo>
                    <a:pt x="28" y="10"/>
                    <a:pt x="24" y="6"/>
                    <a:pt x="22" y="8"/>
                  </a:cubicBezTo>
                  <a:cubicBezTo>
                    <a:pt x="21" y="9"/>
                    <a:pt x="25" y="9"/>
                    <a:pt x="25" y="9"/>
                  </a:cubicBezTo>
                  <a:cubicBezTo>
                    <a:pt x="25" y="11"/>
                    <a:pt x="22" y="12"/>
                    <a:pt x="22" y="14"/>
                  </a:cubicBezTo>
                  <a:cubicBezTo>
                    <a:pt x="22" y="16"/>
                    <a:pt x="23" y="16"/>
                    <a:pt x="23" y="18"/>
                  </a:cubicBezTo>
                  <a:cubicBezTo>
                    <a:pt x="24" y="20"/>
                    <a:pt x="22" y="25"/>
                    <a:pt x="26" y="25"/>
                  </a:cubicBezTo>
                  <a:cubicBezTo>
                    <a:pt x="29" y="24"/>
                    <a:pt x="27" y="17"/>
                    <a:pt x="28" y="14"/>
                  </a:cubicBezTo>
                  <a:cubicBezTo>
                    <a:pt x="34" y="15"/>
                    <a:pt x="34" y="10"/>
                    <a:pt x="36" y="7"/>
                  </a:cubicBezTo>
                  <a:cubicBezTo>
                    <a:pt x="38" y="10"/>
                    <a:pt x="41" y="4"/>
                    <a:pt x="43" y="8"/>
                  </a:cubicBezTo>
                  <a:cubicBezTo>
                    <a:pt x="46" y="8"/>
                    <a:pt x="45" y="4"/>
                    <a:pt x="49" y="5"/>
                  </a:cubicBezTo>
                  <a:cubicBezTo>
                    <a:pt x="48" y="10"/>
                    <a:pt x="52" y="11"/>
                    <a:pt x="56" y="12"/>
                  </a:cubicBezTo>
                  <a:cubicBezTo>
                    <a:pt x="54" y="17"/>
                    <a:pt x="55" y="16"/>
                    <a:pt x="57" y="19"/>
                  </a:cubicBezTo>
                  <a:cubicBezTo>
                    <a:pt x="59" y="18"/>
                    <a:pt x="61" y="18"/>
                    <a:pt x="63" y="19"/>
                  </a:cubicBezTo>
                  <a:cubicBezTo>
                    <a:pt x="66" y="20"/>
                    <a:pt x="66" y="17"/>
                    <a:pt x="67" y="16"/>
                  </a:cubicBezTo>
                  <a:cubicBezTo>
                    <a:pt x="68" y="16"/>
                    <a:pt x="71" y="17"/>
                    <a:pt x="71" y="15"/>
                  </a:cubicBezTo>
                  <a:cubicBezTo>
                    <a:pt x="75" y="16"/>
                    <a:pt x="77" y="16"/>
                    <a:pt x="81" y="15"/>
                  </a:cubicBezTo>
                  <a:cubicBezTo>
                    <a:pt x="81" y="18"/>
                    <a:pt x="85" y="17"/>
                    <a:pt x="84" y="16"/>
                  </a:cubicBezTo>
                  <a:cubicBezTo>
                    <a:pt x="85" y="17"/>
                    <a:pt x="85" y="19"/>
                    <a:pt x="87" y="21"/>
                  </a:cubicBezTo>
                  <a:cubicBezTo>
                    <a:pt x="87" y="21"/>
                    <a:pt x="90" y="21"/>
                    <a:pt x="91" y="22"/>
                  </a:cubicBezTo>
                  <a:cubicBezTo>
                    <a:pt x="92" y="22"/>
                    <a:pt x="91" y="23"/>
                    <a:pt x="92" y="23"/>
                  </a:cubicBezTo>
                  <a:cubicBezTo>
                    <a:pt x="95" y="24"/>
                    <a:pt x="91" y="26"/>
                    <a:pt x="94" y="28"/>
                  </a:cubicBezTo>
                  <a:cubicBezTo>
                    <a:pt x="94" y="28"/>
                    <a:pt x="95" y="25"/>
                    <a:pt x="95" y="25"/>
                  </a:cubicBezTo>
                  <a:cubicBezTo>
                    <a:pt x="97" y="26"/>
                    <a:pt x="97" y="29"/>
                    <a:pt x="101" y="29"/>
                  </a:cubicBezTo>
                  <a:cubicBezTo>
                    <a:pt x="103" y="29"/>
                    <a:pt x="105" y="28"/>
                    <a:pt x="108" y="28"/>
                  </a:cubicBezTo>
                  <a:cubicBezTo>
                    <a:pt x="107" y="33"/>
                    <a:pt x="116" y="30"/>
                    <a:pt x="116" y="35"/>
                  </a:cubicBezTo>
                  <a:cubicBezTo>
                    <a:pt x="118" y="35"/>
                    <a:pt x="119" y="34"/>
                    <a:pt x="119" y="33"/>
                  </a:cubicBezTo>
                  <a:cubicBezTo>
                    <a:pt x="121" y="34"/>
                    <a:pt x="121" y="36"/>
                    <a:pt x="122" y="39"/>
                  </a:cubicBezTo>
                  <a:cubicBezTo>
                    <a:pt x="123" y="39"/>
                    <a:pt x="123" y="38"/>
                    <a:pt x="123" y="37"/>
                  </a:cubicBezTo>
                  <a:cubicBezTo>
                    <a:pt x="125" y="39"/>
                    <a:pt x="127" y="42"/>
                    <a:pt x="131" y="42"/>
                  </a:cubicBezTo>
                  <a:cubicBezTo>
                    <a:pt x="131" y="43"/>
                    <a:pt x="130" y="44"/>
                    <a:pt x="131" y="44"/>
                  </a:cubicBezTo>
                  <a:cubicBezTo>
                    <a:pt x="133" y="47"/>
                    <a:pt x="127" y="49"/>
                    <a:pt x="131" y="50"/>
                  </a:cubicBezTo>
                  <a:cubicBezTo>
                    <a:pt x="130" y="52"/>
                    <a:pt x="126" y="52"/>
                    <a:pt x="126" y="56"/>
                  </a:cubicBezTo>
                  <a:cubicBezTo>
                    <a:pt x="129" y="61"/>
                    <a:pt x="135" y="54"/>
                    <a:pt x="137" y="60"/>
                  </a:cubicBezTo>
                  <a:cubicBezTo>
                    <a:pt x="138" y="60"/>
                    <a:pt x="138" y="58"/>
                    <a:pt x="138" y="57"/>
                  </a:cubicBezTo>
                  <a:cubicBezTo>
                    <a:pt x="141" y="57"/>
                    <a:pt x="139" y="60"/>
                    <a:pt x="140" y="61"/>
                  </a:cubicBezTo>
                  <a:cubicBezTo>
                    <a:pt x="140" y="61"/>
                    <a:pt x="141" y="64"/>
                    <a:pt x="141" y="64"/>
                  </a:cubicBezTo>
                  <a:cubicBezTo>
                    <a:pt x="143" y="64"/>
                    <a:pt x="145" y="61"/>
                    <a:pt x="144" y="67"/>
                  </a:cubicBezTo>
                  <a:cubicBezTo>
                    <a:pt x="147" y="67"/>
                    <a:pt x="148" y="65"/>
                    <a:pt x="153" y="66"/>
                  </a:cubicBezTo>
                  <a:cubicBezTo>
                    <a:pt x="153" y="67"/>
                    <a:pt x="154" y="68"/>
                    <a:pt x="154" y="70"/>
                  </a:cubicBezTo>
                  <a:cubicBezTo>
                    <a:pt x="156" y="70"/>
                    <a:pt x="161" y="68"/>
                    <a:pt x="160" y="73"/>
                  </a:cubicBezTo>
                  <a:cubicBezTo>
                    <a:pt x="165" y="70"/>
                    <a:pt x="162" y="73"/>
                    <a:pt x="167" y="74"/>
                  </a:cubicBezTo>
                  <a:cubicBezTo>
                    <a:pt x="169" y="77"/>
                    <a:pt x="162" y="78"/>
                    <a:pt x="162" y="78"/>
                  </a:cubicBezTo>
                  <a:cubicBezTo>
                    <a:pt x="162" y="79"/>
                    <a:pt x="163" y="80"/>
                    <a:pt x="164" y="80"/>
                  </a:cubicBezTo>
                  <a:cubicBezTo>
                    <a:pt x="160" y="83"/>
                    <a:pt x="157" y="83"/>
                    <a:pt x="155" y="88"/>
                  </a:cubicBezTo>
                  <a:cubicBezTo>
                    <a:pt x="154" y="88"/>
                    <a:pt x="153" y="88"/>
                    <a:pt x="153" y="89"/>
                  </a:cubicBezTo>
                  <a:cubicBezTo>
                    <a:pt x="151" y="89"/>
                    <a:pt x="146" y="89"/>
                    <a:pt x="146" y="87"/>
                  </a:cubicBezTo>
                  <a:cubicBezTo>
                    <a:pt x="146" y="84"/>
                    <a:pt x="138" y="87"/>
                    <a:pt x="140" y="81"/>
                  </a:cubicBezTo>
                  <a:cubicBezTo>
                    <a:pt x="137" y="81"/>
                    <a:pt x="137" y="80"/>
                    <a:pt x="137" y="78"/>
                  </a:cubicBezTo>
                  <a:cubicBezTo>
                    <a:pt x="131" y="78"/>
                    <a:pt x="131" y="78"/>
                    <a:pt x="131" y="78"/>
                  </a:cubicBezTo>
                  <a:cubicBezTo>
                    <a:pt x="128" y="78"/>
                    <a:pt x="131" y="83"/>
                    <a:pt x="130" y="85"/>
                  </a:cubicBezTo>
                  <a:cubicBezTo>
                    <a:pt x="130" y="88"/>
                    <a:pt x="134" y="88"/>
                    <a:pt x="134" y="91"/>
                  </a:cubicBezTo>
                  <a:cubicBezTo>
                    <a:pt x="137" y="89"/>
                    <a:pt x="140" y="94"/>
                    <a:pt x="140" y="91"/>
                  </a:cubicBezTo>
                  <a:cubicBezTo>
                    <a:pt x="142" y="92"/>
                    <a:pt x="143" y="96"/>
                    <a:pt x="143" y="99"/>
                  </a:cubicBezTo>
                  <a:cubicBezTo>
                    <a:pt x="142" y="101"/>
                    <a:pt x="145" y="100"/>
                    <a:pt x="146" y="101"/>
                  </a:cubicBezTo>
                  <a:cubicBezTo>
                    <a:pt x="147" y="104"/>
                    <a:pt x="144" y="110"/>
                    <a:pt x="144" y="113"/>
                  </a:cubicBezTo>
                  <a:cubicBezTo>
                    <a:pt x="141" y="115"/>
                    <a:pt x="142" y="111"/>
                    <a:pt x="141" y="110"/>
                  </a:cubicBezTo>
                  <a:cubicBezTo>
                    <a:pt x="139" y="109"/>
                    <a:pt x="135" y="110"/>
                    <a:pt x="134" y="106"/>
                  </a:cubicBezTo>
                  <a:cubicBezTo>
                    <a:pt x="129" y="107"/>
                    <a:pt x="129" y="102"/>
                    <a:pt x="123" y="103"/>
                  </a:cubicBezTo>
                  <a:cubicBezTo>
                    <a:pt x="123" y="106"/>
                    <a:pt x="128" y="104"/>
                    <a:pt x="129" y="106"/>
                  </a:cubicBezTo>
                  <a:cubicBezTo>
                    <a:pt x="124" y="111"/>
                    <a:pt x="133" y="108"/>
                    <a:pt x="129" y="110"/>
                  </a:cubicBezTo>
                  <a:cubicBezTo>
                    <a:pt x="129" y="112"/>
                    <a:pt x="132" y="112"/>
                    <a:pt x="134" y="113"/>
                  </a:cubicBezTo>
                  <a:cubicBezTo>
                    <a:pt x="135" y="114"/>
                    <a:pt x="134" y="115"/>
                    <a:pt x="136" y="115"/>
                  </a:cubicBezTo>
                  <a:cubicBezTo>
                    <a:pt x="138" y="115"/>
                    <a:pt x="138" y="115"/>
                    <a:pt x="138" y="117"/>
                  </a:cubicBezTo>
                  <a:cubicBezTo>
                    <a:pt x="134" y="118"/>
                    <a:pt x="132" y="117"/>
                    <a:pt x="129" y="115"/>
                  </a:cubicBezTo>
                  <a:cubicBezTo>
                    <a:pt x="127" y="113"/>
                    <a:pt x="123" y="114"/>
                    <a:pt x="120" y="112"/>
                  </a:cubicBezTo>
                  <a:cubicBezTo>
                    <a:pt x="119" y="111"/>
                    <a:pt x="115" y="109"/>
                    <a:pt x="113" y="109"/>
                  </a:cubicBezTo>
                  <a:cubicBezTo>
                    <a:pt x="111" y="109"/>
                    <a:pt x="111" y="107"/>
                    <a:pt x="110" y="106"/>
                  </a:cubicBezTo>
                  <a:cubicBezTo>
                    <a:pt x="109" y="105"/>
                    <a:pt x="106" y="106"/>
                    <a:pt x="105" y="105"/>
                  </a:cubicBezTo>
                  <a:cubicBezTo>
                    <a:pt x="104" y="104"/>
                    <a:pt x="104" y="102"/>
                    <a:pt x="103" y="101"/>
                  </a:cubicBezTo>
                  <a:cubicBezTo>
                    <a:pt x="103" y="100"/>
                    <a:pt x="99" y="101"/>
                    <a:pt x="101" y="98"/>
                  </a:cubicBezTo>
                  <a:cubicBezTo>
                    <a:pt x="95" y="98"/>
                    <a:pt x="94" y="92"/>
                    <a:pt x="91" y="89"/>
                  </a:cubicBezTo>
                  <a:cubicBezTo>
                    <a:pt x="92" y="89"/>
                    <a:pt x="90" y="84"/>
                    <a:pt x="92" y="82"/>
                  </a:cubicBezTo>
                  <a:cubicBezTo>
                    <a:pt x="92" y="82"/>
                    <a:pt x="95" y="83"/>
                    <a:pt x="95" y="82"/>
                  </a:cubicBezTo>
                  <a:cubicBezTo>
                    <a:pt x="95" y="82"/>
                    <a:pt x="93" y="80"/>
                    <a:pt x="94" y="78"/>
                  </a:cubicBezTo>
                  <a:cubicBezTo>
                    <a:pt x="94" y="78"/>
                    <a:pt x="96" y="78"/>
                    <a:pt x="96" y="78"/>
                  </a:cubicBezTo>
                  <a:cubicBezTo>
                    <a:pt x="97" y="77"/>
                    <a:pt x="96" y="74"/>
                    <a:pt x="96" y="73"/>
                  </a:cubicBezTo>
                  <a:cubicBezTo>
                    <a:pt x="97" y="72"/>
                    <a:pt x="99" y="73"/>
                    <a:pt x="99" y="73"/>
                  </a:cubicBezTo>
                  <a:cubicBezTo>
                    <a:pt x="101" y="71"/>
                    <a:pt x="99" y="67"/>
                    <a:pt x="101" y="66"/>
                  </a:cubicBezTo>
                  <a:cubicBezTo>
                    <a:pt x="100" y="64"/>
                    <a:pt x="98" y="64"/>
                    <a:pt x="96" y="64"/>
                  </a:cubicBezTo>
                  <a:cubicBezTo>
                    <a:pt x="96" y="57"/>
                    <a:pt x="96" y="57"/>
                    <a:pt x="96" y="57"/>
                  </a:cubicBezTo>
                  <a:cubicBezTo>
                    <a:pt x="95" y="57"/>
                    <a:pt x="94" y="57"/>
                    <a:pt x="94" y="59"/>
                  </a:cubicBezTo>
                  <a:cubicBezTo>
                    <a:pt x="91" y="57"/>
                    <a:pt x="92" y="54"/>
                    <a:pt x="91" y="53"/>
                  </a:cubicBezTo>
                  <a:cubicBezTo>
                    <a:pt x="90" y="53"/>
                    <a:pt x="89" y="55"/>
                    <a:pt x="88" y="54"/>
                  </a:cubicBezTo>
                  <a:cubicBezTo>
                    <a:pt x="88" y="54"/>
                    <a:pt x="87" y="53"/>
                    <a:pt x="87" y="53"/>
                  </a:cubicBezTo>
                  <a:cubicBezTo>
                    <a:pt x="86" y="52"/>
                    <a:pt x="84" y="50"/>
                    <a:pt x="84" y="50"/>
                  </a:cubicBezTo>
                  <a:cubicBezTo>
                    <a:pt x="83" y="50"/>
                    <a:pt x="82" y="52"/>
                    <a:pt x="81" y="52"/>
                  </a:cubicBezTo>
                  <a:cubicBezTo>
                    <a:pt x="81" y="51"/>
                    <a:pt x="79" y="48"/>
                    <a:pt x="75" y="49"/>
                  </a:cubicBezTo>
                  <a:cubicBezTo>
                    <a:pt x="81" y="42"/>
                    <a:pt x="68" y="46"/>
                    <a:pt x="70" y="39"/>
                  </a:cubicBezTo>
                  <a:cubicBezTo>
                    <a:pt x="66" y="39"/>
                    <a:pt x="63" y="39"/>
                    <a:pt x="63" y="43"/>
                  </a:cubicBezTo>
                  <a:cubicBezTo>
                    <a:pt x="61" y="44"/>
                    <a:pt x="59" y="42"/>
                    <a:pt x="59" y="42"/>
                  </a:cubicBezTo>
                  <a:cubicBezTo>
                    <a:pt x="57" y="42"/>
                    <a:pt x="56" y="43"/>
                    <a:pt x="54" y="43"/>
                  </a:cubicBezTo>
                  <a:cubicBezTo>
                    <a:pt x="52" y="43"/>
                    <a:pt x="51" y="42"/>
                    <a:pt x="49" y="42"/>
                  </a:cubicBezTo>
                  <a:cubicBezTo>
                    <a:pt x="46" y="42"/>
                    <a:pt x="46" y="43"/>
                    <a:pt x="43" y="43"/>
                  </a:cubicBezTo>
                  <a:cubicBezTo>
                    <a:pt x="40" y="43"/>
                    <a:pt x="39" y="42"/>
                    <a:pt x="37" y="42"/>
                  </a:cubicBezTo>
                  <a:cubicBezTo>
                    <a:pt x="31" y="41"/>
                    <a:pt x="26" y="42"/>
                    <a:pt x="19" y="40"/>
                  </a:cubicBezTo>
                  <a:cubicBezTo>
                    <a:pt x="19" y="40"/>
                    <a:pt x="17" y="38"/>
                    <a:pt x="16" y="37"/>
                  </a:cubicBezTo>
                  <a:cubicBezTo>
                    <a:pt x="14" y="37"/>
                    <a:pt x="12" y="38"/>
                    <a:pt x="12" y="35"/>
                  </a:cubicBezTo>
                  <a:cubicBezTo>
                    <a:pt x="10" y="34"/>
                    <a:pt x="5" y="36"/>
                    <a:pt x="7" y="32"/>
                  </a:cubicBezTo>
                  <a:cubicBezTo>
                    <a:pt x="11" y="33"/>
                    <a:pt x="13" y="30"/>
                    <a:pt x="15" y="29"/>
                  </a:cubicBezTo>
                  <a:cubicBezTo>
                    <a:pt x="13" y="26"/>
                    <a:pt x="5" y="28"/>
                    <a:pt x="4" y="25"/>
                  </a:cubicBezTo>
                  <a:cubicBezTo>
                    <a:pt x="3" y="25"/>
                    <a:pt x="2" y="25"/>
                    <a:pt x="2" y="26"/>
                  </a:cubicBezTo>
                  <a:cubicBezTo>
                    <a:pt x="0" y="26"/>
                    <a:pt x="4" y="20"/>
                    <a:pt x="5" y="19"/>
                  </a:cubicBezTo>
                  <a:cubicBezTo>
                    <a:pt x="4" y="14"/>
                    <a:pt x="8" y="13"/>
                    <a:pt x="7" y="8"/>
                  </a:cubicBezTo>
                  <a:moveTo>
                    <a:pt x="109" y="81"/>
                  </a:moveTo>
                  <a:cubicBezTo>
                    <a:pt x="110" y="78"/>
                    <a:pt x="116" y="80"/>
                    <a:pt x="119" y="80"/>
                  </a:cubicBezTo>
                  <a:cubicBezTo>
                    <a:pt x="119" y="77"/>
                    <a:pt x="117" y="77"/>
                    <a:pt x="116" y="75"/>
                  </a:cubicBezTo>
                  <a:cubicBezTo>
                    <a:pt x="114" y="73"/>
                    <a:pt x="111" y="75"/>
                    <a:pt x="108" y="73"/>
                  </a:cubicBezTo>
                  <a:cubicBezTo>
                    <a:pt x="108" y="75"/>
                    <a:pt x="106" y="81"/>
                    <a:pt x="109" y="81"/>
                  </a:cubicBezTo>
                </a:path>
              </a:pathLst>
            </a:custGeom>
            <a:grpFill/>
            <a:ln>
              <a:noFill/>
            </a:ln>
          </p:spPr>
          <p:txBody>
            <a:bodyPr/>
            <a:lstStyle/>
            <a:p>
              <a:pPr defTabSz="1228090">
                <a:defRPr/>
              </a:pPr>
              <a:endParaRPr lang="zh-CN" altLang="en-US" sz="2400"/>
            </a:p>
          </p:txBody>
        </p:sp>
        <p:sp>
          <p:nvSpPr>
            <p:cNvPr id="93" name="Freeform 94"/>
            <p:cNvSpPr/>
            <p:nvPr/>
          </p:nvSpPr>
          <p:spPr bwMode="auto">
            <a:xfrm>
              <a:off x="1816100" y="1190625"/>
              <a:ext cx="388938" cy="193675"/>
            </a:xfrm>
            <a:custGeom>
              <a:avLst/>
              <a:gdLst>
                <a:gd name="T0" fmla="*/ 12 w 104"/>
                <a:gd name="T1" fmla="*/ 40 h 52"/>
                <a:gd name="T2" fmla="*/ 13 w 104"/>
                <a:gd name="T3" fmla="*/ 36 h 52"/>
                <a:gd name="T4" fmla="*/ 19 w 104"/>
                <a:gd name="T5" fmla="*/ 34 h 52"/>
                <a:gd name="T6" fmla="*/ 22 w 104"/>
                <a:gd name="T7" fmla="*/ 33 h 52"/>
                <a:gd name="T8" fmla="*/ 37 w 104"/>
                <a:gd name="T9" fmla="*/ 31 h 52"/>
                <a:gd name="T10" fmla="*/ 22 w 104"/>
                <a:gd name="T11" fmla="*/ 30 h 52"/>
                <a:gd name="T12" fmla="*/ 20 w 104"/>
                <a:gd name="T13" fmla="*/ 29 h 52"/>
                <a:gd name="T14" fmla="*/ 16 w 104"/>
                <a:gd name="T15" fmla="*/ 30 h 52"/>
                <a:gd name="T16" fmla="*/ 7 w 104"/>
                <a:gd name="T17" fmla="*/ 29 h 52"/>
                <a:gd name="T18" fmla="*/ 15 w 104"/>
                <a:gd name="T19" fmla="*/ 23 h 52"/>
                <a:gd name="T20" fmla="*/ 19 w 104"/>
                <a:gd name="T21" fmla="*/ 23 h 52"/>
                <a:gd name="T22" fmla="*/ 3 w 104"/>
                <a:gd name="T23" fmla="*/ 20 h 52"/>
                <a:gd name="T24" fmla="*/ 0 w 104"/>
                <a:gd name="T25" fmla="*/ 16 h 52"/>
                <a:gd name="T26" fmla="*/ 7 w 104"/>
                <a:gd name="T27" fmla="*/ 10 h 52"/>
                <a:gd name="T28" fmla="*/ 7 w 104"/>
                <a:gd name="T29" fmla="*/ 9 h 52"/>
                <a:gd name="T30" fmla="*/ 22 w 104"/>
                <a:gd name="T31" fmla="*/ 3 h 52"/>
                <a:gd name="T32" fmla="*/ 26 w 104"/>
                <a:gd name="T33" fmla="*/ 1 h 52"/>
                <a:gd name="T34" fmla="*/ 29 w 104"/>
                <a:gd name="T35" fmla="*/ 2 h 52"/>
                <a:gd name="T36" fmla="*/ 31 w 104"/>
                <a:gd name="T37" fmla="*/ 8 h 52"/>
                <a:gd name="T38" fmla="*/ 29 w 104"/>
                <a:gd name="T39" fmla="*/ 9 h 52"/>
                <a:gd name="T40" fmla="*/ 31 w 104"/>
                <a:gd name="T41" fmla="*/ 10 h 52"/>
                <a:gd name="T42" fmla="*/ 33 w 104"/>
                <a:gd name="T43" fmla="*/ 8 h 52"/>
                <a:gd name="T44" fmla="*/ 41 w 104"/>
                <a:gd name="T45" fmla="*/ 6 h 52"/>
                <a:gd name="T46" fmla="*/ 45 w 104"/>
                <a:gd name="T47" fmla="*/ 13 h 52"/>
                <a:gd name="T48" fmla="*/ 51 w 104"/>
                <a:gd name="T49" fmla="*/ 10 h 52"/>
                <a:gd name="T50" fmla="*/ 55 w 104"/>
                <a:gd name="T51" fmla="*/ 6 h 52"/>
                <a:gd name="T52" fmla="*/ 59 w 104"/>
                <a:gd name="T53" fmla="*/ 8 h 52"/>
                <a:gd name="T54" fmla="*/ 61 w 104"/>
                <a:gd name="T55" fmla="*/ 13 h 52"/>
                <a:gd name="T56" fmla="*/ 64 w 104"/>
                <a:gd name="T57" fmla="*/ 19 h 52"/>
                <a:gd name="T58" fmla="*/ 69 w 104"/>
                <a:gd name="T59" fmla="*/ 15 h 52"/>
                <a:gd name="T60" fmla="*/ 65 w 104"/>
                <a:gd name="T61" fmla="*/ 12 h 52"/>
                <a:gd name="T62" fmla="*/ 65 w 104"/>
                <a:gd name="T63" fmla="*/ 3 h 52"/>
                <a:gd name="T64" fmla="*/ 71 w 104"/>
                <a:gd name="T65" fmla="*/ 2 h 52"/>
                <a:gd name="T66" fmla="*/ 76 w 104"/>
                <a:gd name="T67" fmla="*/ 12 h 52"/>
                <a:gd name="T68" fmla="*/ 80 w 104"/>
                <a:gd name="T69" fmla="*/ 15 h 52"/>
                <a:gd name="T70" fmla="*/ 83 w 104"/>
                <a:gd name="T71" fmla="*/ 19 h 52"/>
                <a:gd name="T72" fmla="*/ 82 w 104"/>
                <a:gd name="T73" fmla="*/ 23 h 52"/>
                <a:gd name="T74" fmla="*/ 86 w 104"/>
                <a:gd name="T75" fmla="*/ 29 h 52"/>
                <a:gd name="T76" fmla="*/ 99 w 104"/>
                <a:gd name="T77" fmla="*/ 30 h 52"/>
                <a:gd name="T78" fmla="*/ 103 w 104"/>
                <a:gd name="T79" fmla="*/ 34 h 52"/>
                <a:gd name="T80" fmla="*/ 104 w 104"/>
                <a:gd name="T81" fmla="*/ 37 h 52"/>
                <a:gd name="T82" fmla="*/ 93 w 104"/>
                <a:gd name="T83" fmla="*/ 37 h 52"/>
                <a:gd name="T84" fmla="*/ 96 w 104"/>
                <a:gd name="T85" fmla="*/ 47 h 52"/>
                <a:gd name="T86" fmla="*/ 80 w 104"/>
                <a:gd name="T87" fmla="*/ 47 h 52"/>
                <a:gd name="T88" fmla="*/ 61 w 104"/>
                <a:gd name="T89" fmla="*/ 47 h 52"/>
                <a:gd name="T90" fmla="*/ 54 w 104"/>
                <a:gd name="T91" fmla="*/ 48 h 52"/>
                <a:gd name="T92" fmla="*/ 52 w 104"/>
                <a:gd name="T93" fmla="*/ 51 h 52"/>
                <a:gd name="T94" fmla="*/ 34 w 104"/>
                <a:gd name="T95" fmla="*/ 51 h 52"/>
                <a:gd name="T96" fmla="*/ 29 w 104"/>
                <a:gd name="T97" fmla="*/ 43 h 52"/>
                <a:gd name="T98" fmla="*/ 17 w 104"/>
                <a:gd name="T99" fmla="*/ 40 h 52"/>
                <a:gd name="T100" fmla="*/ 16 w 104"/>
                <a:gd name="T101" fmla="*/ 41 h 52"/>
                <a:gd name="T102" fmla="*/ 16 w 104"/>
                <a:gd name="T103" fmla="*/ 38 h 52"/>
                <a:gd name="T104" fmla="*/ 12 w 104"/>
                <a:gd name="T105"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52">
                  <a:moveTo>
                    <a:pt x="12" y="40"/>
                  </a:moveTo>
                  <a:cubicBezTo>
                    <a:pt x="9" y="40"/>
                    <a:pt x="12" y="36"/>
                    <a:pt x="13" y="36"/>
                  </a:cubicBezTo>
                  <a:cubicBezTo>
                    <a:pt x="13" y="34"/>
                    <a:pt x="17" y="35"/>
                    <a:pt x="19" y="34"/>
                  </a:cubicBezTo>
                  <a:cubicBezTo>
                    <a:pt x="20" y="34"/>
                    <a:pt x="20" y="33"/>
                    <a:pt x="22" y="33"/>
                  </a:cubicBezTo>
                  <a:cubicBezTo>
                    <a:pt x="27" y="32"/>
                    <a:pt x="33" y="35"/>
                    <a:pt x="37" y="31"/>
                  </a:cubicBezTo>
                  <a:cubicBezTo>
                    <a:pt x="36" y="28"/>
                    <a:pt x="27" y="31"/>
                    <a:pt x="22" y="30"/>
                  </a:cubicBezTo>
                  <a:cubicBezTo>
                    <a:pt x="21" y="30"/>
                    <a:pt x="20" y="29"/>
                    <a:pt x="20" y="29"/>
                  </a:cubicBezTo>
                  <a:cubicBezTo>
                    <a:pt x="19" y="29"/>
                    <a:pt x="18" y="30"/>
                    <a:pt x="16" y="30"/>
                  </a:cubicBezTo>
                  <a:cubicBezTo>
                    <a:pt x="13" y="30"/>
                    <a:pt x="10" y="28"/>
                    <a:pt x="7" y="29"/>
                  </a:cubicBezTo>
                  <a:cubicBezTo>
                    <a:pt x="4" y="25"/>
                    <a:pt x="14" y="26"/>
                    <a:pt x="15" y="23"/>
                  </a:cubicBezTo>
                  <a:cubicBezTo>
                    <a:pt x="15" y="21"/>
                    <a:pt x="18" y="23"/>
                    <a:pt x="19" y="23"/>
                  </a:cubicBezTo>
                  <a:cubicBezTo>
                    <a:pt x="18" y="15"/>
                    <a:pt x="10" y="23"/>
                    <a:pt x="3" y="20"/>
                  </a:cubicBezTo>
                  <a:cubicBezTo>
                    <a:pt x="0" y="18"/>
                    <a:pt x="6" y="16"/>
                    <a:pt x="0" y="16"/>
                  </a:cubicBezTo>
                  <a:cubicBezTo>
                    <a:pt x="2" y="13"/>
                    <a:pt x="2" y="9"/>
                    <a:pt x="7" y="10"/>
                  </a:cubicBezTo>
                  <a:cubicBezTo>
                    <a:pt x="9" y="10"/>
                    <a:pt x="8" y="9"/>
                    <a:pt x="7" y="9"/>
                  </a:cubicBezTo>
                  <a:cubicBezTo>
                    <a:pt x="10" y="6"/>
                    <a:pt x="16" y="5"/>
                    <a:pt x="22" y="3"/>
                  </a:cubicBezTo>
                  <a:cubicBezTo>
                    <a:pt x="23" y="3"/>
                    <a:pt x="23" y="0"/>
                    <a:pt x="26" y="1"/>
                  </a:cubicBezTo>
                  <a:cubicBezTo>
                    <a:pt x="26" y="2"/>
                    <a:pt x="27" y="2"/>
                    <a:pt x="29" y="2"/>
                  </a:cubicBezTo>
                  <a:cubicBezTo>
                    <a:pt x="28" y="6"/>
                    <a:pt x="26" y="7"/>
                    <a:pt x="31" y="8"/>
                  </a:cubicBezTo>
                  <a:cubicBezTo>
                    <a:pt x="31" y="9"/>
                    <a:pt x="30" y="9"/>
                    <a:pt x="29" y="9"/>
                  </a:cubicBezTo>
                  <a:cubicBezTo>
                    <a:pt x="28" y="10"/>
                    <a:pt x="30" y="11"/>
                    <a:pt x="31" y="10"/>
                  </a:cubicBezTo>
                  <a:cubicBezTo>
                    <a:pt x="33" y="10"/>
                    <a:pt x="32" y="8"/>
                    <a:pt x="33" y="8"/>
                  </a:cubicBezTo>
                  <a:cubicBezTo>
                    <a:pt x="36" y="6"/>
                    <a:pt x="38" y="7"/>
                    <a:pt x="41" y="6"/>
                  </a:cubicBezTo>
                  <a:cubicBezTo>
                    <a:pt x="43" y="8"/>
                    <a:pt x="46" y="9"/>
                    <a:pt x="45" y="13"/>
                  </a:cubicBezTo>
                  <a:cubicBezTo>
                    <a:pt x="48" y="13"/>
                    <a:pt x="47" y="9"/>
                    <a:pt x="51" y="10"/>
                  </a:cubicBezTo>
                  <a:cubicBezTo>
                    <a:pt x="52" y="9"/>
                    <a:pt x="54" y="8"/>
                    <a:pt x="55" y="6"/>
                  </a:cubicBezTo>
                  <a:cubicBezTo>
                    <a:pt x="56" y="7"/>
                    <a:pt x="57" y="8"/>
                    <a:pt x="59" y="8"/>
                  </a:cubicBezTo>
                  <a:cubicBezTo>
                    <a:pt x="60" y="10"/>
                    <a:pt x="60" y="11"/>
                    <a:pt x="61" y="13"/>
                  </a:cubicBezTo>
                  <a:cubicBezTo>
                    <a:pt x="62" y="15"/>
                    <a:pt x="65" y="15"/>
                    <a:pt x="64" y="19"/>
                  </a:cubicBezTo>
                  <a:cubicBezTo>
                    <a:pt x="66" y="18"/>
                    <a:pt x="66" y="15"/>
                    <a:pt x="69" y="15"/>
                  </a:cubicBezTo>
                  <a:cubicBezTo>
                    <a:pt x="69" y="13"/>
                    <a:pt x="66" y="13"/>
                    <a:pt x="65" y="12"/>
                  </a:cubicBezTo>
                  <a:cubicBezTo>
                    <a:pt x="64" y="9"/>
                    <a:pt x="66" y="7"/>
                    <a:pt x="65" y="3"/>
                  </a:cubicBezTo>
                  <a:cubicBezTo>
                    <a:pt x="68" y="4"/>
                    <a:pt x="68" y="2"/>
                    <a:pt x="71" y="2"/>
                  </a:cubicBezTo>
                  <a:cubicBezTo>
                    <a:pt x="71" y="5"/>
                    <a:pt x="74" y="8"/>
                    <a:pt x="76" y="12"/>
                  </a:cubicBezTo>
                  <a:cubicBezTo>
                    <a:pt x="77" y="12"/>
                    <a:pt x="79" y="18"/>
                    <a:pt x="80" y="15"/>
                  </a:cubicBezTo>
                  <a:cubicBezTo>
                    <a:pt x="82" y="15"/>
                    <a:pt x="81" y="19"/>
                    <a:pt x="83" y="19"/>
                  </a:cubicBezTo>
                  <a:cubicBezTo>
                    <a:pt x="83" y="21"/>
                    <a:pt x="83" y="23"/>
                    <a:pt x="82" y="23"/>
                  </a:cubicBezTo>
                  <a:cubicBezTo>
                    <a:pt x="82" y="26"/>
                    <a:pt x="87" y="24"/>
                    <a:pt x="86" y="29"/>
                  </a:cubicBezTo>
                  <a:cubicBezTo>
                    <a:pt x="91" y="26"/>
                    <a:pt x="92" y="31"/>
                    <a:pt x="99" y="30"/>
                  </a:cubicBezTo>
                  <a:cubicBezTo>
                    <a:pt x="96" y="36"/>
                    <a:pt x="102" y="33"/>
                    <a:pt x="103" y="34"/>
                  </a:cubicBezTo>
                  <a:cubicBezTo>
                    <a:pt x="103" y="34"/>
                    <a:pt x="100" y="38"/>
                    <a:pt x="104" y="37"/>
                  </a:cubicBezTo>
                  <a:cubicBezTo>
                    <a:pt x="102" y="44"/>
                    <a:pt x="99" y="35"/>
                    <a:pt x="93" y="37"/>
                  </a:cubicBezTo>
                  <a:cubicBezTo>
                    <a:pt x="92" y="43"/>
                    <a:pt x="98" y="41"/>
                    <a:pt x="96" y="47"/>
                  </a:cubicBezTo>
                  <a:cubicBezTo>
                    <a:pt x="91" y="48"/>
                    <a:pt x="84" y="50"/>
                    <a:pt x="80" y="47"/>
                  </a:cubicBezTo>
                  <a:cubicBezTo>
                    <a:pt x="76" y="44"/>
                    <a:pt x="67" y="43"/>
                    <a:pt x="61" y="47"/>
                  </a:cubicBezTo>
                  <a:cubicBezTo>
                    <a:pt x="59" y="48"/>
                    <a:pt x="57" y="47"/>
                    <a:pt x="54" y="48"/>
                  </a:cubicBezTo>
                  <a:cubicBezTo>
                    <a:pt x="53" y="49"/>
                    <a:pt x="53" y="50"/>
                    <a:pt x="52" y="51"/>
                  </a:cubicBezTo>
                  <a:cubicBezTo>
                    <a:pt x="49" y="49"/>
                    <a:pt x="41" y="52"/>
                    <a:pt x="34" y="51"/>
                  </a:cubicBezTo>
                  <a:cubicBezTo>
                    <a:pt x="32" y="48"/>
                    <a:pt x="30" y="46"/>
                    <a:pt x="29" y="43"/>
                  </a:cubicBezTo>
                  <a:cubicBezTo>
                    <a:pt x="24" y="42"/>
                    <a:pt x="18" y="44"/>
                    <a:pt x="17" y="40"/>
                  </a:cubicBezTo>
                  <a:cubicBezTo>
                    <a:pt x="16" y="40"/>
                    <a:pt x="16" y="40"/>
                    <a:pt x="16" y="41"/>
                  </a:cubicBezTo>
                  <a:cubicBezTo>
                    <a:pt x="14" y="41"/>
                    <a:pt x="14" y="38"/>
                    <a:pt x="16" y="38"/>
                  </a:cubicBezTo>
                  <a:cubicBezTo>
                    <a:pt x="16" y="36"/>
                    <a:pt x="12" y="39"/>
                    <a:pt x="12" y="40"/>
                  </a:cubicBezTo>
                </a:path>
              </a:pathLst>
            </a:custGeom>
            <a:grpFill/>
            <a:ln>
              <a:noFill/>
            </a:ln>
          </p:spPr>
          <p:txBody>
            <a:bodyPr/>
            <a:lstStyle/>
            <a:p>
              <a:pPr defTabSz="1228090">
                <a:defRPr/>
              </a:pPr>
              <a:endParaRPr lang="zh-CN" altLang="en-US" sz="2400"/>
            </a:p>
          </p:txBody>
        </p:sp>
        <p:sp>
          <p:nvSpPr>
            <p:cNvPr id="94" name="Freeform 95"/>
            <p:cNvSpPr>
              <a:spLocks noEditPoints="1"/>
            </p:cNvSpPr>
            <p:nvPr/>
          </p:nvSpPr>
          <p:spPr bwMode="auto">
            <a:xfrm>
              <a:off x="776287" y="1235075"/>
              <a:ext cx="2790825" cy="3240088"/>
            </a:xfrm>
            <a:custGeom>
              <a:avLst/>
              <a:gdLst>
                <a:gd name="T0" fmla="*/ 486 w 744"/>
                <a:gd name="T1" fmla="*/ 57 h 864"/>
                <a:gd name="T2" fmla="*/ 437 w 744"/>
                <a:gd name="T3" fmla="*/ 91 h 864"/>
                <a:gd name="T4" fmla="*/ 432 w 744"/>
                <a:gd name="T5" fmla="*/ 142 h 864"/>
                <a:gd name="T6" fmla="*/ 492 w 744"/>
                <a:gd name="T7" fmla="*/ 182 h 864"/>
                <a:gd name="T8" fmla="*/ 512 w 744"/>
                <a:gd name="T9" fmla="*/ 127 h 864"/>
                <a:gd name="T10" fmla="*/ 562 w 744"/>
                <a:gd name="T11" fmla="*/ 126 h 864"/>
                <a:gd name="T12" fmla="*/ 609 w 744"/>
                <a:gd name="T13" fmla="*/ 139 h 864"/>
                <a:gd name="T14" fmla="*/ 627 w 744"/>
                <a:gd name="T15" fmla="*/ 186 h 864"/>
                <a:gd name="T16" fmla="*/ 569 w 744"/>
                <a:gd name="T17" fmla="*/ 207 h 864"/>
                <a:gd name="T18" fmla="*/ 604 w 744"/>
                <a:gd name="T19" fmla="*/ 228 h 864"/>
                <a:gd name="T20" fmla="*/ 590 w 744"/>
                <a:gd name="T21" fmla="*/ 236 h 864"/>
                <a:gd name="T22" fmla="*/ 527 w 744"/>
                <a:gd name="T23" fmla="*/ 282 h 864"/>
                <a:gd name="T24" fmla="*/ 501 w 744"/>
                <a:gd name="T25" fmla="*/ 360 h 864"/>
                <a:gd name="T26" fmla="*/ 446 w 744"/>
                <a:gd name="T27" fmla="*/ 329 h 864"/>
                <a:gd name="T28" fmla="*/ 402 w 744"/>
                <a:gd name="T29" fmla="*/ 388 h 864"/>
                <a:gd name="T30" fmla="*/ 451 w 744"/>
                <a:gd name="T31" fmla="*/ 412 h 864"/>
                <a:gd name="T32" fmla="*/ 520 w 744"/>
                <a:gd name="T33" fmla="*/ 459 h 864"/>
                <a:gd name="T34" fmla="*/ 576 w 744"/>
                <a:gd name="T35" fmla="*/ 450 h 864"/>
                <a:gd name="T36" fmla="*/ 665 w 744"/>
                <a:gd name="T37" fmla="*/ 488 h 864"/>
                <a:gd name="T38" fmla="*/ 743 w 744"/>
                <a:gd name="T39" fmla="*/ 536 h 864"/>
                <a:gd name="T40" fmla="*/ 710 w 744"/>
                <a:gd name="T41" fmla="*/ 644 h 864"/>
                <a:gd name="T42" fmla="*/ 666 w 744"/>
                <a:gd name="T43" fmla="*/ 691 h 864"/>
                <a:gd name="T44" fmla="*/ 624 w 744"/>
                <a:gd name="T45" fmla="*/ 738 h 864"/>
                <a:gd name="T46" fmla="*/ 586 w 744"/>
                <a:gd name="T47" fmla="*/ 781 h 864"/>
                <a:gd name="T48" fmla="*/ 569 w 744"/>
                <a:gd name="T49" fmla="*/ 815 h 864"/>
                <a:gd name="T50" fmla="*/ 538 w 744"/>
                <a:gd name="T51" fmla="*/ 849 h 864"/>
                <a:gd name="T52" fmla="*/ 529 w 744"/>
                <a:gd name="T53" fmla="*/ 802 h 864"/>
                <a:gd name="T54" fmla="*/ 552 w 744"/>
                <a:gd name="T55" fmla="*/ 705 h 864"/>
                <a:gd name="T56" fmla="*/ 550 w 744"/>
                <a:gd name="T57" fmla="*/ 613 h 864"/>
                <a:gd name="T58" fmla="*/ 501 w 744"/>
                <a:gd name="T59" fmla="*/ 550 h 864"/>
                <a:gd name="T60" fmla="*/ 510 w 744"/>
                <a:gd name="T61" fmla="*/ 498 h 864"/>
                <a:gd name="T62" fmla="*/ 467 w 744"/>
                <a:gd name="T63" fmla="*/ 443 h 864"/>
                <a:gd name="T64" fmla="*/ 421 w 744"/>
                <a:gd name="T65" fmla="*/ 415 h 864"/>
                <a:gd name="T66" fmla="*/ 349 w 744"/>
                <a:gd name="T67" fmla="*/ 374 h 864"/>
                <a:gd name="T68" fmla="*/ 308 w 744"/>
                <a:gd name="T69" fmla="*/ 332 h 864"/>
                <a:gd name="T70" fmla="*/ 308 w 744"/>
                <a:gd name="T71" fmla="*/ 349 h 864"/>
                <a:gd name="T72" fmla="*/ 266 w 744"/>
                <a:gd name="T73" fmla="*/ 296 h 864"/>
                <a:gd name="T74" fmla="*/ 240 w 744"/>
                <a:gd name="T75" fmla="*/ 202 h 864"/>
                <a:gd name="T76" fmla="*/ 224 w 744"/>
                <a:gd name="T77" fmla="*/ 177 h 864"/>
                <a:gd name="T78" fmla="*/ 183 w 744"/>
                <a:gd name="T79" fmla="*/ 132 h 864"/>
                <a:gd name="T80" fmla="*/ 113 w 744"/>
                <a:gd name="T81" fmla="*/ 109 h 864"/>
                <a:gd name="T82" fmla="*/ 78 w 744"/>
                <a:gd name="T83" fmla="*/ 127 h 864"/>
                <a:gd name="T84" fmla="*/ 43 w 744"/>
                <a:gd name="T85" fmla="*/ 150 h 864"/>
                <a:gd name="T86" fmla="*/ 18 w 744"/>
                <a:gd name="T87" fmla="*/ 116 h 864"/>
                <a:gd name="T88" fmla="*/ 7 w 744"/>
                <a:gd name="T89" fmla="*/ 74 h 864"/>
                <a:gd name="T90" fmla="*/ 21 w 744"/>
                <a:gd name="T91" fmla="*/ 48 h 864"/>
                <a:gd name="T92" fmla="*/ 71 w 744"/>
                <a:gd name="T93" fmla="*/ 17 h 864"/>
                <a:gd name="T94" fmla="*/ 192 w 744"/>
                <a:gd name="T95" fmla="*/ 29 h 864"/>
                <a:gd name="T96" fmla="*/ 249 w 744"/>
                <a:gd name="T97" fmla="*/ 32 h 864"/>
                <a:gd name="T98" fmla="*/ 339 w 744"/>
                <a:gd name="T99" fmla="*/ 56 h 864"/>
                <a:gd name="T100" fmla="*/ 404 w 744"/>
                <a:gd name="T101" fmla="*/ 41 h 864"/>
                <a:gd name="T102" fmla="*/ 422 w 744"/>
                <a:gd name="T103" fmla="*/ 10 h 864"/>
                <a:gd name="T104" fmla="*/ 456 w 744"/>
                <a:gd name="T105" fmla="*/ 39 h 864"/>
                <a:gd name="T106" fmla="*/ 244 w 744"/>
                <a:gd name="T107" fmla="*/ 66 h 864"/>
                <a:gd name="T108" fmla="*/ 314 w 744"/>
                <a:gd name="T109" fmla="*/ 102 h 864"/>
                <a:gd name="T110" fmla="*/ 303 w 744"/>
                <a:gd name="T111" fmla="*/ 101 h 864"/>
                <a:gd name="T112" fmla="*/ 401 w 744"/>
                <a:gd name="T113" fmla="*/ 189 h 864"/>
                <a:gd name="T114" fmla="*/ 433 w 744"/>
                <a:gd name="T115" fmla="*/ 223 h 864"/>
                <a:gd name="T116" fmla="*/ 461 w 744"/>
                <a:gd name="T117" fmla="*/ 205 h 864"/>
                <a:gd name="T118" fmla="*/ 456 w 744"/>
                <a:gd name="T119" fmla="*/ 257 h 864"/>
                <a:gd name="T120" fmla="*/ 505 w 744"/>
                <a:gd name="T121" fmla="*/ 240 h 864"/>
                <a:gd name="T122" fmla="*/ 491 w 744"/>
                <a:gd name="T123" fmla="*/ 255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864">
                  <a:moveTo>
                    <a:pt x="453" y="48"/>
                  </a:moveTo>
                  <a:cubicBezTo>
                    <a:pt x="453" y="50"/>
                    <a:pt x="457" y="45"/>
                    <a:pt x="456" y="52"/>
                  </a:cubicBezTo>
                  <a:cubicBezTo>
                    <a:pt x="460" y="52"/>
                    <a:pt x="460" y="52"/>
                    <a:pt x="460" y="52"/>
                  </a:cubicBezTo>
                  <a:cubicBezTo>
                    <a:pt x="462" y="51"/>
                    <a:pt x="463" y="48"/>
                    <a:pt x="463" y="45"/>
                  </a:cubicBezTo>
                  <a:cubicBezTo>
                    <a:pt x="464" y="44"/>
                    <a:pt x="466" y="43"/>
                    <a:pt x="465" y="41"/>
                  </a:cubicBezTo>
                  <a:cubicBezTo>
                    <a:pt x="470" y="42"/>
                    <a:pt x="467" y="36"/>
                    <a:pt x="471" y="38"/>
                  </a:cubicBezTo>
                  <a:cubicBezTo>
                    <a:pt x="471" y="28"/>
                    <a:pt x="471" y="28"/>
                    <a:pt x="471" y="28"/>
                  </a:cubicBezTo>
                  <a:cubicBezTo>
                    <a:pt x="476" y="27"/>
                    <a:pt x="478" y="26"/>
                    <a:pt x="482" y="28"/>
                  </a:cubicBezTo>
                  <a:cubicBezTo>
                    <a:pt x="484" y="28"/>
                    <a:pt x="483" y="31"/>
                    <a:pt x="484" y="32"/>
                  </a:cubicBezTo>
                  <a:cubicBezTo>
                    <a:pt x="484" y="32"/>
                    <a:pt x="486" y="32"/>
                    <a:pt x="486" y="32"/>
                  </a:cubicBezTo>
                  <a:cubicBezTo>
                    <a:pt x="488" y="33"/>
                    <a:pt x="489" y="35"/>
                    <a:pt x="491" y="35"/>
                  </a:cubicBezTo>
                  <a:cubicBezTo>
                    <a:pt x="491" y="39"/>
                    <a:pt x="489" y="41"/>
                    <a:pt x="486" y="42"/>
                  </a:cubicBezTo>
                  <a:cubicBezTo>
                    <a:pt x="489" y="44"/>
                    <a:pt x="488" y="49"/>
                    <a:pt x="492" y="50"/>
                  </a:cubicBezTo>
                  <a:cubicBezTo>
                    <a:pt x="491" y="54"/>
                    <a:pt x="487" y="54"/>
                    <a:pt x="486" y="57"/>
                  </a:cubicBezTo>
                  <a:cubicBezTo>
                    <a:pt x="484" y="57"/>
                    <a:pt x="483" y="60"/>
                    <a:pt x="482" y="57"/>
                  </a:cubicBezTo>
                  <a:cubicBezTo>
                    <a:pt x="480" y="59"/>
                    <a:pt x="480" y="62"/>
                    <a:pt x="478" y="64"/>
                  </a:cubicBezTo>
                  <a:cubicBezTo>
                    <a:pt x="476" y="63"/>
                    <a:pt x="479" y="60"/>
                    <a:pt x="472" y="62"/>
                  </a:cubicBezTo>
                  <a:cubicBezTo>
                    <a:pt x="472" y="60"/>
                    <a:pt x="474" y="60"/>
                    <a:pt x="475" y="60"/>
                  </a:cubicBezTo>
                  <a:cubicBezTo>
                    <a:pt x="472" y="56"/>
                    <a:pt x="467" y="61"/>
                    <a:pt x="463" y="60"/>
                  </a:cubicBezTo>
                  <a:cubicBezTo>
                    <a:pt x="464" y="65"/>
                    <a:pt x="463" y="63"/>
                    <a:pt x="463" y="69"/>
                  </a:cubicBezTo>
                  <a:cubicBezTo>
                    <a:pt x="461" y="69"/>
                    <a:pt x="462" y="67"/>
                    <a:pt x="461" y="66"/>
                  </a:cubicBezTo>
                  <a:cubicBezTo>
                    <a:pt x="458" y="66"/>
                    <a:pt x="459" y="71"/>
                    <a:pt x="454" y="70"/>
                  </a:cubicBezTo>
                  <a:cubicBezTo>
                    <a:pt x="455" y="72"/>
                    <a:pt x="457" y="71"/>
                    <a:pt x="457" y="73"/>
                  </a:cubicBezTo>
                  <a:cubicBezTo>
                    <a:pt x="457" y="75"/>
                    <a:pt x="455" y="76"/>
                    <a:pt x="456" y="78"/>
                  </a:cubicBezTo>
                  <a:cubicBezTo>
                    <a:pt x="452" y="75"/>
                    <a:pt x="448" y="84"/>
                    <a:pt x="447" y="83"/>
                  </a:cubicBezTo>
                  <a:cubicBezTo>
                    <a:pt x="446" y="82"/>
                    <a:pt x="445" y="81"/>
                    <a:pt x="444" y="85"/>
                  </a:cubicBezTo>
                  <a:cubicBezTo>
                    <a:pt x="439" y="85"/>
                    <a:pt x="439" y="85"/>
                    <a:pt x="439" y="85"/>
                  </a:cubicBezTo>
                  <a:cubicBezTo>
                    <a:pt x="437" y="86"/>
                    <a:pt x="438" y="89"/>
                    <a:pt x="437" y="91"/>
                  </a:cubicBezTo>
                  <a:cubicBezTo>
                    <a:pt x="436" y="89"/>
                    <a:pt x="435" y="90"/>
                    <a:pt x="435" y="92"/>
                  </a:cubicBezTo>
                  <a:cubicBezTo>
                    <a:pt x="432" y="90"/>
                    <a:pt x="431" y="92"/>
                    <a:pt x="428" y="92"/>
                  </a:cubicBezTo>
                  <a:cubicBezTo>
                    <a:pt x="429" y="94"/>
                    <a:pt x="429" y="96"/>
                    <a:pt x="429" y="98"/>
                  </a:cubicBezTo>
                  <a:cubicBezTo>
                    <a:pt x="426" y="95"/>
                    <a:pt x="427" y="99"/>
                    <a:pt x="425" y="102"/>
                  </a:cubicBezTo>
                  <a:cubicBezTo>
                    <a:pt x="423" y="105"/>
                    <a:pt x="419" y="108"/>
                    <a:pt x="419" y="115"/>
                  </a:cubicBezTo>
                  <a:cubicBezTo>
                    <a:pt x="416" y="117"/>
                    <a:pt x="415" y="121"/>
                    <a:pt x="412" y="123"/>
                  </a:cubicBezTo>
                  <a:cubicBezTo>
                    <a:pt x="412" y="126"/>
                    <a:pt x="414" y="123"/>
                    <a:pt x="414" y="123"/>
                  </a:cubicBezTo>
                  <a:cubicBezTo>
                    <a:pt x="415" y="123"/>
                    <a:pt x="414" y="124"/>
                    <a:pt x="415" y="125"/>
                  </a:cubicBezTo>
                  <a:cubicBezTo>
                    <a:pt x="416" y="125"/>
                    <a:pt x="417" y="127"/>
                    <a:pt x="418" y="127"/>
                  </a:cubicBezTo>
                  <a:cubicBezTo>
                    <a:pt x="419" y="128"/>
                    <a:pt x="420" y="125"/>
                    <a:pt x="423" y="127"/>
                  </a:cubicBezTo>
                  <a:cubicBezTo>
                    <a:pt x="424" y="128"/>
                    <a:pt x="425" y="129"/>
                    <a:pt x="426" y="129"/>
                  </a:cubicBezTo>
                  <a:cubicBezTo>
                    <a:pt x="426" y="135"/>
                    <a:pt x="426" y="135"/>
                    <a:pt x="426" y="135"/>
                  </a:cubicBezTo>
                  <a:cubicBezTo>
                    <a:pt x="427" y="136"/>
                    <a:pt x="429" y="135"/>
                    <a:pt x="429" y="137"/>
                  </a:cubicBezTo>
                  <a:cubicBezTo>
                    <a:pt x="430" y="139"/>
                    <a:pt x="432" y="139"/>
                    <a:pt x="432" y="142"/>
                  </a:cubicBezTo>
                  <a:cubicBezTo>
                    <a:pt x="439" y="141"/>
                    <a:pt x="444" y="143"/>
                    <a:pt x="449" y="142"/>
                  </a:cubicBezTo>
                  <a:cubicBezTo>
                    <a:pt x="449" y="146"/>
                    <a:pt x="455" y="145"/>
                    <a:pt x="458" y="149"/>
                  </a:cubicBezTo>
                  <a:cubicBezTo>
                    <a:pt x="459" y="149"/>
                    <a:pt x="460" y="148"/>
                    <a:pt x="460" y="150"/>
                  </a:cubicBezTo>
                  <a:cubicBezTo>
                    <a:pt x="460" y="152"/>
                    <a:pt x="461" y="150"/>
                    <a:pt x="461" y="150"/>
                  </a:cubicBezTo>
                  <a:cubicBezTo>
                    <a:pt x="463" y="150"/>
                    <a:pt x="463" y="152"/>
                    <a:pt x="464" y="153"/>
                  </a:cubicBezTo>
                  <a:cubicBezTo>
                    <a:pt x="466" y="154"/>
                    <a:pt x="469" y="152"/>
                    <a:pt x="468" y="156"/>
                  </a:cubicBezTo>
                  <a:cubicBezTo>
                    <a:pt x="476" y="155"/>
                    <a:pt x="480" y="158"/>
                    <a:pt x="486" y="158"/>
                  </a:cubicBezTo>
                  <a:cubicBezTo>
                    <a:pt x="487" y="163"/>
                    <a:pt x="485" y="167"/>
                    <a:pt x="488" y="170"/>
                  </a:cubicBezTo>
                  <a:cubicBezTo>
                    <a:pt x="488" y="169"/>
                    <a:pt x="489" y="172"/>
                    <a:pt x="489" y="171"/>
                  </a:cubicBezTo>
                  <a:cubicBezTo>
                    <a:pt x="490" y="172"/>
                    <a:pt x="488" y="174"/>
                    <a:pt x="488" y="174"/>
                  </a:cubicBezTo>
                  <a:cubicBezTo>
                    <a:pt x="489" y="175"/>
                    <a:pt x="490" y="174"/>
                    <a:pt x="491" y="175"/>
                  </a:cubicBezTo>
                  <a:cubicBezTo>
                    <a:pt x="491" y="176"/>
                    <a:pt x="488" y="179"/>
                    <a:pt x="492" y="178"/>
                  </a:cubicBezTo>
                  <a:cubicBezTo>
                    <a:pt x="491" y="179"/>
                    <a:pt x="491" y="180"/>
                    <a:pt x="491" y="182"/>
                  </a:cubicBezTo>
                  <a:cubicBezTo>
                    <a:pt x="491" y="184"/>
                    <a:pt x="492" y="183"/>
                    <a:pt x="492" y="182"/>
                  </a:cubicBezTo>
                  <a:cubicBezTo>
                    <a:pt x="494" y="182"/>
                    <a:pt x="493" y="184"/>
                    <a:pt x="493" y="185"/>
                  </a:cubicBezTo>
                  <a:cubicBezTo>
                    <a:pt x="494" y="185"/>
                    <a:pt x="496" y="185"/>
                    <a:pt x="496" y="185"/>
                  </a:cubicBezTo>
                  <a:cubicBezTo>
                    <a:pt x="498" y="187"/>
                    <a:pt x="503" y="187"/>
                    <a:pt x="508" y="185"/>
                  </a:cubicBezTo>
                  <a:cubicBezTo>
                    <a:pt x="509" y="179"/>
                    <a:pt x="509" y="177"/>
                    <a:pt x="508" y="171"/>
                  </a:cubicBezTo>
                  <a:cubicBezTo>
                    <a:pt x="508" y="169"/>
                    <a:pt x="505" y="170"/>
                    <a:pt x="505" y="170"/>
                  </a:cubicBezTo>
                  <a:cubicBezTo>
                    <a:pt x="503" y="167"/>
                    <a:pt x="507" y="162"/>
                    <a:pt x="502" y="164"/>
                  </a:cubicBezTo>
                  <a:cubicBezTo>
                    <a:pt x="503" y="163"/>
                    <a:pt x="505" y="163"/>
                    <a:pt x="505" y="160"/>
                  </a:cubicBezTo>
                  <a:cubicBezTo>
                    <a:pt x="511" y="161"/>
                    <a:pt x="510" y="157"/>
                    <a:pt x="515" y="157"/>
                  </a:cubicBezTo>
                  <a:cubicBezTo>
                    <a:pt x="517" y="157"/>
                    <a:pt x="515" y="154"/>
                    <a:pt x="516" y="153"/>
                  </a:cubicBezTo>
                  <a:cubicBezTo>
                    <a:pt x="516" y="153"/>
                    <a:pt x="520" y="155"/>
                    <a:pt x="520" y="153"/>
                  </a:cubicBezTo>
                  <a:cubicBezTo>
                    <a:pt x="517" y="147"/>
                    <a:pt x="522" y="141"/>
                    <a:pt x="519" y="137"/>
                  </a:cubicBezTo>
                  <a:cubicBezTo>
                    <a:pt x="519" y="135"/>
                    <a:pt x="517" y="137"/>
                    <a:pt x="517" y="137"/>
                  </a:cubicBezTo>
                  <a:cubicBezTo>
                    <a:pt x="515" y="136"/>
                    <a:pt x="518" y="132"/>
                    <a:pt x="513" y="133"/>
                  </a:cubicBezTo>
                  <a:cubicBezTo>
                    <a:pt x="513" y="131"/>
                    <a:pt x="511" y="130"/>
                    <a:pt x="512" y="127"/>
                  </a:cubicBezTo>
                  <a:cubicBezTo>
                    <a:pt x="511" y="124"/>
                    <a:pt x="513" y="123"/>
                    <a:pt x="516" y="123"/>
                  </a:cubicBezTo>
                  <a:cubicBezTo>
                    <a:pt x="513" y="122"/>
                    <a:pt x="518" y="114"/>
                    <a:pt x="512" y="113"/>
                  </a:cubicBezTo>
                  <a:cubicBezTo>
                    <a:pt x="513" y="112"/>
                    <a:pt x="513" y="111"/>
                    <a:pt x="513" y="109"/>
                  </a:cubicBezTo>
                  <a:cubicBezTo>
                    <a:pt x="513" y="110"/>
                    <a:pt x="512" y="109"/>
                    <a:pt x="512" y="108"/>
                  </a:cubicBezTo>
                  <a:cubicBezTo>
                    <a:pt x="512" y="108"/>
                    <a:pt x="513" y="108"/>
                    <a:pt x="513" y="106"/>
                  </a:cubicBezTo>
                  <a:cubicBezTo>
                    <a:pt x="513" y="105"/>
                    <a:pt x="512" y="105"/>
                    <a:pt x="512" y="104"/>
                  </a:cubicBezTo>
                  <a:cubicBezTo>
                    <a:pt x="512" y="102"/>
                    <a:pt x="515" y="99"/>
                    <a:pt x="512" y="98"/>
                  </a:cubicBezTo>
                  <a:cubicBezTo>
                    <a:pt x="512" y="96"/>
                    <a:pt x="523" y="95"/>
                    <a:pt x="522" y="99"/>
                  </a:cubicBezTo>
                  <a:cubicBezTo>
                    <a:pt x="527" y="99"/>
                    <a:pt x="535" y="101"/>
                    <a:pt x="537" y="97"/>
                  </a:cubicBezTo>
                  <a:cubicBezTo>
                    <a:pt x="540" y="101"/>
                    <a:pt x="547" y="100"/>
                    <a:pt x="547" y="108"/>
                  </a:cubicBezTo>
                  <a:cubicBezTo>
                    <a:pt x="558" y="108"/>
                    <a:pt x="558" y="108"/>
                    <a:pt x="558" y="108"/>
                  </a:cubicBezTo>
                  <a:cubicBezTo>
                    <a:pt x="558" y="110"/>
                    <a:pt x="559" y="110"/>
                    <a:pt x="561" y="111"/>
                  </a:cubicBezTo>
                  <a:cubicBezTo>
                    <a:pt x="561" y="113"/>
                    <a:pt x="560" y="116"/>
                    <a:pt x="561" y="119"/>
                  </a:cubicBezTo>
                  <a:cubicBezTo>
                    <a:pt x="561" y="122"/>
                    <a:pt x="565" y="125"/>
                    <a:pt x="562" y="126"/>
                  </a:cubicBezTo>
                  <a:cubicBezTo>
                    <a:pt x="562" y="128"/>
                    <a:pt x="565" y="127"/>
                    <a:pt x="566" y="127"/>
                  </a:cubicBezTo>
                  <a:cubicBezTo>
                    <a:pt x="566" y="132"/>
                    <a:pt x="572" y="129"/>
                    <a:pt x="568" y="133"/>
                  </a:cubicBezTo>
                  <a:cubicBezTo>
                    <a:pt x="574" y="134"/>
                    <a:pt x="575" y="131"/>
                    <a:pt x="580" y="132"/>
                  </a:cubicBezTo>
                  <a:cubicBezTo>
                    <a:pt x="581" y="130"/>
                    <a:pt x="580" y="129"/>
                    <a:pt x="579" y="129"/>
                  </a:cubicBezTo>
                  <a:cubicBezTo>
                    <a:pt x="580" y="126"/>
                    <a:pt x="581" y="126"/>
                    <a:pt x="583" y="127"/>
                  </a:cubicBezTo>
                  <a:cubicBezTo>
                    <a:pt x="582" y="123"/>
                    <a:pt x="586" y="123"/>
                    <a:pt x="588" y="122"/>
                  </a:cubicBezTo>
                  <a:cubicBezTo>
                    <a:pt x="588" y="121"/>
                    <a:pt x="586" y="121"/>
                    <a:pt x="586" y="120"/>
                  </a:cubicBezTo>
                  <a:cubicBezTo>
                    <a:pt x="586" y="119"/>
                    <a:pt x="589" y="118"/>
                    <a:pt x="592" y="118"/>
                  </a:cubicBezTo>
                  <a:cubicBezTo>
                    <a:pt x="589" y="121"/>
                    <a:pt x="591" y="121"/>
                    <a:pt x="595" y="125"/>
                  </a:cubicBezTo>
                  <a:cubicBezTo>
                    <a:pt x="596" y="127"/>
                    <a:pt x="598" y="130"/>
                    <a:pt x="603" y="130"/>
                  </a:cubicBezTo>
                  <a:cubicBezTo>
                    <a:pt x="603" y="132"/>
                    <a:pt x="600" y="131"/>
                    <a:pt x="600" y="133"/>
                  </a:cubicBezTo>
                  <a:cubicBezTo>
                    <a:pt x="601" y="135"/>
                    <a:pt x="603" y="135"/>
                    <a:pt x="603" y="137"/>
                  </a:cubicBezTo>
                  <a:cubicBezTo>
                    <a:pt x="605" y="138"/>
                    <a:pt x="604" y="135"/>
                    <a:pt x="604" y="135"/>
                  </a:cubicBezTo>
                  <a:cubicBezTo>
                    <a:pt x="608" y="133"/>
                    <a:pt x="603" y="140"/>
                    <a:pt x="609" y="139"/>
                  </a:cubicBezTo>
                  <a:cubicBezTo>
                    <a:pt x="606" y="142"/>
                    <a:pt x="610" y="144"/>
                    <a:pt x="606" y="147"/>
                  </a:cubicBezTo>
                  <a:cubicBezTo>
                    <a:pt x="606" y="150"/>
                    <a:pt x="610" y="149"/>
                    <a:pt x="611" y="150"/>
                  </a:cubicBezTo>
                  <a:cubicBezTo>
                    <a:pt x="612" y="150"/>
                    <a:pt x="609" y="152"/>
                    <a:pt x="610" y="153"/>
                  </a:cubicBezTo>
                  <a:cubicBezTo>
                    <a:pt x="611" y="153"/>
                    <a:pt x="613" y="154"/>
                    <a:pt x="614" y="154"/>
                  </a:cubicBezTo>
                  <a:cubicBezTo>
                    <a:pt x="615" y="155"/>
                    <a:pt x="616" y="156"/>
                    <a:pt x="617" y="157"/>
                  </a:cubicBezTo>
                  <a:cubicBezTo>
                    <a:pt x="619" y="158"/>
                    <a:pt x="622" y="159"/>
                    <a:pt x="624" y="161"/>
                  </a:cubicBezTo>
                  <a:cubicBezTo>
                    <a:pt x="626" y="162"/>
                    <a:pt x="627" y="156"/>
                    <a:pt x="628" y="160"/>
                  </a:cubicBezTo>
                  <a:cubicBezTo>
                    <a:pt x="628" y="164"/>
                    <a:pt x="625" y="164"/>
                    <a:pt x="621" y="164"/>
                  </a:cubicBezTo>
                  <a:cubicBezTo>
                    <a:pt x="624" y="167"/>
                    <a:pt x="628" y="168"/>
                    <a:pt x="632" y="168"/>
                  </a:cubicBezTo>
                  <a:cubicBezTo>
                    <a:pt x="632" y="171"/>
                    <a:pt x="633" y="171"/>
                    <a:pt x="635" y="171"/>
                  </a:cubicBezTo>
                  <a:cubicBezTo>
                    <a:pt x="635" y="174"/>
                    <a:pt x="635" y="175"/>
                    <a:pt x="638" y="175"/>
                  </a:cubicBezTo>
                  <a:cubicBezTo>
                    <a:pt x="637" y="177"/>
                    <a:pt x="636" y="179"/>
                    <a:pt x="637" y="182"/>
                  </a:cubicBezTo>
                  <a:cubicBezTo>
                    <a:pt x="634" y="183"/>
                    <a:pt x="631" y="183"/>
                    <a:pt x="628" y="185"/>
                  </a:cubicBezTo>
                  <a:cubicBezTo>
                    <a:pt x="627" y="186"/>
                    <a:pt x="628" y="186"/>
                    <a:pt x="627" y="186"/>
                  </a:cubicBezTo>
                  <a:cubicBezTo>
                    <a:pt x="625" y="186"/>
                    <a:pt x="624" y="186"/>
                    <a:pt x="624" y="188"/>
                  </a:cubicBezTo>
                  <a:cubicBezTo>
                    <a:pt x="624" y="190"/>
                    <a:pt x="621" y="188"/>
                    <a:pt x="621" y="188"/>
                  </a:cubicBezTo>
                  <a:cubicBezTo>
                    <a:pt x="621" y="188"/>
                    <a:pt x="619" y="190"/>
                    <a:pt x="618" y="191"/>
                  </a:cubicBezTo>
                  <a:cubicBezTo>
                    <a:pt x="618" y="191"/>
                    <a:pt x="618" y="194"/>
                    <a:pt x="617" y="195"/>
                  </a:cubicBezTo>
                  <a:cubicBezTo>
                    <a:pt x="616" y="196"/>
                    <a:pt x="611" y="195"/>
                    <a:pt x="614" y="196"/>
                  </a:cubicBezTo>
                  <a:cubicBezTo>
                    <a:pt x="613" y="199"/>
                    <a:pt x="608" y="198"/>
                    <a:pt x="606" y="198"/>
                  </a:cubicBezTo>
                  <a:cubicBezTo>
                    <a:pt x="603" y="198"/>
                    <a:pt x="600" y="198"/>
                    <a:pt x="597" y="198"/>
                  </a:cubicBezTo>
                  <a:cubicBezTo>
                    <a:pt x="595" y="198"/>
                    <a:pt x="595" y="197"/>
                    <a:pt x="593" y="196"/>
                  </a:cubicBezTo>
                  <a:cubicBezTo>
                    <a:pt x="587" y="195"/>
                    <a:pt x="581" y="197"/>
                    <a:pt x="575" y="198"/>
                  </a:cubicBezTo>
                  <a:cubicBezTo>
                    <a:pt x="570" y="200"/>
                    <a:pt x="568" y="205"/>
                    <a:pt x="562" y="206"/>
                  </a:cubicBezTo>
                  <a:cubicBezTo>
                    <a:pt x="565" y="209"/>
                    <a:pt x="560" y="210"/>
                    <a:pt x="558" y="212"/>
                  </a:cubicBezTo>
                  <a:cubicBezTo>
                    <a:pt x="559" y="213"/>
                    <a:pt x="560" y="214"/>
                    <a:pt x="559" y="216"/>
                  </a:cubicBezTo>
                  <a:cubicBezTo>
                    <a:pt x="562" y="215"/>
                    <a:pt x="562" y="212"/>
                    <a:pt x="564" y="210"/>
                  </a:cubicBezTo>
                  <a:cubicBezTo>
                    <a:pt x="565" y="209"/>
                    <a:pt x="569" y="210"/>
                    <a:pt x="569" y="207"/>
                  </a:cubicBezTo>
                  <a:cubicBezTo>
                    <a:pt x="570" y="203"/>
                    <a:pt x="572" y="211"/>
                    <a:pt x="572" y="205"/>
                  </a:cubicBezTo>
                  <a:cubicBezTo>
                    <a:pt x="574" y="204"/>
                    <a:pt x="575" y="206"/>
                    <a:pt x="575" y="206"/>
                  </a:cubicBezTo>
                  <a:cubicBezTo>
                    <a:pt x="576" y="206"/>
                    <a:pt x="576" y="203"/>
                    <a:pt x="576" y="203"/>
                  </a:cubicBezTo>
                  <a:cubicBezTo>
                    <a:pt x="579" y="203"/>
                    <a:pt x="582" y="204"/>
                    <a:pt x="586" y="203"/>
                  </a:cubicBezTo>
                  <a:cubicBezTo>
                    <a:pt x="586" y="205"/>
                    <a:pt x="588" y="204"/>
                    <a:pt x="588" y="203"/>
                  </a:cubicBezTo>
                  <a:cubicBezTo>
                    <a:pt x="590" y="203"/>
                    <a:pt x="590" y="211"/>
                    <a:pt x="586" y="209"/>
                  </a:cubicBezTo>
                  <a:cubicBezTo>
                    <a:pt x="589" y="212"/>
                    <a:pt x="584" y="213"/>
                    <a:pt x="585" y="219"/>
                  </a:cubicBezTo>
                  <a:cubicBezTo>
                    <a:pt x="585" y="220"/>
                    <a:pt x="586" y="221"/>
                    <a:pt x="586" y="223"/>
                  </a:cubicBezTo>
                  <a:cubicBezTo>
                    <a:pt x="587" y="222"/>
                    <a:pt x="589" y="221"/>
                    <a:pt x="589" y="223"/>
                  </a:cubicBezTo>
                  <a:cubicBezTo>
                    <a:pt x="589" y="225"/>
                    <a:pt x="591" y="224"/>
                    <a:pt x="592" y="224"/>
                  </a:cubicBezTo>
                  <a:cubicBezTo>
                    <a:pt x="592" y="225"/>
                    <a:pt x="594" y="227"/>
                    <a:pt x="595" y="227"/>
                  </a:cubicBezTo>
                  <a:cubicBezTo>
                    <a:pt x="595" y="227"/>
                    <a:pt x="596" y="227"/>
                    <a:pt x="597" y="227"/>
                  </a:cubicBezTo>
                  <a:cubicBezTo>
                    <a:pt x="598" y="227"/>
                    <a:pt x="599" y="228"/>
                    <a:pt x="599" y="228"/>
                  </a:cubicBezTo>
                  <a:cubicBezTo>
                    <a:pt x="601" y="229"/>
                    <a:pt x="603" y="225"/>
                    <a:pt x="604" y="228"/>
                  </a:cubicBezTo>
                  <a:cubicBezTo>
                    <a:pt x="606" y="229"/>
                    <a:pt x="605" y="226"/>
                    <a:pt x="606" y="226"/>
                  </a:cubicBezTo>
                  <a:cubicBezTo>
                    <a:pt x="606" y="225"/>
                    <a:pt x="608" y="226"/>
                    <a:pt x="609" y="226"/>
                  </a:cubicBezTo>
                  <a:cubicBezTo>
                    <a:pt x="609" y="225"/>
                    <a:pt x="608" y="223"/>
                    <a:pt x="609" y="221"/>
                  </a:cubicBezTo>
                  <a:cubicBezTo>
                    <a:pt x="611" y="221"/>
                    <a:pt x="611" y="223"/>
                    <a:pt x="611" y="224"/>
                  </a:cubicBezTo>
                  <a:cubicBezTo>
                    <a:pt x="612" y="226"/>
                    <a:pt x="616" y="225"/>
                    <a:pt x="614" y="230"/>
                  </a:cubicBezTo>
                  <a:cubicBezTo>
                    <a:pt x="612" y="231"/>
                    <a:pt x="612" y="228"/>
                    <a:pt x="610" y="228"/>
                  </a:cubicBezTo>
                  <a:cubicBezTo>
                    <a:pt x="608" y="229"/>
                    <a:pt x="608" y="232"/>
                    <a:pt x="606" y="233"/>
                  </a:cubicBezTo>
                  <a:cubicBezTo>
                    <a:pt x="605" y="233"/>
                    <a:pt x="603" y="232"/>
                    <a:pt x="602" y="233"/>
                  </a:cubicBezTo>
                  <a:cubicBezTo>
                    <a:pt x="599" y="233"/>
                    <a:pt x="600" y="236"/>
                    <a:pt x="595" y="236"/>
                  </a:cubicBezTo>
                  <a:cubicBezTo>
                    <a:pt x="592" y="235"/>
                    <a:pt x="593" y="239"/>
                    <a:pt x="592" y="240"/>
                  </a:cubicBezTo>
                  <a:cubicBezTo>
                    <a:pt x="591" y="240"/>
                    <a:pt x="590" y="239"/>
                    <a:pt x="590" y="238"/>
                  </a:cubicBezTo>
                  <a:cubicBezTo>
                    <a:pt x="588" y="240"/>
                    <a:pt x="588" y="243"/>
                    <a:pt x="583" y="243"/>
                  </a:cubicBezTo>
                  <a:cubicBezTo>
                    <a:pt x="586" y="240"/>
                    <a:pt x="583" y="241"/>
                    <a:pt x="583" y="237"/>
                  </a:cubicBezTo>
                  <a:cubicBezTo>
                    <a:pt x="586" y="236"/>
                    <a:pt x="587" y="232"/>
                    <a:pt x="590" y="236"/>
                  </a:cubicBezTo>
                  <a:cubicBezTo>
                    <a:pt x="592" y="231"/>
                    <a:pt x="588" y="231"/>
                    <a:pt x="586" y="230"/>
                  </a:cubicBezTo>
                  <a:cubicBezTo>
                    <a:pt x="583" y="229"/>
                    <a:pt x="581" y="234"/>
                    <a:pt x="578" y="234"/>
                  </a:cubicBezTo>
                  <a:cubicBezTo>
                    <a:pt x="578" y="234"/>
                    <a:pt x="574" y="235"/>
                    <a:pt x="573" y="236"/>
                  </a:cubicBezTo>
                  <a:cubicBezTo>
                    <a:pt x="572" y="236"/>
                    <a:pt x="572" y="237"/>
                    <a:pt x="572" y="238"/>
                  </a:cubicBezTo>
                  <a:cubicBezTo>
                    <a:pt x="564" y="237"/>
                    <a:pt x="565" y="242"/>
                    <a:pt x="558" y="240"/>
                  </a:cubicBezTo>
                  <a:cubicBezTo>
                    <a:pt x="561" y="242"/>
                    <a:pt x="562" y="243"/>
                    <a:pt x="555" y="243"/>
                  </a:cubicBezTo>
                  <a:cubicBezTo>
                    <a:pt x="552" y="245"/>
                    <a:pt x="551" y="252"/>
                    <a:pt x="555" y="254"/>
                  </a:cubicBezTo>
                  <a:cubicBezTo>
                    <a:pt x="555" y="257"/>
                    <a:pt x="551" y="256"/>
                    <a:pt x="552" y="259"/>
                  </a:cubicBezTo>
                  <a:cubicBezTo>
                    <a:pt x="551" y="260"/>
                    <a:pt x="549" y="259"/>
                    <a:pt x="548" y="259"/>
                  </a:cubicBezTo>
                  <a:cubicBezTo>
                    <a:pt x="547" y="260"/>
                    <a:pt x="547" y="262"/>
                    <a:pt x="545" y="262"/>
                  </a:cubicBezTo>
                  <a:cubicBezTo>
                    <a:pt x="543" y="264"/>
                    <a:pt x="539" y="262"/>
                    <a:pt x="537" y="265"/>
                  </a:cubicBezTo>
                  <a:cubicBezTo>
                    <a:pt x="536" y="266"/>
                    <a:pt x="535" y="267"/>
                    <a:pt x="534" y="268"/>
                  </a:cubicBezTo>
                  <a:cubicBezTo>
                    <a:pt x="533" y="270"/>
                    <a:pt x="532" y="272"/>
                    <a:pt x="530" y="275"/>
                  </a:cubicBezTo>
                  <a:cubicBezTo>
                    <a:pt x="529" y="276"/>
                    <a:pt x="526" y="277"/>
                    <a:pt x="527" y="282"/>
                  </a:cubicBezTo>
                  <a:cubicBezTo>
                    <a:pt x="524" y="281"/>
                    <a:pt x="524" y="278"/>
                    <a:pt x="522" y="278"/>
                  </a:cubicBezTo>
                  <a:cubicBezTo>
                    <a:pt x="520" y="278"/>
                    <a:pt x="521" y="280"/>
                    <a:pt x="519" y="280"/>
                  </a:cubicBezTo>
                  <a:cubicBezTo>
                    <a:pt x="524" y="286"/>
                    <a:pt x="524" y="291"/>
                    <a:pt x="524" y="299"/>
                  </a:cubicBezTo>
                  <a:cubicBezTo>
                    <a:pt x="521" y="297"/>
                    <a:pt x="522" y="301"/>
                    <a:pt x="522" y="301"/>
                  </a:cubicBezTo>
                  <a:cubicBezTo>
                    <a:pt x="521" y="302"/>
                    <a:pt x="519" y="301"/>
                    <a:pt x="519" y="301"/>
                  </a:cubicBezTo>
                  <a:cubicBezTo>
                    <a:pt x="518" y="303"/>
                    <a:pt x="517" y="303"/>
                    <a:pt x="516" y="304"/>
                  </a:cubicBezTo>
                  <a:cubicBezTo>
                    <a:pt x="514" y="305"/>
                    <a:pt x="513" y="308"/>
                    <a:pt x="512" y="308"/>
                  </a:cubicBezTo>
                  <a:cubicBezTo>
                    <a:pt x="510" y="310"/>
                    <a:pt x="507" y="308"/>
                    <a:pt x="506" y="310"/>
                  </a:cubicBezTo>
                  <a:cubicBezTo>
                    <a:pt x="503" y="311"/>
                    <a:pt x="502" y="314"/>
                    <a:pt x="501" y="317"/>
                  </a:cubicBezTo>
                  <a:cubicBezTo>
                    <a:pt x="497" y="317"/>
                    <a:pt x="497" y="321"/>
                    <a:pt x="493" y="321"/>
                  </a:cubicBezTo>
                  <a:cubicBezTo>
                    <a:pt x="495" y="326"/>
                    <a:pt x="490" y="336"/>
                    <a:pt x="496" y="337"/>
                  </a:cubicBezTo>
                  <a:cubicBezTo>
                    <a:pt x="493" y="342"/>
                    <a:pt x="499" y="342"/>
                    <a:pt x="498" y="349"/>
                  </a:cubicBezTo>
                  <a:cubicBezTo>
                    <a:pt x="498" y="351"/>
                    <a:pt x="499" y="350"/>
                    <a:pt x="501" y="351"/>
                  </a:cubicBezTo>
                  <a:cubicBezTo>
                    <a:pt x="499" y="355"/>
                    <a:pt x="501" y="355"/>
                    <a:pt x="501" y="360"/>
                  </a:cubicBezTo>
                  <a:cubicBezTo>
                    <a:pt x="498" y="361"/>
                    <a:pt x="496" y="361"/>
                    <a:pt x="495" y="363"/>
                  </a:cubicBezTo>
                  <a:cubicBezTo>
                    <a:pt x="493" y="363"/>
                    <a:pt x="494" y="360"/>
                    <a:pt x="493" y="359"/>
                  </a:cubicBezTo>
                  <a:cubicBezTo>
                    <a:pt x="493" y="358"/>
                    <a:pt x="491" y="359"/>
                    <a:pt x="489" y="358"/>
                  </a:cubicBezTo>
                  <a:cubicBezTo>
                    <a:pt x="488" y="357"/>
                    <a:pt x="489" y="354"/>
                    <a:pt x="486" y="355"/>
                  </a:cubicBezTo>
                  <a:cubicBezTo>
                    <a:pt x="487" y="351"/>
                    <a:pt x="489" y="348"/>
                    <a:pt x="484" y="348"/>
                  </a:cubicBezTo>
                  <a:cubicBezTo>
                    <a:pt x="486" y="341"/>
                    <a:pt x="483" y="341"/>
                    <a:pt x="482" y="335"/>
                  </a:cubicBezTo>
                  <a:cubicBezTo>
                    <a:pt x="481" y="335"/>
                    <a:pt x="481" y="337"/>
                    <a:pt x="479" y="337"/>
                  </a:cubicBezTo>
                  <a:cubicBezTo>
                    <a:pt x="479" y="334"/>
                    <a:pt x="479" y="334"/>
                    <a:pt x="479" y="334"/>
                  </a:cubicBezTo>
                  <a:cubicBezTo>
                    <a:pt x="477" y="334"/>
                    <a:pt x="470" y="336"/>
                    <a:pt x="468" y="334"/>
                  </a:cubicBezTo>
                  <a:cubicBezTo>
                    <a:pt x="467" y="333"/>
                    <a:pt x="467" y="331"/>
                    <a:pt x="465" y="331"/>
                  </a:cubicBezTo>
                  <a:cubicBezTo>
                    <a:pt x="464" y="331"/>
                    <a:pt x="462" y="333"/>
                    <a:pt x="460" y="332"/>
                  </a:cubicBezTo>
                  <a:cubicBezTo>
                    <a:pt x="460" y="332"/>
                    <a:pt x="465" y="327"/>
                    <a:pt x="460" y="329"/>
                  </a:cubicBezTo>
                  <a:cubicBezTo>
                    <a:pt x="459" y="330"/>
                    <a:pt x="460" y="331"/>
                    <a:pt x="458" y="331"/>
                  </a:cubicBezTo>
                  <a:cubicBezTo>
                    <a:pt x="455" y="331"/>
                    <a:pt x="449" y="331"/>
                    <a:pt x="446" y="329"/>
                  </a:cubicBezTo>
                  <a:cubicBezTo>
                    <a:pt x="443" y="329"/>
                    <a:pt x="445" y="334"/>
                    <a:pt x="444" y="337"/>
                  </a:cubicBezTo>
                  <a:cubicBezTo>
                    <a:pt x="437" y="335"/>
                    <a:pt x="428" y="335"/>
                    <a:pt x="419" y="334"/>
                  </a:cubicBezTo>
                  <a:cubicBezTo>
                    <a:pt x="418" y="334"/>
                    <a:pt x="418" y="335"/>
                    <a:pt x="416" y="335"/>
                  </a:cubicBezTo>
                  <a:cubicBezTo>
                    <a:pt x="415" y="335"/>
                    <a:pt x="415" y="338"/>
                    <a:pt x="414" y="338"/>
                  </a:cubicBezTo>
                  <a:cubicBezTo>
                    <a:pt x="412" y="338"/>
                    <a:pt x="412" y="340"/>
                    <a:pt x="412" y="341"/>
                  </a:cubicBezTo>
                  <a:cubicBezTo>
                    <a:pt x="410" y="341"/>
                    <a:pt x="408" y="340"/>
                    <a:pt x="407" y="341"/>
                  </a:cubicBezTo>
                  <a:cubicBezTo>
                    <a:pt x="405" y="341"/>
                    <a:pt x="405" y="344"/>
                    <a:pt x="402" y="344"/>
                  </a:cubicBezTo>
                  <a:cubicBezTo>
                    <a:pt x="403" y="346"/>
                    <a:pt x="401" y="353"/>
                    <a:pt x="404" y="353"/>
                  </a:cubicBezTo>
                  <a:cubicBezTo>
                    <a:pt x="402" y="355"/>
                    <a:pt x="401" y="358"/>
                    <a:pt x="400" y="359"/>
                  </a:cubicBezTo>
                  <a:cubicBezTo>
                    <a:pt x="400" y="363"/>
                    <a:pt x="399" y="367"/>
                    <a:pt x="400" y="370"/>
                  </a:cubicBezTo>
                  <a:cubicBezTo>
                    <a:pt x="400" y="372"/>
                    <a:pt x="401" y="373"/>
                    <a:pt x="401" y="374"/>
                  </a:cubicBezTo>
                  <a:cubicBezTo>
                    <a:pt x="401" y="378"/>
                    <a:pt x="402" y="382"/>
                    <a:pt x="400" y="384"/>
                  </a:cubicBezTo>
                  <a:cubicBezTo>
                    <a:pt x="399" y="386"/>
                    <a:pt x="403" y="385"/>
                    <a:pt x="404" y="386"/>
                  </a:cubicBezTo>
                  <a:cubicBezTo>
                    <a:pt x="404" y="386"/>
                    <a:pt x="402" y="388"/>
                    <a:pt x="402" y="388"/>
                  </a:cubicBezTo>
                  <a:cubicBezTo>
                    <a:pt x="402" y="388"/>
                    <a:pt x="404" y="390"/>
                    <a:pt x="404" y="390"/>
                  </a:cubicBezTo>
                  <a:cubicBezTo>
                    <a:pt x="405" y="391"/>
                    <a:pt x="406" y="390"/>
                    <a:pt x="407" y="391"/>
                  </a:cubicBezTo>
                  <a:cubicBezTo>
                    <a:pt x="407" y="392"/>
                    <a:pt x="406" y="394"/>
                    <a:pt x="407" y="394"/>
                  </a:cubicBezTo>
                  <a:cubicBezTo>
                    <a:pt x="407" y="394"/>
                    <a:pt x="408" y="394"/>
                    <a:pt x="408" y="394"/>
                  </a:cubicBezTo>
                  <a:cubicBezTo>
                    <a:pt x="408" y="395"/>
                    <a:pt x="408" y="397"/>
                    <a:pt x="408" y="397"/>
                  </a:cubicBezTo>
                  <a:cubicBezTo>
                    <a:pt x="409" y="398"/>
                    <a:pt x="412" y="400"/>
                    <a:pt x="412" y="402"/>
                  </a:cubicBezTo>
                  <a:cubicBezTo>
                    <a:pt x="423" y="403"/>
                    <a:pt x="429" y="400"/>
                    <a:pt x="435" y="402"/>
                  </a:cubicBezTo>
                  <a:cubicBezTo>
                    <a:pt x="436" y="402"/>
                    <a:pt x="436" y="401"/>
                    <a:pt x="437" y="400"/>
                  </a:cubicBezTo>
                  <a:cubicBezTo>
                    <a:pt x="439" y="398"/>
                    <a:pt x="440" y="396"/>
                    <a:pt x="442" y="393"/>
                  </a:cubicBezTo>
                  <a:cubicBezTo>
                    <a:pt x="442" y="391"/>
                    <a:pt x="444" y="390"/>
                    <a:pt x="442" y="390"/>
                  </a:cubicBezTo>
                  <a:cubicBezTo>
                    <a:pt x="445" y="385"/>
                    <a:pt x="455" y="382"/>
                    <a:pt x="463" y="386"/>
                  </a:cubicBezTo>
                  <a:cubicBezTo>
                    <a:pt x="459" y="389"/>
                    <a:pt x="459" y="395"/>
                    <a:pt x="456" y="398"/>
                  </a:cubicBezTo>
                  <a:cubicBezTo>
                    <a:pt x="454" y="402"/>
                    <a:pt x="458" y="402"/>
                    <a:pt x="457" y="405"/>
                  </a:cubicBezTo>
                  <a:cubicBezTo>
                    <a:pt x="454" y="406"/>
                    <a:pt x="453" y="409"/>
                    <a:pt x="451" y="412"/>
                  </a:cubicBezTo>
                  <a:cubicBezTo>
                    <a:pt x="451" y="413"/>
                    <a:pt x="451" y="414"/>
                    <a:pt x="450" y="414"/>
                  </a:cubicBezTo>
                  <a:cubicBezTo>
                    <a:pt x="449" y="417"/>
                    <a:pt x="456" y="413"/>
                    <a:pt x="454" y="418"/>
                  </a:cubicBezTo>
                  <a:cubicBezTo>
                    <a:pt x="458" y="418"/>
                    <a:pt x="458" y="415"/>
                    <a:pt x="463" y="416"/>
                  </a:cubicBezTo>
                  <a:cubicBezTo>
                    <a:pt x="462" y="420"/>
                    <a:pt x="465" y="418"/>
                    <a:pt x="465" y="421"/>
                  </a:cubicBezTo>
                  <a:cubicBezTo>
                    <a:pt x="473" y="418"/>
                    <a:pt x="474" y="423"/>
                    <a:pt x="482" y="422"/>
                  </a:cubicBezTo>
                  <a:cubicBezTo>
                    <a:pt x="479" y="426"/>
                    <a:pt x="484" y="430"/>
                    <a:pt x="479" y="432"/>
                  </a:cubicBezTo>
                  <a:cubicBezTo>
                    <a:pt x="482" y="435"/>
                    <a:pt x="481" y="444"/>
                    <a:pt x="479" y="447"/>
                  </a:cubicBezTo>
                  <a:cubicBezTo>
                    <a:pt x="480" y="450"/>
                    <a:pt x="482" y="451"/>
                    <a:pt x="485" y="450"/>
                  </a:cubicBezTo>
                  <a:cubicBezTo>
                    <a:pt x="484" y="453"/>
                    <a:pt x="488" y="452"/>
                    <a:pt x="488" y="454"/>
                  </a:cubicBezTo>
                  <a:cubicBezTo>
                    <a:pt x="488" y="456"/>
                    <a:pt x="492" y="455"/>
                    <a:pt x="492" y="457"/>
                  </a:cubicBezTo>
                  <a:cubicBezTo>
                    <a:pt x="497" y="453"/>
                    <a:pt x="505" y="458"/>
                    <a:pt x="509" y="456"/>
                  </a:cubicBezTo>
                  <a:cubicBezTo>
                    <a:pt x="509" y="459"/>
                    <a:pt x="509" y="459"/>
                    <a:pt x="509" y="459"/>
                  </a:cubicBezTo>
                  <a:cubicBezTo>
                    <a:pt x="511" y="458"/>
                    <a:pt x="516" y="456"/>
                    <a:pt x="516" y="460"/>
                  </a:cubicBezTo>
                  <a:cubicBezTo>
                    <a:pt x="517" y="459"/>
                    <a:pt x="518" y="459"/>
                    <a:pt x="520" y="459"/>
                  </a:cubicBezTo>
                  <a:cubicBezTo>
                    <a:pt x="521" y="458"/>
                    <a:pt x="522" y="457"/>
                    <a:pt x="523" y="456"/>
                  </a:cubicBezTo>
                  <a:cubicBezTo>
                    <a:pt x="524" y="455"/>
                    <a:pt x="524" y="456"/>
                    <a:pt x="524" y="454"/>
                  </a:cubicBezTo>
                  <a:cubicBezTo>
                    <a:pt x="524" y="452"/>
                    <a:pt x="527" y="455"/>
                    <a:pt x="527" y="453"/>
                  </a:cubicBezTo>
                  <a:cubicBezTo>
                    <a:pt x="527" y="452"/>
                    <a:pt x="527" y="450"/>
                    <a:pt x="527" y="450"/>
                  </a:cubicBezTo>
                  <a:cubicBezTo>
                    <a:pt x="528" y="449"/>
                    <a:pt x="529" y="451"/>
                    <a:pt x="529" y="452"/>
                  </a:cubicBezTo>
                  <a:cubicBezTo>
                    <a:pt x="530" y="451"/>
                    <a:pt x="530" y="450"/>
                    <a:pt x="531" y="449"/>
                  </a:cubicBezTo>
                  <a:cubicBezTo>
                    <a:pt x="533" y="448"/>
                    <a:pt x="535" y="447"/>
                    <a:pt x="537" y="445"/>
                  </a:cubicBezTo>
                  <a:cubicBezTo>
                    <a:pt x="538" y="444"/>
                    <a:pt x="539" y="443"/>
                    <a:pt x="538" y="442"/>
                  </a:cubicBezTo>
                  <a:cubicBezTo>
                    <a:pt x="540" y="443"/>
                    <a:pt x="554" y="445"/>
                    <a:pt x="547" y="446"/>
                  </a:cubicBezTo>
                  <a:cubicBezTo>
                    <a:pt x="547" y="448"/>
                    <a:pt x="550" y="447"/>
                    <a:pt x="552" y="447"/>
                  </a:cubicBezTo>
                  <a:cubicBezTo>
                    <a:pt x="554" y="447"/>
                    <a:pt x="554" y="446"/>
                    <a:pt x="554" y="445"/>
                  </a:cubicBezTo>
                  <a:cubicBezTo>
                    <a:pt x="565" y="445"/>
                    <a:pt x="565" y="445"/>
                    <a:pt x="565" y="445"/>
                  </a:cubicBezTo>
                  <a:cubicBezTo>
                    <a:pt x="563" y="449"/>
                    <a:pt x="571" y="447"/>
                    <a:pt x="575" y="449"/>
                  </a:cubicBezTo>
                  <a:cubicBezTo>
                    <a:pt x="575" y="449"/>
                    <a:pt x="575" y="450"/>
                    <a:pt x="576" y="450"/>
                  </a:cubicBezTo>
                  <a:cubicBezTo>
                    <a:pt x="577" y="450"/>
                    <a:pt x="578" y="451"/>
                    <a:pt x="579" y="452"/>
                  </a:cubicBezTo>
                  <a:cubicBezTo>
                    <a:pt x="582" y="452"/>
                    <a:pt x="583" y="450"/>
                    <a:pt x="585" y="450"/>
                  </a:cubicBezTo>
                  <a:cubicBezTo>
                    <a:pt x="592" y="449"/>
                    <a:pt x="599" y="451"/>
                    <a:pt x="606" y="452"/>
                  </a:cubicBezTo>
                  <a:cubicBezTo>
                    <a:pt x="605" y="454"/>
                    <a:pt x="607" y="457"/>
                    <a:pt x="607" y="454"/>
                  </a:cubicBezTo>
                  <a:cubicBezTo>
                    <a:pt x="609" y="455"/>
                    <a:pt x="608" y="456"/>
                    <a:pt x="607" y="456"/>
                  </a:cubicBezTo>
                  <a:cubicBezTo>
                    <a:pt x="607" y="459"/>
                    <a:pt x="611" y="456"/>
                    <a:pt x="613" y="459"/>
                  </a:cubicBezTo>
                  <a:cubicBezTo>
                    <a:pt x="613" y="459"/>
                    <a:pt x="612" y="461"/>
                    <a:pt x="613" y="461"/>
                  </a:cubicBezTo>
                  <a:cubicBezTo>
                    <a:pt x="614" y="462"/>
                    <a:pt x="617" y="461"/>
                    <a:pt x="618" y="461"/>
                  </a:cubicBezTo>
                  <a:cubicBezTo>
                    <a:pt x="617" y="464"/>
                    <a:pt x="619" y="465"/>
                    <a:pt x="621" y="467"/>
                  </a:cubicBezTo>
                  <a:cubicBezTo>
                    <a:pt x="623" y="469"/>
                    <a:pt x="626" y="471"/>
                    <a:pt x="627" y="474"/>
                  </a:cubicBezTo>
                  <a:cubicBezTo>
                    <a:pt x="636" y="473"/>
                    <a:pt x="639" y="478"/>
                    <a:pt x="646" y="475"/>
                  </a:cubicBezTo>
                  <a:cubicBezTo>
                    <a:pt x="644" y="481"/>
                    <a:pt x="654" y="475"/>
                    <a:pt x="652" y="481"/>
                  </a:cubicBezTo>
                  <a:cubicBezTo>
                    <a:pt x="657" y="479"/>
                    <a:pt x="657" y="485"/>
                    <a:pt x="660" y="485"/>
                  </a:cubicBezTo>
                  <a:cubicBezTo>
                    <a:pt x="662" y="485"/>
                    <a:pt x="662" y="489"/>
                    <a:pt x="665" y="488"/>
                  </a:cubicBezTo>
                  <a:cubicBezTo>
                    <a:pt x="661" y="492"/>
                    <a:pt x="666" y="491"/>
                    <a:pt x="666" y="495"/>
                  </a:cubicBezTo>
                  <a:cubicBezTo>
                    <a:pt x="666" y="498"/>
                    <a:pt x="669" y="497"/>
                    <a:pt x="670" y="498"/>
                  </a:cubicBezTo>
                  <a:cubicBezTo>
                    <a:pt x="671" y="499"/>
                    <a:pt x="670" y="502"/>
                    <a:pt x="673" y="501"/>
                  </a:cubicBezTo>
                  <a:cubicBezTo>
                    <a:pt x="668" y="506"/>
                    <a:pt x="680" y="508"/>
                    <a:pt x="676" y="512"/>
                  </a:cubicBezTo>
                  <a:cubicBezTo>
                    <a:pt x="679" y="511"/>
                    <a:pt x="680" y="512"/>
                    <a:pt x="680" y="515"/>
                  </a:cubicBezTo>
                  <a:cubicBezTo>
                    <a:pt x="687" y="513"/>
                    <a:pt x="697" y="515"/>
                    <a:pt x="700" y="522"/>
                  </a:cubicBezTo>
                  <a:cubicBezTo>
                    <a:pt x="707" y="521"/>
                    <a:pt x="710" y="524"/>
                    <a:pt x="718" y="523"/>
                  </a:cubicBezTo>
                  <a:cubicBezTo>
                    <a:pt x="719" y="524"/>
                    <a:pt x="715" y="525"/>
                    <a:pt x="715" y="524"/>
                  </a:cubicBezTo>
                  <a:cubicBezTo>
                    <a:pt x="717" y="527"/>
                    <a:pt x="726" y="526"/>
                    <a:pt x="731" y="526"/>
                  </a:cubicBezTo>
                  <a:cubicBezTo>
                    <a:pt x="731" y="527"/>
                    <a:pt x="732" y="527"/>
                    <a:pt x="733" y="527"/>
                  </a:cubicBezTo>
                  <a:cubicBezTo>
                    <a:pt x="733" y="530"/>
                    <a:pt x="736" y="529"/>
                    <a:pt x="738" y="530"/>
                  </a:cubicBezTo>
                  <a:cubicBezTo>
                    <a:pt x="738" y="531"/>
                    <a:pt x="737" y="532"/>
                    <a:pt x="738" y="533"/>
                  </a:cubicBezTo>
                  <a:cubicBezTo>
                    <a:pt x="738" y="533"/>
                    <a:pt x="740" y="532"/>
                    <a:pt x="740" y="533"/>
                  </a:cubicBezTo>
                  <a:cubicBezTo>
                    <a:pt x="741" y="534"/>
                    <a:pt x="740" y="537"/>
                    <a:pt x="743" y="536"/>
                  </a:cubicBezTo>
                  <a:cubicBezTo>
                    <a:pt x="743" y="579"/>
                    <a:pt x="743" y="579"/>
                    <a:pt x="743" y="579"/>
                  </a:cubicBezTo>
                  <a:cubicBezTo>
                    <a:pt x="737" y="577"/>
                    <a:pt x="744" y="587"/>
                    <a:pt x="738" y="585"/>
                  </a:cubicBezTo>
                  <a:cubicBezTo>
                    <a:pt x="737" y="590"/>
                    <a:pt x="736" y="594"/>
                    <a:pt x="736" y="599"/>
                  </a:cubicBezTo>
                  <a:cubicBezTo>
                    <a:pt x="736" y="601"/>
                    <a:pt x="739" y="607"/>
                    <a:pt x="738" y="613"/>
                  </a:cubicBezTo>
                  <a:cubicBezTo>
                    <a:pt x="738" y="613"/>
                    <a:pt x="736" y="614"/>
                    <a:pt x="736" y="614"/>
                  </a:cubicBezTo>
                  <a:cubicBezTo>
                    <a:pt x="736" y="615"/>
                    <a:pt x="737" y="616"/>
                    <a:pt x="736" y="617"/>
                  </a:cubicBezTo>
                  <a:cubicBezTo>
                    <a:pt x="736" y="618"/>
                    <a:pt x="732" y="619"/>
                    <a:pt x="733" y="624"/>
                  </a:cubicBezTo>
                  <a:cubicBezTo>
                    <a:pt x="730" y="625"/>
                    <a:pt x="729" y="627"/>
                    <a:pt x="726" y="628"/>
                  </a:cubicBezTo>
                  <a:cubicBezTo>
                    <a:pt x="726" y="629"/>
                    <a:pt x="727" y="632"/>
                    <a:pt x="726" y="633"/>
                  </a:cubicBezTo>
                  <a:cubicBezTo>
                    <a:pt x="726" y="633"/>
                    <a:pt x="724" y="632"/>
                    <a:pt x="724" y="633"/>
                  </a:cubicBezTo>
                  <a:cubicBezTo>
                    <a:pt x="723" y="633"/>
                    <a:pt x="724" y="635"/>
                    <a:pt x="724" y="635"/>
                  </a:cubicBezTo>
                  <a:cubicBezTo>
                    <a:pt x="722" y="636"/>
                    <a:pt x="718" y="635"/>
                    <a:pt x="718" y="638"/>
                  </a:cubicBezTo>
                  <a:cubicBezTo>
                    <a:pt x="718" y="640"/>
                    <a:pt x="715" y="639"/>
                    <a:pt x="712" y="641"/>
                  </a:cubicBezTo>
                  <a:cubicBezTo>
                    <a:pt x="712" y="641"/>
                    <a:pt x="710" y="644"/>
                    <a:pt x="710" y="644"/>
                  </a:cubicBezTo>
                  <a:cubicBezTo>
                    <a:pt x="709" y="644"/>
                    <a:pt x="708" y="642"/>
                    <a:pt x="707" y="642"/>
                  </a:cubicBezTo>
                  <a:cubicBezTo>
                    <a:pt x="707" y="642"/>
                    <a:pt x="706" y="644"/>
                    <a:pt x="705" y="644"/>
                  </a:cubicBezTo>
                  <a:cubicBezTo>
                    <a:pt x="703" y="644"/>
                    <a:pt x="703" y="644"/>
                    <a:pt x="703" y="647"/>
                  </a:cubicBezTo>
                  <a:cubicBezTo>
                    <a:pt x="697" y="644"/>
                    <a:pt x="694" y="650"/>
                    <a:pt x="691" y="652"/>
                  </a:cubicBezTo>
                  <a:cubicBezTo>
                    <a:pt x="691" y="653"/>
                    <a:pt x="689" y="652"/>
                    <a:pt x="689" y="652"/>
                  </a:cubicBezTo>
                  <a:cubicBezTo>
                    <a:pt x="688" y="653"/>
                    <a:pt x="686" y="654"/>
                    <a:pt x="686" y="655"/>
                  </a:cubicBezTo>
                  <a:cubicBezTo>
                    <a:pt x="685" y="656"/>
                    <a:pt x="683" y="657"/>
                    <a:pt x="683" y="658"/>
                  </a:cubicBezTo>
                  <a:cubicBezTo>
                    <a:pt x="683" y="658"/>
                    <a:pt x="686" y="662"/>
                    <a:pt x="681" y="661"/>
                  </a:cubicBezTo>
                  <a:cubicBezTo>
                    <a:pt x="683" y="667"/>
                    <a:pt x="679" y="670"/>
                    <a:pt x="680" y="676"/>
                  </a:cubicBezTo>
                  <a:cubicBezTo>
                    <a:pt x="676" y="675"/>
                    <a:pt x="678" y="679"/>
                    <a:pt x="677" y="680"/>
                  </a:cubicBezTo>
                  <a:cubicBezTo>
                    <a:pt x="677" y="681"/>
                    <a:pt x="675" y="680"/>
                    <a:pt x="674" y="680"/>
                  </a:cubicBezTo>
                  <a:cubicBezTo>
                    <a:pt x="674" y="681"/>
                    <a:pt x="677" y="683"/>
                    <a:pt x="674" y="683"/>
                  </a:cubicBezTo>
                  <a:cubicBezTo>
                    <a:pt x="672" y="683"/>
                    <a:pt x="673" y="688"/>
                    <a:pt x="669" y="689"/>
                  </a:cubicBezTo>
                  <a:cubicBezTo>
                    <a:pt x="668" y="689"/>
                    <a:pt x="666" y="691"/>
                    <a:pt x="666" y="691"/>
                  </a:cubicBezTo>
                  <a:cubicBezTo>
                    <a:pt x="664" y="693"/>
                    <a:pt x="662" y="698"/>
                    <a:pt x="659" y="700"/>
                  </a:cubicBezTo>
                  <a:cubicBezTo>
                    <a:pt x="659" y="705"/>
                    <a:pt x="659" y="705"/>
                    <a:pt x="659" y="705"/>
                  </a:cubicBezTo>
                  <a:cubicBezTo>
                    <a:pt x="657" y="707"/>
                    <a:pt x="655" y="708"/>
                    <a:pt x="655" y="711"/>
                  </a:cubicBezTo>
                  <a:cubicBezTo>
                    <a:pt x="648" y="711"/>
                    <a:pt x="648" y="711"/>
                    <a:pt x="648" y="711"/>
                  </a:cubicBezTo>
                  <a:cubicBezTo>
                    <a:pt x="648" y="712"/>
                    <a:pt x="650" y="712"/>
                    <a:pt x="651" y="712"/>
                  </a:cubicBezTo>
                  <a:cubicBezTo>
                    <a:pt x="650" y="714"/>
                    <a:pt x="648" y="714"/>
                    <a:pt x="646" y="714"/>
                  </a:cubicBezTo>
                  <a:cubicBezTo>
                    <a:pt x="645" y="715"/>
                    <a:pt x="644" y="717"/>
                    <a:pt x="644" y="719"/>
                  </a:cubicBezTo>
                  <a:cubicBezTo>
                    <a:pt x="642" y="718"/>
                    <a:pt x="641" y="718"/>
                    <a:pt x="641" y="721"/>
                  </a:cubicBezTo>
                  <a:cubicBezTo>
                    <a:pt x="639" y="721"/>
                    <a:pt x="640" y="719"/>
                    <a:pt x="639" y="718"/>
                  </a:cubicBezTo>
                  <a:cubicBezTo>
                    <a:pt x="637" y="718"/>
                    <a:pt x="635" y="718"/>
                    <a:pt x="635" y="717"/>
                  </a:cubicBezTo>
                  <a:cubicBezTo>
                    <a:pt x="634" y="718"/>
                    <a:pt x="634" y="720"/>
                    <a:pt x="631" y="719"/>
                  </a:cubicBezTo>
                  <a:cubicBezTo>
                    <a:pt x="631" y="723"/>
                    <a:pt x="634" y="724"/>
                    <a:pt x="634" y="727"/>
                  </a:cubicBezTo>
                  <a:cubicBezTo>
                    <a:pt x="634" y="730"/>
                    <a:pt x="629" y="733"/>
                    <a:pt x="632" y="735"/>
                  </a:cubicBezTo>
                  <a:cubicBezTo>
                    <a:pt x="632" y="738"/>
                    <a:pt x="625" y="735"/>
                    <a:pt x="624" y="738"/>
                  </a:cubicBezTo>
                  <a:cubicBezTo>
                    <a:pt x="622" y="737"/>
                    <a:pt x="623" y="740"/>
                    <a:pt x="623" y="741"/>
                  </a:cubicBezTo>
                  <a:cubicBezTo>
                    <a:pt x="621" y="742"/>
                    <a:pt x="616" y="740"/>
                    <a:pt x="617" y="745"/>
                  </a:cubicBezTo>
                  <a:cubicBezTo>
                    <a:pt x="614" y="742"/>
                    <a:pt x="604" y="742"/>
                    <a:pt x="603" y="746"/>
                  </a:cubicBezTo>
                  <a:cubicBezTo>
                    <a:pt x="603" y="748"/>
                    <a:pt x="604" y="747"/>
                    <a:pt x="604" y="746"/>
                  </a:cubicBezTo>
                  <a:cubicBezTo>
                    <a:pt x="608" y="746"/>
                    <a:pt x="604" y="750"/>
                    <a:pt x="602" y="749"/>
                  </a:cubicBezTo>
                  <a:cubicBezTo>
                    <a:pt x="602" y="752"/>
                    <a:pt x="597" y="757"/>
                    <a:pt x="600" y="757"/>
                  </a:cubicBezTo>
                  <a:cubicBezTo>
                    <a:pt x="600" y="758"/>
                    <a:pt x="598" y="759"/>
                    <a:pt x="597" y="759"/>
                  </a:cubicBezTo>
                  <a:cubicBezTo>
                    <a:pt x="597" y="759"/>
                    <a:pt x="595" y="757"/>
                    <a:pt x="596" y="757"/>
                  </a:cubicBezTo>
                  <a:cubicBezTo>
                    <a:pt x="595" y="757"/>
                    <a:pt x="591" y="761"/>
                    <a:pt x="592" y="756"/>
                  </a:cubicBezTo>
                  <a:cubicBezTo>
                    <a:pt x="590" y="757"/>
                    <a:pt x="590" y="760"/>
                    <a:pt x="589" y="757"/>
                  </a:cubicBezTo>
                  <a:cubicBezTo>
                    <a:pt x="587" y="758"/>
                    <a:pt x="590" y="766"/>
                    <a:pt x="590" y="769"/>
                  </a:cubicBezTo>
                  <a:cubicBezTo>
                    <a:pt x="591" y="772"/>
                    <a:pt x="588" y="771"/>
                    <a:pt x="588" y="774"/>
                  </a:cubicBezTo>
                  <a:cubicBezTo>
                    <a:pt x="587" y="776"/>
                    <a:pt x="588" y="779"/>
                    <a:pt x="583" y="778"/>
                  </a:cubicBezTo>
                  <a:cubicBezTo>
                    <a:pt x="583" y="780"/>
                    <a:pt x="586" y="781"/>
                    <a:pt x="586" y="781"/>
                  </a:cubicBezTo>
                  <a:cubicBezTo>
                    <a:pt x="586" y="783"/>
                    <a:pt x="584" y="781"/>
                    <a:pt x="583" y="781"/>
                  </a:cubicBezTo>
                  <a:cubicBezTo>
                    <a:pt x="582" y="782"/>
                    <a:pt x="582" y="786"/>
                    <a:pt x="583" y="785"/>
                  </a:cubicBezTo>
                  <a:cubicBezTo>
                    <a:pt x="583" y="787"/>
                    <a:pt x="582" y="785"/>
                    <a:pt x="580" y="785"/>
                  </a:cubicBezTo>
                  <a:cubicBezTo>
                    <a:pt x="581" y="785"/>
                    <a:pt x="580" y="788"/>
                    <a:pt x="579" y="787"/>
                  </a:cubicBezTo>
                  <a:cubicBezTo>
                    <a:pt x="577" y="784"/>
                    <a:pt x="580" y="787"/>
                    <a:pt x="578" y="790"/>
                  </a:cubicBezTo>
                  <a:cubicBezTo>
                    <a:pt x="575" y="792"/>
                    <a:pt x="575" y="789"/>
                    <a:pt x="572" y="791"/>
                  </a:cubicBezTo>
                  <a:cubicBezTo>
                    <a:pt x="570" y="795"/>
                    <a:pt x="579" y="794"/>
                    <a:pt x="573" y="797"/>
                  </a:cubicBezTo>
                  <a:cubicBezTo>
                    <a:pt x="574" y="798"/>
                    <a:pt x="576" y="798"/>
                    <a:pt x="578" y="798"/>
                  </a:cubicBezTo>
                  <a:cubicBezTo>
                    <a:pt x="577" y="801"/>
                    <a:pt x="578" y="802"/>
                    <a:pt x="580" y="802"/>
                  </a:cubicBezTo>
                  <a:cubicBezTo>
                    <a:pt x="583" y="806"/>
                    <a:pt x="578" y="807"/>
                    <a:pt x="578" y="808"/>
                  </a:cubicBezTo>
                  <a:cubicBezTo>
                    <a:pt x="578" y="809"/>
                    <a:pt x="579" y="810"/>
                    <a:pt x="579" y="809"/>
                  </a:cubicBezTo>
                  <a:cubicBezTo>
                    <a:pt x="578" y="811"/>
                    <a:pt x="579" y="809"/>
                    <a:pt x="578" y="809"/>
                  </a:cubicBezTo>
                  <a:cubicBezTo>
                    <a:pt x="576" y="809"/>
                    <a:pt x="576" y="812"/>
                    <a:pt x="572" y="812"/>
                  </a:cubicBezTo>
                  <a:cubicBezTo>
                    <a:pt x="574" y="815"/>
                    <a:pt x="573" y="815"/>
                    <a:pt x="569" y="815"/>
                  </a:cubicBezTo>
                  <a:cubicBezTo>
                    <a:pt x="570" y="819"/>
                    <a:pt x="567" y="819"/>
                    <a:pt x="568" y="822"/>
                  </a:cubicBezTo>
                  <a:cubicBezTo>
                    <a:pt x="563" y="823"/>
                    <a:pt x="569" y="828"/>
                    <a:pt x="564" y="825"/>
                  </a:cubicBezTo>
                  <a:cubicBezTo>
                    <a:pt x="564" y="828"/>
                    <a:pt x="563" y="831"/>
                    <a:pt x="564" y="835"/>
                  </a:cubicBezTo>
                  <a:cubicBezTo>
                    <a:pt x="564" y="835"/>
                    <a:pt x="565" y="836"/>
                    <a:pt x="565" y="836"/>
                  </a:cubicBezTo>
                  <a:cubicBezTo>
                    <a:pt x="565" y="838"/>
                    <a:pt x="562" y="839"/>
                    <a:pt x="565" y="842"/>
                  </a:cubicBezTo>
                  <a:cubicBezTo>
                    <a:pt x="567" y="843"/>
                    <a:pt x="565" y="845"/>
                    <a:pt x="566" y="849"/>
                  </a:cubicBezTo>
                  <a:cubicBezTo>
                    <a:pt x="568" y="851"/>
                    <a:pt x="571" y="852"/>
                    <a:pt x="572" y="856"/>
                  </a:cubicBezTo>
                  <a:cubicBezTo>
                    <a:pt x="576" y="858"/>
                    <a:pt x="578" y="853"/>
                    <a:pt x="580" y="857"/>
                  </a:cubicBezTo>
                  <a:cubicBezTo>
                    <a:pt x="582" y="862"/>
                    <a:pt x="576" y="859"/>
                    <a:pt x="573" y="860"/>
                  </a:cubicBezTo>
                  <a:cubicBezTo>
                    <a:pt x="568" y="861"/>
                    <a:pt x="561" y="864"/>
                    <a:pt x="557" y="863"/>
                  </a:cubicBezTo>
                  <a:cubicBezTo>
                    <a:pt x="556" y="863"/>
                    <a:pt x="557" y="860"/>
                    <a:pt x="557" y="860"/>
                  </a:cubicBezTo>
                  <a:cubicBezTo>
                    <a:pt x="550" y="861"/>
                    <a:pt x="549" y="857"/>
                    <a:pt x="544" y="857"/>
                  </a:cubicBezTo>
                  <a:cubicBezTo>
                    <a:pt x="544" y="853"/>
                    <a:pt x="544" y="853"/>
                    <a:pt x="544" y="853"/>
                  </a:cubicBezTo>
                  <a:cubicBezTo>
                    <a:pt x="543" y="849"/>
                    <a:pt x="539" y="852"/>
                    <a:pt x="538" y="849"/>
                  </a:cubicBezTo>
                  <a:cubicBezTo>
                    <a:pt x="538" y="847"/>
                    <a:pt x="537" y="847"/>
                    <a:pt x="537" y="846"/>
                  </a:cubicBezTo>
                  <a:cubicBezTo>
                    <a:pt x="537" y="845"/>
                    <a:pt x="536" y="844"/>
                    <a:pt x="536" y="844"/>
                  </a:cubicBezTo>
                  <a:cubicBezTo>
                    <a:pt x="536" y="843"/>
                    <a:pt x="539" y="840"/>
                    <a:pt x="536" y="840"/>
                  </a:cubicBezTo>
                  <a:cubicBezTo>
                    <a:pt x="534" y="840"/>
                    <a:pt x="536" y="839"/>
                    <a:pt x="536" y="837"/>
                  </a:cubicBezTo>
                  <a:cubicBezTo>
                    <a:pt x="535" y="836"/>
                    <a:pt x="533" y="836"/>
                    <a:pt x="533" y="835"/>
                  </a:cubicBezTo>
                  <a:cubicBezTo>
                    <a:pt x="532" y="834"/>
                    <a:pt x="535" y="833"/>
                    <a:pt x="534" y="832"/>
                  </a:cubicBezTo>
                  <a:cubicBezTo>
                    <a:pt x="534" y="832"/>
                    <a:pt x="533" y="831"/>
                    <a:pt x="533" y="830"/>
                  </a:cubicBezTo>
                  <a:cubicBezTo>
                    <a:pt x="532" y="829"/>
                    <a:pt x="531" y="827"/>
                    <a:pt x="530" y="826"/>
                  </a:cubicBezTo>
                  <a:cubicBezTo>
                    <a:pt x="529" y="824"/>
                    <a:pt x="532" y="823"/>
                    <a:pt x="531" y="822"/>
                  </a:cubicBezTo>
                  <a:cubicBezTo>
                    <a:pt x="531" y="821"/>
                    <a:pt x="529" y="820"/>
                    <a:pt x="529" y="820"/>
                  </a:cubicBezTo>
                  <a:cubicBezTo>
                    <a:pt x="529" y="819"/>
                    <a:pt x="534" y="818"/>
                    <a:pt x="530" y="816"/>
                  </a:cubicBezTo>
                  <a:cubicBezTo>
                    <a:pt x="530" y="815"/>
                    <a:pt x="532" y="815"/>
                    <a:pt x="533" y="815"/>
                  </a:cubicBezTo>
                  <a:cubicBezTo>
                    <a:pt x="533" y="805"/>
                    <a:pt x="533" y="805"/>
                    <a:pt x="533" y="805"/>
                  </a:cubicBezTo>
                  <a:cubicBezTo>
                    <a:pt x="532" y="804"/>
                    <a:pt x="530" y="803"/>
                    <a:pt x="529" y="802"/>
                  </a:cubicBezTo>
                  <a:cubicBezTo>
                    <a:pt x="530" y="798"/>
                    <a:pt x="534" y="794"/>
                    <a:pt x="531" y="790"/>
                  </a:cubicBezTo>
                  <a:cubicBezTo>
                    <a:pt x="535" y="791"/>
                    <a:pt x="535" y="788"/>
                    <a:pt x="538" y="788"/>
                  </a:cubicBezTo>
                  <a:cubicBezTo>
                    <a:pt x="538" y="776"/>
                    <a:pt x="538" y="776"/>
                    <a:pt x="538" y="776"/>
                  </a:cubicBezTo>
                  <a:cubicBezTo>
                    <a:pt x="545" y="776"/>
                    <a:pt x="542" y="767"/>
                    <a:pt x="545" y="763"/>
                  </a:cubicBezTo>
                  <a:cubicBezTo>
                    <a:pt x="544" y="764"/>
                    <a:pt x="543" y="765"/>
                    <a:pt x="543" y="763"/>
                  </a:cubicBezTo>
                  <a:cubicBezTo>
                    <a:pt x="540" y="764"/>
                    <a:pt x="538" y="767"/>
                    <a:pt x="538" y="771"/>
                  </a:cubicBezTo>
                  <a:cubicBezTo>
                    <a:pt x="536" y="770"/>
                    <a:pt x="534" y="769"/>
                    <a:pt x="534" y="766"/>
                  </a:cubicBezTo>
                  <a:cubicBezTo>
                    <a:pt x="532" y="764"/>
                    <a:pt x="538" y="761"/>
                    <a:pt x="537" y="760"/>
                  </a:cubicBezTo>
                  <a:cubicBezTo>
                    <a:pt x="534" y="758"/>
                    <a:pt x="537" y="761"/>
                    <a:pt x="540" y="759"/>
                  </a:cubicBezTo>
                  <a:cubicBezTo>
                    <a:pt x="541" y="752"/>
                    <a:pt x="537" y="745"/>
                    <a:pt x="538" y="739"/>
                  </a:cubicBezTo>
                  <a:cubicBezTo>
                    <a:pt x="538" y="739"/>
                    <a:pt x="541" y="739"/>
                    <a:pt x="541" y="739"/>
                  </a:cubicBezTo>
                  <a:cubicBezTo>
                    <a:pt x="540" y="732"/>
                    <a:pt x="541" y="732"/>
                    <a:pt x="541" y="724"/>
                  </a:cubicBezTo>
                  <a:cubicBezTo>
                    <a:pt x="544" y="720"/>
                    <a:pt x="549" y="715"/>
                    <a:pt x="547" y="710"/>
                  </a:cubicBezTo>
                  <a:cubicBezTo>
                    <a:pt x="552" y="716"/>
                    <a:pt x="547" y="700"/>
                    <a:pt x="552" y="705"/>
                  </a:cubicBezTo>
                  <a:cubicBezTo>
                    <a:pt x="552" y="703"/>
                    <a:pt x="552" y="699"/>
                    <a:pt x="551" y="696"/>
                  </a:cubicBezTo>
                  <a:cubicBezTo>
                    <a:pt x="550" y="694"/>
                    <a:pt x="548" y="692"/>
                    <a:pt x="548" y="690"/>
                  </a:cubicBezTo>
                  <a:cubicBezTo>
                    <a:pt x="548" y="688"/>
                    <a:pt x="549" y="688"/>
                    <a:pt x="550" y="686"/>
                  </a:cubicBezTo>
                  <a:cubicBezTo>
                    <a:pt x="550" y="683"/>
                    <a:pt x="549" y="678"/>
                    <a:pt x="552" y="682"/>
                  </a:cubicBezTo>
                  <a:cubicBezTo>
                    <a:pt x="552" y="678"/>
                    <a:pt x="552" y="674"/>
                    <a:pt x="554" y="670"/>
                  </a:cubicBezTo>
                  <a:cubicBezTo>
                    <a:pt x="555" y="668"/>
                    <a:pt x="554" y="669"/>
                    <a:pt x="554" y="666"/>
                  </a:cubicBezTo>
                  <a:cubicBezTo>
                    <a:pt x="554" y="665"/>
                    <a:pt x="557" y="661"/>
                    <a:pt x="555" y="659"/>
                  </a:cubicBezTo>
                  <a:cubicBezTo>
                    <a:pt x="554" y="658"/>
                    <a:pt x="555" y="658"/>
                    <a:pt x="555" y="655"/>
                  </a:cubicBezTo>
                  <a:cubicBezTo>
                    <a:pt x="555" y="653"/>
                    <a:pt x="555" y="651"/>
                    <a:pt x="555" y="649"/>
                  </a:cubicBezTo>
                  <a:cubicBezTo>
                    <a:pt x="555" y="647"/>
                    <a:pt x="556" y="647"/>
                    <a:pt x="557" y="645"/>
                  </a:cubicBezTo>
                  <a:cubicBezTo>
                    <a:pt x="557" y="640"/>
                    <a:pt x="556" y="635"/>
                    <a:pt x="557" y="630"/>
                  </a:cubicBezTo>
                  <a:cubicBezTo>
                    <a:pt x="557" y="628"/>
                    <a:pt x="558" y="627"/>
                    <a:pt x="558" y="626"/>
                  </a:cubicBezTo>
                  <a:cubicBezTo>
                    <a:pt x="558" y="621"/>
                    <a:pt x="553" y="617"/>
                    <a:pt x="554" y="613"/>
                  </a:cubicBezTo>
                  <a:cubicBezTo>
                    <a:pt x="553" y="611"/>
                    <a:pt x="552" y="613"/>
                    <a:pt x="550" y="613"/>
                  </a:cubicBezTo>
                  <a:cubicBezTo>
                    <a:pt x="548" y="610"/>
                    <a:pt x="543" y="606"/>
                    <a:pt x="540" y="606"/>
                  </a:cubicBezTo>
                  <a:cubicBezTo>
                    <a:pt x="539" y="606"/>
                    <a:pt x="538" y="602"/>
                    <a:pt x="537" y="603"/>
                  </a:cubicBezTo>
                  <a:cubicBezTo>
                    <a:pt x="535" y="605"/>
                    <a:pt x="537" y="603"/>
                    <a:pt x="536" y="602"/>
                  </a:cubicBezTo>
                  <a:cubicBezTo>
                    <a:pt x="534" y="600"/>
                    <a:pt x="529" y="603"/>
                    <a:pt x="533" y="599"/>
                  </a:cubicBezTo>
                  <a:cubicBezTo>
                    <a:pt x="533" y="596"/>
                    <a:pt x="529" y="598"/>
                    <a:pt x="527" y="597"/>
                  </a:cubicBezTo>
                  <a:cubicBezTo>
                    <a:pt x="527" y="597"/>
                    <a:pt x="528" y="595"/>
                    <a:pt x="527" y="595"/>
                  </a:cubicBezTo>
                  <a:cubicBezTo>
                    <a:pt x="527" y="594"/>
                    <a:pt x="525" y="594"/>
                    <a:pt x="524" y="593"/>
                  </a:cubicBezTo>
                  <a:cubicBezTo>
                    <a:pt x="523" y="592"/>
                    <a:pt x="521" y="588"/>
                    <a:pt x="520" y="583"/>
                  </a:cubicBezTo>
                  <a:cubicBezTo>
                    <a:pt x="520" y="582"/>
                    <a:pt x="518" y="583"/>
                    <a:pt x="517" y="582"/>
                  </a:cubicBezTo>
                  <a:cubicBezTo>
                    <a:pt x="516" y="581"/>
                    <a:pt x="517" y="575"/>
                    <a:pt x="515" y="575"/>
                  </a:cubicBezTo>
                  <a:cubicBezTo>
                    <a:pt x="512" y="575"/>
                    <a:pt x="511" y="567"/>
                    <a:pt x="509" y="564"/>
                  </a:cubicBezTo>
                  <a:cubicBezTo>
                    <a:pt x="507" y="562"/>
                    <a:pt x="505" y="559"/>
                    <a:pt x="503" y="555"/>
                  </a:cubicBezTo>
                  <a:cubicBezTo>
                    <a:pt x="503" y="554"/>
                    <a:pt x="501" y="554"/>
                    <a:pt x="501" y="553"/>
                  </a:cubicBezTo>
                  <a:cubicBezTo>
                    <a:pt x="500" y="552"/>
                    <a:pt x="501" y="550"/>
                    <a:pt x="501" y="550"/>
                  </a:cubicBezTo>
                  <a:cubicBezTo>
                    <a:pt x="500" y="548"/>
                    <a:pt x="499" y="549"/>
                    <a:pt x="498" y="548"/>
                  </a:cubicBezTo>
                  <a:cubicBezTo>
                    <a:pt x="498" y="548"/>
                    <a:pt x="496" y="538"/>
                    <a:pt x="495" y="546"/>
                  </a:cubicBezTo>
                  <a:cubicBezTo>
                    <a:pt x="492" y="544"/>
                    <a:pt x="494" y="537"/>
                    <a:pt x="493" y="533"/>
                  </a:cubicBezTo>
                  <a:cubicBezTo>
                    <a:pt x="497" y="533"/>
                    <a:pt x="497" y="529"/>
                    <a:pt x="499" y="527"/>
                  </a:cubicBezTo>
                  <a:cubicBezTo>
                    <a:pt x="500" y="524"/>
                    <a:pt x="496" y="525"/>
                    <a:pt x="495" y="523"/>
                  </a:cubicBezTo>
                  <a:cubicBezTo>
                    <a:pt x="495" y="519"/>
                    <a:pt x="497" y="517"/>
                    <a:pt x="496" y="512"/>
                  </a:cubicBezTo>
                  <a:cubicBezTo>
                    <a:pt x="497" y="511"/>
                    <a:pt x="499" y="510"/>
                    <a:pt x="501" y="510"/>
                  </a:cubicBezTo>
                  <a:cubicBezTo>
                    <a:pt x="501" y="509"/>
                    <a:pt x="500" y="507"/>
                    <a:pt x="501" y="506"/>
                  </a:cubicBezTo>
                  <a:cubicBezTo>
                    <a:pt x="501" y="506"/>
                    <a:pt x="503" y="507"/>
                    <a:pt x="503" y="506"/>
                  </a:cubicBezTo>
                  <a:cubicBezTo>
                    <a:pt x="504" y="506"/>
                    <a:pt x="503" y="505"/>
                    <a:pt x="503" y="505"/>
                  </a:cubicBezTo>
                  <a:cubicBezTo>
                    <a:pt x="504" y="505"/>
                    <a:pt x="507" y="502"/>
                    <a:pt x="506" y="502"/>
                  </a:cubicBezTo>
                  <a:cubicBezTo>
                    <a:pt x="506" y="502"/>
                    <a:pt x="505" y="502"/>
                    <a:pt x="505" y="502"/>
                  </a:cubicBezTo>
                  <a:cubicBezTo>
                    <a:pt x="505" y="502"/>
                    <a:pt x="505" y="500"/>
                    <a:pt x="506" y="501"/>
                  </a:cubicBezTo>
                  <a:cubicBezTo>
                    <a:pt x="509" y="504"/>
                    <a:pt x="507" y="498"/>
                    <a:pt x="510" y="498"/>
                  </a:cubicBezTo>
                  <a:cubicBezTo>
                    <a:pt x="513" y="498"/>
                    <a:pt x="511" y="495"/>
                    <a:pt x="513" y="492"/>
                  </a:cubicBezTo>
                  <a:cubicBezTo>
                    <a:pt x="513" y="493"/>
                    <a:pt x="520" y="487"/>
                    <a:pt x="516" y="484"/>
                  </a:cubicBezTo>
                  <a:cubicBezTo>
                    <a:pt x="514" y="482"/>
                    <a:pt x="516" y="483"/>
                    <a:pt x="516" y="481"/>
                  </a:cubicBezTo>
                  <a:cubicBezTo>
                    <a:pt x="516" y="478"/>
                    <a:pt x="513" y="468"/>
                    <a:pt x="515" y="464"/>
                  </a:cubicBezTo>
                  <a:cubicBezTo>
                    <a:pt x="508" y="465"/>
                    <a:pt x="508" y="460"/>
                    <a:pt x="501" y="461"/>
                  </a:cubicBezTo>
                  <a:cubicBezTo>
                    <a:pt x="498" y="463"/>
                    <a:pt x="501" y="463"/>
                    <a:pt x="499" y="467"/>
                  </a:cubicBezTo>
                  <a:cubicBezTo>
                    <a:pt x="492" y="467"/>
                    <a:pt x="489" y="463"/>
                    <a:pt x="482" y="463"/>
                  </a:cubicBezTo>
                  <a:cubicBezTo>
                    <a:pt x="482" y="460"/>
                    <a:pt x="478" y="461"/>
                    <a:pt x="479" y="457"/>
                  </a:cubicBezTo>
                  <a:cubicBezTo>
                    <a:pt x="478" y="456"/>
                    <a:pt x="475" y="457"/>
                    <a:pt x="474" y="456"/>
                  </a:cubicBezTo>
                  <a:cubicBezTo>
                    <a:pt x="473" y="455"/>
                    <a:pt x="474" y="453"/>
                    <a:pt x="474" y="453"/>
                  </a:cubicBezTo>
                  <a:cubicBezTo>
                    <a:pt x="473" y="452"/>
                    <a:pt x="471" y="453"/>
                    <a:pt x="471" y="453"/>
                  </a:cubicBezTo>
                  <a:cubicBezTo>
                    <a:pt x="470" y="452"/>
                    <a:pt x="471" y="449"/>
                    <a:pt x="468" y="449"/>
                  </a:cubicBezTo>
                  <a:cubicBezTo>
                    <a:pt x="468" y="445"/>
                    <a:pt x="471" y="446"/>
                    <a:pt x="468" y="443"/>
                  </a:cubicBezTo>
                  <a:cubicBezTo>
                    <a:pt x="468" y="442"/>
                    <a:pt x="467" y="442"/>
                    <a:pt x="467" y="443"/>
                  </a:cubicBezTo>
                  <a:cubicBezTo>
                    <a:pt x="465" y="442"/>
                    <a:pt x="464" y="439"/>
                    <a:pt x="460" y="439"/>
                  </a:cubicBezTo>
                  <a:cubicBezTo>
                    <a:pt x="462" y="434"/>
                    <a:pt x="455" y="438"/>
                    <a:pt x="457" y="433"/>
                  </a:cubicBezTo>
                  <a:cubicBezTo>
                    <a:pt x="456" y="433"/>
                    <a:pt x="448" y="433"/>
                    <a:pt x="450" y="433"/>
                  </a:cubicBezTo>
                  <a:cubicBezTo>
                    <a:pt x="448" y="433"/>
                    <a:pt x="450" y="431"/>
                    <a:pt x="449" y="431"/>
                  </a:cubicBezTo>
                  <a:cubicBezTo>
                    <a:pt x="448" y="430"/>
                    <a:pt x="446" y="431"/>
                    <a:pt x="446" y="431"/>
                  </a:cubicBezTo>
                  <a:cubicBezTo>
                    <a:pt x="445" y="430"/>
                    <a:pt x="442" y="428"/>
                    <a:pt x="437" y="429"/>
                  </a:cubicBezTo>
                  <a:cubicBezTo>
                    <a:pt x="439" y="424"/>
                    <a:pt x="434" y="427"/>
                    <a:pt x="432" y="425"/>
                  </a:cubicBezTo>
                  <a:cubicBezTo>
                    <a:pt x="431" y="425"/>
                    <a:pt x="432" y="423"/>
                    <a:pt x="432" y="422"/>
                  </a:cubicBezTo>
                  <a:cubicBezTo>
                    <a:pt x="431" y="422"/>
                    <a:pt x="429" y="423"/>
                    <a:pt x="429" y="422"/>
                  </a:cubicBezTo>
                  <a:cubicBezTo>
                    <a:pt x="429" y="422"/>
                    <a:pt x="429" y="420"/>
                    <a:pt x="429" y="419"/>
                  </a:cubicBezTo>
                  <a:cubicBezTo>
                    <a:pt x="429" y="419"/>
                    <a:pt x="427" y="420"/>
                    <a:pt x="426" y="419"/>
                  </a:cubicBezTo>
                  <a:cubicBezTo>
                    <a:pt x="426" y="419"/>
                    <a:pt x="427" y="417"/>
                    <a:pt x="426" y="416"/>
                  </a:cubicBezTo>
                  <a:cubicBezTo>
                    <a:pt x="425" y="416"/>
                    <a:pt x="425" y="418"/>
                    <a:pt x="425" y="418"/>
                  </a:cubicBezTo>
                  <a:cubicBezTo>
                    <a:pt x="424" y="418"/>
                    <a:pt x="421" y="416"/>
                    <a:pt x="421" y="415"/>
                  </a:cubicBezTo>
                  <a:cubicBezTo>
                    <a:pt x="419" y="417"/>
                    <a:pt x="418" y="415"/>
                    <a:pt x="416" y="415"/>
                  </a:cubicBezTo>
                  <a:cubicBezTo>
                    <a:pt x="414" y="415"/>
                    <a:pt x="412" y="418"/>
                    <a:pt x="409" y="418"/>
                  </a:cubicBezTo>
                  <a:cubicBezTo>
                    <a:pt x="406" y="418"/>
                    <a:pt x="406" y="417"/>
                    <a:pt x="404" y="416"/>
                  </a:cubicBezTo>
                  <a:cubicBezTo>
                    <a:pt x="400" y="416"/>
                    <a:pt x="401" y="419"/>
                    <a:pt x="398" y="416"/>
                  </a:cubicBezTo>
                  <a:cubicBezTo>
                    <a:pt x="396" y="415"/>
                    <a:pt x="395" y="417"/>
                    <a:pt x="391" y="415"/>
                  </a:cubicBezTo>
                  <a:cubicBezTo>
                    <a:pt x="390" y="415"/>
                    <a:pt x="390" y="413"/>
                    <a:pt x="390" y="412"/>
                  </a:cubicBezTo>
                  <a:cubicBezTo>
                    <a:pt x="389" y="412"/>
                    <a:pt x="388" y="412"/>
                    <a:pt x="387" y="412"/>
                  </a:cubicBezTo>
                  <a:cubicBezTo>
                    <a:pt x="385" y="412"/>
                    <a:pt x="379" y="411"/>
                    <a:pt x="383" y="408"/>
                  </a:cubicBezTo>
                  <a:cubicBezTo>
                    <a:pt x="379" y="408"/>
                    <a:pt x="378" y="405"/>
                    <a:pt x="374" y="405"/>
                  </a:cubicBezTo>
                  <a:cubicBezTo>
                    <a:pt x="374" y="404"/>
                    <a:pt x="373" y="403"/>
                    <a:pt x="373" y="401"/>
                  </a:cubicBezTo>
                  <a:cubicBezTo>
                    <a:pt x="367" y="400"/>
                    <a:pt x="365" y="396"/>
                    <a:pt x="359" y="395"/>
                  </a:cubicBezTo>
                  <a:cubicBezTo>
                    <a:pt x="358" y="391"/>
                    <a:pt x="355" y="388"/>
                    <a:pt x="356" y="381"/>
                  </a:cubicBezTo>
                  <a:cubicBezTo>
                    <a:pt x="356" y="376"/>
                    <a:pt x="348" y="379"/>
                    <a:pt x="352" y="373"/>
                  </a:cubicBezTo>
                  <a:cubicBezTo>
                    <a:pt x="350" y="373"/>
                    <a:pt x="349" y="373"/>
                    <a:pt x="349" y="374"/>
                  </a:cubicBezTo>
                  <a:cubicBezTo>
                    <a:pt x="347" y="374"/>
                    <a:pt x="348" y="372"/>
                    <a:pt x="348" y="372"/>
                  </a:cubicBezTo>
                  <a:cubicBezTo>
                    <a:pt x="347" y="370"/>
                    <a:pt x="344" y="370"/>
                    <a:pt x="343" y="367"/>
                  </a:cubicBezTo>
                  <a:cubicBezTo>
                    <a:pt x="343" y="366"/>
                    <a:pt x="341" y="366"/>
                    <a:pt x="339" y="366"/>
                  </a:cubicBezTo>
                  <a:cubicBezTo>
                    <a:pt x="339" y="365"/>
                    <a:pt x="341" y="364"/>
                    <a:pt x="341" y="363"/>
                  </a:cubicBezTo>
                  <a:cubicBezTo>
                    <a:pt x="341" y="363"/>
                    <a:pt x="339" y="360"/>
                    <a:pt x="339" y="360"/>
                  </a:cubicBezTo>
                  <a:cubicBezTo>
                    <a:pt x="339" y="360"/>
                    <a:pt x="337" y="361"/>
                    <a:pt x="336" y="360"/>
                  </a:cubicBezTo>
                  <a:cubicBezTo>
                    <a:pt x="335" y="359"/>
                    <a:pt x="336" y="357"/>
                    <a:pt x="335" y="356"/>
                  </a:cubicBezTo>
                  <a:cubicBezTo>
                    <a:pt x="332" y="353"/>
                    <a:pt x="328" y="352"/>
                    <a:pt x="327" y="346"/>
                  </a:cubicBezTo>
                  <a:cubicBezTo>
                    <a:pt x="324" y="344"/>
                    <a:pt x="324" y="347"/>
                    <a:pt x="321" y="345"/>
                  </a:cubicBezTo>
                  <a:cubicBezTo>
                    <a:pt x="322" y="342"/>
                    <a:pt x="319" y="342"/>
                    <a:pt x="318" y="341"/>
                  </a:cubicBezTo>
                  <a:cubicBezTo>
                    <a:pt x="317" y="338"/>
                    <a:pt x="318" y="334"/>
                    <a:pt x="314" y="334"/>
                  </a:cubicBezTo>
                  <a:cubicBezTo>
                    <a:pt x="315" y="327"/>
                    <a:pt x="311" y="324"/>
                    <a:pt x="307" y="322"/>
                  </a:cubicBezTo>
                  <a:cubicBezTo>
                    <a:pt x="306" y="324"/>
                    <a:pt x="305" y="325"/>
                    <a:pt x="304" y="327"/>
                  </a:cubicBezTo>
                  <a:cubicBezTo>
                    <a:pt x="303" y="330"/>
                    <a:pt x="307" y="331"/>
                    <a:pt x="308" y="332"/>
                  </a:cubicBezTo>
                  <a:cubicBezTo>
                    <a:pt x="309" y="333"/>
                    <a:pt x="308" y="335"/>
                    <a:pt x="308" y="335"/>
                  </a:cubicBezTo>
                  <a:cubicBezTo>
                    <a:pt x="308" y="335"/>
                    <a:pt x="310" y="335"/>
                    <a:pt x="310" y="335"/>
                  </a:cubicBezTo>
                  <a:cubicBezTo>
                    <a:pt x="311" y="337"/>
                    <a:pt x="309" y="341"/>
                    <a:pt x="311" y="341"/>
                  </a:cubicBezTo>
                  <a:cubicBezTo>
                    <a:pt x="313" y="341"/>
                    <a:pt x="312" y="344"/>
                    <a:pt x="314" y="348"/>
                  </a:cubicBezTo>
                  <a:cubicBezTo>
                    <a:pt x="314" y="348"/>
                    <a:pt x="315" y="348"/>
                    <a:pt x="315" y="349"/>
                  </a:cubicBezTo>
                  <a:cubicBezTo>
                    <a:pt x="315" y="352"/>
                    <a:pt x="319" y="351"/>
                    <a:pt x="318" y="356"/>
                  </a:cubicBezTo>
                  <a:cubicBezTo>
                    <a:pt x="318" y="358"/>
                    <a:pt x="321" y="357"/>
                    <a:pt x="322" y="358"/>
                  </a:cubicBezTo>
                  <a:cubicBezTo>
                    <a:pt x="321" y="359"/>
                    <a:pt x="324" y="360"/>
                    <a:pt x="324" y="360"/>
                  </a:cubicBezTo>
                  <a:cubicBezTo>
                    <a:pt x="324" y="362"/>
                    <a:pt x="322" y="363"/>
                    <a:pt x="322" y="363"/>
                  </a:cubicBezTo>
                  <a:cubicBezTo>
                    <a:pt x="323" y="365"/>
                    <a:pt x="327" y="365"/>
                    <a:pt x="325" y="369"/>
                  </a:cubicBezTo>
                  <a:cubicBezTo>
                    <a:pt x="323" y="367"/>
                    <a:pt x="323" y="365"/>
                    <a:pt x="318" y="366"/>
                  </a:cubicBezTo>
                  <a:cubicBezTo>
                    <a:pt x="320" y="360"/>
                    <a:pt x="315" y="362"/>
                    <a:pt x="315" y="358"/>
                  </a:cubicBezTo>
                  <a:cubicBezTo>
                    <a:pt x="315" y="355"/>
                    <a:pt x="313" y="355"/>
                    <a:pt x="311" y="353"/>
                  </a:cubicBezTo>
                  <a:cubicBezTo>
                    <a:pt x="310" y="352"/>
                    <a:pt x="309" y="351"/>
                    <a:pt x="308" y="349"/>
                  </a:cubicBezTo>
                  <a:cubicBezTo>
                    <a:pt x="306" y="349"/>
                    <a:pt x="304" y="348"/>
                    <a:pt x="303" y="346"/>
                  </a:cubicBezTo>
                  <a:cubicBezTo>
                    <a:pt x="303" y="343"/>
                    <a:pt x="304" y="345"/>
                    <a:pt x="306" y="345"/>
                  </a:cubicBezTo>
                  <a:cubicBezTo>
                    <a:pt x="307" y="339"/>
                    <a:pt x="301" y="340"/>
                    <a:pt x="301" y="335"/>
                  </a:cubicBezTo>
                  <a:cubicBezTo>
                    <a:pt x="299" y="334"/>
                    <a:pt x="298" y="332"/>
                    <a:pt x="294" y="332"/>
                  </a:cubicBezTo>
                  <a:cubicBezTo>
                    <a:pt x="295" y="329"/>
                    <a:pt x="297" y="329"/>
                    <a:pt x="294" y="325"/>
                  </a:cubicBezTo>
                  <a:cubicBezTo>
                    <a:pt x="294" y="325"/>
                    <a:pt x="293" y="324"/>
                    <a:pt x="293" y="324"/>
                  </a:cubicBezTo>
                  <a:cubicBezTo>
                    <a:pt x="291" y="321"/>
                    <a:pt x="293" y="316"/>
                    <a:pt x="286" y="317"/>
                  </a:cubicBezTo>
                  <a:cubicBezTo>
                    <a:pt x="287" y="315"/>
                    <a:pt x="287" y="314"/>
                    <a:pt x="286" y="313"/>
                  </a:cubicBezTo>
                  <a:cubicBezTo>
                    <a:pt x="286" y="312"/>
                    <a:pt x="285" y="310"/>
                    <a:pt x="284" y="310"/>
                  </a:cubicBezTo>
                  <a:cubicBezTo>
                    <a:pt x="284" y="310"/>
                    <a:pt x="281" y="310"/>
                    <a:pt x="280" y="310"/>
                  </a:cubicBezTo>
                  <a:cubicBezTo>
                    <a:pt x="279" y="309"/>
                    <a:pt x="283" y="308"/>
                    <a:pt x="283" y="308"/>
                  </a:cubicBezTo>
                  <a:cubicBezTo>
                    <a:pt x="282" y="305"/>
                    <a:pt x="274" y="304"/>
                    <a:pt x="270" y="303"/>
                  </a:cubicBezTo>
                  <a:cubicBezTo>
                    <a:pt x="270" y="302"/>
                    <a:pt x="270" y="301"/>
                    <a:pt x="269" y="300"/>
                  </a:cubicBezTo>
                  <a:cubicBezTo>
                    <a:pt x="268" y="298"/>
                    <a:pt x="267" y="297"/>
                    <a:pt x="266" y="296"/>
                  </a:cubicBezTo>
                  <a:cubicBezTo>
                    <a:pt x="265" y="295"/>
                    <a:pt x="265" y="291"/>
                    <a:pt x="263" y="287"/>
                  </a:cubicBezTo>
                  <a:cubicBezTo>
                    <a:pt x="263" y="287"/>
                    <a:pt x="261" y="287"/>
                    <a:pt x="261" y="286"/>
                  </a:cubicBezTo>
                  <a:cubicBezTo>
                    <a:pt x="260" y="284"/>
                    <a:pt x="261" y="281"/>
                    <a:pt x="258" y="282"/>
                  </a:cubicBezTo>
                  <a:cubicBezTo>
                    <a:pt x="258" y="277"/>
                    <a:pt x="255" y="273"/>
                    <a:pt x="252" y="269"/>
                  </a:cubicBezTo>
                  <a:cubicBezTo>
                    <a:pt x="251" y="268"/>
                    <a:pt x="251" y="264"/>
                    <a:pt x="248" y="265"/>
                  </a:cubicBezTo>
                  <a:cubicBezTo>
                    <a:pt x="250" y="249"/>
                    <a:pt x="248" y="239"/>
                    <a:pt x="248" y="219"/>
                  </a:cubicBezTo>
                  <a:cubicBezTo>
                    <a:pt x="248" y="218"/>
                    <a:pt x="247" y="217"/>
                    <a:pt x="247" y="216"/>
                  </a:cubicBezTo>
                  <a:cubicBezTo>
                    <a:pt x="246" y="215"/>
                    <a:pt x="245" y="214"/>
                    <a:pt x="244" y="213"/>
                  </a:cubicBezTo>
                  <a:cubicBezTo>
                    <a:pt x="243" y="213"/>
                    <a:pt x="243" y="211"/>
                    <a:pt x="241" y="212"/>
                  </a:cubicBezTo>
                  <a:cubicBezTo>
                    <a:pt x="240" y="205"/>
                    <a:pt x="234" y="201"/>
                    <a:pt x="230" y="196"/>
                  </a:cubicBezTo>
                  <a:cubicBezTo>
                    <a:pt x="229" y="196"/>
                    <a:pt x="228" y="195"/>
                    <a:pt x="228" y="193"/>
                  </a:cubicBezTo>
                  <a:cubicBezTo>
                    <a:pt x="229" y="194"/>
                    <a:pt x="232" y="196"/>
                    <a:pt x="233" y="193"/>
                  </a:cubicBezTo>
                  <a:cubicBezTo>
                    <a:pt x="235" y="193"/>
                    <a:pt x="234" y="197"/>
                    <a:pt x="238" y="196"/>
                  </a:cubicBezTo>
                  <a:cubicBezTo>
                    <a:pt x="239" y="197"/>
                    <a:pt x="240" y="199"/>
                    <a:pt x="240" y="202"/>
                  </a:cubicBezTo>
                  <a:cubicBezTo>
                    <a:pt x="247" y="201"/>
                    <a:pt x="248" y="205"/>
                    <a:pt x="252" y="207"/>
                  </a:cubicBezTo>
                  <a:cubicBezTo>
                    <a:pt x="251" y="212"/>
                    <a:pt x="254" y="214"/>
                    <a:pt x="256" y="216"/>
                  </a:cubicBezTo>
                  <a:cubicBezTo>
                    <a:pt x="258" y="216"/>
                    <a:pt x="258" y="213"/>
                    <a:pt x="258" y="212"/>
                  </a:cubicBezTo>
                  <a:cubicBezTo>
                    <a:pt x="258" y="210"/>
                    <a:pt x="255" y="210"/>
                    <a:pt x="255" y="209"/>
                  </a:cubicBezTo>
                  <a:cubicBezTo>
                    <a:pt x="254" y="206"/>
                    <a:pt x="254" y="205"/>
                    <a:pt x="254" y="203"/>
                  </a:cubicBezTo>
                  <a:cubicBezTo>
                    <a:pt x="253" y="203"/>
                    <a:pt x="252" y="202"/>
                    <a:pt x="252" y="202"/>
                  </a:cubicBezTo>
                  <a:cubicBezTo>
                    <a:pt x="252" y="201"/>
                    <a:pt x="253" y="200"/>
                    <a:pt x="254" y="200"/>
                  </a:cubicBezTo>
                  <a:cubicBezTo>
                    <a:pt x="252" y="197"/>
                    <a:pt x="249" y="198"/>
                    <a:pt x="249" y="195"/>
                  </a:cubicBezTo>
                  <a:cubicBezTo>
                    <a:pt x="243" y="196"/>
                    <a:pt x="242" y="190"/>
                    <a:pt x="235" y="191"/>
                  </a:cubicBezTo>
                  <a:cubicBezTo>
                    <a:pt x="237" y="186"/>
                    <a:pt x="231" y="190"/>
                    <a:pt x="233" y="185"/>
                  </a:cubicBezTo>
                  <a:cubicBezTo>
                    <a:pt x="231" y="183"/>
                    <a:pt x="229" y="185"/>
                    <a:pt x="227" y="182"/>
                  </a:cubicBezTo>
                  <a:cubicBezTo>
                    <a:pt x="227" y="181"/>
                    <a:pt x="229" y="181"/>
                    <a:pt x="230" y="181"/>
                  </a:cubicBezTo>
                  <a:cubicBezTo>
                    <a:pt x="232" y="177"/>
                    <a:pt x="225" y="179"/>
                    <a:pt x="226" y="179"/>
                  </a:cubicBezTo>
                  <a:cubicBezTo>
                    <a:pt x="224" y="179"/>
                    <a:pt x="225" y="177"/>
                    <a:pt x="224" y="177"/>
                  </a:cubicBezTo>
                  <a:cubicBezTo>
                    <a:pt x="224" y="176"/>
                    <a:pt x="221" y="177"/>
                    <a:pt x="221" y="177"/>
                  </a:cubicBezTo>
                  <a:cubicBezTo>
                    <a:pt x="221" y="176"/>
                    <a:pt x="223" y="175"/>
                    <a:pt x="223" y="174"/>
                  </a:cubicBezTo>
                  <a:cubicBezTo>
                    <a:pt x="222" y="172"/>
                    <a:pt x="221" y="174"/>
                    <a:pt x="219" y="174"/>
                  </a:cubicBezTo>
                  <a:cubicBezTo>
                    <a:pt x="216" y="172"/>
                    <a:pt x="217" y="168"/>
                    <a:pt x="216" y="167"/>
                  </a:cubicBezTo>
                  <a:cubicBezTo>
                    <a:pt x="215" y="166"/>
                    <a:pt x="214" y="165"/>
                    <a:pt x="212" y="165"/>
                  </a:cubicBezTo>
                  <a:cubicBezTo>
                    <a:pt x="217" y="157"/>
                    <a:pt x="200" y="163"/>
                    <a:pt x="202" y="154"/>
                  </a:cubicBezTo>
                  <a:cubicBezTo>
                    <a:pt x="206" y="154"/>
                    <a:pt x="206" y="154"/>
                    <a:pt x="206" y="154"/>
                  </a:cubicBezTo>
                  <a:cubicBezTo>
                    <a:pt x="206" y="151"/>
                    <a:pt x="200" y="155"/>
                    <a:pt x="202" y="150"/>
                  </a:cubicBezTo>
                  <a:cubicBezTo>
                    <a:pt x="193" y="150"/>
                    <a:pt x="193" y="150"/>
                    <a:pt x="193" y="150"/>
                  </a:cubicBezTo>
                  <a:cubicBezTo>
                    <a:pt x="196" y="148"/>
                    <a:pt x="192" y="146"/>
                    <a:pt x="195" y="146"/>
                  </a:cubicBezTo>
                  <a:cubicBezTo>
                    <a:pt x="195" y="143"/>
                    <a:pt x="191" y="143"/>
                    <a:pt x="192" y="144"/>
                  </a:cubicBezTo>
                  <a:cubicBezTo>
                    <a:pt x="189" y="142"/>
                    <a:pt x="192" y="141"/>
                    <a:pt x="189" y="137"/>
                  </a:cubicBezTo>
                  <a:cubicBezTo>
                    <a:pt x="181" y="137"/>
                    <a:pt x="181" y="137"/>
                    <a:pt x="181" y="137"/>
                  </a:cubicBezTo>
                  <a:cubicBezTo>
                    <a:pt x="181" y="135"/>
                    <a:pt x="183" y="134"/>
                    <a:pt x="183" y="132"/>
                  </a:cubicBezTo>
                  <a:cubicBezTo>
                    <a:pt x="182" y="129"/>
                    <a:pt x="179" y="131"/>
                    <a:pt x="182" y="127"/>
                  </a:cubicBezTo>
                  <a:cubicBezTo>
                    <a:pt x="177" y="128"/>
                    <a:pt x="174" y="130"/>
                    <a:pt x="168" y="129"/>
                  </a:cubicBezTo>
                  <a:cubicBezTo>
                    <a:pt x="168" y="125"/>
                    <a:pt x="165" y="123"/>
                    <a:pt x="161" y="122"/>
                  </a:cubicBezTo>
                  <a:cubicBezTo>
                    <a:pt x="160" y="121"/>
                    <a:pt x="158" y="121"/>
                    <a:pt x="157" y="120"/>
                  </a:cubicBezTo>
                  <a:cubicBezTo>
                    <a:pt x="156" y="120"/>
                    <a:pt x="157" y="118"/>
                    <a:pt x="157" y="118"/>
                  </a:cubicBezTo>
                  <a:cubicBezTo>
                    <a:pt x="156" y="117"/>
                    <a:pt x="153" y="118"/>
                    <a:pt x="154" y="116"/>
                  </a:cubicBezTo>
                  <a:cubicBezTo>
                    <a:pt x="149" y="114"/>
                    <a:pt x="140" y="119"/>
                    <a:pt x="137" y="116"/>
                  </a:cubicBezTo>
                  <a:cubicBezTo>
                    <a:pt x="137" y="116"/>
                    <a:pt x="137" y="115"/>
                    <a:pt x="137" y="115"/>
                  </a:cubicBezTo>
                  <a:cubicBezTo>
                    <a:pt x="136" y="115"/>
                    <a:pt x="134" y="116"/>
                    <a:pt x="134" y="116"/>
                  </a:cubicBezTo>
                  <a:cubicBezTo>
                    <a:pt x="133" y="116"/>
                    <a:pt x="133" y="112"/>
                    <a:pt x="127" y="113"/>
                  </a:cubicBezTo>
                  <a:cubicBezTo>
                    <a:pt x="127" y="110"/>
                    <a:pt x="121" y="111"/>
                    <a:pt x="125" y="108"/>
                  </a:cubicBezTo>
                  <a:cubicBezTo>
                    <a:pt x="123" y="108"/>
                    <a:pt x="123" y="109"/>
                    <a:pt x="122" y="109"/>
                  </a:cubicBezTo>
                  <a:cubicBezTo>
                    <a:pt x="121" y="109"/>
                    <a:pt x="120" y="108"/>
                    <a:pt x="120" y="108"/>
                  </a:cubicBezTo>
                  <a:cubicBezTo>
                    <a:pt x="117" y="108"/>
                    <a:pt x="116" y="111"/>
                    <a:pt x="113" y="109"/>
                  </a:cubicBezTo>
                  <a:cubicBezTo>
                    <a:pt x="110" y="109"/>
                    <a:pt x="113" y="114"/>
                    <a:pt x="112" y="116"/>
                  </a:cubicBezTo>
                  <a:cubicBezTo>
                    <a:pt x="111" y="116"/>
                    <a:pt x="110" y="115"/>
                    <a:pt x="108" y="115"/>
                  </a:cubicBezTo>
                  <a:cubicBezTo>
                    <a:pt x="106" y="115"/>
                    <a:pt x="107" y="117"/>
                    <a:pt x="106" y="118"/>
                  </a:cubicBezTo>
                  <a:cubicBezTo>
                    <a:pt x="105" y="118"/>
                    <a:pt x="100" y="118"/>
                    <a:pt x="98" y="119"/>
                  </a:cubicBezTo>
                  <a:cubicBezTo>
                    <a:pt x="97" y="120"/>
                    <a:pt x="97" y="122"/>
                    <a:pt x="95" y="122"/>
                  </a:cubicBezTo>
                  <a:cubicBezTo>
                    <a:pt x="93" y="122"/>
                    <a:pt x="92" y="120"/>
                    <a:pt x="89" y="120"/>
                  </a:cubicBezTo>
                  <a:cubicBezTo>
                    <a:pt x="92" y="118"/>
                    <a:pt x="95" y="118"/>
                    <a:pt x="94" y="112"/>
                  </a:cubicBezTo>
                  <a:cubicBezTo>
                    <a:pt x="96" y="113"/>
                    <a:pt x="96" y="111"/>
                    <a:pt x="96" y="109"/>
                  </a:cubicBezTo>
                  <a:cubicBezTo>
                    <a:pt x="96" y="108"/>
                    <a:pt x="94" y="108"/>
                    <a:pt x="92" y="108"/>
                  </a:cubicBezTo>
                  <a:cubicBezTo>
                    <a:pt x="90" y="109"/>
                    <a:pt x="91" y="112"/>
                    <a:pt x="88" y="113"/>
                  </a:cubicBezTo>
                  <a:cubicBezTo>
                    <a:pt x="87" y="114"/>
                    <a:pt x="87" y="116"/>
                    <a:pt x="85" y="116"/>
                  </a:cubicBezTo>
                  <a:cubicBezTo>
                    <a:pt x="84" y="116"/>
                    <a:pt x="84" y="120"/>
                    <a:pt x="81" y="119"/>
                  </a:cubicBezTo>
                  <a:cubicBezTo>
                    <a:pt x="82" y="121"/>
                    <a:pt x="80" y="122"/>
                    <a:pt x="78" y="122"/>
                  </a:cubicBezTo>
                  <a:cubicBezTo>
                    <a:pt x="78" y="127"/>
                    <a:pt x="78" y="127"/>
                    <a:pt x="78" y="127"/>
                  </a:cubicBezTo>
                  <a:cubicBezTo>
                    <a:pt x="74" y="129"/>
                    <a:pt x="73" y="133"/>
                    <a:pt x="70" y="136"/>
                  </a:cubicBezTo>
                  <a:cubicBezTo>
                    <a:pt x="69" y="136"/>
                    <a:pt x="68" y="135"/>
                    <a:pt x="67" y="136"/>
                  </a:cubicBezTo>
                  <a:cubicBezTo>
                    <a:pt x="67" y="136"/>
                    <a:pt x="68" y="138"/>
                    <a:pt x="67" y="139"/>
                  </a:cubicBezTo>
                  <a:cubicBezTo>
                    <a:pt x="67" y="139"/>
                    <a:pt x="61" y="139"/>
                    <a:pt x="63" y="140"/>
                  </a:cubicBezTo>
                  <a:cubicBezTo>
                    <a:pt x="65" y="142"/>
                    <a:pt x="59" y="142"/>
                    <a:pt x="57" y="144"/>
                  </a:cubicBezTo>
                  <a:cubicBezTo>
                    <a:pt x="57" y="145"/>
                    <a:pt x="55" y="149"/>
                    <a:pt x="54" y="149"/>
                  </a:cubicBezTo>
                  <a:cubicBezTo>
                    <a:pt x="53" y="147"/>
                    <a:pt x="53" y="148"/>
                    <a:pt x="53" y="150"/>
                  </a:cubicBezTo>
                  <a:cubicBezTo>
                    <a:pt x="47" y="150"/>
                    <a:pt x="47" y="150"/>
                    <a:pt x="47" y="150"/>
                  </a:cubicBezTo>
                  <a:cubicBezTo>
                    <a:pt x="44" y="152"/>
                    <a:pt x="50" y="152"/>
                    <a:pt x="43" y="153"/>
                  </a:cubicBezTo>
                  <a:cubicBezTo>
                    <a:pt x="40" y="153"/>
                    <a:pt x="38" y="153"/>
                    <a:pt x="35" y="154"/>
                  </a:cubicBezTo>
                  <a:cubicBezTo>
                    <a:pt x="33" y="155"/>
                    <a:pt x="32" y="159"/>
                    <a:pt x="29" y="157"/>
                  </a:cubicBezTo>
                  <a:cubicBezTo>
                    <a:pt x="29" y="153"/>
                    <a:pt x="33" y="154"/>
                    <a:pt x="36" y="153"/>
                  </a:cubicBezTo>
                  <a:cubicBezTo>
                    <a:pt x="37" y="152"/>
                    <a:pt x="38" y="153"/>
                    <a:pt x="38" y="151"/>
                  </a:cubicBezTo>
                  <a:cubicBezTo>
                    <a:pt x="38" y="149"/>
                    <a:pt x="41" y="150"/>
                    <a:pt x="43" y="150"/>
                  </a:cubicBezTo>
                  <a:cubicBezTo>
                    <a:pt x="45" y="150"/>
                    <a:pt x="44" y="147"/>
                    <a:pt x="45" y="146"/>
                  </a:cubicBezTo>
                  <a:cubicBezTo>
                    <a:pt x="45" y="145"/>
                    <a:pt x="46" y="148"/>
                    <a:pt x="49" y="144"/>
                  </a:cubicBezTo>
                  <a:cubicBezTo>
                    <a:pt x="49" y="144"/>
                    <a:pt x="50" y="145"/>
                    <a:pt x="50" y="143"/>
                  </a:cubicBezTo>
                  <a:cubicBezTo>
                    <a:pt x="50" y="141"/>
                    <a:pt x="54" y="142"/>
                    <a:pt x="56" y="140"/>
                  </a:cubicBezTo>
                  <a:cubicBezTo>
                    <a:pt x="56" y="133"/>
                    <a:pt x="56" y="133"/>
                    <a:pt x="56" y="133"/>
                  </a:cubicBezTo>
                  <a:cubicBezTo>
                    <a:pt x="60" y="138"/>
                    <a:pt x="56" y="129"/>
                    <a:pt x="61" y="130"/>
                  </a:cubicBezTo>
                  <a:cubicBezTo>
                    <a:pt x="62" y="127"/>
                    <a:pt x="55" y="131"/>
                    <a:pt x="57" y="126"/>
                  </a:cubicBezTo>
                  <a:cubicBezTo>
                    <a:pt x="56" y="129"/>
                    <a:pt x="47" y="125"/>
                    <a:pt x="46" y="129"/>
                  </a:cubicBezTo>
                  <a:cubicBezTo>
                    <a:pt x="44" y="129"/>
                    <a:pt x="45" y="127"/>
                    <a:pt x="45" y="126"/>
                  </a:cubicBezTo>
                  <a:cubicBezTo>
                    <a:pt x="43" y="125"/>
                    <a:pt x="39" y="127"/>
                    <a:pt x="36" y="126"/>
                  </a:cubicBezTo>
                  <a:cubicBezTo>
                    <a:pt x="38" y="123"/>
                    <a:pt x="34" y="124"/>
                    <a:pt x="33" y="123"/>
                  </a:cubicBezTo>
                  <a:cubicBezTo>
                    <a:pt x="33" y="122"/>
                    <a:pt x="35" y="121"/>
                    <a:pt x="35" y="122"/>
                  </a:cubicBezTo>
                  <a:cubicBezTo>
                    <a:pt x="32" y="118"/>
                    <a:pt x="30" y="119"/>
                    <a:pt x="28" y="115"/>
                  </a:cubicBezTo>
                  <a:cubicBezTo>
                    <a:pt x="26" y="117"/>
                    <a:pt x="22" y="116"/>
                    <a:pt x="18" y="116"/>
                  </a:cubicBezTo>
                  <a:cubicBezTo>
                    <a:pt x="18" y="115"/>
                    <a:pt x="18" y="114"/>
                    <a:pt x="19" y="113"/>
                  </a:cubicBezTo>
                  <a:cubicBezTo>
                    <a:pt x="18" y="111"/>
                    <a:pt x="14" y="112"/>
                    <a:pt x="15" y="106"/>
                  </a:cubicBezTo>
                  <a:cubicBezTo>
                    <a:pt x="15" y="105"/>
                    <a:pt x="13" y="103"/>
                    <a:pt x="12" y="105"/>
                  </a:cubicBezTo>
                  <a:cubicBezTo>
                    <a:pt x="9" y="105"/>
                    <a:pt x="12" y="101"/>
                    <a:pt x="12" y="99"/>
                  </a:cubicBezTo>
                  <a:cubicBezTo>
                    <a:pt x="13" y="99"/>
                    <a:pt x="12" y="97"/>
                    <a:pt x="12" y="97"/>
                  </a:cubicBezTo>
                  <a:cubicBezTo>
                    <a:pt x="13" y="96"/>
                    <a:pt x="15" y="97"/>
                    <a:pt x="15" y="97"/>
                  </a:cubicBezTo>
                  <a:cubicBezTo>
                    <a:pt x="16" y="95"/>
                    <a:pt x="15" y="93"/>
                    <a:pt x="17" y="92"/>
                  </a:cubicBezTo>
                  <a:cubicBezTo>
                    <a:pt x="20" y="92"/>
                    <a:pt x="25" y="92"/>
                    <a:pt x="28" y="90"/>
                  </a:cubicBezTo>
                  <a:cubicBezTo>
                    <a:pt x="29" y="89"/>
                    <a:pt x="31" y="89"/>
                    <a:pt x="33" y="88"/>
                  </a:cubicBezTo>
                  <a:cubicBezTo>
                    <a:pt x="36" y="87"/>
                    <a:pt x="31" y="84"/>
                    <a:pt x="39" y="85"/>
                  </a:cubicBezTo>
                  <a:cubicBezTo>
                    <a:pt x="38" y="82"/>
                    <a:pt x="38" y="79"/>
                    <a:pt x="36" y="74"/>
                  </a:cubicBezTo>
                  <a:cubicBezTo>
                    <a:pt x="33" y="71"/>
                    <a:pt x="26" y="79"/>
                    <a:pt x="22" y="76"/>
                  </a:cubicBezTo>
                  <a:cubicBezTo>
                    <a:pt x="20" y="73"/>
                    <a:pt x="22" y="77"/>
                    <a:pt x="17" y="77"/>
                  </a:cubicBezTo>
                  <a:cubicBezTo>
                    <a:pt x="15" y="75"/>
                    <a:pt x="10" y="76"/>
                    <a:pt x="7" y="74"/>
                  </a:cubicBezTo>
                  <a:cubicBezTo>
                    <a:pt x="6" y="74"/>
                    <a:pt x="9" y="72"/>
                    <a:pt x="7" y="71"/>
                  </a:cubicBezTo>
                  <a:cubicBezTo>
                    <a:pt x="4" y="71"/>
                    <a:pt x="1" y="70"/>
                    <a:pt x="1" y="66"/>
                  </a:cubicBezTo>
                  <a:cubicBezTo>
                    <a:pt x="10" y="67"/>
                    <a:pt x="0" y="62"/>
                    <a:pt x="10" y="63"/>
                  </a:cubicBezTo>
                  <a:cubicBezTo>
                    <a:pt x="11" y="63"/>
                    <a:pt x="10" y="62"/>
                    <a:pt x="10" y="62"/>
                  </a:cubicBezTo>
                  <a:cubicBezTo>
                    <a:pt x="10" y="59"/>
                    <a:pt x="12" y="62"/>
                    <a:pt x="12" y="62"/>
                  </a:cubicBezTo>
                  <a:cubicBezTo>
                    <a:pt x="15" y="61"/>
                    <a:pt x="15" y="60"/>
                    <a:pt x="18" y="60"/>
                  </a:cubicBezTo>
                  <a:cubicBezTo>
                    <a:pt x="19" y="60"/>
                    <a:pt x="19" y="63"/>
                    <a:pt x="21" y="63"/>
                  </a:cubicBezTo>
                  <a:cubicBezTo>
                    <a:pt x="24" y="64"/>
                    <a:pt x="27" y="62"/>
                    <a:pt x="31" y="63"/>
                  </a:cubicBezTo>
                  <a:cubicBezTo>
                    <a:pt x="33" y="63"/>
                    <a:pt x="33" y="64"/>
                    <a:pt x="35" y="63"/>
                  </a:cubicBezTo>
                  <a:cubicBezTo>
                    <a:pt x="37" y="62"/>
                    <a:pt x="35" y="62"/>
                    <a:pt x="35" y="60"/>
                  </a:cubicBezTo>
                  <a:cubicBezTo>
                    <a:pt x="36" y="60"/>
                    <a:pt x="37" y="60"/>
                    <a:pt x="38" y="59"/>
                  </a:cubicBezTo>
                  <a:cubicBezTo>
                    <a:pt x="38" y="55"/>
                    <a:pt x="31" y="60"/>
                    <a:pt x="33" y="55"/>
                  </a:cubicBezTo>
                  <a:cubicBezTo>
                    <a:pt x="29" y="54"/>
                    <a:pt x="26" y="52"/>
                    <a:pt x="22" y="52"/>
                  </a:cubicBezTo>
                  <a:cubicBezTo>
                    <a:pt x="24" y="49"/>
                    <a:pt x="24" y="50"/>
                    <a:pt x="21" y="48"/>
                  </a:cubicBezTo>
                  <a:cubicBezTo>
                    <a:pt x="20" y="47"/>
                    <a:pt x="20" y="46"/>
                    <a:pt x="19" y="46"/>
                  </a:cubicBezTo>
                  <a:cubicBezTo>
                    <a:pt x="18" y="45"/>
                    <a:pt x="15" y="46"/>
                    <a:pt x="14" y="45"/>
                  </a:cubicBezTo>
                  <a:cubicBezTo>
                    <a:pt x="14" y="45"/>
                    <a:pt x="17" y="40"/>
                    <a:pt x="14" y="41"/>
                  </a:cubicBezTo>
                  <a:cubicBezTo>
                    <a:pt x="13" y="41"/>
                    <a:pt x="14" y="42"/>
                    <a:pt x="12" y="42"/>
                  </a:cubicBezTo>
                  <a:cubicBezTo>
                    <a:pt x="11" y="42"/>
                    <a:pt x="10" y="40"/>
                    <a:pt x="8" y="41"/>
                  </a:cubicBezTo>
                  <a:cubicBezTo>
                    <a:pt x="11" y="37"/>
                    <a:pt x="17" y="36"/>
                    <a:pt x="22" y="34"/>
                  </a:cubicBezTo>
                  <a:cubicBezTo>
                    <a:pt x="21" y="28"/>
                    <a:pt x="26" y="29"/>
                    <a:pt x="28" y="26"/>
                  </a:cubicBezTo>
                  <a:cubicBezTo>
                    <a:pt x="29" y="25"/>
                    <a:pt x="27" y="22"/>
                    <a:pt x="29" y="21"/>
                  </a:cubicBezTo>
                  <a:cubicBezTo>
                    <a:pt x="33" y="24"/>
                    <a:pt x="33" y="22"/>
                    <a:pt x="39" y="22"/>
                  </a:cubicBezTo>
                  <a:cubicBezTo>
                    <a:pt x="42" y="18"/>
                    <a:pt x="46" y="15"/>
                    <a:pt x="54" y="17"/>
                  </a:cubicBezTo>
                  <a:cubicBezTo>
                    <a:pt x="56" y="17"/>
                    <a:pt x="55" y="14"/>
                    <a:pt x="56" y="14"/>
                  </a:cubicBezTo>
                  <a:cubicBezTo>
                    <a:pt x="58" y="13"/>
                    <a:pt x="64" y="15"/>
                    <a:pt x="64" y="11"/>
                  </a:cubicBezTo>
                  <a:cubicBezTo>
                    <a:pt x="66" y="11"/>
                    <a:pt x="66" y="14"/>
                    <a:pt x="67" y="14"/>
                  </a:cubicBezTo>
                  <a:cubicBezTo>
                    <a:pt x="69" y="15"/>
                    <a:pt x="72" y="13"/>
                    <a:pt x="71" y="17"/>
                  </a:cubicBezTo>
                  <a:cubicBezTo>
                    <a:pt x="89" y="17"/>
                    <a:pt x="89" y="17"/>
                    <a:pt x="89" y="17"/>
                  </a:cubicBezTo>
                  <a:cubicBezTo>
                    <a:pt x="84" y="22"/>
                    <a:pt x="99" y="14"/>
                    <a:pt x="94" y="21"/>
                  </a:cubicBezTo>
                  <a:cubicBezTo>
                    <a:pt x="97" y="21"/>
                    <a:pt x="99" y="21"/>
                    <a:pt x="99" y="18"/>
                  </a:cubicBezTo>
                  <a:cubicBezTo>
                    <a:pt x="102" y="21"/>
                    <a:pt x="108" y="20"/>
                    <a:pt x="112" y="21"/>
                  </a:cubicBezTo>
                  <a:cubicBezTo>
                    <a:pt x="112" y="21"/>
                    <a:pt x="112" y="22"/>
                    <a:pt x="113" y="22"/>
                  </a:cubicBezTo>
                  <a:cubicBezTo>
                    <a:pt x="114" y="22"/>
                    <a:pt x="115" y="23"/>
                    <a:pt x="116" y="24"/>
                  </a:cubicBezTo>
                  <a:cubicBezTo>
                    <a:pt x="120" y="24"/>
                    <a:pt x="121" y="21"/>
                    <a:pt x="123" y="24"/>
                  </a:cubicBezTo>
                  <a:cubicBezTo>
                    <a:pt x="124" y="24"/>
                    <a:pt x="140" y="24"/>
                    <a:pt x="141" y="25"/>
                  </a:cubicBezTo>
                  <a:cubicBezTo>
                    <a:pt x="143" y="26"/>
                    <a:pt x="152" y="27"/>
                    <a:pt x="157" y="28"/>
                  </a:cubicBezTo>
                  <a:cubicBezTo>
                    <a:pt x="158" y="30"/>
                    <a:pt x="161" y="31"/>
                    <a:pt x="161" y="34"/>
                  </a:cubicBezTo>
                  <a:cubicBezTo>
                    <a:pt x="166" y="34"/>
                    <a:pt x="168" y="37"/>
                    <a:pt x="172" y="35"/>
                  </a:cubicBezTo>
                  <a:cubicBezTo>
                    <a:pt x="173" y="39"/>
                    <a:pt x="179" y="37"/>
                    <a:pt x="183" y="38"/>
                  </a:cubicBezTo>
                  <a:cubicBezTo>
                    <a:pt x="183" y="36"/>
                    <a:pt x="182" y="37"/>
                    <a:pt x="181" y="36"/>
                  </a:cubicBezTo>
                  <a:cubicBezTo>
                    <a:pt x="183" y="33"/>
                    <a:pt x="187" y="30"/>
                    <a:pt x="192" y="29"/>
                  </a:cubicBezTo>
                  <a:cubicBezTo>
                    <a:pt x="191" y="32"/>
                    <a:pt x="193" y="32"/>
                    <a:pt x="193" y="31"/>
                  </a:cubicBezTo>
                  <a:cubicBezTo>
                    <a:pt x="195" y="31"/>
                    <a:pt x="194" y="33"/>
                    <a:pt x="196" y="34"/>
                  </a:cubicBezTo>
                  <a:cubicBezTo>
                    <a:pt x="199" y="34"/>
                    <a:pt x="199" y="32"/>
                    <a:pt x="199" y="29"/>
                  </a:cubicBezTo>
                  <a:cubicBezTo>
                    <a:pt x="202" y="29"/>
                    <a:pt x="203" y="30"/>
                    <a:pt x="205" y="31"/>
                  </a:cubicBezTo>
                  <a:cubicBezTo>
                    <a:pt x="206" y="29"/>
                    <a:pt x="204" y="28"/>
                    <a:pt x="207" y="25"/>
                  </a:cubicBezTo>
                  <a:cubicBezTo>
                    <a:pt x="210" y="25"/>
                    <a:pt x="211" y="27"/>
                    <a:pt x="212" y="25"/>
                  </a:cubicBezTo>
                  <a:cubicBezTo>
                    <a:pt x="214" y="26"/>
                    <a:pt x="212" y="28"/>
                    <a:pt x="210" y="28"/>
                  </a:cubicBezTo>
                  <a:cubicBezTo>
                    <a:pt x="212" y="32"/>
                    <a:pt x="221" y="24"/>
                    <a:pt x="224" y="29"/>
                  </a:cubicBezTo>
                  <a:cubicBezTo>
                    <a:pt x="229" y="30"/>
                    <a:pt x="221" y="25"/>
                    <a:pt x="226" y="25"/>
                  </a:cubicBezTo>
                  <a:cubicBezTo>
                    <a:pt x="226" y="23"/>
                    <a:pt x="227" y="22"/>
                    <a:pt x="230" y="22"/>
                  </a:cubicBezTo>
                  <a:cubicBezTo>
                    <a:pt x="230" y="26"/>
                    <a:pt x="230" y="26"/>
                    <a:pt x="230" y="26"/>
                  </a:cubicBezTo>
                  <a:cubicBezTo>
                    <a:pt x="233" y="23"/>
                    <a:pt x="234" y="29"/>
                    <a:pt x="237" y="29"/>
                  </a:cubicBezTo>
                  <a:cubicBezTo>
                    <a:pt x="241" y="30"/>
                    <a:pt x="244" y="29"/>
                    <a:pt x="245" y="26"/>
                  </a:cubicBezTo>
                  <a:cubicBezTo>
                    <a:pt x="247" y="28"/>
                    <a:pt x="251" y="28"/>
                    <a:pt x="249" y="32"/>
                  </a:cubicBezTo>
                  <a:cubicBezTo>
                    <a:pt x="253" y="31"/>
                    <a:pt x="256" y="30"/>
                    <a:pt x="256" y="26"/>
                  </a:cubicBezTo>
                  <a:cubicBezTo>
                    <a:pt x="260" y="29"/>
                    <a:pt x="262" y="25"/>
                    <a:pt x="265" y="29"/>
                  </a:cubicBezTo>
                  <a:cubicBezTo>
                    <a:pt x="275" y="29"/>
                    <a:pt x="275" y="29"/>
                    <a:pt x="275" y="29"/>
                  </a:cubicBezTo>
                  <a:cubicBezTo>
                    <a:pt x="275" y="30"/>
                    <a:pt x="273" y="32"/>
                    <a:pt x="273" y="32"/>
                  </a:cubicBezTo>
                  <a:cubicBezTo>
                    <a:pt x="273" y="32"/>
                    <a:pt x="277" y="34"/>
                    <a:pt x="276" y="34"/>
                  </a:cubicBezTo>
                  <a:cubicBezTo>
                    <a:pt x="277" y="34"/>
                    <a:pt x="278" y="32"/>
                    <a:pt x="280" y="32"/>
                  </a:cubicBezTo>
                  <a:cubicBezTo>
                    <a:pt x="281" y="32"/>
                    <a:pt x="280" y="35"/>
                    <a:pt x="280" y="35"/>
                  </a:cubicBezTo>
                  <a:cubicBezTo>
                    <a:pt x="284" y="37"/>
                    <a:pt x="290" y="34"/>
                    <a:pt x="294" y="35"/>
                  </a:cubicBezTo>
                  <a:cubicBezTo>
                    <a:pt x="295" y="37"/>
                    <a:pt x="297" y="36"/>
                    <a:pt x="299" y="36"/>
                  </a:cubicBezTo>
                  <a:cubicBezTo>
                    <a:pt x="296" y="41"/>
                    <a:pt x="303" y="37"/>
                    <a:pt x="303" y="41"/>
                  </a:cubicBezTo>
                  <a:cubicBezTo>
                    <a:pt x="303" y="44"/>
                    <a:pt x="300" y="42"/>
                    <a:pt x="300" y="45"/>
                  </a:cubicBezTo>
                  <a:cubicBezTo>
                    <a:pt x="300" y="47"/>
                    <a:pt x="301" y="47"/>
                    <a:pt x="301" y="49"/>
                  </a:cubicBezTo>
                  <a:cubicBezTo>
                    <a:pt x="316" y="48"/>
                    <a:pt x="329" y="47"/>
                    <a:pt x="341" y="52"/>
                  </a:cubicBezTo>
                  <a:cubicBezTo>
                    <a:pt x="340" y="53"/>
                    <a:pt x="339" y="54"/>
                    <a:pt x="339" y="56"/>
                  </a:cubicBezTo>
                  <a:cubicBezTo>
                    <a:pt x="342" y="56"/>
                    <a:pt x="342" y="54"/>
                    <a:pt x="345" y="55"/>
                  </a:cubicBezTo>
                  <a:cubicBezTo>
                    <a:pt x="344" y="50"/>
                    <a:pt x="345" y="51"/>
                    <a:pt x="343" y="46"/>
                  </a:cubicBezTo>
                  <a:cubicBezTo>
                    <a:pt x="344" y="44"/>
                    <a:pt x="355" y="44"/>
                    <a:pt x="352" y="42"/>
                  </a:cubicBezTo>
                  <a:cubicBezTo>
                    <a:pt x="353" y="39"/>
                    <a:pt x="354" y="42"/>
                    <a:pt x="356" y="42"/>
                  </a:cubicBezTo>
                  <a:cubicBezTo>
                    <a:pt x="356" y="43"/>
                    <a:pt x="359" y="43"/>
                    <a:pt x="359" y="45"/>
                  </a:cubicBezTo>
                  <a:cubicBezTo>
                    <a:pt x="364" y="46"/>
                    <a:pt x="368" y="43"/>
                    <a:pt x="373" y="45"/>
                  </a:cubicBezTo>
                  <a:cubicBezTo>
                    <a:pt x="373" y="45"/>
                    <a:pt x="373" y="46"/>
                    <a:pt x="374" y="46"/>
                  </a:cubicBezTo>
                  <a:cubicBezTo>
                    <a:pt x="375" y="46"/>
                    <a:pt x="376" y="47"/>
                    <a:pt x="377" y="48"/>
                  </a:cubicBezTo>
                  <a:cubicBezTo>
                    <a:pt x="382" y="48"/>
                    <a:pt x="387" y="45"/>
                    <a:pt x="394" y="46"/>
                  </a:cubicBezTo>
                  <a:cubicBezTo>
                    <a:pt x="398" y="43"/>
                    <a:pt x="397" y="41"/>
                    <a:pt x="398" y="38"/>
                  </a:cubicBezTo>
                  <a:cubicBezTo>
                    <a:pt x="397" y="33"/>
                    <a:pt x="393" y="35"/>
                    <a:pt x="393" y="34"/>
                  </a:cubicBezTo>
                  <a:cubicBezTo>
                    <a:pt x="393" y="26"/>
                    <a:pt x="406" y="30"/>
                    <a:pt x="409" y="32"/>
                  </a:cubicBezTo>
                  <a:cubicBezTo>
                    <a:pt x="409" y="34"/>
                    <a:pt x="408" y="35"/>
                    <a:pt x="405" y="35"/>
                  </a:cubicBezTo>
                  <a:cubicBezTo>
                    <a:pt x="408" y="38"/>
                    <a:pt x="405" y="39"/>
                    <a:pt x="404" y="41"/>
                  </a:cubicBezTo>
                  <a:cubicBezTo>
                    <a:pt x="403" y="44"/>
                    <a:pt x="406" y="43"/>
                    <a:pt x="408" y="43"/>
                  </a:cubicBezTo>
                  <a:cubicBezTo>
                    <a:pt x="406" y="48"/>
                    <a:pt x="409" y="48"/>
                    <a:pt x="407" y="52"/>
                  </a:cubicBezTo>
                  <a:cubicBezTo>
                    <a:pt x="411" y="54"/>
                    <a:pt x="413" y="45"/>
                    <a:pt x="412" y="46"/>
                  </a:cubicBezTo>
                  <a:cubicBezTo>
                    <a:pt x="413" y="46"/>
                    <a:pt x="416" y="50"/>
                    <a:pt x="415" y="43"/>
                  </a:cubicBezTo>
                  <a:cubicBezTo>
                    <a:pt x="421" y="44"/>
                    <a:pt x="420" y="38"/>
                    <a:pt x="423" y="36"/>
                  </a:cubicBezTo>
                  <a:cubicBezTo>
                    <a:pt x="422" y="32"/>
                    <a:pt x="419" y="29"/>
                    <a:pt x="414" y="29"/>
                  </a:cubicBezTo>
                  <a:cubicBezTo>
                    <a:pt x="416" y="27"/>
                    <a:pt x="411" y="24"/>
                    <a:pt x="407" y="22"/>
                  </a:cubicBezTo>
                  <a:cubicBezTo>
                    <a:pt x="407" y="20"/>
                    <a:pt x="407" y="18"/>
                    <a:pt x="405" y="18"/>
                  </a:cubicBezTo>
                  <a:cubicBezTo>
                    <a:pt x="405" y="15"/>
                    <a:pt x="409" y="14"/>
                    <a:pt x="409" y="11"/>
                  </a:cubicBezTo>
                  <a:cubicBezTo>
                    <a:pt x="409" y="10"/>
                    <a:pt x="413" y="9"/>
                    <a:pt x="412" y="8"/>
                  </a:cubicBezTo>
                  <a:cubicBezTo>
                    <a:pt x="408" y="5"/>
                    <a:pt x="417" y="9"/>
                    <a:pt x="414" y="5"/>
                  </a:cubicBezTo>
                  <a:cubicBezTo>
                    <a:pt x="414" y="0"/>
                    <a:pt x="417" y="7"/>
                    <a:pt x="418" y="7"/>
                  </a:cubicBezTo>
                  <a:cubicBezTo>
                    <a:pt x="419" y="7"/>
                    <a:pt x="422" y="6"/>
                    <a:pt x="423" y="7"/>
                  </a:cubicBezTo>
                  <a:cubicBezTo>
                    <a:pt x="424" y="7"/>
                    <a:pt x="421" y="9"/>
                    <a:pt x="422" y="10"/>
                  </a:cubicBezTo>
                  <a:cubicBezTo>
                    <a:pt x="423" y="10"/>
                    <a:pt x="426" y="9"/>
                    <a:pt x="426" y="10"/>
                  </a:cubicBezTo>
                  <a:cubicBezTo>
                    <a:pt x="427" y="10"/>
                    <a:pt x="425" y="13"/>
                    <a:pt x="426" y="14"/>
                  </a:cubicBezTo>
                  <a:cubicBezTo>
                    <a:pt x="426" y="14"/>
                    <a:pt x="429" y="14"/>
                    <a:pt x="429" y="14"/>
                  </a:cubicBezTo>
                  <a:cubicBezTo>
                    <a:pt x="430" y="17"/>
                    <a:pt x="427" y="16"/>
                    <a:pt x="429" y="19"/>
                  </a:cubicBezTo>
                  <a:cubicBezTo>
                    <a:pt x="430" y="20"/>
                    <a:pt x="431" y="21"/>
                    <a:pt x="430" y="22"/>
                  </a:cubicBezTo>
                  <a:cubicBezTo>
                    <a:pt x="430" y="22"/>
                    <a:pt x="429" y="23"/>
                    <a:pt x="429" y="24"/>
                  </a:cubicBezTo>
                  <a:cubicBezTo>
                    <a:pt x="429" y="26"/>
                    <a:pt x="428" y="26"/>
                    <a:pt x="428" y="28"/>
                  </a:cubicBezTo>
                  <a:cubicBezTo>
                    <a:pt x="427" y="30"/>
                    <a:pt x="437" y="31"/>
                    <a:pt x="435" y="26"/>
                  </a:cubicBezTo>
                  <a:cubicBezTo>
                    <a:pt x="437" y="26"/>
                    <a:pt x="436" y="30"/>
                    <a:pt x="440" y="29"/>
                  </a:cubicBezTo>
                  <a:cubicBezTo>
                    <a:pt x="438" y="32"/>
                    <a:pt x="441" y="32"/>
                    <a:pt x="440" y="36"/>
                  </a:cubicBezTo>
                  <a:cubicBezTo>
                    <a:pt x="446" y="37"/>
                    <a:pt x="445" y="32"/>
                    <a:pt x="450" y="35"/>
                  </a:cubicBezTo>
                  <a:cubicBezTo>
                    <a:pt x="451" y="35"/>
                    <a:pt x="451" y="34"/>
                    <a:pt x="451" y="34"/>
                  </a:cubicBezTo>
                  <a:cubicBezTo>
                    <a:pt x="455" y="34"/>
                    <a:pt x="450" y="35"/>
                    <a:pt x="453" y="38"/>
                  </a:cubicBezTo>
                  <a:cubicBezTo>
                    <a:pt x="453" y="38"/>
                    <a:pt x="456" y="39"/>
                    <a:pt x="456" y="39"/>
                  </a:cubicBezTo>
                  <a:cubicBezTo>
                    <a:pt x="456" y="42"/>
                    <a:pt x="451" y="43"/>
                    <a:pt x="453" y="48"/>
                  </a:cubicBezTo>
                  <a:moveTo>
                    <a:pt x="286" y="63"/>
                  </a:moveTo>
                  <a:cubicBezTo>
                    <a:pt x="285" y="61"/>
                    <a:pt x="288" y="59"/>
                    <a:pt x="286" y="59"/>
                  </a:cubicBezTo>
                  <a:cubicBezTo>
                    <a:pt x="286" y="60"/>
                    <a:pt x="286" y="60"/>
                    <a:pt x="284" y="60"/>
                  </a:cubicBezTo>
                  <a:cubicBezTo>
                    <a:pt x="284" y="58"/>
                    <a:pt x="285" y="56"/>
                    <a:pt x="283" y="56"/>
                  </a:cubicBezTo>
                  <a:cubicBezTo>
                    <a:pt x="281" y="58"/>
                    <a:pt x="275" y="63"/>
                    <a:pt x="272" y="59"/>
                  </a:cubicBezTo>
                  <a:cubicBezTo>
                    <a:pt x="271" y="55"/>
                    <a:pt x="278" y="60"/>
                    <a:pt x="276" y="55"/>
                  </a:cubicBezTo>
                  <a:cubicBezTo>
                    <a:pt x="275" y="54"/>
                    <a:pt x="273" y="55"/>
                    <a:pt x="273" y="53"/>
                  </a:cubicBezTo>
                  <a:cubicBezTo>
                    <a:pt x="271" y="52"/>
                    <a:pt x="270" y="55"/>
                    <a:pt x="268" y="56"/>
                  </a:cubicBezTo>
                  <a:cubicBezTo>
                    <a:pt x="265" y="57"/>
                    <a:pt x="261" y="56"/>
                    <a:pt x="258" y="57"/>
                  </a:cubicBezTo>
                  <a:cubicBezTo>
                    <a:pt x="258" y="57"/>
                    <a:pt x="257" y="58"/>
                    <a:pt x="256" y="59"/>
                  </a:cubicBezTo>
                  <a:cubicBezTo>
                    <a:pt x="252" y="60"/>
                    <a:pt x="247" y="60"/>
                    <a:pt x="242" y="60"/>
                  </a:cubicBezTo>
                  <a:cubicBezTo>
                    <a:pt x="243" y="63"/>
                    <a:pt x="240" y="64"/>
                    <a:pt x="242" y="64"/>
                  </a:cubicBezTo>
                  <a:cubicBezTo>
                    <a:pt x="242" y="63"/>
                    <a:pt x="244" y="63"/>
                    <a:pt x="244" y="66"/>
                  </a:cubicBezTo>
                  <a:cubicBezTo>
                    <a:pt x="250" y="67"/>
                    <a:pt x="259" y="60"/>
                    <a:pt x="261" y="66"/>
                  </a:cubicBezTo>
                  <a:cubicBezTo>
                    <a:pt x="257" y="63"/>
                    <a:pt x="259" y="66"/>
                    <a:pt x="256" y="67"/>
                  </a:cubicBezTo>
                  <a:cubicBezTo>
                    <a:pt x="254" y="67"/>
                    <a:pt x="252" y="68"/>
                    <a:pt x="251" y="70"/>
                  </a:cubicBezTo>
                  <a:cubicBezTo>
                    <a:pt x="258" y="71"/>
                    <a:pt x="262" y="68"/>
                    <a:pt x="269" y="69"/>
                  </a:cubicBezTo>
                  <a:cubicBezTo>
                    <a:pt x="269" y="70"/>
                    <a:pt x="269" y="73"/>
                    <a:pt x="270" y="73"/>
                  </a:cubicBezTo>
                  <a:cubicBezTo>
                    <a:pt x="271" y="71"/>
                    <a:pt x="273" y="71"/>
                    <a:pt x="275" y="71"/>
                  </a:cubicBezTo>
                  <a:cubicBezTo>
                    <a:pt x="275" y="69"/>
                    <a:pt x="276" y="67"/>
                    <a:pt x="277" y="66"/>
                  </a:cubicBezTo>
                  <a:cubicBezTo>
                    <a:pt x="280" y="63"/>
                    <a:pt x="279" y="66"/>
                    <a:pt x="283" y="66"/>
                  </a:cubicBezTo>
                  <a:cubicBezTo>
                    <a:pt x="283" y="64"/>
                    <a:pt x="284" y="62"/>
                    <a:pt x="286" y="63"/>
                  </a:cubicBezTo>
                  <a:moveTo>
                    <a:pt x="296" y="111"/>
                  </a:moveTo>
                  <a:cubicBezTo>
                    <a:pt x="297" y="107"/>
                    <a:pt x="301" y="108"/>
                    <a:pt x="303" y="106"/>
                  </a:cubicBezTo>
                  <a:cubicBezTo>
                    <a:pt x="303" y="106"/>
                    <a:pt x="305" y="107"/>
                    <a:pt x="306" y="106"/>
                  </a:cubicBezTo>
                  <a:cubicBezTo>
                    <a:pt x="308" y="106"/>
                    <a:pt x="310" y="106"/>
                    <a:pt x="313" y="105"/>
                  </a:cubicBezTo>
                  <a:cubicBezTo>
                    <a:pt x="313" y="105"/>
                    <a:pt x="314" y="103"/>
                    <a:pt x="314" y="102"/>
                  </a:cubicBezTo>
                  <a:cubicBezTo>
                    <a:pt x="318" y="100"/>
                    <a:pt x="320" y="103"/>
                    <a:pt x="321" y="101"/>
                  </a:cubicBezTo>
                  <a:cubicBezTo>
                    <a:pt x="320" y="101"/>
                    <a:pt x="319" y="100"/>
                    <a:pt x="321" y="99"/>
                  </a:cubicBezTo>
                  <a:cubicBezTo>
                    <a:pt x="324" y="100"/>
                    <a:pt x="324" y="98"/>
                    <a:pt x="325" y="99"/>
                  </a:cubicBezTo>
                  <a:cubicBezTo>
                    <a:pt x="326" y="100"/>
                    <a:pt x="327" y="98"/>
                    <a:pt x="327" y="98"/>
                  </a:cubicBezTo>
                  <a:cubicBezTo>
                    <a:pt x="324" y="99"/>
                    <a:pt x="327" y="95"/>
                    <a:pt x="329" y="98"/>
                  </a:cubicBezTo>
                  <a:cubicBezTo>
                    <a:pt x="330" y="95"/>
                    <a:pt x="332" y="95"/>
                    <a:pt x="332" y="91"/>
                  </a:cubicBezTo>
                  <a:cubicBezTo>
                    <a:pt x="327" y="90"/>
                    <a:pt x="326" y="93"/>
                    <a:pt x="321" y="92"/>
                  </a:cubicBezTo>
                  <a:cubicBezTo>
                    <a:pt x="321" y="95"/>
                    <a:pt x="320" y="96"/>
                    <a:pt x="318" y="97"/>
                  </a:cubicBezTo>
                  <a:cubicBezTo>
                    <a:pt x="314" y="99"/>
                    <a:pt x="315" y="96"/>
                    <a:pt x="311" y="97"/>
                  </a:cubicBezTo>
                  <a:cubicBezTo>
                    <a:pt x="310" y="97"/>
                    <a:pt x="311" y="98"/>
                    <a:pt x="308" y="98"/>
                  </a:cubicBezTo>
                  <a:cubicBezTo>
                    <a:pt x="306" y="98"/>
                    <a:pt x="306" y="96"/>
                    <a:pt x="303" y="97"/>
                  </a:cubicBezTo>
                  <a:cubicBezTo>
                    <a:pt x="302" y="96"/>
                    <a:pt x="303" y="94"/>
                    <a:pt x="301" y="94"/>
                  </a:cubicBezTo>
                  <a:cubicBezTo>
                    <a:pt x="301" y="96"/>
                    <a:pt x="301" y="97"/>
                    <a:pt x="300" y="98"/>
                  </a:cubicBezTo>
                  <a:cubicBezTo>
                    <a:pt x="300" y="100"/>
                    <a:pt x="302" y="99"/>
                    <a:pt x="303" y="101"/>
                  </a:cubicBezTo>
                  <a:cubicBezTo>
                    <a:pt x="298" y="100"/>
                    <a:pt x="298" y="102"/>
                    <a:pt x="297" y="104"/>
                  </a:cubicBezTo>
                  <a:cubicBezTo>
                    <a:pt x="295" y="106"/>
                    <a:pt x="292" y="104"/>
                    <a:pt x="292" y="106"/>
                  </a:cubicBezTo>
                  <a:cubicBezTo>
                    <a:pt x="291" y="110"/>
                    <a:pt x="285" y="106"/>
                    <a:pt x="287" y="111"/>
                  </a:cubicBezTo>
                  <a:lnTo>
                    <a:pt x="296" y="111"/>
                  </a:lnTo>
                  <a:close/>
                  <a:moveTo>
                    <a:pt x="398" y="165"/>
                  </a:moveTo>
                  <a:cubicBezTo>
                    <a:pt x="397" y="166"/>
                    <a:pt x="397" y="167"/>
                    <a:pt x="397" y="167"/>
                  </a:cubicBezTo>
                  <a:cubicBezTo>
                    <a:pt x="396" y="167"/>
                    <a:pt x="393" y="168"/>
                    <a:pt x="393" y="168"/>
                  </a:cubicBezTo>
                  <a:cubicBezTo>
                    <a:pt x="391" y="170"/>
                    <a:pt x="394" y="174"/>
                    <a:pt x="391" y="174"/>
                  </a:cubicBezTo>
                  <a:cubicBezTo>
                    <a:pt x="391" y="172"/>
                    <a:pt x="391" y="170"/>
                    <a:pt x="390" y="170"/>
                  </a:cubicBezTo>
                  <a:cubicBezTo>
                    <a:pt x="390" y="175"/>
                    <a:pt x="390" y="175"/>
                    <a:pt x="390" y="175"/>
                  </a:cubicBezTo>
                  <a:cubicBezTo>
                    <a:pt x="397" y="175"/>
                    <a:pt x="397" y="175"/>
                    <a:pt x="397" y="175"/>
                  </a:cubicBezTo>
                  <a:cubicBezTo>
                    <a:pt x="396" y="177"/>
                    <a:pt x="399" y="179"/>
                    <a:pt x="400" y="181"/>
                  </a:cubicBezTo>
                  <a:cubicBezTo>
                    <a:pt x="401" y="185"/>
                    <a:pt x="402" y="184"/>
                    <a:pt x="404" y="186"/>
                  </a:cubicBezTo>
                  <a:cubicBezTo>
                    <a:pt x="402" y="187"/>
                    <a:pt x="400" y="187"/>
                    <a:pt x="401" y="189"/>
                  </a:cubicBezTo>
                  <a:cubicBezTo>
                    <a:pt x="401" y="191"/>
                    <a:pt x="403" y="191"/>
                    <a:pt x="402" y="193"/>
                  </a:cubicBezTo>
                  <a:cubicBezTo>
                    <a:pt x="408" y="193"/>
                    <a:pt x="408" y="193"/>
                    <a:pt x="408" y="193"/>
                  </a:cubicBezTo>
                  <a:cubicBezTo>
                    <a:pt x="410" y="192"/>
                    <a:pt x="410" y="188"/>
                    <a:pt x="409" y="185"/>
                  </a:cubicBezTo>
                  <a:cubicBezTo>
                    <a:pt x="408" y="184"/>
                    <a:pt x="406" y="184"/>
                    <a:pt x="405" y="182"/>
                  </a:cubicBezTo>
                  <a:cubicBezTo>
                    <a:pt x="408" y="175"/>
                    <a:pt x="405" y="179"/>
                    <a:pt x="404" y="177"/>
                  </a:cubicBezTo>
                  <a:cubicBezTo>
                    <a:pt x="402" y="174"/>
                    <a:pt x="402" y="169"/>
                    <a:pt x="401" y="165"/>
                  </a:cubicBezTo>
                  <a:cubicBezTo>
                    <a:pt x="400" y="166"/>
                    <a:pt x="399" y="165"/>
                    <a:pt x="398" y="165"/>
                  </a:cubicBezTo>
                  <a:moveTo>
                    <a:pt x="453" y="209"/>
                  </a:moveTo>
                  <a:cubicBezTo>
                    <a:pt x="448" y="207"/>
                    <a:pt x="449" y="211"/>
                    <a:pt x="447" y="212"/>
                  </a:cubicBezTo>
                  <a:cubicBezTo>
                    <a:pt x="447" y="211"/>
                    <a:pt x="446" y="210"/>
                    <a:pt x="444" y="210"/>
                  </a:cubicBezTo>
                  <a:cubicBezTo>
                    <a:pt x="445" y="215"/>
                    <a:pt x="439" y="213"/>
                    <a:pt x="437" y="214"/>
                  </a:cubicBezTo>
                  <a:cubicBezTo>
                    <a:pt x="436" y="215"/>
                    <a:pt x="437" y="216"/>
                    <a:pt x="436" y="217"/>
                  </a:cubicBezTo>
                  <a:cubicBezTo>
                    <a:pt x="435" y="218"/>
                    <a:pt x="433" y="217"/>
                    <a:pt x="433" y="219"/>
                  </a:cubicBezTo>
                  <a:cubicBezTo>
                    <a:pt x="436" y="219"/>
                    <a:pt x="433" y="220"/>
                    <a:pt x="433" y="223"/>
                  </a:cubicBezTo>
                  <a:cubicBezTo>
                    <a:pt x="436" y="225"/>
                    <a:pt x="437" y="221"/>
                    <a:pt x="439" y="220"/>
                  </a:cubicBezTo>
                  <a:cubicBezTo>
                    <a:pt x="441" y="219"/>
                    <a:pt x="444" y="220"/>
                    <a:pt x="447" y="220"/>
                  </a:cubicBezTo>
                  <a:cubicBezTo>
                    <a:pt x="449" y="220"/>
                    <a:pt x="449" y="219"/>
                    <a:pt x="451" y="219"/>
                  </a:cubicBezTo>
                  <a:cubicBezTo>
                    <a:pt x="455" y="218"/>
                    <a:pt x="459" y="220"/>
                    <a:pt x="460" y="221"/>
                  </a:cubicBezTo>
                  <a:cubicBezTo>
                    <a:pt x="459" y="222"/>
                    <a:pt x="457" y="222"/>
                    <a:pt x="457" y="223"/>
                  </a:cubicBezTo>
                  <a:cubicBezTo>
                    <a:pt x="458" y="222"/>
                    <a:pt x="458" y="224"/>
                    <a:pt x="458" y="224"/>
                  </a:cubicBezTo>
                  <a:cubicBezTo>
                    <a:pt x="459" y="224"/>
                    <a:pt x="460" y="223"/>
                    <a:pt x="460" y="223"/>
                  </a:cubicBezTo>
                  <a:cubicBezTo>
                    <a:pt x="465" y="223"/>
                    <a:pt x="463" y="224"/>
                    <a:pt x="467" y="221"/>
                  </a:cubicBezTo>
                  <a:cubicBezTo>
                    <a:pt x="471" y="219"/>
                    <a:pt x="474" y="223"/>
                    <a:pt x="477" y="220"/>
                  </a:cubicBezTo>
                  <a:cubicBezTo>
                    <a:pt x="473" y="219"/>
                    <a:pt x="477" y="214"/>
                    <a:pt x="474" y="217"/>
                  </a:cubicBezTo>
                  <a:cubicBezTo>
                    <a:pt x="471" y="220"/>
                    <a:pt x="471" y="212"/>
                    <a:pt x="471" y="212"/>
                  </a:cubicBezTo>
                  <a:cubicBezTo>
                    <a:pt x="471" y="211"/>
                    <a:pt x="467" y="212"/>
                    <a:pt x="468" y="209"/>
                  </a:cubicBezTo>
                  <a:cubicBezTo>
                    <a:pt x="461" y="209"/>
                    <a:pt x="461" y="209"/>
                    <a:pt x="461" y="209"/>
                  </a:cubicBezTo>
                  <a:cubicBezTo>
                    <a:pt x="462" y="207"/>
                    <a:pt x="463" y="206"/>
                    <a:pt x="461" y="205"/>
                  </a:cubicBezTo>
                  <a:cubicBezTo>
                    <a:pt x="457" y="206"/>
                    <a:pt x="458" y="205"/>
                    <a:pt x="453" y="205"/>
                  </a:cubicBezTo>
                  <a:cubicBezTo>
                    <a:pt x="452" y="207"/>
                    <a:pt x="451" y="207"/>
                    <a:pt x="453" y="209"/>
                  </a:cubicBezTo>
                  <a:moveTo>
                    <a:pt x="491" y="244"/>
                  </a:moveTo>
                  <a:cubicBezTo>
                    <a:pt x="490" y="244"/>
                    <a:pt x="489" y="244"/>
                    <a:pt x="489" y="243"/>
                  </a:cubicBezTo>
                  <a:cubicBezTo>
                    <a:pt x="495" y="244"/>
                    <a:pt x="489" y="233"/>
                    <a:pt x="495" y="234"/>
                  </a:cubicBezTo>
                  <a:cubicBezTo>
                    <a:pt x="498" y="237"/>
                    <a:pt x="499" y="233"/>
                    <a:pt x="503" y="234"/>
                  </a:cubicBezTo>
                  <a:cubicBezTo>
                    <a:pt x="501" y="226"/>
                    <a:pt x="491" y="224"/>
                    <a:pt x="482" y="226"/>
                  </a:cubicBezTo>
                  <a:cubicBezTo>
                    <a:pt x="481" y="225"/>
                    <a:pt x="481" y="225"/>
                    <a:pt x="481" y="223"/>
                  </a:cubicBezTo>
                  <a:cubicBezTo>
                    <a:pt x="478" y="222"/>
                    <a:pt x="477" y="226"/>
                    <a:pt x="474" y="226"/>
                  </a:cubicBezTo>
                  <a:cubicBezTo>
                    <a:pt x="472" y="226"/>
                    <a:pt x="472" y="224"/>
                    <a:pt x="470" y="224"/>
                  </a:cubicBezTo>
                  <a:cubicBezTo>
                    <a:pt x="468" y="225"/>
                    <a:pt x="467" y="226"/>
                    <a:pt x="465" y="227"/>
                  </a:cubicBezTo>
                  <a:cubicBezTo>
                    <a:pt x="463" y="228"/>
                    <a:pt x="462" y="228"/>
                    <a:pt x="460" y="228"/>
                  </a:cubicBezTo>
                  <a:cubicBezTo>
                    <a:pt x="460" y="231"/>
                    <a:pt x="459" y="232"/>
                    <a:pt x="457" y="233"/>
                  </a:cubicBezTo>
                  <a:cubicBezTo>
                    <a:pt x="457" y="244"/>
                    <a:pt x="455" y="245"/>
                    <a:pt x="456" y="257"/>
                  </a:cubicBezTo>
                  <a:cubicBezTo>
                    <a:pt x="461" y="259"/>
                    <a:pt x="458" y="253"/>
                    <a:pt x="463" y="254"/>
                  </a:cubicBezTo>
                  <a:cubicBezTo>
                    <a:pt x="462" y="251"/>
                    <a:pt x="463" y="249"/>
                    <a:pt x="464" y="248"/>
                  </a:cubicBezTo>
                  <a:cubicBezTo>
                    <a:pt x="466" y="245"/>
                    <a:pt x="464" y="241"/>
                    <a:pt x="465" y="237"/>
                  </a:cubicBezTo>
                  <a:cubicBezTo>
                    <a:pt x="466" y="237"/>
                    <a:pt x="468" y="235"/>
                    <a:pt x="468" y="234"/>
                  </a:cubicBezTo>
                  <a:cubicBezTo>
                    <a:pt x="469" y="233"/>
                    <a:pt x="468" y="230"/>
                    <a:pt x="470" y="230"/>
                  </a:cubicBezTo>
                  <a:cubicBezTo>
                    <a:pt x="472" y="230"/>
                    <a:pt x="474" y="230"/>
                    <a:pt x="475" y="228"/>
                  </a:cubicBezTo>
                  <a:cubicBezTo>
                    <a:pt x="473" y="233"/>
                    <a:pt x="480" y="229"/>
                    <a:pt x="479" y="233"/>
                  </a:cubicBezTo>
                  <a:cubicBezTo>
                    <a:pt x="480" y="237"/>
                    <a:pt x="480" y="235"/>
                    <a:pt x="479" y="240"/>
                  </a:cubicBezTo>
                  <a:cubicBezTo>
                    <a:pt x="481" y="240"/>
                    <a:pt x="482" y="240"/>
                    <a:pt x="482" y="241"/>
                  </a:cubicBezTo>
                  <a:cubicBezTo>
                    <a:pt x="481" y="241"/>
                    <a:pt x="480" y="241"/>
                    <a:pt x="479" y="243"/>
                  </a:cubicBezTo>
                  <a:cubicBezTo>
                    <a:pt x="484" y="241"/>
                    <a:pt x="489" y="247"/>
                    <a:pt x="491" y="244"/>
                  </a:cubicBezTo>
                  <a:moveTo>
                    <a:pt x="516" y="238"/>
                  </a:moveTo>
                  <a:cubicBezTo>
                    <a:pt x="516" y="238"/>
                    <a:pt x="516" y="241"/>
                    <a:pt x="516" y="241"/>
                  </a:cubicBezTo>
                  <a:cubicBezTo>
                    <a:pt x="514" y="243"/>
                    <a:pt x="507" y="237"/>
                    <a:pt x="505" y="240"/>
                  </a:cubicBezTo>
                  <a:cubicBezTo>
                    <a:pt x="505" y="242"/>
                    <a:pt x="503" y="243"/>
                    <a:pt x="502" y="244"/>
                  </a:cubicBezTo>
                  <a:cubicBezTo>
                    <a:pt x="505" y="248"/>
                    <a:pt x="506" y="245"/>
                    <a:pt x="510" y="245"/>
                  </a:cubicBezTo>
                  <a:cubicBezTo>
                    <a:pt x="513" y="245"/>
                    <a:pt x="518" y="247"/>
                    <a:pt x="520" y="244"/>
                  </a:cubicBezTo>
                  <a:cubicBezTo>
                    <a:pt x="519" y="244"/>
                    <a:pt x="519" y="243"/>
                    <a:pt x="520" y="243"/>
                  </a:cubicBezTo>
                  <a:cubicBezTo>
                    <a:pt x="521" y="242"/>
                    <a:pt x="523" y="242"/>
                    <a:pt x="523" y="241"/>
                  </a:cubicBezTo>
                  <a:cubicBezTo>
                    <a:pt x="519" y="241"/>
                    <a:pt x="518" y="238"/>
                    <a:pt x="516" y="238"/>
                  </a:cubicBezTo>
                  <a:moveTo>
                    <a:pt x="496" y="250"/>
                  </a:moveTo>
                  <a:cubicBezTo>
                    <a:pt x="496" y="249"/>
                    <a:pt x="495" y="247"/>
                    <a:pt x="493" y="248"/>
                  </a:cubicBezTo>
                  <a:cubicBezTo>
                    <a:pt x="493" y="248"/>
                    <a:pt x="494" y="251"/>
                    <a:pt x="493" y="251"/>
                  </a:cubicBezTo>
                  <a:cubicBezTo>
                    <a:pt x="486" y="251"/>
                    <a:pt x="486" y="251"/>
                    <a:pt x="486" y="251"/>
                  </a:cubicBezTo>
                  <a:cubicBezTo>
                    <a:pt x="489" y="256"/>
                    <a:pt x="482" y="252"/>
                    <a:pt x="482" y="255"/>
                  </a:cubicBezTo>
                  <a:cubicBezTo>
                    <a:pt x="486" y="255"/>
                    <a:pt x="486" y="255"/>
                    <a:pt x="486" y="255"/>
                  </a:cubicBezTo>
                  <a:cubicBezTo>
                    <a:pt x="487" y="257"/>
                    <a:pt x="485" y="257"/>
                    <a:pt x="485" y="258"/>
                  </a:cubicBezTo>
                  <a:cubicBezTo>
                    <a:pt x="489" y="259"/>
                    <a:pt x="488" y="255"/>
                    <a:pt x="491" y="255"/>
                  </a:cubicBezTo>
                  <a:cubicBezTo>
                    <a:pt x="492" y="256"/>
                    <a:pt x="494" y="257"/>
                    <a:pt x="498" y="257"/>
                  </a:cubicBezTo>
                  <a:cubicBezTo>
                    <a:pt x="497" y="251"/>
                    <a:pt x="507" y="256"/>
                    <a:pt x="505" y="248"/>
                  </a:cubicBezTo>
                  <a:cubicBezTo>
                    <a:pt x="500" y="247"/>
                    <a:pt x="498" y="250"/>
                    <a:pt x="496" y="250"/>
                  </a:cubicBezTo>
                </a:path>
              </a:pathLst>
            </a:custGeom>
            <a:grpFill/>
            <a:ln>
              <a:noFill/>
            </a:ln>
          </p:spPr>
          <p:txBody>
            <a:bodyPr/>
            <a:lstStyle/>
            <a:p>
              <a:pPr defTabSz="1228090">
                <a:defRPr/>
              </a:pPr>
              <a:endParaRPr lang="zh-CN" altLang="en-US" sz="2400"/>
            </a:p>
          </p:txBody>
        </p:sp>
        <p:sp>
          <p:nvSpPr>
            <p:cNvPr id="95" name="Freeform 96"/>
            <p:cNvSpPr/>
            <p:nvPr/>
          </p:nvSpPr>
          <p:spPr bwMode="auto">
            <a:xfrm>
              <a:off x="4230687" y="1722437"/>
              <a:ext cx="173038" cy="258763"/>
            </a:xfrm>
            <a:custGeom>
              <a:avLst/>
              <a:gdLst>
                <a:gd name="T0" fmla="*/ 13 w 46"/>
                <a:gd name="T1" fmla="*/ 7 h 69"/>
                <a:gd name="T2" fmla="*/ 23 w 46"/>
                <a:gd name="T3" fmla="*/ 6 h 69"/>
                <a:gd name="T4" fmla="*/ 24 w 46"/>
                <a:gd name="T5" fmla="*/ 14 h 69"/>
                <a:gd name="T6" fmla="*/ 17 w 46"/>
                <a:gd name="T7" fmla="*/ 19 h 69"/>
                <a:gd name="T8" fmla="*/ 26 w 46"/>
                <a:gd name="T9" fmla="*/ 23 h 69"/>
                <a:gd name="T10" fmla="*/ 30 w 46"/>
                <a:gd name="T11" fmla="*/ 33 h 69"/>
                <a:gd name="T12" fmla="*/ 33 w 46"/>
                <a:gd name="T13" fmla="*/ 35 h 69"/>
                <a:gd name="T14" fmla="*/ 38 w 46"/>
                <a:gd name="T15" fmla="*/ 38 h 69"/>
                <a:gd name="T16" fmla="*/ 35 w 46"/>
                <a:gd name="T17" fmla="*/ 44 h 69"/>
                <a:gd name="T18" fmla="*/ 44 w 46"/>
                <a:gd name="T19" fmla="*/ 45 h 69"/>
                <a:gd name="T20" fmla="*/ 44 w 46"/>
                <a:gd name="T21" fmla="*/ 54 h 69"/>
                <a:gd name="T22" fmla="*/ 41 w 46"/>
                <a:gd name="T23" fmla="*/ 54 h 69"/>
                <a:gd name="T24" fmla="*/ 44 w 46"/>
                <a:gd name="T25" fmla="*/ 55 h 69"/>
                <a:gd name="T26" fmla="*/ 41 w 46"/>
                <a:gd name="T27" fmla="*/ 59 h 69"/>
                <a:gd name="T28" fmla="*/ 37 w 46"/>
                <a:gd name="T29" fmla="*/ 62 h 69"/>
                <a:gd name="T30" fmla="*/ 23 w 46"/>
                <a:gd name="T31" fmla="*/ 61 h 69"/>
                <a:gd name="T32" fmla="*/ 17 w 46"/>
                <a:gd name="T33" fmla="*/ 62 h 69"/>
                <a:gd name="T34" fmla="*/ 7 w 46"/>
                <a:gd name="T35" fmla="*/ 62 h 69"/>
                <a:gd name="T36" fmla="*/ 10 w 46"/>
                <a:gd name="T37" fmla="*/ 61 h 69"/>
                <a:gd name="T38" fmla="*/ 12 w 46"/>
                <a:gd name="T39" fmla="*/ 62 h 69"/>
                <a:gd name="T40" fmla="*/ 13 w 46"/>
                <a:gd name="T41" fmla="*/ 59 h 69"/>
                <a:gd name="T42" fmla="*/ 21 w 46"/>
                <a:gd name="T43" fmla="*/ 58 h 69"/>
                <a:gd name="T44" fmla="*/ 10 w 46"/>
                <a:gd name="T45" fmla="*/ 54 h 69"/>
                <a:gd name="T46" fmla="*/ 10 w 46"/>
                <a:gd name="T47" fmla="*/ 45 h 69"/>
                <a:gd name="T48" fmla="*/ 13 w 46"/>
                <a:gd name="T49" fmla="*/ 44 h 69"/>
                <a:gd name="T50" fmla="*/ 19 w 46"/>
                <a:gd name="T51" fmla="*/ 44 h 69"/>
                <a:gd name="T52" fmla="*/ 20 w 46"/>
                <a:gd name="T53" fmla="*/ 35 h 69"/>
                <a:gd name="T54" fmla="*/ 16 w 46"/>
                <a:gd name="T55" fmla="*/ 30 h 69"/>
                <a:gd name="T56" fmla="*/ 10 w 46"/>
                <a:gd name="T57" fmla="*/ 31 h 69"/>
                <a:gd name="T58" fmla="*/ 10 w 46"/>
                <a:gd name="T59" fmla="*/ 24 h 69"/>
                <a:gd name="T60" fmla="*/ 5 w 46"/>
                <a:gd name="T61" fmla="*/ 21 h 69"/>
                <a:gd name="T62" fmla="*/ 0 w 46"/>
                <a:gd name="T63" fmla="*/ 7 h 69"/>
                <a:gd name="T64" fmla="*/ 7 w 46"/>
                <a:gd name="T65" fmla="*/ 0 h 69"/>
                <a:gd name="T66" fmla="*/ 20 w 46"/>
                <a:gd name="T67" fmla="*/ 0 h 69"/>
                <a:gd name="T68" fmla="*/ 13 w 46"/>
                <a:gd name="T69"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9">
                  <a:moveTo>
                    <a:pt x="13" y="7"/>
                  </a:moveTo>
                  <a:cubicBezTo>
                    <a:pt x="14" y="10"/>
                    <a:pt x="20" y="6"/>
                    <a:pt x="23" y="6"/>
                  </a:cubicBezTo>
                  <a:cubicBezTo>
                    <a:pt x="24" y="8"/>
                    <a:pt x="24" y="11"/>
                    <a:pt x="24" y="14"/>
                  </a:cubicBezTo>
                  <a:cubicBezTo>
                    <a:pt x="21" y="15"/>
                    <a:pt x="18" y="16"/>
                    <a:pt x="17" y="19"/>
                  </a:cubicBezTo>
                  <a:cubicBezTo>
                    <a:pt x="18" y="21"/>
                    <a:pt x="21" y="23"/>
                    <a:pt x="26" y="23"/>
                  </a:cubicBezTo>
                  <a:cubicBezTo>
                    <a:pt x="25" y="28"/>
                    <a:pt x="31" y="26"/>
                    <a:pt x="30" y="33"/>
                  </a:cubicBezTo>
                  <a:cubicBezTo>
                    <a:pt x="30" y="34"/>
                    <a:pt x="33" y="34"/>
                    <a:pt x="33" y="35"/>
                  </a:cubicBezTo>
                  <a:cubicBezTo>
                    <a:pt x="33" y="38"/>
                    <a:pt x="37" y="36"/>
                    <a:pt x="38" y="38"/>
                  </a:cubicBezTo>
                  <a:cubicBezTo>
                    <a:pt x="38" y="40"/>
                    <a:pt x="36" y="42"/>
                    <a:pt x="35" y="44"/>
                  </a:cubicBezTo>
                  <a:cubicBezTo>
                    <a:pt x="39" y="44"/>
                    <a:pt x="42" y="44"/>
                    <a:pt x="44" y="45"/>
                  </a:cubicBezTo>
                  <a:cubicBezTo>
                    <a:pt x="42" y="47"/>
                    <a:pt x="46" y="51"/>
                    <a:pt x="44" y="54"/>
                  </a:cubicBezTo>
                  <a:cubicBezTo>
                    <a:pt x="44" y="54"/>
                    <a:pt x="41" y="53"/>
                    <a:pt x="41" y="54"/>
                  </a:cubicBezTo>
                  <a:cubicBezTo>
                    <a:pt x="41" y="55"/>
                    <a:pt x="43" y="55"/>
                    <a:pt x="44" y="55"/>
                  </a:cubicBezTo>
                  <a:cubicBezTo>
                    <a:pt x="43" y="56"/>
                    <a:pt x="41" y="56"/>
                    <a:pt x="41" y="59"/>
                  </a:cubicBezTo>
                  <a:cubicBezTo>
                    <a:pt x="39" y="60"/>
                    <a:pt x="39" y="62"/>
                    <a:pt x="37" y="62"/>
                  </a:cubicBezTo>
                  <a:cubicBezTo>
                    <a:pt x="32" y="62"/>
                    <a:pt x="29" y="60"/>
                    <a:pt x="23" y="61"/>
                  </a:cubicBezTo>
                  <a:cubicBezTo>
                    <a:pt x="20" y="63"/>
                    <a:pt x="22" y="63"/>
                    <a:pt x="17" y="62"/>
                  </a:cubicBezTo>
                  <a:cubicBezTo>
                    <a:pt x="16" y="65"/>
                    <a:pt x="7" y="69"/>
                    <a:pt x="7" y="62"/>
                  </a:cubicBezTo>
                  <a:cubicBezTo>
                    <a:pt x="9" y="63"/>
                    <a:pt x="10" y="61"/>
                    <a:pt x="10" y="61"/>
                  </a:cubicBezTo>
                  <a:cubicBezTo>
                    <a:pt x="11" y="61"/>
                    <a:pt x="12" y="62"/>
                    <a:pt x="12" y="62"/>
                  </a:cubicBezTo>
                  <a:cubicBezTo>
                    <a:pt x="13" y="61"/>
                    <a:pt x="12" y="60"/>
                    <a:pt x="13" y="59"/>
                  </a:cubicBezTo>
                  <a:cubicBezTo>
                    <a:pt x="15" y="58"/>
                    <a:pt x="18" y="59"/>
                    <a:pt x="21" y="58"/>
                  </a:cubicBezTo>
                  <a:cubicBezTo>
                    <a:pt x="20" y="51"/>
                    <a:pt x="14" y="56"/>
                    <a:pt x="10" y="54"/>
                  </a:cubicBezTo>
                  <a:cubicBezTo>
                    <a:pt x="10" y="45"/>
                    <a:pt x="10" y="45"/>
                    <a:pt x="10" y="45"/>
                  </a:cubicBezTo>
                  <a:cubicBezTo>
                    <a:pt x="13" y="46"/>
                    <a:pt x="15" y="44"/>
                    <a:pt x="13" y="44"/>
                  </a:cubicBezTo>
                  <a:cubicBezTo>
                    <a:pt x="14" y="40"/>
                    <a:pt x="16" y="45"/>
                    <a:pt x="19" y="44"/>
                  </a:cubicBezTo>
                  <a:cubicBezTo>
                    <a:pt x="21" y="44"/>
                    <a:pt x="16" y="38"/>
                    <a:pt x="20" y="35"/>
                  </a:cubicBezTo>
                  <a:cubicBezTo>
                    <a:pt x="19" y="33"/>
                    <a:pt x="15" y="34"/>
                    <a:pt x="16" y="30"/>
                  </a:cubicBezTo>
                  <a:cubicBezTo>
                    <a:pt x="15" y="31"/>
                    <a:pt x="13" y="31"/>
                    <a:pt x="10" y="31"/>
                  </a:cubicBezTo>
                  <a:cubicBezTo>
                    <a:pt x="10" y="24"/>
                    <a:pt x="10" y="24"/>
                    <a:pt x="10" y="24"/>
                  </a:cubicBezTo>
                  <a:cubicBezTo>
                    <a:pt x="10" y="22"/>
                    <a:pt x="5" y="23"/>
                    <a:pt x="5" y="21"/>
                  </a:cubicBezTo>
                  <a:cubicBezTo>
                    <a:pt x="7" y="16"/>
                    <a:pt x="6" y="8"/>
                    <a:pt x="0" y="7"/>
                  </a:cubicBezTo>
                  <a:cubicBezTo>
                    <a:pt x="2" y="5"/>
                    <a:pt x="6" y="4"/>
                    <a:pt x="7" y="0"/>
                  </a:cubicBezTo>
                  <a:cubicBezTo>
                    <a:pt x="20" y="0"/>
                    <a:pt x="20" y="0"/>
                    <a:pt x="20" y="0"/>
                  </a:cubicBezTo>
                  <a:cubicBezTo>
                    <a:pt x="17" y="2"/>
                    <a:pt x="15" y="5"/>
                    <a:pt x="13" y="7"/>
                  </a:cubicBezTo>
                </a:path>
              </a:pathLst>
            </a:custGeom>
            <a:grpFill/>
            <a:ln>
              <a:noFill/>
            </a:ln>
          </p:spPr>
          <p:txBody>
            <a:bodyPr/>
            <a:lstStyle/>
            <a:p>
              <a:pPr defTabSz="1228090">
                <a:defRPr/>
              </a:pPr>
              <a:endParaRPr lang="zh-CN" altLang="en-US" sz="2400"/>
            </a:p>
          </p:txBody>
        </p:sp>
        <p:sp>
          <p:nvSpPr>
            <p:cNvPr id="96" name="Freeform 97"/>
            <p:cNvSpPr/>
            <p:nvPr/>
          </p:nvSpPr>
          <p:spPr bwMode="auto">
            <a:xfrm>
              <a:off x="1050925" y="1738312"/>
              <a:ext cx="44450" cy="33338"/>
            </a:xfrm>
            <a:custGeom>
              <a:avLst/>
              <a:gdLst>
                <a:gd name="T0" fmla="*/ 11 w 12"/>
                <a:gd name="T1" fmla="*/ 1 h 9"/>
                <a:gd name="T2" fmla="*/ 12 w 12"/>
                <a:gd name="T3" fmla="*/ 6 h 9"/>
                <a:gd name="T4" fmla="*/ 5 w 12"/>
                <a:gd name="T5" fmla="*/ 9 h 9"/>
                <a:gd name="T6" fmla="*/ 5 w 12"/>
                <a:gd name="T7" fmla="*/ 6 h 9"/>
                <a:gd name="T8" fmla="*/ 2 w 12"/>
                <a:gd name="T9" fmla="*/ 8 h 9"/>
                <a:gd name="T10" fmla="*/ 4 w 12"/>
                <a:gd name="T11" fmla="*/ 6 h 9"/>
                <a:gd name="T12" fmla="*/ 11 w 1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11" y="1"/>
                  </a:moveTo>
                  <a:cubicBezTo>
                    <a:pt x="9" y="2"/>
                    <a:pt x="10" y="5"/>
                    <a:pt x="12" y="6"/>
                  </a:cubicBezTo>
                  <a:cubicBezTo>
                    <a:pt x="11" y="8"/>
                    <a:pt x="8" y="8"/>
                    <a:pt x="5" y="9"/>
                  </a:cubicBezTo>
                  <a:cubicBezTo>
                    <a:pt x="5" y="6"/>
                    <a:pt x="5" y="6"/>
                    <a:pt x="5" y="6"/>
                  </a:cubicBezTo>
                  <a:cubicBezTo>
                    <a:pt x="4" y="6"/>
                    <a:pt x="4" y="8"/>
                    <a:pt x="2" y="8"/>
                  </a:cubicBezTo>
                  <a:cubicBezTo>
                    <a:pt x="0" y="6"/>
                    <a:pt x="3" y="7"/>
                    <a:pt x="4" y="6"/>
                  </a:cubicBezTo>
                  <a:cubicBezTo>
                    <a:pt x="5" y="5"/>
                    <a:pt x="8" y="0"/>
                    <a:pt x="11" y="1"/>
                  </a:cubicBezTo>
                </a:path>
              </a:pathLst>
            </a:custGeom>
            <a:grpFill/>
            <a:ln>
              <a:noFill/>
            </a:ln>
          </p:spPr>
          <p:txBody>
            <a:bodyPr/>
            <a:lstStyle/>
            <a:p>
              <a:pPr defTabSz="1228090">
                <a:defRPr/>
              </a:pPr>
              <a:endParaRPr lang="zh-CN" altLang="en-US" sz="2400"/>
            </a:p>
          </p:txBody>
        </p:sp>
        <p:sp>
          <p:nvSpPr>
            <p:cNvPr id="97" name="Freeform 98"/>
            <p:cNvSpPr/>
            <p:nvPr/>
          </p:nvSpPr>
          <p:spPr bwMode="auto">
            <a:xfrm>
              <a:off x="7366000" y="2157412"/>
              <a:ext cx="26988" cy="30163"/>
            </a:xfrm>
            <a:custGeom>
              <a:avLst/>
              <a:gdLst>
                <a:gd name="T0" fmla="*/ 2 w 7"/>
                <a:gd name="T1" fmla="*/ 2 h 8"/>
                <a:gd name="T2" fmla="*/ 7 w 7"/>
                <a:gd name="T3" fmla="*/ 1 h 8"/>
                <a:gd name="T4" fmla="*/ 0 w 7"/>
                <a:gd name="T5" fmla="*/ 8 h 8"/>
                <a:gd name="T6" fmla="*/ 2 w 7"/>
                <a:gd name="T7" fmla="*/ 2 h 8"/>
              </a:gdLst>
              <a:ahLst/>
              <a:cxnLst>
                <a:cxn ang="0">
                  <a:pos x="T0" y="T1"/>
                </a:cxn>
                <a:cxn ang="0">
                  <a:pos x="T2" y="T3"/>
                </a:cxn>
                <a:cxn ang="0">
                  <a:pos x="T4" y="T5"/>
                </a:cxn>
                <a:cxn ang="0">
                  <a:pos x="T6" y="T7"/>
                </a:cxn>
              </a:cxnLst>
              <a:rect l="0" t="0" r="r" b="b"/>
              <a:pathLst>
                <a:path w="7" h="8">
                  <a:moveTo>
                    <a:pt x="2" y="2"/>
                  </a:moveTo>
                  <a:cubicBezTo>
                    <a:pt x="3" y="0"/>
                    <a:pt x="4" y="3"/>
                    <a:pt x="7" y="1"/>
                  </a:cubicBezTo>
                  <a:cubicBezTo>
                    <a:pt x="6" y="4"/>
                    <a:pt x="6" y="8"/>
                    <a:pt x="0" y="8"/>
                  </a:cubicBezTo>
                  <a:cubicBezTo>
                    <a:pt x="0" y="6"/>
                    <a:pt x="6" y="4"/>
                    <a:pt x="2" y="2"/>
                  </a:cubicBezTo>
                </a:path>
              </a:pathLst>
            </a:custGeom>
            <a:grpFill/>
            <a:ln>
              <a:noFill/>
            </a:ln>
          </p:spPr>
          <p:txBody>
            <a:bodyPr/>
            <a:lstStyle/>
            <a:p>
              <a:pPr defTabSz="1228090">
                <a:defRPr/>
              </a:pPr>
              <a:endParaRPr lang="zh-CN" altLang="en-US" sz="2400"/>
            </a:p>
          </p:txBody>
        </p:sp>
        <p:sp>
          <p:nvSpPr>
            <p:cNvPr id="98" name="Freeform 99"/>
            <p:cNvSpPr/>
            <p:nvPr/>
          </p:nvSpPr>
          <p:spPr bwMode="auto">
            <a:xfrm>
              <a:off x="6702425" y="2986088"/>
              <a:ext cx="214313" cy="247650"/>
            </a:xfrm>
            <a:custGeom>
              <a:avLst/>
              <a:gdLst>
                <a:gd name="T0" fmla="*/ 46 w 57"/>
                <a:gd name="T1" fmla="*/ 4 h 66"/>
                <a:gd name="T2" fmla="*/ 51 w 57"/>
                <a:gd name="T3" fmla="*/ 7 h 66"/>
                <a:gd name="T4" fmla="*/ 57 w 57"/>
                <a:gd name="T5" fmla="*/ 11 h 66"/>
                <a:gd name="T6" fmla="*/ 51 w 57"/>
                <a:gd name="T7" fmla="*/ 18 h 66"/>
                <a:gd name="T8" fmla="*/ 50 w 57"/>
                <a:gd name="T9" fmla="*/ 27 h 66"/>
                <a:gd name="T10" fmla="*/ 53 w 57"/>
                <a:gd name="T11" fmla="*/ 29 h 66"/>
                <a:gd name="T12" fmla="*/ 53 w 57"/>
                <a:gd name="T13" fmla="*/ 34 h 66"/>
                <a:gd name="T14" fmla="*/ 55 w 57"/>
                <a:gd name="T15" fmla="*/ 36 h 66"/>
                <a:gd name="T16" fmla="*/ 48 w 57"/>
                <a:gd name="T17" fmla="*/ 41 h 66"/>
                <a:gd name="T18" fmla="*/ 47 w 57"/>
                <a:gd name="T19" fmla="*/ 48 h 66"/>
                <a:gd name="T20" fmla="*/ 47 w 57"/>
                <a:gd name="T21" fmla="*/ 50 h 66"/>
                <a:gd name="T22" fmla="*/ 44 w 57"/>
                <a:gd name="T23" fmla="*/ 50 h 66"/>
                <a:gd name="T24" fmla="*/ 40 w 57"/>
                <a:gd name="T25" fmla="*/ 56 h 66"/>
                <a:gd name="T26" fmla="*/ 40 w 57"/>
                <a:gd name="T27" fmla="*/ 65 h 66"/>
                <a:gd name="T28" fmla="*/ 26 w 57"/>
                <a:gd name="T29" fmla="*/ 60 h 66"/>
                <a:gd name="T30" fmla="*/ 25 w 57"/>
                <a:gd name="T31" fmla="*/ 63 h 66"/>
                <a:gd name="T32" fmla="*/ 20 w 57"/>
                <a:gd name="T33" fmla="*/ 60 h 66"/>
                <a:gd name="T34" fmla="*/ 13 w 57"/>
                <a:gd name="T35" fmla="*/ 60 h 66"/>
                <a:gd name="T36" fmla="*/ 9 w 57"/>
                <a:gd name="T37" fmla="*/ 59 h 66"/>
                <a:gd name="T38" fmla="*/ 4 w 57"/>
                <a:gd name="T39" fmla="*/ 50 h 66"/>
                <a:gd name="T40" fmla="*/ 5 w 57"/>
                <a:gd name="T41" fmla="*/ 45 h 66"/>
                <a:gd name="T42" fmla="*/ 4 w 57"/>
                <a:gd name="T43" fmla="*/ 45 h 66"/>
                <a:gd name="T44" fmla="*/ 2 w 57"/>
                <a:gd name="T45" fmla="*/ 34 h 66"/>
                <a:gd name="T46" fmla="*/ 16 w 57"/>
                <a:gd name="T47" fmla="*/ 32 h 66"/>
                <a:gd name="T48" fmla="*/ 16 w 57"/>
                <a:gd name="T49" fmla="*/ 28 h 66"/>
                <a:gd name="T50" fmla="*/ 26 w 57"/>
                <a:gd name="T51" fmla="*/ 21 h 66"/>
                <a:gd name="T52" fmla="*/ 34 w 57"/>
                <a:gd name="T53" fmla="*/ 18 h 66"/>
                <a:gd name="T54" fmla="*/ 36 w 57"/>
                <a:gd name="T55" fmla="*/ 14 h 66"/>
                <a:gd name="T56" fmla="*/ 39 w 57"/>
                <a:gd name="T57" fmla="*/ 14 h 66"/>
                <a:gd name="T58" fmla="*/ 41 w 57"/>
                <a:gd name="T59" fmla="*/ 11 h 66"/>
                <a:gd name="T60" fmla="*/ 47 w 57"/>
                <a:gd name="T61" fmla="*/ 4 h 66"/>
                <a:gd name="T62" fmla="*/ 46 w 57"/>
                <a:gd name="T63"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66">
                  <a:moveTo>
                    <a:pt x="46" y="4"/>
                  </a:moveTo>
                  <a:cubicBezTo>
                    <a:pt x="47" y="0"/>
                    <a:pt x="49" y="7"/>
                    <a:pt x="51" y="7"/>
                  </a:cubicBezTo>
                  <a:cubicBezTo>
                    <a:pt x="53" y="8"/>
                    <a:pt x="54" y="11"/>
                    <a:pt x="57" y="11"/>
                  </a:cubicBezTo>
                  <a:cubicBezTo>
                    <a:pt x="56" y="15"/>
                    <a:pt x="56" y="18"/>
                    <a:pt x="51" y="18"/>
                  </a:cubicBezTo>
                  <a:cubicBezTo>
                    <a:pt x="50" y="21"/>
                    <a:pt x="53" y="26"/>
                    <a:pt x="50" y="27"/>
                  </a:cubicBezTo>
                  <a:cubicBezTo>
                    <a:pt x="49" y="28"/>
                    <a:pt x="52" y="29"/>
                    <a:pt x="53" y="29"/>
                  </a:cubicBezTo>
                  <a:cubicBezTo>
                    <a:pt x="53" y="31"/>
                    <a:pt x="52" y="33"/>
                    <a:pt x="53" y="34"/>
                  </a:cubicBezTo>
                  <a:cubicBezTo>
                    <a:pt x="53" y="35"/>
                    <a:pt x="55" y="35"/>
                    <a:pt x="55" y="36"/>
                  </a:cubicBezTo>
                  <a:cubicBezTo>
                    <a:pt x="55" y="40"/>
                    <a:pt x="51" y="43"/>
                    <a:pt x="48" y="41"/>
                  </a:cubicBezTo>
                  <a:cubicBezTo>
                    <a:pt x="49" y="44"/>
                    <a:pt x="51" y="45"/>
                    <a:pt x="47" y="48"/>
                  </a:cubicBezTo>
                  <a:cubicBezTo>
                    <a:pt x="47" y="48"/>
                    <a:pt x="47" y="50"/>
                    <a:pt x="47" y="50"/>
                  </a:cubicBezTo>
                  <a:cubicBezTo>
                    <a:pt x="47" y="51"/>
                    <a:pt x="45" y="50"/>
                    <a:pt x="44" y="50"/>
                  </a:cubicBezTo>
                  <a:cubicBezTo>
                    <a:pt x="43" y="52"/>
                    <a:pt x="44" y="58"/>
                    <a:pt x="40" y="56"/>
                  </a:cubicBezTo>
                  <a:cubicBezTo>
                    <a:pt x="43" y="59"/>
                    <a:pt x="39" y="60"/>
                    <a:pt x="40" y="65"/>
                  </a:cubicBezTo>
                  <a:cubicBezTo>
                    <a:pt x="33" y="66"/>
                    <a:pt x="31" y="61"/>
                    <a:pt x="26" y="60"/>
                  </a:cubicBezTo>
                  <a:cubicBezTo>
                    <a:pt x="25" y="60"/>
                    <a:pt x="25" y="62"/>
                    <a:pt x="25" y="63"/>
                  </a:cubicBezTo>
                  <a:cubicBezTo>
                    <a:pt x="22" y="64"/>
                    <a:pt x="21" y="61"/>
                    <a:pt x="20" y="60"/>
                  </a:cubicBezTo>
                  <a:cubicBezTo>
                    <a:pt x="18" y="60"/>
                    <a:pt x="15" y="61"/>
                    <a:pt x="13" y="60"/>
                  </a:cubicBezTo>
                  <a:cubicBezTo>
                    <a:pt x="12" y="60"/>
                    <a:pt x="14" y="56"/>
                    <a:pt x="9" y="59"/>
                  </a:cubicBezTo>
                  <a:cubicBezTo>
                    <a:pt x="8" y="55"/>
                    <a:pt x="8" y="51"/>
                    <a:pt x="4" y="50"/>
                  </a:cubicBezTo>
                  <a:cubicBezTo>
                    <a:pt x="3" y="48"/>
                    <a:pt x="5" y="48"/>
                    <a:pt x="5" y="45"/>
                  </a:cubicBezTo>
                  <a:cubicBezTo>
                    <a:pt x="5" y="43"/>
                    <a:pt x="3" y="45"/>
                    <a:pt x="4" y="45"/>
                  </a:cubicBezTo>
                  <a:cubicBezTo>
                    <a:pt x="0" y="42"/>
                    <a:pt x="3" y="39"/>
                    <a:pt x="2" y="34"/>
                  </a:cubicBezTo>
                  <a:cubicBezTo>
                    <a:pt x="8" y="34"/>
                    <a:pt x="12" y="34"/>
                    <a:pt x="16" y="32"/>
                  </a:cubicBezTo>
                  <a:cubicBezTo>
                    <a:pt x="16" y="30"/>
                    <a:pt x="19" y="29"/>
                    <a:pt x="16" y="28"/>
                  </a:cubicBezTo>
                  <a:cubicBezTo>
                    <a:pt x="17" y="26"/>
                    <a:pt x="29" y="23"/>
                    <a:pt x="26" y="21"/>
                  </a:cubicBezTo>
                  <a:cubicBezTo>
                    <a:pt x="28" y="19"/>
                    <a:pt x="31" y="18"/>
                    <a:pt x="34" y="18"/>
                  </a:cubicBezTo>
                  <a:cubicBezTo>
                    <a:pt x="37" y="18"/>
                    <a:pt x="35" y="15"/>
                    <a:pt x="36" y="14"/>
                  </a:cubicBezTo>
                  <a:cubicBezTo>
                    <a:pt x="36" y="14"/>
                    <a:pt x="38" y="14"/>
                    <a:pt x="39" y="14"/>
                  </a:cubicBezTo>
                  <a:cubicBezTo>
                    <a:pt x="40" y="13"/>
                    <a:pt x="39" y="10"/>
                    <a:pt x="41" y="11"/>
                  </a:cubicBezTo>
                  <a:cubicBezTo>
                    <a:pt x="40" y="5"/>
                    <a:pt x="45" y="7"/>
                    <a:pt x="47" y="4"/>
                  </a:cubicBezTo>
                  <a:lnTo>
                    <a:pt x="46" y="4"/>
                  </a:lnTo>
                  <a:close/>
                </a:path>
              </a:pathLst>
            </a:custGeom>
            <a:grpFill/>
            <a:ln>
              <a:noFill/>
            </a:ln>
          </p:spPr>
          <p:txBody>
            <a:bodyPr/>
            <a:lstStyle/>
            <a:p>
              <a:pPr defTabSz="1228090">
                <a:defRPr/>
              </a:pPr>
              <a:endParaRPr lang="zh-CN" altLang="en-US" sz="2400"/>
            </a:p>
          </p:txBody>
        </p:sp>
        <p:sp>
          <p:nvSpPr>
            <p:cNvPr id="99" name="Freeform 100"/>
            <p:cNvSpPr/>
            <p:nvPr/>
          </p:nvSpPr>
          <p:spPr bwMode="auto">
            <a:xfrm>
              <a:off x="6919912" y="3162300"/>
              <a:ext cx="96838" cy="109538"/>
            </a:xfrm>
            <a:custGeom>
              <a:avLst/>
              <a:gdLst>
                <a:gd name="T0" fmla="*/ 23 w 26"/>
                <a:gd name="T1" fmla="*/ 1 h 29"/>
                <a:gd name="T2" fmla="*/ 18 w 26"/>
                <a:gd name="T3" fmla="*/ 6 h 29"/>
                <a:gd name="T4" fmla="*/ 17 w 26"/>
                <a:gd name="T5" fmla="*/ 6 h 29"/>
                <a:gd name="T6" fmla="*/ 18 w 26"/>
                <a:gd name="T7" fmla="*/ 10 h 29"/>
                <a:gd name="T8" fmla="*/ 21 w 26"/>
                <a:gd name="T9" fmla="*/ 13 h 29"/>
                <a:gd name="T10" fmla="*/ 23 w 26"/>
                <a:gd name="T11" fmla="*/ 26 h 29"/>
                <a:gd name="T12" fmla="*/ 17 w 26"/>
                <a:gd name="T13" fmla="*/ 26 h 29"/>
                <a:gd name="T14" fmla="*/ 13 w 26"/>
                <a:gd name="T15" fmla="*/ 12 h 29"/>
                <a:gd name="T16" fmla="*/ 7 w 26"/>
                <a:gd name="T17" fmla="*/ 16 h 29"/>
                <a:gd name="T18" fmla="*/ 7 w 26"/>
                <a:gd name="T19" fmla="*/ 25 h 29"/>
                <a:gd name="T20" fmla="*/ 3 w 26"/>
                <a:gd name="T21" fmla="*/ 29 h 29"/>
                <a:gd name="T22" fmla="*/ 2 w 26"/>
                <a:gd name="T23" fmla="*/ 22 h 29"/>
                <a:gd name="T24" fmla="*/ 3 w 26"/>
                <a:gd name="T25" fmla="*/ 20 h 29"/>
                <a:gd name="T26" fmla="*/ 2 w 26"/>
                <a:gd name="T27" fmla="*/ 19 h 29"/>
                <a:gd name="T28" fmla="*/ 3 w 26"/>
                <a:gd name="T29" fmla="*/ 13 h 29"/>
                <a:gd name="T30" fmla="*/ 0 w 26"/>
                <a:gd name="T31" fmla="*/ 10 h 29"/>
                <a:gd name="T32" fmla="*/ 11 w 26"/>
                <a:gd name="T33" fmla="*/ 1 h 29"/>
                <a:gd name="T34" fmla="*/ 23 w 26"/>
                <a:gd name="T3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9">
                  <a:moveTo>
                    <a:pt x="23" y="1"/>
                  </a:moveTo>
                  <a:cubicBezTo>
                    <a:pt x="26" y="7"/>
                    <a:pt x="16" y="4"/>
                    <a:pt x="18" y="6"/>
                  </a:cubicBezTo>
                  <a:cubicBezTo>
                    <a:pt x="20" y="8"/>
                    <a:pt x="19" y="7"/>
                    <a:pt x="17" y="6"/>
                  </a:cubicBezTo>
                  <a:cubicBezTo>
                    <a:pt x="17" y="8"/>
                    <a:pt x="18" y="9"/>
                    <a:pt x="18" y="10"/>
                  </a:cubicBezTo>
                  <a:cubicBezTo>
                    <a:pt x="19" y="11"/>
                    <a:pt x="21" y="13"/>
                    <a:pt x="21" y="13"/>
                  </a:cubicBezTo>
                  <a:cubicBezTo>
                    <a:pt x="22" y="17"/>
                    <a:pt x="22" y="22"/>
                    <a:pt x="23" y="26"/>
                  </a:cubicBezTo>
                  <a:cubicBezTo>
                    <a:pt x="17" y="26"/>
                    <a:pt x="17" y="26"/>
                    <a:pt x="17" y="26"/>
                  </a:cubicBezTo>
                  <a:cubicBezTo>
                    <a:pt x="15" y="21"/>
                    <a:pt x="13" y="18"/>
                    <a:pt x="13" y="12"/>
                  </a:cubicBezTo>
                  <a:cubicBezTo>
                    <a:pt x="10" y="12"/>
                    <a:pt x="12" y="17"/>
                    <a:pt x="7" y="16"/>
                  </a:cubicBezTo>
                  <a:cubicBezTo>
                    <a:pt x="7" y="25"/>
                    <a:pt x="7" y="25"/>
                    <a:pt x="7" y="25"/>
                  </a:cubicBezTo>
                  <a:cubicBezTo>
                    <a:pt x="8" y="28"/>
                    <a:pt x="3" y="26"/>
                    <a:pt x="3" y="29"/>
                  </a:cubicBezTo>
                  <a:cubicBezTo>
                    <a:pt x="1" y="29"/>
                    <a:pt x="1" y="24"/>
                    <a:pt x="2" y="22"/>
                  </a:cubicBezTo>
                  <a:cubicBezTo>
                    <a:pt x="2" y="21"/>
                    <a:pt x="3" y="20"/>
                    <a:pt x="3" y="20"/>
                  </a:cubicBezTo>
                  <a:cubicBezTo>
                    <a:pt x="3" y="19"/>
                    <a:pt x="2" y="19"/>
                    <a:pt x="2" y="19"/>
                  </a:cubicBezTo>
                  <a:cubicBezTo>
                    <a:pt x="1" y="18"/>
                    <a:pt x="4" y="16"/>
                    <a:pt x="3" y="13"/>
                  </a:cubicBezTo>
                  <a:cubicBezTo>
                    <a:pt x="4" y="11"/>
                    <a:pt x="2" y="11"/>
                    <a:pt x="0" y="10"/>
                  </a:cubicBezTo>
                  <a:cubicBezTo>
                    <a:pt x="2" y="5"/>
                    <a:pt x="4" y="0"/>
                    <a:pt x="11" y="1"/>
                  </a:cubicBezTo>
                  <a:cubicBezTo>
                    <a:pt x="7" y="5"/>
                    <a:pt x="19" y="1"/>
                    <a:pt x="23" y="1"/>
                  </a:cubicBezTo>
                </a:path>
              </a:pathLst>
            </a:custGeom>
            <a:grpFill/>
            <a:ln>
              <a:noFill/>
            </a:ln>
          </p:spPr>
          <p:txBody>
            <a:bodyPr/>
            <a:lstStyle/>
            <a:p>
              <a:pPr defTabSz="1228090">
                <a:defRPr/>
              </a:pPr>
              <a:endParaRPr lang="zh-CN" altLang="en-US" sz="2400"/>
            </a:p>
          </p:txBody>
        </p:sp>
        <p:sp>
          <p:nvSpPr>
            <p:cNvPr id="100" name="Freeform 101"/>
            <p:cNvSpPr/>
            <p:nvPr/>
          </p:nvSpPr>
          <p:spPr bwMode="auto">
            <a:xfrm>
              <a:off x="6630987" y="3271838"/>
              <a:ext cx="225425" cy="63500"/>
            </a:xfrm>
            <a:custGeom>
              <a:avLst/>
              <a:gdLst>
                <a:gd name="T0" fmla="*/ 1 w 60"/>
                <a:gd name="T1" fmla="*/ 5 h 17"/>
                <a:gd name="T2" fmla="*/ 7 w 60"/>
                <a:gd name="T3" fmla="*/ 1 h 17"/>
                <a:gd name="T4" fmla="*/ 10 w 60"/>
                <a:gd name="T5" fmla="*/ 4 h 17"/>
                <a:gd name="T6" fmla="*/ 13 w 60"/>
                <a:gd name="T7" fmla="*/ 5 h 17"/>
                <a:gd name="T8" fmla="*/ 27 w 60"/>
                <a:gd name="T9" fmla="*/ 8 h 17"/>
                <a:gd name="T10" fmla="*/ 41 w 60"/>
                <a:gd name="T11" fmla="*/ 7 h 17"/>
                <a:gd name="T12" fmla="*/ 44 w 60"/>
                <a:gd name="T13" fmla="*/ 10 h 17"/>
                <a:gd name="T14" fmla="*/ 48 w 60"/>
                <a:gd name="T15" fmla="*/ 11 h 17"/>
                <a:gd name="T16" fmla="*/ 55 w 60"/>
                <a:gd name="T17" fmla="*/ 11 h 17"/>
                <a:gd name="T18" fmla="*/ 56 w 60"/>
                <a:gd name="T19" fmla="*/ 15 h 17"/>
                <a:gd name="T20" fmla="*/ 53 w 60"/>
                <a:gd name="T21" fmla="*/ 15 h 17"/>
                <a:gd name="T22" fmla="*/ 25 w 60"/>
                <a:gd name="T23" fmla="*/ 11 h 17"/>
                <a:gd name="T24" fmla="*/ 18 w 60"/>
                <a:gd name="T25" fmla="*/ 11 h 17"/>
                <a:gd name="T26" fmla="*/ 8 w 60"/>
                <a:gd name="T27" fmla="*/ 8 h 17"/>
                <a:gd name="T28" fmla="*/ 1 w 60"/>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7">
                  <a:moveTo>
                    <a:pt x="1" y="5"/>
                  </a:moveTo>
                  <a:cubicBezTo>
                    <a:pt x="0" y="1"/>
                    <a:pt x="6" y="3"/>
                    <a:pt x="7" y="1"/>
                  </a:cubicBezTo>
                  <a:cubicBezTo>
                    <a:pt x="10" y="0"/>
                    <a:pt x="9" y="3"/>
                    <a:pt x="10" y="4"/>
                  </a:cubicBezTo>
                  <a:cubicBezTo>
                    <a:pt x="11" y="5"/>
                    <a:pt x="13" y="4"/>
                    <a:pt x="13" y="5"/>
                  </a:cubicBezTo>
                  <a:cubicBezTo>
                    <a:pt x="19" y="3"/>
                    <a:pt x="21" y="4"/>
                    <a:pt x="27" y="8"/>
                  </a:cubicBezTo>
                  <a:cubicBezTo>
                    <a:pt x="32" y="5"/>
                    <a:pt x="34" y="7"/>
                    <a:pt x="41" y="7"/>
                  </a:cubicBezTo>
                  <a:cubicBezTo>
                    <a:pt x="43" y="6"/>
                    <a:pt x="43" y="8"/>
                    <a:pt x="44" y="10"/>
                  </a:cubicBezTo>
                  <a:cubicBezTo>
                    <a:pt x="46" y="9"/>
                    <a:pt x="48" y="9"/>
                    <a:pt x="48" y="11"/>
                  </a:cubicBezTo>
                  <a:cubicBezTo>
                    <a:pt x="51" y="9"/>
                    <a:pt x="55" y="14"/>
                    <a:pt x="55" y="11"/>
                  </a:cubicBezTo>
                  <a:cubicBezTo>
                    <a:pt x="60" y="11"/>
                    <a:pt x="52" y="16"/>
                    <a:pt x="56" y="15"/>
                  </a:cubicBezTo>
                  <a:cubicBezTo>
                    <a:pt x="56" y="17"/>
                    <a:pt x="55" y="15"/>
                    <a:pt x="53" y="15"/>
                  </a:cubicBezTo>
                  <a:cubicBezTo>
                    <a:pt x="43" y="17"/>
                    <a:pt x="34" y="13"/>
                    <a:pt x="25" y="11"/>
                  </a:cubicBezTo>
                  <a:cubicBezTo>
                    <a:pt x="23" y="11"/>
                    <a:pt x="21" y="11"/>
                    <a:pt x="18" y="11"/>
                  </a:cubicBezTo>
                  <a:cubicBezTo>
                    <a:pt x="15" y="10"/>
                    <a:pt x="12" y="9"/>
                    <a:pt x="8" y="8"/>
                  </a:cubicBezTo>
                  <a:cubicBezTo>
                    <a:pt x="6" y="7"/>
                    <a:pt x="2" y="8"/>
                    <a:pt x="1" y="5"/>
                  </a:cubicBezTo>
                </a:path>
              </a:pathLst>
            </a:custGeom>
            <a:grpFill/>
            <a:ln>
              <a:noFill/>
            </a:ln>
          </p:spPr>
          <p:txBody>
            <a:bodyPr/>
            <a:lstStyle/>
            <a:p>
              <a:pPr defTabSz="1228090">
                <a:defRPr/>
              </a:pPr>
              <a:endParaRPr lang="zh-CN" altLang="en-US" sz="2400"/>
            </a:p>
          </p:txBody>
        </p:sp>
        <p:sp>
          <p:nvSpPr>
            <p:cNvPr id="101" name="Freeform 102"/>
            <p:cNvSpPr/>
            <p:nvPr/>
          </p:nvSpPr>
          <p:spPr bwMode="auto">
            <a:xfrm>
              <a:off x="6931025" y="3346450"/>
              <a:ext cx="30163" cy="15875"/>
            </a:xfrm>
            <a:custGeom>
              <a:avLst/>
              <a:gdLst>
                <a:gd name="T0" fmla="*/ 3 w 8"/>
                <a:gd name="T1" fmla="*/ 2 h 4"/>
                <a:gd name="T2" fmla="*/ 8 w 8"/>
                <a:gd name="T3" fmla="*/ 4 h 4"/>
                <a:gd name="T4" fmla="*/ 3 w 8"/>
                <a:gd name="T5" fmla="*/ 4 h 4"/>
                <a:gd name="T6" fmla="*/ 1 w 8"/>
                <a:gd name="T7" fmla="*/ 2 h 4"/>
                <a:gd name="T8" fmla="*/ 3 w 8"/>
                <a:gd name="T9" fmla="*/ 2 h 4"/>
              </a:gdLst>
              <a:ahLst/>
              <a:cxnLst>
                <a:cxn ang="0">
                  <a:pos x="T0" y="T1"/>
                </a:cxn>
                <a:cxn ang="0">
                  <a:pos x="T2" y="T3"/>
                </a:cxn>
                <a:cxn ang="0">
                  <a:pos x="T4" y="T5"/>
                </a:cxn>
                <a:cxn ang="0">
                  <a:pos x="T6" y="T7"/>
                </a:cxn>
                <a:cxn ang="0">
                  <a:pos x="T8" y="T9"/>
                </a:cxn>
              </a:cxnLst>
              <a:rect l="0" t="0" r="r" b="b"/>
              <a:pathLst>
                <a:path w="8" h="4">
                  <a:moveTo>
                    <a:pt x="3" y="2"/>
                  </a:moveTo>
                  <a:cubicBezTo>
                    <a:pt x="5" y="2"/>
                    <a:pt x="8" y="2"/>
                    <a:pt x="8" y="4"/>
                  </a:cubicBezTo>
                  <a:cubicBezTo>
                    <a:pt x="3" y="4"/>
                    <a:pt x="3" y="4"/>
                    <a:pt x="3" y="4"/>
                  </a:cubicBezTo>
                  <a:cubicBezTo>
                    <a:pt x="3" y="2"/>
                    <a:pt x="2" y="3"/>
                    <a:pt x="1" y="2"/>
                  </a:cubicBezTo>
                  <a:cubicBezTo>
                    <a:pt x="0" y="0"/>
                    <a:pt x="2" y="1"/>
                    <a:pt x="3" y="2"/>
                  </a:cubicBezTo>
                </a:path>
              </a:pathLst>
            </a:custGeom>
            <a:grpFill/>
            <a:ln>
              <a:noFill/>
            </a:ln>
          </p:spPr>
          <p:txBody>
            <a:bodyPr/>
            <a:lstStyle/>
            <a:p>
              <a:pPr defTabSz="1228090">
                <a:defRPr/>
              </a:pPr>
              <a:endParaRPr lang="zh-CN" altLang="en-US" sz="2400"/>
            </a:p>
          </p:txBody>
        </p:sp>
        <p:sp>
          <p:nvSpPr>
            <p:cNvPr id="102" name="Freeform 103"/>
            <p:cNvSpPr/>
            <p:nvPr/>
          </p:nvSpPr>
          <p:spPr bwMode="auto">
            <a:xfrm>
              <a:off x="7932737" y="4070350"/>
              <a:ext cx="165100" cy="165100"/>
            </a:xfrm>
            <a:custGeom>
              <a:avLst/>
              <a:gdLst>
                <a:gd name="T0" fmla="*/ 1 w 44"/>
                <a:gd name="T1" fmla="*/ 38 h 44"/>
                <a:gd name="T2" fmla="*/ 4 w 44"/>
                <a:gd name="T3" fmla="*/ 32 h 44"/>
                <a:gd name="T4" fmla="*/ 7 w 44"/>
                <a:gd name="T5" fmla="*/ 31 h 44"/>
                <a:gd name="T6" fmla="*/ 7 w 44"/>
                <a:gd name="T7" fmla="*/ 28 h 44"/>
                <a:gd name="T8" fmla="*/ 9 w 44"/>
                <a:gd name="T9" fmla="*/ 28 h 44"/>
                <a:gd name="T10" fmla="*/ 11 w 44"/>
                <a:gd name="T11" fmla="*/ 25 h 44"/>
                <a:gd name="T12" fmla="*/ 16 w 44"/>
                <a:gd name="T13" fmla="*/ 24 h 44"/>
                <a:gd name="T14" fmla="*/ 19 w 44"/>
                <a:gd name="T15" fmla="*/ 21 h 44"/>
                <a:gd name="T16" fmla="*/ 22 w 44"/>
                <a:gd name="T17" fmla="*/ 17 h 44"/>
                <a:gd name="T18" fmla="*/ 25 w 44"/>
                <a:gd name="T19" fmla="*/ 14 h 44"/>
                <a:gd name="T20" fmla="*/ 29 w 44"/>
                <a:gd name="T21" fmla="*/ 15 h 44"/>
                <a:gd name="T22" fmla="*/ 28 w 44"/>
                <a:gd name="T23" fmla="*/ 10 h 44"/>
                <a:gd name="T24" fmla="*/ 33 w 44"/>
                <a:gd name="T25" fmla="*/ 3 h 44"/>
                <a:gd name="T26" fmla="*/ 37 w 44"/>
                <a:gd name="T27" fmla="*/ 0 h 44"/>
                <a:gd name="T28" fmla="*/ 42 w 44"/>
                <a:gd name="T29" fmla="*/ 3 h 44"/>
                <a:gd name="T30" fmla="*/ 43 w 44"/>
                <a:gd name="T31" fmla="*/ 10 h 44"/>
                <a:gd name="T32" fmla="*/ 42 w 44"/>
                <a:gd name="T33" fmla="*/ 14 h 44"/>
                <a:gd name="T34" fmla="*/ 39 w 44"/>
                <a:gd name="T35" fmla="*/ 14 h 44"/>
                <a:gd name="T36" fmla="*/ 37 w 44"/>
                <a:gd name="T37" fmla="*/ 21 h 44"/>
                <a:gd name="T38" fmla="*/ 32 w 44"/>
                <a:gd name="T39" fmla="*/ 22 h 44"/>
                <a:gd name="T40" fmla="*/ 28 w 44"/>
                <a:gd name="T41" fmla="*/ 32 h 44"/>
                <a:gd name="T42" fmla="*/ 25 w 44"/>
                <a:gd name="T43" fmla="*/ 38 h 44"/>
                <a:gd name="T44" fmla="*/ 22 w 44"/>
                <a:gd name="T45" fmla="*/ 41 h 44"/>
                <a:gd name="T46" fmla="*/ 11 w 44"/>
                <a:gd name="T47" fmla="*/ 36 h 44"/>
                <a:gd name="T48" fmla="*/ 5 w 44"/>
                <a:gd name="T49" fmla="*/ 38 h 44"/>
                <a:gd name="T50" fmla="*/ 4 w 44"/>
                <a:gd name="T51" fmla="*/ 35 h 44"/>
                <a:gd name="T52" fmla="*/ 1 w 44"/>
                <a:gd name="T53"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44">
                  <a:moveTo>
                    <a:pt x="1" y="38"/>
                  </a:moveTo>
                  <a:cubicBezTo>
                    <a:pt x="0" y="36"/>
                    <a:pt x="3" y="34"/>
                    <a:pt x="4" y="32"/>
                  </a:cubicBezTo>
                  <a:cubicBezTo>
                    <a:pt x="4" y="32"/>
                    <a:pt x="6" y="31"/>
                    <a:pt x="7" y="31"/>
                  </a:cubicBezTo>
                  <a:cubicBezTo>
                    <a:pt x="7" y="30"/>
                    <a:pt x="6" y="28"/>
                    <a:pt x="7" y="28"/>
                  </a:cubicBezTo>
                  <a:cubicBezTo>
                    <a:pt x="7" y="28"/>
                    <a:pt x="9" y="28"/>
                    <a:pt x="9" y="28"/>
                  </a:cubicBezTo>
                  <a:cubicBezTo>
                    <a:pt x="10" y="28"/>
                    <a:pt x="10" y="25"/>
                    <a:pt x="11" y="25"/>
                  </a:cubicBezTo>
                  <a:cubicBezTo>
                    <a:pt x="13" y="24"/>
                    <a:pt x="16" y="26"/>
                    <a:pt x="16" y="24"/>
                  </a:cubicBezTo>
                  <a:cubicBezTo>
                    <a:pt x="17" y="21"/>
                    <a:pt x="16" y="22"/>
                    <a:pt x="19" y="21"/>
                  </a:cubicBezTo>
                  <a:cubicBezTo>
                    <a:pt x="22" y="21"/>
                    <a:pt x="21" y="19"/>
                    <a:pt x="22" y="17"/>
                  </a:cubicBezTo>
                  <a:cubicBezTo>
                    <a:pt x="22" y="17"/>
                    <a:pt x="26" y="20"/>
                    <a:pt x="25" y="14"/>
                  </a:cubicBezTo>
                  <a:cubicBezTo>
                    <a:pt x="27" y="14"/>
                    <a:pt x="27" y="15"/>
                    <a:pt x="29" y="15"/>
                  </a:cubicBezTo>
                  <a:cubicBezTo>
                    <a:pt x="29" y="13"/>
                    <a:pt x="27" y="12"/>
                    <a:pt x="28" y="10"/>
                  </a:cubicBezTo>
                  <a:cubicBezTo>
                    <a:pt x="33" y="11"/>
                    <a:pt x="32" y="5"/>
                    <a:pt x="33" y="3"/>
                  </a:cubicBezTo>
                  <a:cubicBezTo>
                    <a:pt x="34" y="2"/>
                    <a:pt x="38" y="3"/>
                    <a:pt x="37" y="0"/>
                  </a:cubicBezTo>
                  <a:cubicBezTo>
                    <a:pt x="39" y="1"/>
                    <a:pt x="39" y="3"/>
                    <a:pt x="42" y="3"/>
                  </a:cubicBezTo>
                  <a:cubicBezTo>
                    <a:pt x="40" y="7"/>
                    <a:pt x="44" y="6"/>
                    <a:pt x="43" y="10"/>
                  </a:cubicBezTo>
                  <a:cubicBezTo>
                    <a:pt x="41" y="10"/>
                    <a:pt x="42" y="13"/>
                    <a:pt x="42" y="14"/>
                  </a:cubicBezTo>
                  <a:cubicBezTo>
                    <a:pt x="41" y="14"/>
                    <a:pt x="39" y="14"/>
                    <a:pt x="39" y="14"/>
                  </a:cubicBezTo>
                  <a:cubicBezTo>
                    <a:pt x="38" y="15"/>
                    <a:pt x="38" y="18"/>
                    <a:pt x="37" y="21"/>
                  </a:cubicBezTo>
                  <a:cubicBezTo>
                    <a:pt x="35" y="23"/>
                    <a:pt x="35" y="20"/>
                    <a:pt x="32" y="22"/>
                  </a:cubicBezTo>
                  <a:cubicBezTo>
                    <a:pt x="28" y="24"/>
                    <a:pt x="29" y="29"/>
                    <a:pt x="28" y="32"/>
                  </a:cubicBezTo>
                  <a:cubicBezTo>
                    <a:pt x="27" y="33"/>
                    <a:pt x="23" y="33"/>
                    <a:pt x="25" y="38"/>
                  </a:cubicBezTo>
                  <a:cubicBezTo>
                    <a:pt x="22" y="37"/>
                    <a:pt x="22" y="39"/>
                    <a:pt x="22" y="41"/>
                  </a:cubicBezTo>
                  <a:cubicBezTo>
                    <a:pt x="19" y="37"/>
                    <a:pt x="11" y="44"/>
                    <a:pt x="11" y="36"/>
                  </a:cubicBezTo>
                  <a:cubicBezTo>
                    <a:pt x="10" y="37"/>
                    <a:pt x="7" y="39"/>
                    <a:pt x="5" y="38"/>
                  </a:cubicBezTo>
                  <a:cubicBezTo>
                    <a:pt x="5" y="38"/>
                    <a:pt x="4" y="35"/>
                    <a:pt x="4" y="35"/>
                  </a:cubicBezTo>
                  <a:cubicBezTo>
                    <a:pt x="1" y="35"/>
                    <a:pt x="7" y="40"/>
                    <a:pt x="1" y="38"/>
                  </a:cubicBezTo>
                </a:path>
              </a:pathLst>
            </a:custGeom>
            <a:grpFill/>
            <a:ln>
              <a:noFill/>
            </a:ln>
          </p:spPr>
          <p:txBody>
            <a:bodyPr/>
            <a:lstStyle/>
            <a:p>
              <a:pPr defTabSz="1228090">
                <a:defRPr/>
              </a:pPr>
              <a:endParaRPr lang="zh-CN" altLang="en-US" sz="2400"/>
            </a:p>
          </p:txBody>
        </p:sp>
        <p:sp>
          <p:nvSpPr>
            <p:cNvPr id="103" name="Freeform 104"/>
            <p:cNvSpPr/>
            <p:nvPr/>
          </p:nvSpPr>
          <p:spPr bwMode="auto">
            <a:xfrm>
              <a:off x="2303462" y="830262"/>
              <a:ext cx="228600" cy="168275"/>
            </a:xfrm>
            <a:custGeom>
              <a:avLst/>
              <a:gdLst>
                <a:gd name="T0" fmla="*/ 16 w 61"/>
                <a:gd name="T1" fmla="*/ 0 h 45"/>
                <a:gd name="T2" fmla="*/ 23 w 61"/>
                <a:gd name="T3" fmla="*/ 5 h 45"/>
                <a:gd name="T4" fmla="*/ 28 w 61"/>
                <a:gd name="T5" fmla="*/ 7 h 45"/>
                <a:gd name="T6" fmla="*/ 30 w 61"/>
                <a:gd name="T7" fmla="*/ 7 h 45"/>
                <a:gd name="T8" fmla="*/ 32 w 61"/>
                <a:gd name="T9" fmla="*/ 8 h 45"/>
                <a:gd name="T10" fmla="*/ 36 w 61"/>
                <a:gd name="T11" fmla="*/ 11 h 45"/>
                <a:gd name="T12" fmla="*/ 40 w 61"/>
                <a:gd name="T13" fmla="*/ 11 h 45"/>
                <a:gd name="T14" fmla="*/ 49 w 61"/>
                <a:gd name="T15" fmla="*/ 14 h 45"/>
                <a:gd name="T16" fmla="*/ 49 w 61"/>
                <a:gd name="T17" fmla="*/ 18 h 45"/>
                <a:gd name="T18" fmla="*/ 53 w 61"/>
                <a:gd name="T19" fmla="*/ 18 h 45"/>
                <a:gd name="T20" fmla="*/ 53 w 61"/>
                <a:gd name="T21" fmla="*/ 21 h 45"/>
                <a:gd name="T22" fmla="*/ 61 w 61"/>
                <a:gd name="T23" fmla="*/ 26 h 45"/>
                <a:gd name="T24" fmla="*/ 60 w 61"/>
                <a:gd name="T25" fmla="*/ 31 h 45"/>
                <a:gd name="T26" fmla="*/ 57 w 61"/>
                <a:gd name="T27" fmla="*/ 29 h 45"/>
                <a:gd name="T28" fmla="*/ 50 w 61"/>
                <a:gd name="T29" fmla="*/ 33 h 45"/>
                <a:gd name="T30" fmla="*/ 49 w 61"/>
                <a:gd name="T31" fmla="*/ 36 h 45"/>
                <a:gd name="T32" fmla="*/ 46 w 61"/>
                <a:gd name="T33" fmla="*/ 39 h 45"/>
                <a:gd name="T34" fmla="*/ 37 w 61"/>
                <a:gd name="T35" fmla="*/ 39 h 45"/>
                <a:gd name="T36" fmla="*/ 37 w 61"/>
                <a:gd name="T37" fmla="*/ 41 h 45"/>
                <a:gd name="T38" fmla="*/ 32 w 61"/>
                <a:gd name="T39" fmla="*/ 42 h 45"/>
                <a:gd name="T40" fmla="*/ 30 w 61"/>
                <a:gd name="T41" fmla="*/ 39 h 45"/>
                <a:gd name="T42" fmla="*/ 22 w 61"/>
                <a:gd name="T43" fmla="*/ 39 h 45"/>
                <a:gd name="T44" fmla="*/ 19 w 61"/>
                <a:gd name="T45" fmla="*/ 36 h 45"/>
                <a:gd name="T46" fmla="*/ 23 w 61"/>
                <a:gd name="T47" fmla="*/ 33 h 45"/>
                <a:gd name="T48" fmla="*/ 16 w 61"/>
                <a:gd name="T49" fmla="*/ 32 h 45"/>
                <a:gd name="T50" fmla="*/ 21 w 61"/>
                <a:gd name="T51" fmla="*/ 29 h 45"/>
                <a:gd name="T52" fmla="*/ 23 w 61"/>
                <a:gd name="T53" fmla="*/ 26 h 45"/>
                <a:gd name="T54" fmla="*/ 28 w 61"/>
                <a:gd name="T55" fmla="*/ 28 h 45"/>
                <a:gd name="T56" fmla="*/ 26 w 61"/>
                <a:gd name="T57" fmla="*/ 24 h 45"/>
                <a:gd name="T58" fmla="*/ 14 w 61"/>
                <a:gd name="T59" fmla="*/ 26 h 45"/>
                <a:gd name="T60" fmla="*/ 9 w 61"/>
                <a:gd name="T61" fmla="*/ 25 h 45"/>
                <a:gd name="T62" fmla="*/ 7 w 61"/>
                <a:gd name="T63" fmla="*/ 22 h 45"/>
                <a:gd name="T64" fmla="*/ 1 w 61"/>
                <a:gd name="T65" fmla="*/ 19 h 45"/>
                <a:gd name="T66" fmla="*/ 0 w 61"/>
                <a:gd name="T67" fmla="*/ 15 h 45"/>
                <a:gd name="T68" fmla="*/ 4 w 61"/>
                <a:gd name="T69" fmla="*/ 12 h 45"/>
                <a:gd name="T70" fmla="*/ 7 w 61"/>
                <a:gd name="T71" fmla="*/ 10 h 45"/>
                <a:gd name="T72" fmla="*/ 8 w 61"/>
                <a:gd name="T73" fmla="*/ 5 h 45"/>
                <a:gd name="T74" fmla="*/ 11 w 61"/>
                <a:gd name="T75" fmla="*/ 5 h 45"/>
                <a:gd name="T76" fmla="*/ 14 w 61"/>
                <a:gd name="T77" fmla="*/ 3 h 45"/>
                <a:gd name="T78" fmla="*/ 16 w 61"/>
                <a:gd name="T7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45">
                  <a:moveTo>
                    <a:pt x="16" y="0"/>
                  </a:moveTo>
                  <a:cubicBezTo>
                    <a:pt x="18" y="2"/>
                    <a:pt x="22" y="2"/>
                    <a:pt x="23" y="5"/>
                  </a:cubicBezTo>
                  <a:cubicBezTo>
                    <a:pt x="26" y="4"/>
                    <a:pt x="27" y="6"/>
                    <a:pt x="28" y="7"/>
                  </a:cubicBezTo>
                  <a:cubicBezTo>
                    <a:pt x="28" y="7"/>
                    <a:pt x="30" y="6"/>
                    <a:pt x="30" y="7"/>
                  </a:cubicBezTo>
                  <a:cubicBezTo>
                    <a:pt x="31" y="7"/>
                    <a:pt x="31" y="9"/>
                    <a:pt x="32" y="8"/>
                  </a:cubicBezTo>
                  <a:cubicBezTo>
                    <a:pt x="34" y="6"/>
                    <a:pt x="33" y="9"/>
                    <a:pt x="36" y="11"/>
                  </a:cubicBezTo>
                  <a:cubicBezTo>
                    <a:pt x="37" y="12"/>
                    <a:pt x="39" y="11"/>
                    <a:pt x="40" y="11"/>
                  </a:cubicBezTo>
                  <a:cubicBezTo>
                    <a:pt x="41" y="11"/>
                    <a:pt x="43" y="16"/>
                    <a:pt x="49" y="14"/>
                  </a:cubicBezTo>
                  <a:cubicBezTo>
                    <a:pt x="49" y="18"/>
                    <a:pt x="49" y="18"/>
                    <a:pt x="49" y="18"/>
                  </a:cubicBezTo>
                  <a:cubicBezTo>
                    <a:pt x="50" y="19"/>
                    <a:pt x="52" y="17"/>
                    <a:pt x="53" y="18"/>
                  </a:cubicBezTo>
                  <a:cubicBezTo>
                    <a:pt x="53" y="18"/>
                    <a:pt x="52" y="20"/>
                    <a:pt x="53" y="21"/>
                  </a:cubicBezTo>
                  <a:cubicBezTo>
                    <a:pt x="55" y="23"/>
                    <a:pt x="58" y="24"/>
                    <a:pt x="61" y="26"/>
                  </a:cubicBezTo>
                  <a:cubicBezTo>
                    <a:pt x="61" y="28"/>
                    <a:pt x="61" y="30"/>
                    <a:pt x="60" y="31"/>
                  </a:cubicBezTo>
                  <a:cubicBezTo>
                    <a:pt x="58" y="31"/>
                    <a:pt x="57" y="29"/>
                    <a:pt x="57" y="29"/>
                  </a:cubicBezTo>
                  <a:cubicBezTo>
                    <a:pt x="54" y="30"/>
                    <a:pt x="53" y="33"/>
                    <a:pt x="50" y="33"/>
                  </a:cubicBezTo>
                  <a:cubicBezTo>
                    <a:pt x="49" y="34"/>
                    <a:pt x="49" y="35"/>
                    <a:pt x="49" y="36"/>
                  </a:cubicBezTo>
                  <a:cubicBezTo>
                    <a:pt x="46" y="36"/>
                    <a:pt x="46" y="37"/>
                    <a:pt x="46" y="39"/>
                  </a:cubicBezTo>
                  <a:cubicBezTo>
                    <a:pt x="41" y="40"/>
                    <a:pt x="40" y="36"/>
                    <a:pt x="37" y="39"/>
                  </a:cubicBezTo>
                  <a:cubicBezTo>
                    <a:pt x="36" y="39"/>
                    <a:pt x="37" y="41"/>
                    <a:pt x="37" y="41"/>
                  </a:cubicBezTo>
                  <a:cubicBezTo>
                    <a:pt x="37" y="45"/>
                    <a:pt x="32" y="37"/>
                    <a:pt x="32" y="42"/>
                  </a:cubicBezTo>
                  <a:cubicBezTo>
                    <a:pt x="30" y="42"/>
                    <a:pt x="31" y="40"/>
                    <a:pt x="30" y="39"/>
                  </a:cubicBezTo>
                  <a:cubicBezTo>
                    <a:pt x="27" y="42"/>
                    <a:pt x="26" y="38"/>
                    <a:pt x="22" y="39"/>
                  </a:cubicBezTo>
                  <a:cubicBezTo>
                    <a:pt x="22" y="37"/>
                    <a:pt x="21" y="36"/>
                    <a:pt x="19" y="36"/>
                  </a:cubicBezTo>
                  <a:cubicBezTo>
                    <a:pt x="19" y="34"/>
                    <a:pt x="23" y="36"/>
                    <a:pt x="23" y="33"/>
                  </a:cubicBezTo>
                  <a:cubicBezTo>
                    <a:pt x="24" y="30"/>
                    <a:pt x="18" y="33"/>
                    <a:pt x="16" y="32"/>
                  </a:cubicBezTo>
                  <a:cubicBezTo>
                    <a:pt x="15" y="28"/>
                    <a:pt x="19" y="30"/>
                    <a:pt x="21" y="29"/>
                  </a:cubicBezTo>
                  <a:cubicBezTo>
                    <a:pt x="21" y="29"/>
                    <a:pt x="23" y="26"/>
                    <a:pt x="23" y="26"/>
                  </a:cubicBezTo>
                  <a:cubicBezTo>
                    <a:pt x="24" y="26"/>
                    <a:pt x="26" y="29"/>
                    <a:pt x="28" y="28"/>
                  </a:cubicBezTo>
                  <a:cubicBezTo>
                    <a:pt x="28" y="26"/>
                    <a:pt x="26" y="25"/>
                    <a:pt x="26" y="24"/>
                  </a:cubicBezTo>
                  <a:cubicBezTo>
                    <a:pt x="25" y="25"/>
                    <a:pt x="16" y="24"/>
                    <a:pt x="14" y="26"/>
                  </a:cubicBezTo>
                  <a:cubicBezTo>
                    <a:pt x="11" y="29"/>
                    <a:pt x="13" y="26"/>
                    <a:pt x="9" y="25"/>
                  </a:cubicBezTo>
                  <a:cubicBezTo>
                    <a:pt x="5" y="24"/>
                    <a:pt x="2" y="26"/>
                    <a:pt x="7" y="22"/>
                  </a:cubicBezTo>
                  <a:cubicBezTo>
                    <a:pt x="6" y="20"/>
                    <a:pt x="2" y="21"/>
                    <a:pt x="1" y="19"/>
                  </a:cubicBezTo>
                  <a:cubicBezTo>
                    <a:pt x="3" y="17"/>
                    <a:pt x="6" y="13"/>
                    <a:pt x="0" y="15"/>
                  </a:cubicBezTo>
                  <a:cubicBezTo>
                    <a:pt x="0" y="14"/>
                    <a:pt x="1" y="12"/>
                    <a:pt x="4" y="12"/>
                  </a:cubicBezTo>
                  <a:cubicBezTo>
                    <a:pt x="5" y="12"/>
                    <a:pt x="5" y="10"/>
                    <a:pt x="7" y="10"/>
                  </a:cubicBezTo>
                  <a:cubicBezTo>
                    <a:pt x="9" y="10"/>
                    <a:pt x="7" y="7"/>
                    <a:pt x="8" y="5"/>
                  </a:cubicBezTo>
                  <a:cubicBezTo>
                    <a:pt x="8" y="5"/>
                    <a:pt x="10" y="6"/>
                    <a:pt x="11" y="5"/>
                  </a:cubicBezTo>
                  <a:cubicBezTo>
                    <a:pt x="12" y="5"/>
                    <a:pt x="12" y="3"/>
                    <a:pt x="14" y="3"/>
                  </a:cubicBezTo>
                  <a:cubicBezTo>
                    <a:pt x="14" y="1"/>
                    <a:pt x="16" y="2"/>
                    <a:pt x="16" y="0"/>
                  </a:cubicBezTo>
                </a:path>
              </a:pathLst>
            </a:custGeom>
            <a:grpFill/>
            <a:ln>
              <a:noFill/>
            </a:ln>
          </p:spPr>
          <p:txBody>
            <a:bodyPr/>
            <a:lstStyle/>
            <a:p>
              <a:pPr defTabSz="1228090">
                <a:defRPr/>
              </a:pPr>
              <a:endParaRPr lang="zh-CN" altLang="en-US" sz="2400"/>
            </a:p>
          </p:txBody>
        </p:sp>
        <p:sp>
          <p:nvSpPr>
            <p:cNvPr id="104" name="Freeform 105"/>
            <p:cNvSpPr/>
            <p:nvPr/>
          </p:nvSpPr>
          <p:spPr bwMode="auto">
            <a:xfrm>
              <a:off x="4598987" y="893762"/>
              <a:ext cx="306388" cy="153988"/>
            </a:xfrm>
            <a:custGeom>
              <a:avLst/>
              <a:gdLst>
                <a:gd name="T0" fmla="*/ 29 w 82"/>
                <a:gd name="T1" fmla="*/ 28 h 41"/>
                <a:gd name="T2" fmla="*/ 26 w 82"/>
                <a:gd name="T3" fmla="*/ 29 h 41"/>
                <a:gd name="T4" fmla="*/ 19 w 82"/>
                <a:gd name="T5" fmla="*/ 28 h 41"/>
                <a:gd name="T6" fmla="*/ 23 w 82"/>
                <a:gd name="T7" fmla="*/ 25 h 41"/>
                <a:gd name="T8" fmla="*/ 31 w 82"/>
                <a:gd name="T9" fmla="*/ 19 h 41"/>
                <a:gd name="T10" fmla="*/ 29 w 82"/>
                <a:gd name="T11" fmla="*/ 15 h 41"/>
                <a:gd name="T12" fmla="*/ 22 w 82"/>
                <a:gd name="T13" fmla="*/ 15 h 41"/>
                <a:gd name="T14" fmla="*/ 15 w 82"/>
                <a:gd name="T15" fmla="*/ 21 h 41"/>
                <a:gd name="T16" fmla="*/ 5 w 82"/>
                <a:gd name="T17" fmla="*/ 19 h 41"/>
                <a:gd name="T18" fmla="*/ 6 w 82"/>
                <a:gd name="T19" fmla="*/ 9 h 41"/>
                <a:gd name="T20" fmla="*/ 3 w 82"/>
                <a:gd name="T21" fmla="*/ 11 h 41"/>
                <a:gd name="T22" fmla="*/ 2 w 82"/>
                <a:gd name="T23" fmla="*/ 4 h 41"/>
                <a:gd name="T24" fmla="*/ 5 w 82"/>
                <a:gd name="T25" fmla="*/ 5 h 41"/>
                <a:gd name="T26" fmla="*/ 13 w 82"/>
                <a:gd name="T27" fmla="*/ 2 h 41"/>
                <a:gd name="T28" fmla="*/ 15 w 82"/>
                <a:gd name="T29" fmla="*/ 7 h 41"/>
                <a:gd name="T30" fmla="*/ 26 w 82"/>
                <a:gd name="T31" fmla="*/ 8 h 41"/>
                <a:gd name="T32" fmla="*/ 30 w 82"/>
                <a:gd name="T33" fmla="*/ 2 h 41"/>
                <a:gd name="T34" fmla="*/ 44 w 82"/>
                <a:gd name="T35" fmla="*/ 4 h 41"/>
                <a:gd name="T36" fmla="*/ 45 w 82"/>
                <a:gd name="T37" fmla="*/ 4 h 41"/>
                <a:gd name="T38" fmla="*/ 51 w 82"/>
                <a:gd name="T39" fmla="*/ 8 h 41"/>
                <a:gd name="T40" fmla="*/ 50 w 82"/>
                <a:gd name="T41" fmla="*/ 11 h 41"/>
                <a:gd name="T42" fmla="*/ 57 w 82"/>
                <a:gd name="T43" fmla="*/ 9 h 41"/>
                <a:gd name="T44" fmla="*/ 65 w 82"/>
                <a:gd name="T45" fmla="*/ 12 h 41"/>
                <a:gd name="T46" fmla="*/ 67 w 82"/>
                <a:gd name="T47" fmla="*/ 15 h 41"/>
                <a:gd name="T48" fmla="*/ 68 w 82"/>
                <a:gd name="T49" fmla="*/ 16 h 41"/>
                <a:gd name="T50" fmla="*/ 69 w 82"/>
                <a:gd name="T51" fmla="*/ 19 h 41"/>
                <a:gd name="T52" fmla="*/ 72 w 82"/>
                <a:gd name="T53" fmla="*/ 19 h 41"/>
                <a:gd name="T54" fmla="*/ 72 w 82"/>
                <a:gd name="T55" fmla="*/ 22 h 41"/>
                <a:gd name="T56" fmla="*/ 75 w 82"/>
                <a:gd name="T57" fmla="*/ 22 h 41"/>
                <a:gd name="T58" fmla="*/ 76 w 82"/>
                <a:gd name="T59" fmla="*/ 26 h 41"/>
                <a:gd name="T60" fmla="*/ 81 w 82"/>
                <a:gd name="T61" fmla="*/ 26 h 41"/>
                <a:gd name="T62" fmla="*/ 76 w 82"/>
                <a:gd name="T63" fmla="*/ 29 h 41"/>
                <a:gd name="T64" fmla="*/ 76 w 82"/>
                <a:gd name="T65" fmla="*/ 30 h 41"/>
                <a:gd name="T66" fmla="*/ 62 w 82"/>
                <a:gd name="T67" fmla="*/ 30 h 41"/>
                <a:gd name="T68" fmla="*/ 62 w 82"/>
                <a:gd name="T69" fmla="*/ 22 h 41"/>
                <a:gd name="T70" fmla="*/ 48 w 82"/>
                <a:gd name="T71" fmla="*/ 21 h 41"/>
                <a:gd name="T72" fmla="*/ 47 w 82"/>
                <a:gd name="T73" fmla="*/ 25 h 41"/>
                <a:gd name="T74" fmla="*/ 44 w 82"/>
                <a:gd name="T75" fmla="*/ 25 h 41"/>
                <a:gd name="T76" fmla="*/ 41 w 82"/>
                <a:gd name="T77" fmla="*/ 28 h 41"/>
                <a:gd name="T78" fmla="*/ 43 w 82"/>
                <a:gd name="T79" fmla="*/ 29 h 41"/>
                <a:gd name="T80" fmla="*/ 38 w 82"/>
                <a:gd name="T81" fmla="*/ 30 h 41"/>
                <a:gd name="T82" fmla="*/ 38 w 82"/>
                <a:gd name="T83" fmla="*/ 39 h 41"/>
                <a:gd name="T84" fmla="*/ 20 w 82"/>
                <a:gd name="T85" fmla="*/ 33 h 41"/>
                <a:gd name="T86" fmla="*/ 24 w 82"/>
                <a:gd name="T87" fmla="*/ 30 h 41"/>
                <a:gd name="T88" fmla="*/ 30 w 82"/>
                <a:gd name="T89" fmla="*/ 30 h 41"/>
                <a:gd name="T90" fmla="*/ 29 w 82"/>
                <a:gd name="T91"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41">
                  <a:moveTo>
                    <a:pt x="29" y="28"/>
                  </a:moveTo>
                  <a:cubicBezTo>
                    <a:pt x="28" y="25"/>
                    <a:pt x="26" y="29"/>
                    <a:pt x="26" y="29"/>
                  </a:cubicBezTo>
                  <a:cubicBezTo>
                    <a:pt x="24" y="29"/>
                    <a:pt x="22" y="26"/>
                    <a:pt x="19" y="28"/>
                  </a:cubicBezTo>
                  <a:cubicBezTo>
                    <a:pt x="19" y="25"/>
                    <a:pt x="21" y="26"/>
                    <a:pt x="23" y="25"/>
                  </a:cubicBezTo>
                  <a:cubicBezTo>
                    <a:pt x="26" y="23"/>
                    <a:pt x="28" y="20"/>
                    <a:pt x="31" y="19"/>
                  </a:cubicBezTo>
                  <a:cubicBezTo>
                    <a:pt x="31" y="18"/>
                    <a:pt x="28" y="18"/>
                    <a:pt x="29" y="15"/>
                  </a:cubicBezTo>
                  <a:cubicBezTo>
                    <a:pt x="26" y="14"/>
                    <a:pt x="23" y="19"/>
                    <a:pt x="22" y="15"/>
                  </a:cubicBezTo>
                  <a:cubicBezTo>
                    <a:pt x="20" y="17"/>
                    <a:pt x="17" y="19"/>
                    <a:pt x="15" y="21"/>
                  </a:cubicBezTo>
                  <a:cubicBezTo>
                    <a:pt x="10" y="21"/>
                    <a:pt x="10" y="18"/>
                    <a:pt x="5" y="19"/>
                  </a:cubicBezTo>
                  <a:cubicBezTo>
                    <a:pt x="8" y="17"/>
                    <a:pt x="8" y="14"/>
                    <a:pt x="6" y="9"/>
                  </a:cubicBezTo>
                  <a:cubicBezTo>
                    <a:pt x="5" y="9"/>
                    <a:pt x="4" y="10"/>
                    <a:pt x="3" y="11"/>
                  </a:cubicBezTo>
                  <a:cubicBezTo>
                    <a:pt x="0" y="11"/>
                    <a:pt x="3" y="6"/>
                    <a:pt x="2" y="4"/>
                  </a:cubicBezTo>
                  <a:cubicBezTo>
                    <a:pt x="4" y="4"/>
                    <a:pt x="4" y="4"/>
                    <a:pt x="5" y="5"/>
                  </a:cubicBezTo>
                  <a:cubicBezTo>
                    <a:pt x="6" y="2"/>
                    <a:pt x="13" y="6"/>
                    <a:pt x="13" y="2"/>
                  </a:cubicBezTo>
                  <a:cubicBezTo>
                    <a:pt x="15" y="3"/>
                    <a:pt x="14" y="5"/>
                    <a:pt x="15" y="7"/>
                  </a:cubicBezTo>
                  <a:cubicBezTo>
                    <a:pt x="20" y="8"/>
                    <a:pt x="25" y="0"/>
                    <a:pt x="26" y="8"/>
                  </a:cubicBezTo>
                  <a:cubicBezTo>
                    <a:pt x="30" y="8"/>
                    <a:pt x="30" y="6"/>
                    <a:pt x="30" y="2"/>
                  </a:cubicBezTo>
                  <a:cubicBezTo>
                    <a:pt x="34" y="4"/>
                    <a:pt x="38" y="3"/>
                    <a:pt x="44" y="4"/>
                  </a:cubicBezTo>
                  <a:cubicBezTo>
                    <a:pt x="45" y="4"/>
                    <a:pt x="45" y="6"/>
                    <a:pt x="45" y="4"/>
                  </a:cubicBezTo>
                  <a:cubicBezTo>
                    <a:pt x="48" y="4"/>
                    <a:pt x="46" y="10"/>
                    <a:pt x="51" y="8"/>
                  </a:cubicBezTo>
                  <a:cubicBezTo>
                    <a:pt x="51" y="9"/>
                    <a:pt x="50" y="9"/>
                    <a:pt x="50" y="11"/>
                  </a:cubicBezTo>
                  <a:cubicBezTo>
                    <a:pt x="52" y="10"/>
                    <a:pt x="57" y="12"/>
                    <a:pt x="57" y="9"/>
                  </a:cubicBezTo>
                  <a:cubicBezTo>
                    <a:pt x="58" y="11"/>
                    <a:pt x="59" y="13"/>
                    <a:pt x="65" y="12"/>
                  </a:cubicBezTo>
                  <a:cubicBezTo>
                    <a:pt x="63" y="15"/>
                    <a:pt x="64" y="14"/>
                    <a:pt x="67" y="15"/>
                  </a:cubicBezTo>
                  <a:cubicBezTo>
                    <a:pt x="67" y="15"/>
                    <a:pt x="66" y="16"/>
                    <a:pt x="68" y="16"/>
                  </a:cubicBezTo>
                  <a:cubicBezTo>
                    <a:pt x="70" y="17"/>
                    <a:pt x="68" y="18"/>
                    <a:pt x="69" y="19"/>
                  </a:cubicBezTo>
                  <a:cubicBezTo>
                    <a:pt x="70" y="20"/>
                    <a:pt x="72" y="19"/>
                    <a:pt x="72" y="19"/>
                  </a:cubicBezTo>
                  <a:cubicBezTo>
                    <a:pt x="73" y="20"/>
                    <a:pt x="72" y="22"/>
                    <a:pt x="72" y="22"/>
                  </a:cubicBezTo>
                  <a:cubicBezTo>
                    <a:pt x="73" y="23"/>
                    <a:pt x="75" y="22"/>
                    <a:pt x="75" y="22"/>
                  </a:cubicBezTo>
                  <a:cubicBezTo>
                    <a:pt x="76" y="23"/>
                    <a:pt x="75" y="25"/>
                    <a:pt x="76" y="26"/>
                  </a:cubicBezTo>
                  <a:cubicBezTo>
                    <a:pt x="79" y="27"/>
                    <a:pt x="80" y="24"/>
                    <a:pt x="81" y="26"/>
                  </a:cubicBezTo>
                  <a:cubicBezTo>
                    <a:pt x="82" y="30"/>
                    <a:pt x="77" y="28"/>
                    <a:pt x="76" y="29"/>
                  </a:cubicBezTo>
                  <a:cubicBezTo>
                    <a:pt x="76" y="29"/>
                    <a:pt x="76" y="30"/>
                    <a:pt x="76" y="30"/>
                  </a:cubicBezTo>
                  <a:cubicBezTo>
                    <a:pt x="73" y="32"/>
                    <a:pt x="67" y="30"/>
                    <a:pt x="62" y="30"/>
                  </a:cubicBezTo>
                  <a:cubicBezTo>
                    <a:pt x="61" y="26"/>
                    <a:pt x="62" y="27"/>
                    <a:pt x="62" y="22"/>
                  </a:cubicBezTo>
                  <a:cubicBezTo>
                    <a:pt x="61" y="18"/>
                    <a:pt x="51" y="18"/>
                    <a:pt x="48" y="21"/>
                  </a:cubicBezTo>
                  <a:cubicBezTo>
                    <a:pt x="46" y="21"/>
                    <a:pt x="48" y="24"/>
                    <a:pt x="47" y="25"/>
                  </a:cubicBezTo>
                  <a:cubicBezTo>
                    <a:pt x="47" y="25"/>
                    <a:pt x="44" y="24"/>
                    <a:pt x="44" y="25"/>
                  </a:cubicBezTo>
                  <a:cubicBezTo>
                    <a:pt x="43" y="26"/>
                    <a:pt x="44" y="28"/>
                    <a:pt x="41" y="28"/>
                  </a:cubicBezTo>
                  <a:cubicBezTo>
                    <a:pt x="41" y="29"/>
                    <a:pt x="42" y="29"/>
                    <a:pt x="43" y="29"/>
                  </a:cubicBezTo>
                  <a:cubicBezTo>
                    <a:pt x="42" y="31"/>
                    <a:pt x="40" y="30"/>
                    <a:pt x="38" y="30"/>
                  </a:cubicBezTo>
                  <a:cubicBezTo>
                    <a:pt x="37" y="35"/>
                    <a:pt x="38" y="34"/>
                    <a:pt x="38" y="39"/>
                  </a:cubicBezTo>
                  <a:cubicBezTo>
                    <a:pt x="34" y="40"/>
                    <a:pt x="21" y="41"/>
                    <a:pt x="20" y="33"/>
                  </a:cubicBezTo>
                  <a:cubicBezTo>
                    <a:pt x="23" y="33"/>
                    <a:pt x="24" y="32"/>
                    <a:pt x="24" y="30"/>
                  </a:cubicBezTo>
                  <a:cubicBezTo>
                    <a:pt x="28" y="30"/>
                    <a:pt x="27" y="33"/>
                    <a:pt x="30" y="30"/>
                  </a:cubicBezTo>
                  <a:cubicBezTo>
                    <a:pt x="29" y="29"/>
                    <a:pt x="26" y="28"/>
                    <a:pt x="29" y="28"/>
                  </a:cubicBezTo>
                </a:path>
              </a:pathLst>
            </a:custGeom>
            <a:grpFill/>
            <a:ln>
              <a:noFill/>
            </a:ln>
          </p:spPr>
          <p:txBody>
            <a:bodyPr/>
            <a:lstStyle/>
            <a:p>
              <a:pPr defTabSz="1228090">
                <a:defRPr/>
              </a:pPr>
              <a:endParaRPr lang="zh-CN" altLang="en-US" sz="2400"/>
            </a:p>
          </p:txBody>
        </p:sp>
        <p:sp>
          <p:nvSpPr>
            <p:cNvPr id="105" name="Freeform 106"/>
            <p:cNvSpPr/>
            <p:nvPr/>
          </p:nvSpPr>
          <p:spPr bwMode="auto">
            <a:xfrm>
              <a:off x="1736725" y="1014412"/>
              <a:ext cx="146050" cy="74613"/>
            </a:xfrm>
            <a:custGeom>
              <a:avLst/>
              <a:gdLst>
                <a:gd name="T0" fmla="*/ 38 w 39"/>
                <a:gd name="T1" fmla="*/ 3 h 20"/>
                <a:gd name="T2" fmla="*/ 38 w 39"/>
                <a:gd name="T3" fmla="*/ 7 h 20"/>
                <a:gd name="T4" fmla="*/ 36 w 39"/>
                <a:gd name="T5" fmla="*/ 7 h 20"/>
                <a:gd name="T6" fmla="*/ 36 w 39"/>
                <a:gd name="T7" fmla="*/ 11 h 20"/>
                <a:gd name="T8" fmla="*/ 31 w 39"/>
                <a:gd name="T9" fmla="*/ 14 h 20"/>
                <a:gd name="T10" fmla="*/ 27 w 39"/>
                <a:gd name="T11" fmla="*/ 10 h 20"/>
                <a:gd name="T12" fmla="*/ 23 w 39"/>
                <a:gd name="T13" fmla="*/ 13 h 20"/>
                <a:gd name="T14" fmla="*/ 17 w 39"/>
                <a:gd name="T15" fmla="*/ 18 h 20"/>
                <a:gd name="T16" fmla="*/ 2 w 39"/>
                <a:gd name="T17" fmla="*/ 18 h 20"/>
                <a:gd name="T18" fmla="*/ 0 w 39"/>
                <a:gd name="T19" fmla="*/ 13 h 20"/>
                <a:gd name="T20" fmla="*/ 6 w 39"/>
                <a:gd name="T21" fmla="*/ 14 h 20"/>
                <a:gd name="T22" fmla="*/ 12 w 39"/>
                <a:gd name="T23" fmla="*/ 10 h 20"/>
                <a:gd name="T24" fmla="*/ 14 w 39"/>
                <a:gd name="T25" fmla="*/ 7 h 20"/>
                <a:gd name="T26" fmla="*/ 19 w 39"/>
                <a:gd name="T27" fmla="*/ 6 h 20"/>
                <a:gd name="T28" fmla="*/ 20 w 39"/>
                <a:gd name="T29" fmla="*/ 6 h 20"/>
                <a:gd name="T30" fmla="*/ 23 w 39"/>
                <a:gd name="T31" fmla="*/ 3 h 20"/>
                <a:gd name="T32" fmla="*/ 28 w 39"/>
                <a:gd name="T33" fmla="*/ 3 h 20"/>
                <a:gd name="T34" fmla="*/ 38 w 39"/>
                <a:gd name="T3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8" y="3"/>
                  </a:moveTo>
                  <a:cubicBezTo>
                    <a:pt x="38" y="3"/>
                    <a:pt x="39" y="6"/>
                    <a:pt x="38" y="7"/>
                  </a:cubicBezTo>
                  <a:cubicBezTo>
                    <a:pt x="38" y="7"/>
                    <a:pt x="36" y="6"/>
                    <a:pt x="36" y="7"/>
                  </a:cubicBezTo>
                  <a:cubicBezTo>
                    <a:pt x="35" y="7"/>
                    <a:pt x="37" y="11"/>
                    <a:pt x="36" y="11"/>
                  </a:cubicBezTo>
                  <a:cubicBezTo>
                    <a:pt x="34" y="11"/>
                    <a:pt x="32" y="9"/>
                    <a:pt x="31" y="14"/>
                  </a:cubicBezTo>
                  <a:cubicBezTo>
                    <a:pt x="29" y="14"/>
                    <a:pt x="30" y="9"/>
                    <a:pt x="27" y="10"/>
                  </a:cubicBezTo>
                  <a:cubicBezTo>
                    <a:pt x="24" y="9"/>
                    <a:pt x="25" y="12"/>
                    <a:pt x="23" y="13"/>
                  </a:cubicBezTo>
                  <a:cubicBezTo>
                    <a:pt x="21" y="15"/>
                    <a:pt x="17" y="14"/>
                    <a:pt x="17" y="18"/>
                  </a:cubicBezTo>
                  <a:cubicBezTo>
                    <a:pt x="11" y="20"/>
                    <a:pt x="8" y="19"/>
                    <a:pt x="2" y="18"/>
                  </a:cubicBezTo>
                  <a:cubicBezTo>
                    <a:pt x="2" y="16"/>
                    <a:pt x="0" y="15"/>
                    <a:pt x="0" y="13"/>
                  </a:cubicBezTo>
                  <a:cubicBezTo>
                    <a:pt x="2" y="14"/>
                    <a:pt x="4" y="14"/>
                    <a:pt x="6" y="14"/>
                  </a:cubicBezTo>
                  <a:cubicBezTo>
                    <a:pt x="9" y="14"/>
                    <a:pt x="9" y="10"/>
                    <a:pt x="12" y="10"/>
                  </a:cubicBezTo>
                  <a:cubicBezTo>
                    <a:pt x="12" y="10"/>
                    <a:pt x="14" y="6"/>
                    <a:pt x="14" y="7"/>
                  </a:cubicBezTo>
                  <a:cubicBezTo>
                    <a:pt x="17" y="10"/>
                    <a:pt x="15" y="6"/>
                    <a:pt x="19" y="6"/>
                  </a:cubicBezTo>
                  <a:cubicBezTo>
                    <a:pt x="19" y="5"/>
                    <a:pt x="20" y="6"/>
                    <a:pt x="20" y="6"/>
                  </a:cubicBezTo>
                  <a:cubicBezTo>
                    <a:pt x="21" y="5"/>
                    <a:pt x="23" y="3"/>
                    <a:pt x="23" y="3"/>
                  </a:cubicBezTo>
                  <a:cubicBezTo>
                    <a:pt x="25" y="2"/>
                    <a:pt x="27" y="3"/>
                    <a:pt x="28" y="3"/>
                  </a:cubicBezTo>
                  <a:cubicBezTo>
                    <a:pt x="30" y="2"/>
                    <a:pt x="35" y="0"/>
                    <a:pt x="38" y="3"/>
                  </a:cubicBezTo>
                </a:path>
              </a:pathLst>
            </a:custGeom>
            <a:grpFill/>
            <a:ln>
              <a:noFill/>
            </a:ln>
          </p:spPr>
          <p:txBody>
            <a:bodyPr/>
            <a:lstStyle/>
            <a:p>
              <a:pPr defTabSz="1228090">
                <a:defRPr/>
              </a:pPr>
              <a:endParaRPr lang="zh-CN" altLang="en-US" sz="2400"/>
            </a:p>
          </p:txBody>
        </p:sp>
        <p:sp>
          <p:nvSpPr>
            <p:cNvPr id="106" name="Freeform 107"/>
            <p:cNvSpPr/>
            <p:nvPr/>
          </p:nvSpPr>
          <p:spPr bwMode="auto">
            <a:xfrm>
              <a:off x="2135187" y="1042987"/>
              <a:ext cx="146050" cy="76200"/>
            </a:xfrm>
            <a:custGeom>
              <a:avLst/>
              <a:gdLst>
                <a:gd name="T0" fmla="*/ 35 w 39"/>
                <a:gd name="T1" fmla="*/ 2 h 20"/>
                <a:gd name="T2" fmla="*/ 39 w 39"/>
                <a:gd name="T3" fmla="*/ 14 h 20"/>
                <a:gd name="T4" fmla="*/ 36 w 39"/>
                <a:gd name="T5" fmla="*/ 13 h 20"/>
                <a:gd name="T6" fmla="*/ 36 w 39"/>
                <a:gd name="T7" fmla="*/ 17 h 20"/>
                <a:gd name="T8" fmla="*/ 31 w 39"/>
                <a:gd name="T9" fmla="*/ 19 h 20"/>
                <a:gd name="T10" fmla="*/ 29 w 39"/>
                <a:gd name="T11" fmla="*/ 20 h 20"/>
                <a:gd name="T12" fmla="*/ 25 w 39"/>
                <a:gd name="T13" fmla="*/ 20 h 20"/>
                <a:gd name="T14" fmla="*/ 25 w 39"/>
                <a:gd name="T15" fmla="*/ 14 h 20"/>
                <a:gd name="T16" fmla="*/ 11 w 39"/>
                <a:gd name="T17" fmla="*/ 13 h 20"/>
                <a:gd name="T18" fmla="*/ 0 w 39"/>
                <a:gd name="T19" fmla="*/ 6 h 20"/>
                <a:gd name="T20" fmla="*/ 1 w 39"/>
                <a:gd name="T21" fmla="*/ 3 h 20"/>
                <a:gd name="T22" fmla="*/ 4 w 39"/>
                <a:gd name="T23" fmla="*/ 5 h 20"/>
                <a:gd name="T24" fmla="*/ 11 w 39"/>
                <a:gd name="T25" fmla="*/ 7 h 20"/>
                <a:gd name="T26" fmla="*/ 14 w 39"/>
                <a:gd name="T27" fmla="*/ 7 h 20"/>
                <a:gd name="T28" fmla="*/ 15 w 39"/>
                <a:gd name="T29" fmla="*/ 10 h 20"/>
                <a:gd name="T30" fmla="*/ 16 w 39"/>
                <a:gd name="T31" fmla="*/ 5 h 20"/>
                <a:gd name="T32" fmla="*/ 19 w 39"/>
                <a:gd name="T33" fmla="*/ 7 h 20"/>
                <a:gd name="T34" fmla="*/ 35 w 39"/>
                <a:gd name="T3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5" y="2"/>
                  </a:moveTo>
                  <a:cubicBezTo>
                    <a:pt x="33" y="9"/>
                    <a:pt x="39" y="9"/>
                    <a:pt x="39" y="14"/>
                  </a:cubicBezTo>
                  <a:cubicBezTo>
                    <a:pt x="38" y="15"/>
                    <a:pt x="37" y="12"/>
                    <a:pt x="36" y="13"/>
                  </a:cubicBezTo>
                  <a:cubicBezTo>
                    <a:pt x="35" y="14"/>
                    <a:pt x="37" y="17"/>
                    <a:pt x="36" y="17"/>
                  </a:cubicBezTo>
                  <a:cubicBezTo>
                    <a:pt x="35" y="18"/>
                    <a:pt x="32" y="18"/>
                    <a:pt x="31" y="19"/>
                  </a:cubicBezTo>
                  <a:cubicBezTo>
                    <a:pt x="30" y="19"/>
                    <a:pt x="30" y="20"/>
                    <a:pt x="29" y="20"/>
                  </a:cubicBezTo>
                  <a:cubicBezTo>
                    <a:pt x="28" y="20"/>
                    <a:pt x="26" y="20"/>
                    <a:pt x="25" y="20"/>
                  </a:cubicBezTo>
                  <a:cubicBezTo>
                    <a:pt x="23" y="18"/>
                    <a:pt x="23" y="16"/>
                    <a:pt x="25" y="14"/>
                  </a:cubicBezTo>
                  <a:cubicBezTo>
                    <a:pt x="20" y="17"/>
                    <a:pt x="17" y="13"/>
                    <a:pt x="11" y="13"/>
                  </a:cubicBezTo>
                  <a:cubicBezTo>
                    <a:pt x="10" y="8"/>
                    <a:pt x="3" y="9"/>
                    <a:pt x="0" y="6"/>
                  </a:cubicBezTo>
                  <a:cubicBezTo>
                    <a:pt x="0" y="6"/>
                    <a:pt x="1" y="3"/>
                    <a:pt x="1" y="3"/>
                  </a:cubicBezTo>
                  <a:cubicBezTo>
                    <a:pt x="3" y="2"/>
                    <a:pt x="3" y="4"/>
                    <a:pt x="4" y="5"/>
                  </a:cubicBezTo>
                  <a:cubicBezTo>
                    <a:pt x="6" y="5"/>
                    <a:pt x="10" y="6"/>
                    <a:pt x="11" y="7"/>
                  </a:cubicBezTo>
                  <a:cubicBezTo>
                    <a:pt x="11" y="8"/>
                    <a:pt x="13" y="7"/>
                    <a:pt x="14" y="7"/>
                  </a:cubicBezTo>
                  <a:cubicBezTo>
                    <a:pt x="14" y="8"/>
                    <a:pt x="13" y="11"/>
                    <a:pt x="15" y="10"/>
                  </a:cubicBezTo>
                  <a:cubicBezTo>
                    <a:pt x="19" y="9"/>
                    <a:pt x="13" y="6"/>
                    <a:pt x="16" y="5"/>
                  </a:cubicBezTo>
                  <a:cubicBezTo>
                    <a:pt x="19" y="3"/>
                    <a:pt x="19" y="7"/>
                    <a:pt x="19" y="7"/>
                  </a:cubicBezTo>
                  <a:cubicBezTo>
                    <a:pt x="24" y="7"/>
                    <a:pt x="26" y="0"/>
                    <a:pt x="35" y="2"/>
                  </a:cubicBezTo>
                </a:path>
              </a:pathLst>
            </a:custGeom>
            <a:grpFill/>
            <a:ln>
              <a:noFill/>
            </a:ln>
          </p:spPr>
          <p:txBody>
            <a:bodyPr/>
            <a:lstStyle/>
            <a:p>
              <a:pPr defTabSz="1228090">
                <a:defRPr/>
              </a:pPr>
              <a:endParaRPr lang="zh-CN" altLang="en-US" sz="2400"/>
            </a:p>
          </p:txBody>
        </p:sp>
        <p:sp>
          <p:nvSpPr>
            <p:cNvPr id="107" name="Freeform 108"/>
            <p:cNvSpPr/>
            <p:nvPr/>
          </p:nvSpPr>
          <p:spPr bwMode="auto">
            <a:xfrm>
              <a:off x="1852612" y="1047750"/>
              <a:ext cx="258763" cy="96838"/>
            </a:xfrm>
            <a:custGeom>
              <a:avLst/>
              <a:gdLst>
                <a:gd name="T0" fmla="*/ 31 w 69"/>
                <a:gd name="T1" fmla="*/ 9 h 26"/>
                <a:gd name="T2" fmla="*/ 45 w 69"/>
                <a:gd name="T3" fmla="*/ 15 h 26"/>
                <a:gd name="T4" fmla="*/ 45 w 69"/>
                <a:gd name="T5" fmla="*/ 8 h 26"/>
                <a:gd name="T6" fmla="*/ 41 w 69"/>
                <a:gd name="T7" fmla="*/ 2 h 26"/>
                <a:gd name="T8" fmla="*/ 51 w 69"/>
                <a:gd name="T9" fmla="*/ 1 h 26"/>
                <a:gd name="T10" fmla="*/ 54 w 69"/>
                <a:gd name="T11" fmla="*/ 4 h 26"/>
                <a:gd name="T12" fmla="*/ 54 w 69"/>
                <a:gd name="T13" fmla="*/ 6 h 26"/>
                <a:gd name="T14" fmla="*/ 59 w 69"/>
                <a:gd name="T15" fmla="*/ 11 h 26"/>
                <a:gd name="T16" fmla="*/ 63 w 69"/>
                <a:gd name="T17" fmla="*/ 8 h 26"/>
                <a:gd name="T18" fmla="*/ 68 w 69"/>
                <a:gd name="T19" fmla="*/ 11 h 26"/>
                <a:gd name="T20" fmla="*/ 69 w 69"/>
                <a:gd name="T21" fmla="*/ 13 h 26"/>
                <a:gd name="T22" fmla="*/ 68 w 69"/>
                <a:gd name="T23" fmla="*/ 19 h 26"/>
                <a:gd name="T24" fmla="*/ 59 w 69"/>
                <a:gd name="T25" fmla="*/ 20 h 26"/>
                <a:gd name="T26" fmla="*/ 54 w 69"/>
                <a:gd name="T27" fmla="*/ 19 h 26"/>
                <a:gd name="T28" fmla="*/ 41 w 69"/>
                <a:gd name="T29" fmla="*/ 22 h 26"/>
                <a:gd name="T30" fmla="*/ 38 w 69"/>
                <a:gd name="T31" fmla="*/ 22 h 26"/>
                <a:gd name="T32" fmla="*/ 34 w 69"/>
                <a:gd name="T33" fmla="*/ 23 h 26"/>
                <a:gd name="T34" fmla="*/ 20 w 69"/>
                <a:gd name="T35" fmla="*/ 26 h 26"/>
                <a:gd name="T36" fmla="*/ 33 w 69"/>
                <a:gd name="T37" fmla="*/ 22 h 26"/>
                <a:gd name="T38" fmla="*/ 26 w 69"/>
                <a:gd name="T39" fmla="*/ 19 h 26"/>
                <a:gd name="T40" fmla="*/ 20 w 69"/>
                <a:gd name="T41" fmla="*/ 16 h 26"/>
                <a:gd name="T42" fmla="*/ 14 w 69"/>
                <a:gd name="T43" fmla="*/ 19 h 26"/>
                <a:gd name="T44" fmla="*/ 10 w 69"/>
                <a:gd name="T45" fmla="*/ 18 h 26"/>
                <a:gd name="T46" fmla="*/ 0 w 69"/>
                <a:gd name="T47" fmla="*/ 16 h 26"/>
                <a:gd name="T48" fmla="*/ 3 w 69"/>
                <a:gd name="T49" fmla="*/ 13 h 26"/>
                <a:gd name="T50" fmla="*/ 5 w 69"/>
                <a:gd name="T51" fmla="*/ 9 h 26"/>
                <a:gd name="T52" fmla="*/ 10 w 69"/>
                <a:gd name="T53" fmla="*/ 8 h 26"/>
                <a:gd name="T54" fmla="*/ 9 w 69"/>
                <a:gd name="T55" fmla="*/ 5 h 26"/>
                <a:gd name="T56" fmla="*/ 12 w 69"/>
                <a:gd name="T57" fmla="*/ 5 h 26"/>
                <a:gd name="T58" fmla="*/ 16 w 69"/>
                <a:gd name="T59" fmla="*/ 4 h 26"/>
                <a:gd name="T60" fmla="*/ 23 w 69"/>
                <a:gd name="T61" fmla="*/ 5 h 26"/>
                <a:gd name="T62" fmla="*/ 24 w 69"/>
                <a:gd name="T63" fmla="*/ 8 h 26"/>
                <a:gd name="T64" fmla="*/ 27 w 69"/>
                <a:gd name="T65" fmla="*/ 8 h 26"/>
                <a:gd name="T66" fmla="*/ 27 w 69"/>
                <a:gd name="T67" fmla="*/ 12 h 26"/>
                <a:gd name="T68" fmla="*/ 31 w 69"/>
                <a:gd name="T69"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26">
                  <a:moveTo>
                    <a:pt x="31" y="9"/>
                  </a:moveTo>
                  <a:cubicBezTo>
                    <a:pt x="30" y="14"/>
                    <a:pt x="43" y="12"/>
                    <a:pt x="45" y="15"/>
                  </a:cubicBezTo>
                  <a:cubicBezTo>
                    <a:pt x="48" y="9"/>
                    <a:pt x="36" y="8"/>
                    <a:pt x="45" y="8"/>
                  </a:cubicBezTo>
                  <a:cubicBezTo>
                    <a:pt x="47" y="2"/>
                    <a:pt x="39" y="7"/>
                    <a:pt x="41" y="2"/>
                  </a:cubicBezTo>
                  <a:cubicBezTo>
                    <a:pt x="45" y="3"/>
                    <a:pt x="46" y="0"/>
                    <a:pt x="51" y="1"/>
                  </a:cubicBezTo>
                  <a:cubicBezTo>
                    <a:pt x="50" y="4"/>
                    <a:pt x="53" y="3"/>
                    <a:pt x="54" y="4"/>
                  </a:cubicBezTo>
                  <a:cubicBezTo>
                    <a:pt x="54" y="4"/>
                    <a:pt x="53" y="6"/>
                    <a:pt x="54" y="6"/>
                  </a:cubicBezTo>
                  <a:cubicBezTo>
                    <a:pt x="55" y="7"/>
                    <a:pt x="57" y="8"/>
                    <a:pt x="59" y="11"/>
                  </a:cubicBezTo>
                  <a:cubicBezTo>
                    <a:pt x="61" y="10"/>
                    <a:pt x="61" y="7"/>
                    <a:pt x="63" y="8"/>
                  </a:cubicBezTo>
                  <a:cubicBezTo>
                    <a:pt x="66" y="8"/>
                    <a:pt x="67" y="9"/>
                    <a:pt x="68" y="11"/>
                  </a:cubicBezTo>
                  <a:cubicBezTo>
                    <a:pt x="68" y="11"/>
                    <a:pt x="69" y="13"/>
                    <a:pt x="69" y="13"/>
                  </a:cubicBezTo>
                  <a:cubicBezTo>
                    <a:pt x="67" y="15"/>
                    <a:pt x="69" y="14"/>
                    <a:pt x="68" y="19"/>
                  </a:cubicBezTo>
                  <a:cubicBezTo>
                    <a:pt x="65" y="16"/>
                    <a:pt x="62" y="20"/>
                    <a:pt x="59" y="20"/>
                  </a:cubicBezTo>
                  <a:cubicBezTo>
                    <a:pt x="57" y="21"/>
                    <a:pt x="56" y="19"/>
                    <a:pt x="54" y="19"/>
                  </a:cubicBezTo>
                  <a:cubicBezTo>
                    <a:pt x="50" y="19"/>
                    <a:pt x="44" y="21"/>
                    <a:pt x="41" y="22"/>
                  </a:cubicBezTo>
                  <a:cubicBezTo>
                    <a:pt x="40" y="22"/>
                    <a:pt x="38" y="21"/>
                    <a:pt x="38" y="22"/>
                  </a:cubicBezTo>
                  <a:cubicBezTo>
                    <a:pt x="37" y="23"/>
                    <a:pt x="36" y="22"/>
                    <a:pt x="34" y="23"/>
                  </a:cubicBezTo>
                  <a:cubicBezTo>
                    <a:pt x="32" y="24"/>
                    <a:pt x="25" y="26"/>
                    <a:pt x="20" y="26"/>
                  </a:cubicBezTo>
                  <a:cubicBezTo>
                    <a:pt x="21" y="21"/>
                    <a:pt x="27" y="22"/>
                    <a:pt x="33" y="22"/>
                  </a:cubicBezTo>
                  <a:cubicBezTo>
                    <a:pt x="33" y="16"/>
                    <a:pt x="28" y="20"/>
                    <a:pt x="26" y="19"/>
                  </a:cubicBezTo>
                  <a:cubicBezTo>
                    <a:pt x="23" y="18"/>
                    <a:pt x="22" y="18"/>
                    <a:pt x="20" y="16"/>
                  </a:cubicBezTo>
                  <a:cubicBezTo>
                    <a:pt x="17" y="15"/>
                    <a:pt x="17" y="19"/>
                    <a:pt x="14" y="19"/>
                  </a:cubicBezTo>
                  <a:cubicBezTo>
                    <a:pt x="12" y="19"/>
                    <a:pt x="12" y="18"/>
                    <a:pt x="10" y="18"/>
                  </a:cubicBezTo>
                  <a:cubicBezTo>
                    <a:pt x="7" y="17"/>
                    <a:pt x="3" y="19"/>
                    <a:pt x="0" y="16"/>
                  </a:cubicBezTo>
                  <a:cubicBezTo>
                    <a:pt x="0" y="14"/>
                    <a:pt x="2" y="14"/>
                    <a:pt x="3" y="13"/>
                  </a:cubicBezTo>
                  <a:cubicBezTo>
                    <a:pt x="3" y="13"/>
                    <a:pt x="4" y="9"/>
                    <a:pt x="5" y="9"/>
                  </a:cubicBezTo>
                  <a:cubicBezTo>
                    <a:pt x="6" y="8"/>
                    <a:pt x="9" y="9"/>
                    <a:pt x="10" y="8"/>
                  </a:cubicBezTo>
                  <a:cubicBezTo>
                    <a:pt x="11" y="7"/>
                    <a:pt x="5" y="6"/>
                    <a:pt x="9" y="5"/>
                  </a:cubicBezTo>
                  <a:cubicBezTo>
                    <a:pt x="10" y="5"/>
                    <a:pt x="11" y="5"/>
                    <a:pt x="12" y="5"/>
                  </a:cubicBezTo>
                  <a:cubicBezTo>
                    <a:pt x="13" y="5"/>
                    <a:pt x="14" y="4"/>
                    <a:pt x="16" y="4"/>
                  </a:cubicBezTo>
                  <a:cubicBezTo>
                    <a:pt x="17" y="4"/>
                    <a:pt x="22" y="4"/>
                    <a:pt x="23" y="5"/>
                  </a:cubicBezTo>
                  <a:cubicBezTo>
                    <a:pt x="24" y="6"/>
                    <a:pt x="23" y="7"/>
                    <a:pt x="24" y="8"/>
                  </a:cubicBezTo>
                  <a:cubicBezTo>
                    <a:pt x="25" y="8"/>
                    <a:pt x="27" y="7"/>
                    <a:pt x="27" y="8"/>
                  </a:cubicBezTo>
                  <a:cubicBezTo>
                    <a:pt x="28" y="9"/>
                    <a:pt x="24" y="13"/>
                    <a:pt x="27" y="12"/>
                  </a:cubicBezTo>
                  <a:cubicBezTo>
                    <a:pt x="28" y="12"/>
                    <a:pt x="29" y="8"/>
                    <a:pt x="31" y="9"/>
                  </a:cubicBezTo>
                </a:path>
              </a:pathLst>
            </a:custGeom>
            <a:grpFill/>
            <a:ln>
              <a:noFill/>
            </a:ln>
          </p:spPr>
          <p:txBody>
            <a:bodyPr/>
            <a:lstStyle/>
            <a:p>
              <a:pPr defTabSz="1228090">
                <a:defRPr/>
              </a:pPr>
              <a:endParaRPr lang="zh-CN" altLang="en-US" sz="2400"/>
            </a:p>
          </p:txBody>
        </p:sp>
        <p:sp>
          <p:nvSpPr>
            <p:cNvPr id="108" name="Freeform 109"/>
            <p:cNvSpPr/>
            <p:nvPr/>
          </p:nvSpPr>
          <p:spPr bwMode="auto">
            <a:xfrm>
              <a:off x="1676400" y="1144587"/>
              <a:ext cx="206375" cy="139700"/>
            </a:xfrm>
            <a:custGeom>
              <a:avLst/>
              <a:gdLst>
                <a:gd name="T0" fmla="*/ 7 w 55"/>
                <a:gd name="T1" fmla="*/ 1 h 37"/>
                <a:gd name="T2" fmla="*/ 30 w 55"/>
                <a:gd name="T3" fmla="*/ 3 h 37"/>
                <a:gd name="T4" fmla="*/ 33 w 55"/>
                <a:gd name="T5" fmla="*/ 3 h 37"/>
                <a:gd name="T6" fmla="*/ 39 w 55"/>
                <a:gd name="T7" fmla="*/ 4 h 37"/>
                <a:gd name="T8" fmla="*/ 44 w 55"/>
                <a:gd name="T9" fmla="*/ 4 h 37"/>
                <a:gd name="T10" fmla="*/ 46 w 55"/>
                <a:gd name="T11" fmla="*/ 6 h 37"/>
                <a:gd name="T12" fmla="*/ 54 w 55"/>
                <a:gd name="T13" fmla="*/ 11 h 37"/>
                <a:gd name="T14" fmla="*/ 42 w 55"/>
                <a:gd name="T15" fmla="*/ 14 h 37"/>
                <a:gd name="T16" fmla="*/ 40 w 55"/>
                <a:gd name="T17" fmla="*/ 17 h 37"/>
                <a:gd name="T18" fmla="*/ 37 w 55"/>
                <a:gd name="T19" fmla="*/ 15 h 37"/>
                <a:gd name="T20" fmla="*/ 36 w 55"/>
                <a:gd name="T21" fmla="*/ 17 h 37"/>
                <a:gd name="T22" fmla="*/ 37 w 55"/>
                <a:gd name="T23" fmla="*/ 18 h 37"/>
                <a:gd name="T24" fmla="*/ 35 w 55"/>
                <a:gd name="T25" fmla="*/ 20 h 37"/>
                <a:gd name="T26" fmla="*/ 35 w 55"/>
                <a:gd name="T27" fmla="*/ 22 h 37"/>
                <a:gd name="T28" fmla="*/ 32 w 55"/>
                <a:gd name="T29" fmla="*/ 22 h 37"/>
                <a:gd name="T30" fmla="*/ 29 w 55"/>
                <a:gd name="T31" fmla="*/ 25 h 37"/>
                <a:gd name="T32" fmla="*/ 29 w 55"/>
                <a:gd name="T33" fmla="*/ 31 h 37"/>
                <a:gd name="T34" fmla="*/ 12 w 55"/>
                <a:gd name="T35" fmla="*/ 35 h 37"/>
                <a:gd name="T36" fmla="*/ 0 w 55"/>
                <a:gd name="T37" fmla="*/ 27 h 37"/>
                <a:gd name="T38" fmla="*/ 4 w 55"/>
                <a:gd name="T39" fmla="*/ 24 h 37"/>
                <a:gd name="T40" fmla="*/ 5 w 55"/>
                <a:gd name="T41" fmla="*/ 21 h 37"/>
                <a:gd name="T42" fmla="*/ 4 w 55"/>
                <a:gd name="T43" fmla="*/ 15 h 37"/>
                <a:gd name="T44" fmla="*/ 7 w 55"/>
                <a:gd name="T45" fmla="*/ 14 h 37"/>
                <a:gd name="T46" fmla="*/ 9 w 55"/>
                <a:gd name="T47" fmla="*/ 8 h 37"/>
                <a:gd name="T48" fmla="*/ 7 w 55"/>
                <a:gd name="T4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37">
                  <a:moveTo>
                    <a:pt x="7" y="1"/>
                  </a:moveTo>
                  <a:cubicBezTo>
                    <a:pt x="15" y="2"/>
                    <a:pt x="24" y="0"/>
                    <a:pt x="30" y="3"/>
                  </a:cubicBezTo>
                  <a:cubicBezTo>
                    <a:pt x="31" y="3"/>
                    <a:pt x="33" y="2"/>
                    <a:pt x="33" y="3"/>
                  </a:cubicBezTo>
                  <a:cubicBezTo>
                    <a:pt x="35" y="4"/>
                    <a:pt x="37" y="3"/>
                    <a:pt x="39" y="4"/>
                  </a:cubicBezTo>
                  <a:cubicBezTo>
                    <a:pt x="41" y="7"/>
                    <a:pt x="39" y="3"/>
                    <a:pt x="44" y="4"/>
                  </a:cubicBezTo>
                  <a:cubicBezTo>
                    <a:pt x="45" y="4"/>
                    <a:pt x="45" y="6"/>
                    <a:pt x="46" y="6"/>
                  </a:cubicBezTo>
                  <a:cubicBezTo>
                    <a:pt x="47" y="6"/>
                    <a:pt x="55" y="8"/>
                    <a:pt x="54" y="11"/>
                  </a:cubicBezTo>
                  <a:cubicBezTo>
                    <a:pt x="50" y="12"/>
                    <a:pt x="45" y="13"/>
                    <a:pt x="42" y="14"/>
                  </a:cubicBezTo>
                  <a:cubicBezTo>
                    <a:pt x="40" y="15"/>
                    <a:pt x="41" y="16"/>
                    <a:pt x="40" y="17"/>
                  </a:cubicBezTo>
                  <a:cubicBezTo>
                    <a:pt x="40" y="17"/>
                    <a:pt x="38" y="15"/>
                    <a:pt x="37" y="15"/>
                  </a:cubicBezTo>
                  <a:cubicBezTo>
                    <a:pt x="38" y="15"/>
                    <a:pt x="36" y="18"/>
                    <a:pt x="36" y="17"/>
                  </a:cubicBezTo>
                  <a:cubicBezTo>
                    <a:pt x="36" y="18"/>
                    <a:pt x="37" y="19"/>
                    <a:pt x="37" y="18"/>
                  </a:cubicBezTo>
                  <a:cubicBezTo>
                    <a:pt x="37" y="20"/>
                    <a:pt x="35" y="19"/>
                    <a:pt x="35" y="20"/>
                  </a:cubicBezTo>
                  <a:cubicBezTo>
                    <a:pt x="34" y="20"/>
                    <a:pt x="35" y="22"/>
                    <a:pt x="35" y="22"/>
                  </a:cubicBezTo>
                  <a:cubicBezTo>
                    <a:pt x="34" y="23"/>
                    <a:pt x="32" y="22"/>
                    <a:pt x="32" y="22"/>
                  </a:cubicBezTo>
                  <a:cubicBezTo>
                    <a:pt x="31" y="23"/>
                    <a:pt x="31" y="25"/>
                    <a:pt x="29" y="25"/>
                  </a:cubicBezTo>
                  <a:cubicBezTo>
                    <a:pt x="29" y="31"/>
                    <a:pt x="29" y="31"/>
                    <a:pt x="29" y="31"/>
                  </a:cubicBezTo>
                  <a:cubicBezTo>
                    <a:pt x="22" y="31"/>
                    <a:pt x="23" y="37"/>
                    <a:pt x="12" y="35"/>
                  </a:cubicBezTo>
                  <a:cubicBezTo>
                    <a:pt x="14" y="27"/>
                    <a:pt x="5" y="29"/>
                    <a:pt x="0" y="27"/>
                  </a:cubicBezTo>
                  <a:cubicBezTo>
                    <a:pt x="0" y="25"/>
                    <a:pt x="3" y="25"/>
                    <a:pt x="4" y="24"/>
                  </a:cubicBezTo>
                  <a:cubicBezTo>
                    <a:pt x="4" y="24"/>
                    <a:pt x="1" y="20"/>
                    <a:pt x="5" y="21"/>
                  </a:cubicBezTo>
                  <a:cubicBezTo>
                    <a:pt x="5" y="19"/>
                    <a:pt x="3" y="18"/>
                    <a:pt x="4" y="15"/>
                  </a:cubicBezTo>
                  <a:cubicBezTo>
                    <a:pt x="6" y="17"/>
                    <a:pt x="6" y="16"/>
                    <a:pt x="7" y="14"/>
                  </a:cubicBezTo>
                  <a:cubicBezTo>
                    <a:pt x="7" y="12"/>
                    <a:pt x="9" y="12"/>
                    <a:pt x="9" y="8"/>
                  </a:cubicBezTo>
                  <a:cubicBezTo>
                    <a:pt x="10" y="4"/>
                    <a:pt x="5" y="7"/>
                    <a:pt x="7" y="1"/>
                  </a:cubicBezTo>
                </a:path>
              </a:pathLst>
            </a:custGeom>
            <a:grpFill/>
            <a:ln>
              <a:noFill/>
            </a:ln>
          </p:spPr>
          <p:txBody>
            <a:bodyPr/>
            <a:lstStyle/>
            <a:p>
              <a:pPr defTabSz="1228090">
                <a:defRPr/>
              </a:pPr>
              <a:endParaRPr lang="zh-CN" altLang="en-US" sz="2400"/>
            </a:p>
          </p:txBody>
        </p:sp>
        <p:sp>
          <p:nvSpPr>
            <p:cNvPr id="109" name="Freeform 110"/>
            <p:cNvSpPr/>
            <p:nvPr/>
          </p:nvSpPr>
          <p:spPr bwMode="auto">
            <a:xfrm>
              <a:off x="2089150" y="1174750"/>
              <a:ext cx="46038" cy="33338"/>
            </a:xfrm>
            <a:custGeom>
              <a:avLst/>
              <a:gdLst>
                <a:gd name="T0" fmla="*/ 2 w 12"/>
                <a:gd name="T1" fmla="*/ 0 h 9"/>
                <a:gd name="T2" fmla="*/ 10 w 12"/>
                <a:gd name="T3" fmla="*/ 0 h 9"/>
                <a:gd name="T4" fmla="*/ 12 w 12"/>
                <a:gd name="T5" fmla="*/ 6 h 9"/>
                <a:gd name="T6" fmla="*/ 9 w 12"/>
                <a:gd name="T7" fmla="*/ 9 h 9"/>
                <a:gd name="T8" fmla="*/ 0 w 12"/>
                <a:gd name="T9" fmla="*/ 5 h 9"/>
                <a:gd name="T10" fmla="*/ 2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2" y="0"/>
                  </a:moveTo>
                  <a:cubicBezTo>
                    <a:pt x="10" y="0"/>
                    <a:pt x="10" y="0"/>
                    <a:pt x="10" y="0"/>
                  </a:cubicBezTo>
                  <a:cubicBezTo>
                    <a:pt x="10" y="3"/>
                    <a:pt x="12" y="3"/>
                    <a:pt x="12" y="6"/>
                  </a:cubicBezTo>
                  <a:cubicBezTo>
                    <a:pt x="9" y="5"/>
                    <a:pt x="9" y="7"/>
                    <a:pt x="9" y="9"/>
                  </a:cubicBezTo>
                  <a:cubicBezTo>
                    <a:pt x="7" y="7"/>
                    <a:pt x="5" y="4"/>
                    <a:pt x="0" y="5"/>
                  </a:cubicBezTo>
                  <a:cubicBezTo>
                    <a:pt x="1" y="3"/>
                    <a:pt x="2" y="2"/>
                    <a:pt x="2" y="0"/>
                  </a:cubicBezTo>
                </a:path>
              </a:pathLst>
            </a:custGeom>
            <a:grpFill/>
            <a:ln>
              <a:noFill/>
            </a:ln>
          </p:spPr>
          <p:txBody>
            <a:bodyPr/>
            <a:lstStyle/>
            <a:p>
              <a:pPr defTabSz="1228090">
                <a:defRPr/>
              </a:pPr>
              <a:endParaRPr lang="zh-CN" altLang="en-US" sz="2400"/>
            </a:p>
          </p:txBody>
        </p:sp>
        <p:sp>
          <p:nvSpPr>
            <p:cNvPr id="110" name="Freeform 111"/>
            <p:cNvSpPr/>
            <p:nvPr/>
          </p:nvSpPr>
          <p:spPr bwMode="auto">
            <a:xfrm>
              <a:off x="2317750" y="1160462"/>
              <a:ext cx="106363" cy="74613"/>
            </a:xfrm>
            <a:custGeom>
              <a:avLst/>
              <a:gdLst>
                <a:gd name="T0" fmla="*/ 25 w 28"/>
                <a:gd name="T1" fmla="*/ 2 h 20"/>
                <a:gd name="T2" fmla="*/ 26 w 28"/>
                <a:gd name="T3" fmla="*/ 9 h 20"/>
                <a:gd name="T4" fmla="*/ 24 w 28"/>
                <a:gd name="T5" fmla="*/ 11 h 20"/>
                <a:gd name="T6" fmla="*/ 17 w 28"/>
                <a:gd name="T7" fmla="*/ 13 h 20"/>
                <a:gd name="T8" fmla="*/ 5 w 28"/>
                <a:gd name="T9" fmla="*/ 20 h 20"/>
                <a:gd name="T10" fmla="*/ 4 w 28"/>
                <a:gd name="T11" fmla="*/ 14 h 20"/>
                <a:gd name="T12" fmla="*/ 1 w 28"/>
                <a:gd name="T13" fmla="*/ 11 h 20"/>
                <a:gd name="T14" fmla="*/ 1 w 28"/>
                <a:gd name="T15" fmla="*/ 4 h 20"/>
                <a:gd name="T16" fmla="*/ 4 w 28"/>
                <a:gd name="T17" fmla="*/ 2 h 20"/>
                <a:gd name="T18" fmla="*/ 8 w 28"/>
                <a:gd name="T19" fmla="*/ 0 h 20"/>
                <a:gd name="T20" fmla="*/ 19 w 28"/>
                <a:gd name="T21" fmla="*/ 3 h 20"/>
                <a:gd name="T22" fmla="*/ 25 w 28"/>
                <a:gd name="T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0">
                  <a:moveTo>
                    <a:pt x="25" y="2"/>
                  </a:moveTo>
                  <a:cubicBezTo>
                    <a:pt x="28" y="1"/>
                    <a:pt x="26" y="7"/>
                    <a:pt x="26" y="9"/>
                  </a:cubicBezTo>
                  <a:cubicBezTo>
                    <a:pt x="24" y="8"/>
                    <a:pt x="24" y="10"/>
                    <a:pt x="24" y="11"/>
                  </a:cubicBezTo>
                  <a:cubicBezTo>
                    <a:pt x="19" y="9"/>
                    <a:pt x="18" y="17"/>
                    <a:pt x="17" y="13"/>
                  </a:cubicBezTo>
                  <a:cubicBezTo>
                    <a:pt x="13" y="16"/>
                    <a:pt x="11" y="19"/>
                    <a:pt x="5" y="20"/>
                  </a:cubicBezTo>
                  <a:cubicBezTo>
                    <a:pt x="4" y="19"/>
                    <a:pt x="4" y="17"/>
                    <a:pt x="4" y="14"/>
                  </a:cubicBezTo>
                  <a:cubicBezTo>
                    <a:pt x="3" y="13"/>
                    <a:pt x="2" y="13"/>
                    <a:pt x="1" y="11"/>
                  </a:cubicBezTo>
                  <a:cubicBezTo>
                    <a:pt x="0" y="9"/>
                    <a:pt x="2" y="7"/>
                    <a:pt x="1" y="4"/>
                  </a:cubicBezTo>
                  <a:cubicBezTo>
                    <a:pt x="4" y="5"/>
                    <a:pt x="4" y="3"/>
                    <a:pt x="4" y="2"/>
                  </a:cubicBezTo>
                  <a:cubicBezTo>
                    <a:pt x="6" y="2"/>
                    <a:pt x="8" y="2"/>
                    <a:pt x="8" y="0"/>
                  </a:cubicBezTo>
                  <a:cubicBezTo>
                    <a:pt x="10" y="3"/>
                    <a:pt x="17" y="0"/>
                    <a:pt x="19" y="3"/>
                  </a:cubicBezTo>
                  <a:cubicBezTo>
                    <a:pt x="22" y="3"/>
                    <a:pt x="25" y="4"/>
                    <a:pt x="25" y="2"/>
                  </a:cubicBezTo>
                </a:path>
              </a:pathLst>
            </a:custGeom>
            <a:grpFill/>
            <a:ln>
              <a:noFill/>
            </a:ln>
          </p:spPr>
          <p:txBody>
            <a:bodyPr/>
            <a:lstStyle/>
            <a:p>
              <a:pPr defTabSz="1228090">
                <a:defRPr/>
              </a:pPr>
              <a:endParaRPr lang="zh-CN" altLang="en-US" sz="2400"/>
            </a:p>
          </p:txBody>
        </p:sp>
        <p:sp>
          <p:nvSpPr>
            <p:cNvPr id="111" name="Freeform 112"/>
            <p:cNvSpPr/>
            <p:nvPr/>
          </p:nvSpPr>
          <p:spPr bwMode="auto">
            <a:xfrm>
              <a:off x="3852862" y="1449387"/>
              <a:ext cx="223838" cy="107950"/>
            </a:xfrm>
            <a:custGeom>
              <a:avLst/>
              <a:gdLst>
                <a:gd name="T0" fmla="*/ 44 w 60"/>
                <a:gd name="T1" fmla="*/ 0 h 29"/>
                <a:gd name="T2" fmla="*/ 49 w 60"/>
                <a:gd name="T3" fmla="*/ 3 h 29"/>
                <a:gd name="T4" fmla="*/ 54 w 60"/>
                <a:gd name="T5" fmla="*/ 5 h 29"/>
                <a:gd name="T6" fmla="*/ 52 w 60"/>
                <a:gd name="T7" fmla="*/ 7 h 29"/>
                <a:gd name="T8" fmla="*/ 59 w 60"/>
                <a:gd name="T9" fmla="*/ 12 h 29"/>
                <a:gd name="T10" fmla="*/ 55 w 60"/>
                <a:gd name="T11" fmla="*/ 20 h 29"/>
                <a:gd name="T12" fmla="*/ 51 w 60"/>
                <a:gd name="T13" fmla="*/ 21 h 29"/>
                <a:gd name="T14" fmla="*/ 45 w 60"/>
                <a:gd name="T15" fmla="*/ 24 h 29"/>
                <a:gd name="T16" fmla="*/ 41 w 60"/>
                <a:gd name="T17" fmla="*/ 26 h 29"/>
                <a:gd name="T18" fmla="*/ 38 w 60"/>
                <a:gd name="T19" fmla="*/ 27 h 29"/>
                <a:gd name="T20" fmla="*/ 21 w 60"/>
                <a:gd name="T21" fmla="*/ 28 h 29"/>
                <a:gd name="T22" fmla="*/ 20 w 60"/>
                <a:gd name="T23" fmla="*/ 27 h 29"/>
                <a:gd name="T24" fmla="*/ 14 w 60"/>
                <a:gd name="T25" fmla="*/ 24 h 29"/>
                <a:gd name="T26" fmla="*/ 12 w 60"/>
                <a:gd name="T27" fmla="*/ 23 h 29"/>
                <a:gd name="T28" fmla="*/ 14 w 60"/>
                <a:gd name="T29" fmla="*/ 21 h 29"/>
                <a:gd name="T30" fmla="*/ 10 w 60"/>
                <a:gd name="T31" fmla="*/ 19 h 29"/>
                <a:gd name="T32" fmla="*/ 10 w 60"/>
                <a:gd name="T33" fmla="*/ 10 h 29"/>
                <a:gd name="T34" fmla="*/ 2 w 60"/>
                <a:gd name="T35" fmla="*/ 12 h 29"/>
                <a:gd name="T36" fmla="*/ 5 w 60"/>
                <a:gd name="T37" fmla="*/ 6 h 29"/>
                <a:gd name="T38" fmla="*/ 16 w 60"/>
                <a:gd name="T39" fmla="*/ 6 h 29"/>
                <a:gd name="T40" fmla="*/ 17 w 60"/>
                <a:gd name="T41" fmla="*/ 12 h 29"/>
                <a:gd name="T42" fmla="*/ 21 w 60"/>
                <a:gd name="T43" fmla="*/ 6 h 29"/>
                <a:gd name="T44" fmla="*/ 30 w 60"/>
                <a:gd name="T45" fmla="*/ 9 h 29"/>
                <a:gd name="T46" fmla="*/ 33 w 60"/>
                <a:gd name="T47" fmla="*/ 6 h 29"/>
                <a:gd name="T48" fmla="*/ 41 w 60"/>
                <a:gd name="T49" fmla="*/ 5 h 29"/>
                <a:gd name="T50" fmla="*/ 44 w 60"/>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29">
                  <a:moveTo>
                    <a:pt x="44" y="0"/>
                  </a:moveTo>
                  <a:cubicBezTo>
                    <a:pt x="45" y="1"/>
                    <a:pt x="47" y="2"/>
                    <a:pt x="49" y="3"/>
                  </a:cubicBezTo>
                  <a:cubicBezTo>
                    <a:pt x="50" y="3"/>
                    <a:pt x="53" y="4"/>
                    <a:pt x="54" y="5"/>
                  </a:cubicBezTo>
                  <a:cubicBezTo>
                    <a:pt x="54" y="5"/>
                    <a:pt x="52" y="7"/>
                    <a:pt x="52" y="7"/>
                  </a:cubicBezTo>
                  <a:cubicBezTo>
                    <a:pt x="52" y="10"/>
                    <a:pt x="56" y="13"/>
                    <a:pt x="59" y="12"/>
                  </a:cubicBezTo>
                  <a:cubicBezTo>
                    <a:pt x="60" y="15"/>
                    <a:pt x="59" y="17"/>
                    <a:pt x="55" y="20"/>
                  </a:cubicBezTo>
                  <a:cubicBezTo>
                    <a:pt x="54" y="21"/>
                    <a:pt x="52" y="21"/>
                    <a:pt x="51" y="21"/>
                  </a:cubicBezTo>
                  <a:cubicBezTo>
                    <a:pt x="48" y="23"/>
                    <a:pt x="49" y="23"/>
                    <a:pt x="45" y="24"/>
                  </a:cubicBezTo>
                  <a:cubicBezTo>
                    <a:pt x="45" y="24"/>
                    <a:pt x="41" y="25"/>
                    <a:pt x="41" y="26"/>
                  </a:cubicBezTo>
                  <a:cubicBezTo>
                    <a:pt x="40" y="27"/>
                    <a:pt x="40" y="27"/>
                    <a:pt x="38" y="27"/>
                  </a:cubicBezTo>
                  <a:cubicBezTo>
                    <a:pt x="37" y="27"/>
                    <a:pt x="26" y="29"/>
                    <a:pt x="21" y="28"/>
                  </a:cubicBezTo>
                  <a:cubicBezTo>
                    <a:pt x="21" y="28"/>
                    <a:pt x="21" y="27"/>
                    <a:pt x="20" y="27"/>
                  </a:cubicBezTo>
                  <a:cubicBezTo>
                    <a:pt x="18" y="27"/>
                    <a:pt x="17" y="24"/>
                    <a:pt x="14" y="24"/>
                  </a:cubicBezTo>
                  <a:cubicBezTo>
                    <a:pt x="13" y="24"/>
                    <a:pt x="13" y="23"/>
                    <a:pt x="12" y="23"/>
                  </a:cubicBezTo>
                  <a:cubicBezTo>
                    <a:pt x="12" y="21"/>
                    <a:pt x="13" y="22"/>
                    <a:pt x="14" y="21"/>
                  </a:cubicBezTo>
                  <a:cubicBezTo>
                    <a:pt x="14" y="20"/>
                    <a:pt x="11" y="20"/>
                    <a:pt x="10" y="19"/>
                  </a:cubicBezTo>
                  <a:cubicBezTo>
                    <a:pt x="9" y="16"/>
                    <a:pt x="11" y="14"/>
                    <a:pt x="10" y="10"/>
                  </a:cubicBezTo>
                  <a:cubicBezTo>
                    <a:pt x="5" y="9"/>
                    <a:pt x="5" y="15"/>
                    <a:pt x="2" y="12"/>
                  </a:cubicBezTo>
                  <a:cubicBezTo>
                    <a:pt x="0" y="7"/>
                    <a:pt x="6" y="10"/>
                    <a:pt x="5" y="6"/>
                  </a:cubicBezTo>
                  <a:cubicBezTo>
                    <a:pt x="10" y="7"/>
                    <a:pt x="9" y="6"/>
                    <a:pt x="16" y="6"/>
                  </a:cubicBezTo>
                  <a:cubicBezTo>
                    <a:pt x="17" y="9"/>
                    <a:pt x="20" y="9"/>
                    <a:pt x="17" y="12"/>
                  </a:cubicBezTo>
                  <a:cubicBezTo>
                    <a:pt x="21" y="12"/>
                    <a:pt x="22" y="10"/>
                    <a:pt x="21" y="6"/>
                  </a:cubicBezTo>
                  <a:cubicBezTo>
                    <a:pt x="22" y="9"/>
                    <a:pt x="34" y="3"/>
                    <a:pt x="30" y="9"/>
                  </a:cubicBezTo>
                  <a:cubicBezTo>
                    <a:pt x="33" y="10"/>
                    <a:pt x="32" y="6"/>
                    <a:pt x="33" y="6"/>
                  </a:cubicBezTo>
                  <a:cubicBezTo>
                    <a:pt x="35" y="5"/>
                    <a:pt x="38" y="5"/>
                    <a:pt x="41" y="5"/>
                  </a:cubicBezTo>
                  <a:cubicBezTo>
                    <a:pt x="43" y="4"/>
                    <a:pt x="44" y="3"/>
                    <a:pt x="44" y="0"/>
                  </a:cubicBezTo>
                </a:path>
              </a:pathLst>
            </a:custGeom>
            <a:grpFill/>
            <a:ln>
              <a:noFill/>
            </a:ln>
          </p:spPr>
          <p:txBody>
            <a:bodyPr/>
            <a:lstStyle/>
            <a:p>
              <a:pPr defTabSz="1228090">
                <a:defRPr/>
              </a:pPr>
              <a:endParaRPr lang="zh-CN" altLang="en-US" sz="2400"/>
            </a:p>
          </p:txBody>
        </p:sp>
        <p:sp>
          <p:nvSpPr>
            <p:cNvPr id="112" name="Freeform 113"/>
            <p:cNvSpPr/>
            <p:nvPr/>
          </p:nvSpPr>
          <p:spPr bwMode="auto">
            <a:xfrm>
              <a:off x="2501900" y="1474787"/>
              <a:ext cx="134938" cy="98425"/>
            </a:xfrm>
            <a:custGeom>
              <a:avLst/>
              <a:gdLst>
                <a:gd name="T0" fmla="*/ 10 w 36"/>
                <a:gd name="T1" fmla="*/ 0 h 26"/>
                <a:gd name="T2" fmla="*/ 18 w 36"/>
                <a:gd name="T3" fmla="*/ 9 h 26"/>
                <a:gd name="T4" fmla="*/ 21 w 36"/>
                <a:gd name="T5" fmla="*/ 7 h 26"/>
                <a:gd name="T6" fmla="*/ 25 w 36"/>
                <a:gd name="T7" fmla="*/ 12 h 26"/>
                <a:gd name="T8" fmla="*/ 31 w 36"/>
                <a:gd name="T9" fmla="*/ 19 h 26"/>
                <a:gd name="T10" fmla="*/ 36 w 36"/>
                <a:gd name="T11" fmla="*/ 20 h 26"/>
                <a:gd name="T12" fmla="*/ 18 w 36"/>
                <a:gd name="T13" fmla="*/ 21 h 26"/>
                <a:gd name="T14" fmla="*/ 11 w 36"/>
                <a:gd name="T15" fmla="*/ 26 h 26"/>
                <a:gd name="T16" fmla="*/ 0 w 36"/>
                <a:gd name="T17" fmla="*/ 21 h 26"/>
                <a:gd name="T18" fmla="*/ 3 w 36"/>
                <a:gd name="T19" fmla="*/ 20 h 26"/>
                <a:gd name="T20" fmla="*/ 4 w 36"/>
                <a:gd name="T21" fmla="*/ 17 h 26"/>
                <a:gd name="T22" fmla="*/ 4 w 36"/>
                <a:gd name="T23" fmla="*/ 5 h 26"/>
                <a:gd name="T24" fmla="*/ 10 w 36"/>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6">
                  <a:moveTo>
                    <a:pt x="10" y="0"/>
                  </a:moveTo>
                  <a:cubicBezTo>
                    <a:pt x="12" y="4"/>
                    <a:pt x="19" y="2"/>
                    <a:pt x="18" y="9"/>
                  </a:cubicBezTo>
                  <a:cubicBezTo>
                    <a:pt x="19" y="10"/>
                    <a:pt x="21" y="7"/>
                    <a:pt x="21" y="7"/>
                  </a:cubicBezTo>
                  <a:cubicBezTo>
                    <a:pt x="23" y="8"/>
                    <a:pt x="22" y="11"/>
                    <a:pt x="25" y="12"/>
                  </a:cubicBezTo>
                  <a:cubicBezTo>
                    <a:pt x="27" y="12"/>
                    <a:pt x="29" y="17"/>
                    <a:pt x="31" y="19"/>
                  </a:cubicBezTo>
                  <a:cubicBezTo>
                    <a:pt x="35" y="17"/>
                    <a:pt x="34" y="17"/>
                    <a:pt x="36" y="20"/>
                  </a:cubicBezTo>
                  <a:cubicBezTo>
                    <a:pt x="33" y="23"/>
                    <a:pt x="24" y="21"/>
                    <a:pt x="18" y="21"/>
                  </a:cubicBezTo>
                  <a:cubicBezTo>
                    <a:pt x="16" y="23"/>
                    <a:pt x="12" y="23"/>
                    <a:pt x="11" y="26"/>
                  </a:cubicBezTo>
                  <a:cubicBezTo>
                    <a:pt x="8" y="24"/>
                    <a:pt x="6" y="20"/>
                    <a:pt x="0" y="21"/>
                  </a:cubicBezTo>
                  <a:cubicBezTo>
                    <a:pt x="0" y="20"/>
                    <a:pt x="2" y="20"/>
                    <a:pt x="3" y="20"/>
                  </a:cubicBezTo>
                  <a:cubicBezTo>
                    <a:pt x="1" y="18"/>
                    <a:pt x="1" y="17"/>
                    <a:pt x="4" y="17"/>
                  </a:cubicBezTo>
                  <a:cubicBezTo>
                    <a:pt x="1" y="12"/>
                    <a:pt x="4" y="10"/>
                    <a:pt x="4" y="5"/>
                  </a:cubicBezTo>
                  <a:cubicBezTo>
                    <a:pt x="7" y="4"/>
                    <a:pt x="10" y="4"/>
                    <a:pt x="10" y="0"/>
                  </a:cubicBezTo>
                </a:path>
              </a:pathLst>
            </a:custGeom>
            <a:grpFill/>
            <a:ln>
              <a:noFill/>
            </a:ln>
          </p:spPr>
          <p:txBody>
            <a:bodyPr/>
            <a:lstStyle/>
            <a:p>
              <a:pPr defTabSz="1228090">
                <a:defRPr/>
              </a:pPr>
              <a:endParaRPr lang="zh-CN" altLang="en-US" sz="2400"/>
            </a:p>
          </p:txBody>
        </p:sp>
        <p:sp>
          <p:nvSpPr>
            <p:cNvPr id="113" name="Freeform 114"/>
            <p:cNvSpPr/>
            <p:nvPr/>
          </p:nvSpPr>
          <p:spPr bwMode="auto">
            <a:xfrm>
              <a:off x="6416675" y="3027363"/>
              <a:ext cx="225425" cy="239713"/>
            </a:xfrm>
            <a:custGeom>
              <a:avLst/>
              <a:gdLst>
                <a:gd name="T0" fmla="*/ 5 w 60"/>
                <a:gd name="T1" fmla="*/ 9 h 64"/>
                <a:gd name="T2" fmla="*/ 2 w 60"/>
                <a:gd name="T3" fmla="*/ 7 h 64"/>
                <a:gd name="T4" fmla="*/ 0 w 60"/>
                <a:gd name="T5" fmla="*/ 3 h 64"/>
                <a:gd name="T6" fmla="*/ 11 w 60"/>
                <a:gd name="T7" fmla="*/ 2 h 64"/>
                <a:gd name="T8" fmla="*/ 16 w 60"/>
                <a:gd name="T9" fmla="*/ 4 h 64"/>
                <a:gd name="T10" fmla="*/ 16 w 60"/>
                <a:gd name="T11" fmla="*/ 7 h 64"/>
                <a:gd name="T12" fmla="*/ 19 w 60"/>
                <a:gd name="T13" fmla="*/ 10 h 64"/>
                <a:gd name="T14" fmla="*/ 25 w 60"/>
                <a:gd name="T15" fmla="*/ 13 h 64"/>
                <a:gd name="T16" fmla="*/ 35 w 60"/>
                <a:gd name="T17" fmla="*/ 21 h 64"/>
                <a:gd name="T18" fmla="*/ 37 w 60"/>
                <a:gd name="T19" fmla="*/ 25 h 64"/>
                <a:gd name="T20" fmla="*/ 42 w 60"/>
                <a:gd name="T21" fmla="*/ 27 h 64"/>
                <a:gd name="T22" fmla="*/ 44 w 60"/>
                <a:gd name="T23" fmla="*/ 30 h 64"/>
                <a:gd name="T24" fmla="*/ 44 w 60"/>
                <a:gd name="T25" fmla="*/ 32 h 64"/>
                <a:gd name="T26" fmla="*/ 47 w 60"/>
                <a:gd name="T27" fmla="*/ 35 h 64"/>
                <a:gd name="T28" fmla="*/ 51 w 60"/>
                <a:gd name="T29" fmla="*/ 39 h 64"/>
                <a:gd name="T30" fmla="*/ 54 w 60"/>
                <a:gd name="T31" fmla="*/ 42 h 64"/>
                <a:gd name="T32" fmla="*/ 57 w 60"/>
                <a:gd name="T33" fmla="*/ 49 h 64"/>
                <a:gd name="T34" fmla="*/ 58 w 60"/>
                <a:gd name="T35" fmla="*/ 55 h 64"/>
                <a:gd name="T36" fmla="*/ 60 w 60"/>
                <a:gd name="T37" fmla="*/ 59 h 64"/>
                <a:gd name="T38" fmla="*/ 53 w 60"/>
                <a:gd name="T39" fmla="*/ 61 h 64"/>
                <a:gd name="T40" fmla="*/ 47 w 60"/>
                <a:gd name="T41" fmla="*/ 61 h 64"/>
                <a:gd name="T42" fmla="*/ 47 w 60"/>
                <a:gd name="T43" fmla="*/ 58 h 64"/>
                <a:gd name="T44" fmla="*/ 44 w 60"/>
                <a:gd name="T45" fmla="*/ 58 h 64"/>
                <a:gd name="T46" fmla="*/ 37 w 60"/>
                <a:gd name="T47" fmla="*/ 52 h 64"/>
                <a:gd name="T48" fmla="*/ 39 w 60"/>
                <a:gd name="T49" fmla="*/ 49 h 64"/>
                <a:gd name="T50" fmla="*/ 37 w 60"/>
                <a:gd name="T51" fmla="*/ 49 h 64"/>
                <a:gd name="T52" fmla="*/ 36 w 60"/>
                <a:gd name="T53" fmla="*/ 46 h 64"/>
                <a:gd name="T54" fmla="*/ 33 w 60"/>
                <a:gd name="T55" fmla="*/ 46 h 64"/>
                <a:gd name="T56" fmla="*/ 28 w 60"/>
                <a:gd name="T57" fmla="*/ 41 h 64"/>
                <a:gd name="T58" fmla="*/ 25 w 60"/>
                <a:gd name="T59" fmla="*/ 31 h 64"/>
                <a:gd name="T60" fmla="*/ 23 w 60"/>
                <a:gd name="T61" fmla="*/ 34 h 64"/>
                <a:gd name="T62" fmla="*/ 21 w 60"/>
                <a:gd name="T63" fmla="*/ 27 h 64"/>
                <a:gd name="T64" fmla="*/ 18 w 60"/>
                <a:gd name="T65" fmla="*/ 24 h 64"/>
                <a:gd name="T66" fmla="*/ 15 w 60"/>
                <a:gd name="T67" fmla="*/ 23 h 64"/>
                <a:gd name="T68" fmla="*/ 14 w 60"/>
                <a:gd name="T69" fmla="*/ 17 h 64"/>
                <a:gd name="T70" fmla="*/ 9 w 60"/>
                <a:gd name="T71" fmla="*/ 14 h 64"/>
                <a:gd name="T72" fmla="*/ 7 w 60"/>
                <a:gd name="T73" fmla="*/ 11 h 64"/>
                <a:gd name="T74" fmla="*/ 5 w 60"/>
                <a:gd name="T7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4">
                  <a:moveTo>
                    <a:pt x="5" y="9"/>
                  </a:moveTo>
                  <a:cubicBezTo>
                    <a:pt x="5" y="7"/>
                    <a:pt x="3" y="8"/>
                    <a:pt x="2" y="7"/>
                  </a:cubicBezTo>
                  <a:cubicBezTo>
                    <a:pt x="1" y="6"/>
                    <a:pt x="2" y="3"/>
                    <a:pt x="0" y="3"/>
                  </a:cubicBezTo>
                  <a:cubicBezTo>
                    <a:pt x="3" y="0"/>
                    <a:pt x="6" y="4"/>
                    <a:pt x="11" y="2"/>
                  </a:cubicBezTo>
                  <a:cubicBezTo>
                    <a:pt x="10" y="5"/>
                    <a:pt x="15" y="3"/>
                    <a:pt x="16" y="4"/>
                  </a:cubicBezTo>
                  <a:cubicBezTo>
                    <a:pt x="17" y="5"/>
                    <a:pt x="16" y="7"/>
                    <a:pt x="16" y="7"/>
                  </a:cubicBezTo>
                  <a:cubicBezTo>
                    <a:pt x="18" y="8"/>
                    <a:pt x="20" y="7"/>
                    <a:pt x="19" y="10"/>
                  </a:cubicBezTo>
                  <a:cubicBezTo>
                    <a:pt x="23" y="9"/>
                    <a:pt x="22" y="13"/>
                    <a:pt x="25" y="13"/>
                  </a:cubicBezTo>
                  <a:cubicBezTo>
                    <a:pt x="27" y="13"/>
                    <a:pt x="31" y="21"/>
                    <a:pt x="35" y="21"/>
                  </a:cubicBezTo>
                  <a:cubicBezTo>
                    <a:pt x="38" y="21"/>
                    <a:pt x="36" y="24"/>
                    <a:pt x="37" y="25"/>
                  </a:cubicBezTo>
                  <a:cubicBezTo>
                    <a:pt x="38" y="26"/>
                    <a:pt x="41" y="26"/>
                    <a:pt x="42" y="27"/>
                  </a:cubicBezTo>
                  <a:cubicBezTo>
                    <a:pt x="42" y="27"/>
                    <a:pt x="44" y="29"/>
                    <a:pt x="44" y="30"/>
                  </a:cubicBezTo>
                  <a:cubicBezTo>
                    <a:pt x="45" y="30"/>
                    <a:pt x="44" y="32"/>
                    <a:pt x="44" y="32"/>
                  </a:cubicBezTo>
                  <a:cubicBezTo>
                    <a:pt x="45" y="33"/>
                    <a:pt x="46" y="34"/>
                    <a:pt x="47" y="35"/>
                  </a:cubicBezTo>
                  <a:cubicBezTo>
                    <a:pt x="48" y="36"/>
                    <a:pt x="49" y="39"/>
                    <a:pt x="51" y="39"/>
                  </a:cubicBezTo>
                  <a:cubicBezTo>
                    <a:pt x="52" y="40"/>
                    <a:pt x="54" y="42"/>
                    <a:pt x="54" y="42"/>
                  </a:cubicBezTo>
                  <a:cubicBezTo>
                    <a:pt x="56" y="44"/>
                    <a:pt x="55" y="49"/>
                    <a:pt x="57" y="49"/>
                  </a:cubicBezTo>
                  <a:cubicBezTo>
                    <a:pt x="59" y="49"/>
                    <a:pt x="59" y="53"/>
                    <a:pt x="58" y="55"/>
                  </a:cubicBezTo>
                  <a:cubicBezTo>
                    <a:pt x="58" y="57"/>
                    <a:pt x="55" y="59"/>
                    <a:pt x="60" y="59"/>
                  </a:cubicBezTo>
                  <a:cubicBezTo>
                    <a:pt x="59" y="64"/>
                    <a:pt x="55" y="61"/>
                    <a:pt x="53" y="61"/>
                  </a:cubicBezTo>
                  <a:cubicBezTo>
                    <a:pt x="51" y="60"/>
                    <a:pt x="49" y="61"/>
                    <a:pt x="47" y="61"/>
                  </a:cubicBezTo>
                  <a:cubicBezTo>
                    <a:pt x="47" y="60"/>
                    <a:pt x="48" y="58"/>
                    <a:pt x="47" y="58"/>
                  </a:cubicBezTo>
                  <a:cubicBezTo>
                    <a:pt x="47" y="57"/>
                    <a:pt x="45" y="58"/>
                    <a:pt x="44" y="58"/>
                  </a:cubicBezTo>
                  <a:cubicBezTo>
                    <a:pt x="43" y="57"/>
                    <a:pt x="41" y="52"/>
                    <a:pt x="37" y="52"/>
                  </a:cubicBezTo>
                  <a:cubicBezTo>
                    <a:pt x="38" y="51"/>
                    <a:pt x="39" y="51"/>
                    <a:pt x="39" y="49"/>
                  </a:cubicBezTo>
                  <a:cubicBezTo>
                    <a:pt x="39" y="48"/>
                    <a:pt x="37" y="49"/>
                    <a:pt x="37" y="49"/>
                  </a:cubicBezTo>
                  <a:cubicBezTo>
                    <a:pt x="36" y="50"/>
                    <a:pt x="37" y="47"/>
                    <a:pt x="36" y="46"/>
                  </a:cubicBezTo>
                  <a:cubicBezTo>
                    <a:pt x="35" y="46"/>
                    <a:pt x="34" y="47"/>
                    <a:pt x="33" y="46"/>
                  </a:cubicBezTo>
                  <a:cubicBezTo>
                    <a:pt x="31" y="45"/>
                    <a:pt x="31" y="41"/>
                    <a:pt x="28" y="41"/>
                  </a:cubicBezTo>
                  <a:cubicBezTo>
                    <a:pt x="29" y="35"/>
                    <a:pt x="25" y="35"/>
                    <a:pt x="25" y="31"/>
                  </a:cubicBezTo>
                  <a:cubicBezTo>
                    <a:pt x="23" y="31"/>
                    <a:pt x="24" y="33"/>
                    <a:pt x="23" y="34"/>
                  </a:cubicBezTo>
                  <a:cubicBezTo>
                    <a:pt x="21" y="32"/>
                    <a:pt x="22" y="29"/>
                    <a:pt x="21" y="27"/>
                  </a:cubicBezTo>
                  <a:cubicBezTo>
                    <a:pt x="20" y="26"/>
                    <a:pt x="18" y="25"/>
                    <a:pt x="18" y="24"/>
                  </a:cubicBezTo>
                  <a:cubicBezTo>
                    <a:pt x="17" y="24"/>
                    <a:pt x="17" y="22"/>
                    <a:pt x="15" y="23"/>
                  </a:cubicBezTo>
                  <a:cubicBezTo>
                    <a:pt x="16" y="20"/>
                    <a:pt x="14" y="19"/>
                    <a:pt x="14" y="17"/>
                  </a:cubicBezTo>
                  <a:cubicBezTo>
                    <a:pt x="13" y="15"/>
                    <a:pt x="11" y="15"/>
                    <a:pt x="9" y="14"/>
                  </a:cubicBezTo>
                  <a:cubicBezTo>
                    <a:pt x="9" y="14"/>
                    <a:pt x="6" y="11"/>
                    <a:pt x="7" y="11"/>
                  </a:cubicBezTo>
                  <a:cubicBezTo>
                    <a:pt x="6" y="9"/>
                    <a:pt x="10" y="6"/>
                    <a:pt x="5" y="9"/>
                  </a:cubicBezTo>
                </a:path>
              </a:pathLst>
            </a:custGeom>
            <a:grpFill/>
            <a:ln>
              <a:noFill/>
            </a:ln>
          </p:spPr>
          <p:txBody>
            <a:bodyPr/>
            <a:lstStyle/>
            <a:p>
              <a:pPr defTabSz="1228090">
                <a:defRPr/>
              </a:pPr>
              <a:endParaRPr lang="zh-CN" altLang="en-US" sz="2400"/>
            </a:p>
          </p:txBody>
        </p:sp>
        <p:sp>
          <p:nvSpPr>
            <p:cNvPr id="114" name="Freeform 115"/>
            <p:cNvSpPr/>
            <p:nvPr/>
          </p:nvSpPr>
          <p:spPr bwMode="auto">
            <a:xfrm>
              <a:off x="5299075" y="3403600"/>
              <a:ext cx="161925" cy="295275"/>
            </a:xfrm>
            <a:custGeom>
              <a:avLst/>
              <a:gdLst>
                <a:gd name="T0" fmla="*/ 32 w 43"/>
                <a:gd name="T1" fmla="*/ 0 h 79"/>
                <a:gd name="T2" fmla="*/ 38 w 43"/>
                <a:gd name="T3" fmla="*/ 1 h 79"/>
                <a:gd name="T4" fmla="*/ 35 w 43"/>
                <a:gd name="T5" fmla="*/ 26 h 79"/>
                <a:gd name="T6" fmla="*/ 32 w 43"/>
                <a:gd name="T7" fmla="*/ 43 h 79"/>
                <a:gd name="T8" fmla="*/ 28 w 43"/>
                <a:gd name="T9" fmla="*/ 50 h 79"/>
                <a:gd name="T10" fmla="*/ 27 w 43"/>
                <a:gd name="T11" fmla="*/ 59 h 79"/>
                <a:gd name="T12" fmla="*/ 27 w 43"/>
                <a:gd name="T13" fmla="*/ 62 h 79"/>
                <a:gd name="T14" fmla="*/ 24 w 43"/>
                <a:gd name="T15" fmla="*/ 63 h 79"/>
                <a:gd name="T16" fmla="*/ 23 w 43"/>
                <a:gd name="T17" fmla="*/ 71 h 79"/>
                <a:gd name="T18" fmla="*/ 21 w 43"/>
                <a:gd name="T19" fmla="*/ 73 h 79"/>
                <a:gd name="T20" fmla="*/ 20 w 43"/>
                <a:gd name="T21" fmla="*/ 77 h 79"/>
                <a:gd name="T22" fmla="*/ 6 w 43"/>
                <a:gd name="T23" fmla="*/ 78 h 79"/>
                <a:gd name="T24" fmla="*/ 4 w 43"/>
                <a:gd name="T25" fmla="*/ 71 h 79"/>
                <a:gd name="T26" fmla="*/ 3 w 43"/>
                <a:gd name="T27" fmla="*/ 69 h 79"/>
                <a:gd name="T28" fmla="*/ 0 w 43"/>
                <a:gd name="T29" fmla="*/ 67 h 79"/>
                <a:gd name="T30" fmla="*/ 0 w 43"/>
                <a:gd name="T31" fmla="*/ 62 h 79"/>
                <a:gd name="T32" fmla="*/ 2 w 43"/>
                <a:gd name="T33" fmla="*/ 60 h 79"/>
                <a:gd name="T34" fmla="*/ 0 w 43"/>
                <a:gd name="T35" fmla="*/ 59 h 79"/>
                <a:gd name="T36" fmla="*/ 3 w 43"/>
                <a:gd name="T37" fmla="*/ 53 h 79"/>
                <a:gd name="T38" fmla="*/ 3 w 43"/>
                <a:gd name="T39" fmla="*/ 50 h 79"/>
                <a:gd name="T40" fmla="*/ 6 w 43"/>
                <a:gd name="T41" fmla="*/ 49 h 79"/>
                <a:gd name="T42" fmla="*/ 9 w 43"/>
                <a:gd name="T43" fmla="*/ 42 h 79"/>
                <a:gd name="T44" fmla="*/ 6 w 43"/>
                <a:gd name="T45" fmla="*/ 38 h 79"/>
                <a:gd name="T46" fmla="*/ 6 w 43"/>
                <a:gd name="T47" fmla="*/ 29 h 79"/>
                <a:gd name="T48" fmla="*/ 9 w 43"/>
                <a:gd name="T49" fmla="*/ 26 h 79"/>
                <a:gd name="T50" fmla="*/ 13 w 43"/>
                <a:gd name="T51" fmla="*/ 24 h 79"/>
                <a:gd name="T52" fmla="*/ 20 w 43"/>
                <a:gd name="T53" fmla="*/ 18 h 79"/>
                <a:gd name="T54" fmla="*/ 24 w 43"/>
                <a:gd name="T55" fmla="*/ 19 h 79"/>
                <a:gd name="T56" fmla="*/ 25 w 43"/>
                <a:gd name="T57" fmla="*/ 11 h 79"/>
                <a:gd name="T58" fmla="*/ 30 w 43"/>
                <a:gd name="T59" fmla="*/ 10 h 79"/>
                <a:gd name="T60" fmla="*/ 32 w 43"/>
                <a:gd name="T6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79">
                  <a:moveTo>
                    <a:pt x="32" y="0"/>
                  </a:moveTo>
                  <a:cubicBezTo>
                    <a:pt x="34" y="1"/>
                    <a:pt x="36" y="1"/>
                    <a:pt x="38" y="1"/>
                  </a:cubicBezTo>
                  <a:cubicBezTo>
                    <a:pt x="36" y="8"/>
                    <a:pt x="43" y="21"/>
                    <a:pt x="35" y="26"/>
                  </a:cubicBezTo>
                  <a:cubicBezTo>
                    <a:pt x="35" y="33"/>
                    <a:pt x="34" y="38"/>
                    <a:pt x="32" y="43"/>
                  </a:cubicBezTo>
                  <a:cubicBezTo>
                    <a:pt x="32" y="46"/>
                    <a:pt x="31" y="50"/>
                    <a:pt x="28" y="50"/>
                  </a:cubicBezTo>
                  <a:cubicBezTo>
                    <a:pt x="29" y="54"/>
                    <a:pt x="27" y="56"/>
                    <a:pt x="27" y="59"/>
                  </a:cubicBezTo>
                  <a:cubicBezTo>
                    <a:pt x="27" y="59"/>
                    <a:pt x="27" y="61"/>
                    <a:pt x="27" y="62"/>
                  </a:cubicBezTo>
                  <a:cubicBezTo>
                    <a:pt x="27" y="62"/>
                    <a:pt x="24" y="63"/>
                    <a:pt x="24" y="63"/>
                  </a:cubicBezTo>
                  <a:cubicBezTo>
                    <a:pt x="23" y="65"/>
                    <a:pt x="24" y="68"/>
                    <a:pt x="23" y="71"/>
                  </a:cubicBezTo>
                  <a:cubicBezTo>
                    <a:pt x="22" y="72"/>
                    <a:pt x="21" y="71"/>
                    <a:pt x="21" y="73"/>
                  </a:cubicBezTo>
                  <a:cubicBezTo>
                    <a:pt x="21" y="74"/>
                    <a:pt x="19" y="75"/>
                    <a:pt x="20" y="77"/>
                  </a:cubicBezTo>
                  <a:cubicBezTo>
                    <a:pt x="16" y="78"/>
                    <a:pt x="11" y="79"/>
                    <a:pt x="6" y="78"/>
                  </a:cubicBezTo>
                  <a:cubicBezTo>
                    <a:pt x="6" y="75"/>
                    <a:pt x="3" y="75"/>
                    <a:pt x="4" y="71"/>
                  </a:cubicBezTo>
                  <a:cubicBezTo>
                    <a:pt x="3" y="71"/>
                    <a:pt x="3" y="70"/>
                    <a:pt x="3" y="69"/>
                  </a:cubicBezTo>
                  <a:cubicBezTo>
                    <a:pt x="1" y="69"/>
                    <a:pt x="0" y="68"/>
                    <a:pt x="0" y="67"/>
                  </a:cubicBezTo>
                  <a:cubicBezTo>
                    <a:pt x="0" y="65"/>
                    <a:pt x="0" y="63"/>
                    <a:pt x="0" y="62"/>
                  </a:cubicBezTo>
                  <a:cubicBezTo>
                    <a:pt x="0" y="60"/>
                    <a:pt x="1" y="61"/>
                    <a:pt x="2" y="60"/>
                  </a:cubicBezTo>
                  <a:cubicBezTo>
                    <a:pt x="2" y="59"/>
                    <a:pt x="0" y="59"/>
                    <a:pt x="0" y="59"/>
                  </a:cubicBezTo>
                  <a:cubicBezTo>
                    <a:pt x="1" y="56"/>
                    <a:pt x="2" y="55"/>
                    <a:pt x="3" y="53"/>
                  </a:cubicBezTo>
                  <a:cubicBezTo>
                    <a:pt x="3" y="53"/>
                    <a:pt x="3" y="51"/>
                    <a:pt x="3" y="50"/>
                  </a:cubicBezTo>
                  <a:cubicBezTo>
                    <a:pt x="3" y="50"/>
                    <a:pt x="6" y="49"/>
                    <a:pt x="6" y="49"/>
                  </a:cubicBezTo>
                  <a:cubicBezTo>
                    <a:pt x="6" y="47"/>
                    <a:pt x="4" y="37"/>
                    <a:pt x="9" y="42"/>
                  </a:cubicBezTo>
                  <a:cubicBezTo>
                    <a:pt x="9" y="39"/>
                    <a:pt x="6" y="40"/>
                    <a:pt x="6" y="38"/>
                  </a:cubicBezTo>
                  <a:cubicBezTo>
                    <a:pt x="6" y="29"/>
                    <a:pt x="6" y="29"/>
                    <a:pt x="6" y="29"/>
                  </a:cubicBezTo>
                  <a:cubicBezTo>
                    <a:pt x="8" y="30"/>
                    <a:pt x="8" y="28"/>
                    <a:pt x="9" y="26"/>
                  </a:cubicBezTo>
                  <a:cubicBezTo>
                    <a:pt x="11" y="27"/>
                    <a:pt x="12" y="24"/>
                    <a:pt x="13" y="24"/>
                  </a:cubicBezTo>
                  <a:cubicBezTo>
                    <a:pt x="15" y="23"/>
                    <a:pt x="21" y="24"/>
                    <a:pt x="20" y="18"/>
                  </a:cubicBezTo>
                  <a:cubicBezTo>
                    <a:pt x="22" y="18"/>
                    <a:pt x="22" y="19"/>
                    <a:pt x="24" y="19"/>
                  </a:cubicBezTo>
                  <a:cubicBezTo>
                    <a:pt x="23" y="15"/>
                    <a:pt x="25" y="14"/>
                    <a:pt x="25" y="11"/>
                  </a:cubicBezTo>
                  <a:cubicBezTo>
                    <a:pt x="30" y="13"/>
                    <a:pt x="28" y="2"/>
                    <a:pt x="30" y="10"/>
                  </a:cubicBezTo>
                  <a:cubicBezTo>
                    <a:pt x="34" y="8"/>
                    <a:pt x="30" y="2"/>
                    <a:pt x="32" y="0"/>
                  </a:cubicBezTo>
                </a:path>
              </a:pathLst>
            </a:custGeom>
            <a:grpFill/>
            <a:ln>
              <a:noFill/>
            </a:ln>
          </p:spPr>
          <p:txBody>
            <a:bodyPr/>
            <a:lstStyle/>
            <a:p>
              <a:pPr defTabSz="1228090">
                <a:defRPr/>
              </a:pPr>
              <a:endParaRPr lang="zh-CN" altLang="en-US" sz="2400"/>
            </a:p>
          </p:txBody>
        </p:sp>
        <p:sp>
          <p:nvSpPr>
            <p:cNvPr id="115" name="Freeform 116"/>
            <p:cNvSpPr/>
            <p:nvPr/>
          </p:nvSpPr>
          <p:spPr bwMode="auto">
            <a:xfrm>
              <a:off x="6796087" y="3387725"/>
              <a:ext cx="866775" cy="633413"/>
            </a:xfrm>
            <a:custGeom>
              <a:avLst/>
              <a:gdLst>
                <a:gd name="T0" fmla="*/ 134 w 231"/>
                <a:gd name="T1" fmla="*/ 14 h 169"/>
                <a:gd name="T2" fmla="*/ 129 w 231"/>
                <a:gd name="T3" fmla="*/ 16 h 169"/>
                <a:gd name="T4" fmla="*/ 136 w 231"/>
                <a:gd name="T5" fmla="*/ 25 h 169"/>
                <a:gd name="T6" fmla="*/ 155 w 231"/>
                <a:gd name="T7" fmla="*/ 36 h 169"/>
                <a:gd name="T8" fmla="*/ 161 w 231"/>
                <a:gd name="T9" fmla="*/ 28 h 169"/>
                <a:gd name="T10" fmla="*/ 162 w 231"/>
                <a:gd name="T11" fmla="*/ 22 h 169"/>
                <a:gd name="T12" fmla="*/ 164 w 231"/>
                <a:gd name="T13" fmla="*/ 9 h 169"/>
                <a:gd name="T14" fmla="*/ 168 w 231"/>
                <a:gd name="T15" fmla="*/ 2 h 169"/>
                <a:gd name="T16" fmla="*/ 172 w 231"/>
                <a:gd name="T17" fmla="*/ 8 h 169"/>
                <a:gd name="T18" fmla="*/ 179 w 231"/>
                <a:gd name="T19" fmla="*/ 22 h 169"/>
                <a:gd name="T20" fmla="*/ 186 w 231"/>
                <a:gd name="T21" fmla="*/ 32 h 169"/>
                <a:gd name="T22" fmla="*/ 193 w 231"/>
                <a:gd name="T23" fmla="*/ 42 h 169"/>
                <a:gd name="T24" fmla="*/ 197 w 231"/>
                <a:gd name="T25" fmla="*/ 53 h 169"/>
                <a:gd name="T26" fmla="*/ 202 w 231"/>
                <a:gd name="T27" fmla="*/ 56 h 169"/>
                <a:gd name="T28" fmla="*/ 210 w 231"/>
                <a:gd name="T29" fmla="*/ 61 h 169"/>
                <a:gd name="T30" fmla="*/ 217 w 231"/>
                <a:gd name="T31" fmla="*/ 75 h 169"/>
                <a:gd name="T32" fmla="*/ 220 w 231"/>
                <a:gd name="T33" fmla="*/ 78 h 169"/>
                <a:gd name="T34" fmla="*/ 228 w 231"/>
                <a:gd name="T35" fmla="*/ 84 h 169"/>
                <a:gd name="T36" fmla="*/ 231 w 231"/>
                <a:gd name="T37" fmla="*/ 108 h 169"/>
                <a:gd name="T38" fmla="*/ 227 w 231"/>
                <a:gd name="T39" fmla="*/ 119 h 169"/>
                <a:gd name="T40" fmla="*/ 227 w 231"/>
                <a:gd name="T41" fmla="*/ 123 h 169"/>
                <a:gd name="T42" fmla="*/ 224 w 231"/>
                <a:gd name="T43" fmla="*/ 131 h 169"/>
                <a:gd name="T44" fmla="*/ 216 w 231"/>
                <a:gd name="T45" fmla="*/ 138 h 169"/>
                <a:gd name="T46" fmla="*/ 209 w 231"/>
                <a:gd name="T47" fmla="*/ 159 h 169"/>
                <a:gd name="T48" fmla="*/ 196 w 231"/>
                <a:gd name="T49" fmla="*/ 165 h 169"/>
                <a:gd name="T50" fmla="*/ 190 w 231"/>
                <a:gd name="T51" fmla="*/ 169 h 169"/>
                <a:gd name="T52" fmla="*/ 179 w 231"/>
                <a:gd name="T53" fmla="*/ 167 h 169"/>
                <a:gd name="T54" fmla="*/ 154 w 231"/>
                <a:gd name="T55" fmla="*/ 162 h 169"/>
                <a:gd name="T56" fmla="*/ 152 w 231"/>
                <a:gd name="T57" fmla="*/ 154 h 169"/>
                <a:gd name="T58" fmla="*/ 151 w 231"/>
                <a:gd name="T59" fmla="*/ 150 h 169"/>
                <a:gd name="T60" fmla="*/ 140 w 231"/>
                <a:gd name="T61" fmla="*/ 141 h 169"/>
                <a:gd name="T62" fmla="*/ 134 w 231"/>
                <a:gd name="T63" fmla="*/ 134 h 169"/>
                <a:gd name="T64" fmla="*/ 123 w 231"/>
                <a:gd name="T65" fmla="*/ 130 h 169"/>
                <a:gd name="T66" fmla="*/ 117 w 231"/>
                <a:gd name="T67" fmla="*/ 127 h 169"/>
                <a:gd name="T68" fmla="*/ 91 w 231"/>
                <a:gd name="T69" fmla="*/ 122 h 169"/>
                <a:gd name="T70" fmla="*/ 77 w 231"/>
                <a:gd name="T71" fmla="*/ 126 h 169"/>
                <a:gd name="T72" fmla="*/ 71 w 231"/>
                <a:gd name="T73" fmla="*/ 129 h 169"/>
                <a:gd name="T74" fmla="*/ 67 w 231"/>
                <a:gd name="T75" fmla="*/ 133 h 169"/>
                <a:gd name="T76" fmla="*/ 64 w 231"/>
                <a:gd name="T77" fmla="*/ 133 h 169"/>
                <a:gd name="T78" fmla="*/ 39 w 231"/>
                <a:gd name="T79" fmla="*/ 137 h 169"/>
                <a:gd name="T80" fmla="*/ 35 w 231"/>
                <a:gd name="T81" fmla="*/ 140 h 169"/>
                <a:gd name="T82" fmla="*/ 11 w 231"/>
                <a:gd name="T83" fmla="*/ 144 h 169"/>
                <a:gd name="T84" fmla="*/ 14 w 231"/>
                <a:gd name="T85" fmla="*/ 129 h 169"/>
                <a:gd name="T86" fmla="*/ 11 w 231"/>
                <a:gd name="T87" fmla="*/ 120 h 169"/>
                <a:gd name="T88" fmla="*/ 11 w 231"/>
                <a:gd name="T89" fmla="*/ 115 h 169"/>
                <a:gd name="T90" fmla="*/ 7 w 231"/>
                <a:gd name="T91" fmla="*/ 106 h 169"/>
                <a:gd name="T92" fmla="*/ 5 w 231"/>
                <a:gd name="T93" fmla="*/ 99 h 169"/>
                <a:gd name="T94" fmla="*/ 2 w 231"/>
                <a:gd name="T95" fmla="*/ 91 h 169"/>
                <a:gd name="T96" fmla="*/ 4 w 231"/>
                <a:gd name="T97" fmla="*/ 84 h 169"/>
                <a:gd name="T98" fmla="*/ 4 w 231"/>
                <a:gd name="T99" fmla="*/ 66 h 169"/>
                <a:gd name="T100" fmla="*/ 19 w 231"/>
                <a:gd name="T101" fmla="*/ 56 h 169"/>
                <a:gd name="T102" fmla="*/ 37 w 231"/>
                <a:gd name="T103" fmla="*/ 52 h 169"/>
                <a:gd name="T104" fmla="*/ 47 w 231"/>
                <a:gd name="T105" fmla="*/ 47 h 169"/>
                <a:gd name="T106" fmla="*/ 51 w 231"/>
                <a:gd name="T107" fmla="*/ 32 h 169"/>
                <a:gd name="T108" fmla="*/ 64 w 231"/>
                <a:gd name="T109" fmla="*/ 32 h 169"/>
                <a:gd name="T110" fmla="*/ 67 w 231"/>
                <a:gd name="T111" fmla="*/ 22 h 169"/>
                <a:gd name="T112" fmla="*/ 78 w 231"/>
                <a:gd name="T113" fmla="*/ 15 h 169"/>
                <a:gd name="T114" fmla="*/ 87 w 231"/>
                <a:gd name="T115" fmla="*/ 19 h 169"/>
                <a:gd name="T116" fmla="*/ 89 w 231"/>
                <a:gd name="T117" fmla="*/ 21 h 169"/>
                <a:gd name="T118" fmla="*/ 92 w 231"/>
                <a:gd name="T119" fmla="*/ 18 h 169"/>
                <a:gd name="T120" fmla="*/ 102 w 231"/>
                <a:gd name="T121" fmla="*/ 9 h 169"/>
                <a:gd name="T122" fmla="*/ 109 w 231"/>
                <a:gd name="T123"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69">
                  <a:moveTo>
                    <a:pt x="134" y="7"/>
                  </a:moveTo>
                  <a:cubicBezTo>
                    <a:pt x="134" y="14"/>
                    <a:pt x="134" y="14"/>
                    <a:pt x="134" y="14"/>
                  </a:cubicBezTo>
                  <a:cubicBezTo>
                    <a:pt x="130" y="14"/>
                    <a:pt x="130" y="14"/>
                    <a:pt x="130" y="14"/>
                  </a:cubicBezTo>
                  <a:cubicBezTo>
                    <a:pt x="132" y="15"/>
                    <a:pt x="131" y="16"/>
                    <a:pt x="129" y="16"/>
                  </a:cubicBezTo>
                  <a:cubicBezTo>
                    <a:pt x="131" y="19"/>
                    <a:pt x="128" y="18"/>
                    <a:pt x="129" y="22"/>
                  </a:cubicBezTo>
                  <a:cubicBezTo>
                    <a:pt x="130" y="24"/>
                    <a:pt x="132" y="25"/>
                    <a:pt x="136" y="25"/>
                  </a:cubicBezTo>
                  <a:cubicBezTo>
                    <a:pt x="136" y="31"/>
                    <a:pt x="145" y="29"/>
                    <a:pt x="145" y="35"/>
                  </a:cubicBezTo>
                  <a:cubicBezTo>
                    <a:pt x="149" y="35"/>
                    <a:pt x="153" y="34"/>
                    <a:pt x="155" y="36"/>
                  </a:cubicBezTo>
                  <a:cubicBezTo>
                    <a:pt x="158" y="35"/>
                    <a:pt x="155" y="30"/>
                    <a:pt x="161" y="32"/>
                  </a:cubicBezTo>
                  <a:cubicBezTo>
                    <a:pt x="160" y="31"/>
                    <a:pt x="159" y="28"/>
                    <a:pt x="161" y="28"/>
                  </a:cubicBezTo>
                  <a:cubicBezTo>
                    <a:pt x="163" y="28"/>
                    <a:pt x="161" y="25"/>
                    <a:pt x="161" y="23"/>
                  </a:cubicBezTo>
                  <a:cubicBezTo>
                    <a:pt x="161" y="23"/>
                    <a:pt x="162" y="23"/>
                    <a:pt x="162" y="22"/>
                  </a:cubicBezTo>
                  <a:cubicBezTo>
                    <a:pt x="162" y="21"/>
                    <a:pt x="164" y="19"/>
                    <a:pt x="164" y="16"/>
                  </a:cubicBezTo>
                  <a:cubicBezTo>
                    <a:pt x="163" y="15"/>
                    <a:pt x="162" y="14"/>
                    <a:pt x="164" y="9"/>
                  </a:cubicBezTo>
                  <a:cubicBezTo>
                    <a:pt x="164" y="9"/>
                    <a:pt x="166" y="10"/>
                    <a:pt x="167" y="9"/>
                  </a:cubicBezTo>
                  <a:cubicBezTo>
                    <a:pt x="168" y="8"/>
                    <a:pt x="167" y="4"/>
                    <a:pt x="168" y="2"/>
                  </a:cubicBezTo>
                  <a:cubicBezTo>
                    <a:pt x="171" y="2"/>
                    <a:pt x="169" y="7"/>
                    <a:pt x="171" y="8"/>
                  </a:cubicBezTo>
                  <a:cubicBezTo>
                    <a:pt x="171" y="8"/>
                    <a:pt x="172" y="8"/>
                    <a:pt x="172" y="8"/>
                  </a:cubicBezTo>
                  <a:cubicBezTo>
                    <a:pt x="173" y="10"/>
                    <a:pt x="174" y="13"/>
                    <a:pt x="175" y="15"/>
                  </a:cubicBezTo>
                  <a:cubicBezTo>
                    <a:pt x="176" y="17"/>
                    <a:pt x="179" y="19"/>
                    <a:pt x="179" y="22"/>
                  </a:cubicBezTo>
                  <a:cubicBezTo>
                    <a:pt x="183" y="18"/>
                    <a:pt x="180" y="24"/>
                    <a:pt x="185" y="23"/>
                  </a:cubicBezTo>
                  <a:cubicBezTo>
                    <a:pt x="185" y="26"/>
                    <a:pt x="184" y="30"/>
                    <a:pt x="186" y="32"/>
                  </a:cubicBezTo>
                  <a:cubicBezTo>
                    <a:pt x="188" y="34"/>
                    <a:pt x="186" y="37"/>
                    <a:pt x="188" y="42"/>
                  </a:cubicBezTo>
                  <a:cubicBezTo>
                    <a:pt x="191" y="37"/>
                    <a:pt x="188" y="41"/>
                    <a:pt x="193" y="42"/>
                  </a:cubicBezTo>
                  <a:cubicBezTo>
                    <a:pt x="194" y="44"/>
                    <a:pt x="192" y="44"/>
                    <a:pt x="192" y="46"/>
                  </a:cubicBezTo>
                  <a:cubicBezTo>
                    <a:pt x="194" y="48"/>
                    <a:pt x="198" y="48"/>
                    <a:pt x="197" y="53"/>
                  </a:cubicBezTo>
                  <a:cubicBezTo>
                    <a:pt x="198" y="53"/>
                    <a:pt x="201" y="52"/>
                    <a:pt x="202" y="53"/>
                  </a:cubicBezTo>
                  <a:cubicBezTo>
                    <a:pt x="202" y="53"/>
                    <a:pt x="201" y="55"/>
                    <a:pt x="202" y="56"/>
                  </a:cubicBezTo>
                  <a:cubicBezTo>
                    <a:pt x="202" y="56"/>
                    <a:pt x="204" y="55"/>
                    <a:pt x="204" y="56"/>
                  </a:cubicBezTo>
                  <a:cubicBezTo>
                    <a:pt x="206" y="58"/>
                    <a:pt x="206" y="62"/>
                    <a:pt x="210" y="61"/>
                  </a:cubicBezTo>
                  <a:cubicBezTo>
                    <a:pt x="210" y="65"/>
                    <a:pt x="213" y="69"/>
                    <a:pt x="214" y="71"/>
                  </a:cubicBezTo>
                  <a:cubicBezTo>
                    <a:pt x="215" y="72"/>
                    <a:pt x="216" y="74"/>
                    <a:pt x="217" y="75"/>
                  </a:cubicBezTo>
                  <a:cubicBezTo>
                    <a:pt x="217" y="76"/>
                    <a:pt x="219" y="75"/>
                    <a:pt x="220" y="75"/>
                  </a:cubicBezTo>
                  <a:cubicBezTo>
                    <a:pt x="220" y="76"/>
                    <a:pt x="219" y="78"/>
                    <a:pt x="220" y="78"/>
                  </a:cubicBezTo>
                  <a:cubicBezTo>
                    <a:pt x="221" y="79"/>
                    <a:pt x="223" y="79"/>
                    <a:pt x="223" y="78"/>
                  </a:cubicBezTo>
                  <a:cubicBezTo>
                    <a:pt x="226" y="81"/>
                    <a:pt x="223" y="85"/>
                    <a:pt x="228" y="84"/>
                  </a:cubicBezTo>
                  <a:cubicBezTo>
                    <a:pt x="225" y="88"/>
                    <a:pt x="229" y="93"/>
                    <a:pt x="230" y="99"/>
                  </a:cubicBezTo>
                  <a:cubicBezTo>
                    <a:pt x="230" y="102"/>
                    <a:pt x="228" y="106"/>
                    <a:pt x="231" y="108"/>
                  </a:cubicBezTo>
                  <a:cubicBezTo>
                    <a:pt x="228" y="110"/>
                    <a:pt x="229" y="112"/>
                    <a:pt x="228" y="117"/>
                  </a:cubicBezTo>
                  <a:cubicBezTo>
                    <a:pt x="228" y="117"/>
                    <a:pt x="226" y="118"/>
                    <a:pt x="227" y="119"/>
                  </a:cubicBezTo>
                  <a:cubicBezTo>
                    <a:pt x="227" y="119"/>
                    <a:pt x="228" y="119"/>
                    <a:pt x="228" y="119"/>
                  </a:cubicBezTo>
                  <a:cubicBezTo>
                    <a:pt x="228" y="119"/>
                    <a:pt x="227" y="122"/>
                    <a:pt x="227" y="123"/>
                  </a:cubicBezTo>
                  <a:cubicBezTo>
                    <a:pt x="227" y="123"/>
                    <a:pt x="224" y="124"/>
                    <a:pt x="224" y="124"/>
                  </a:cubicBezTo>
                  <a:cubicBezTo>
                    <a:pt x="224" y="126"/>
                    <a:pt x="227" y="128"/>
                    <a:pt x="224" y="131"/>
                  </a:cubicBezTo>
                  <a:cubicBezTo>
                    <a:pt x="221" y="131"/>
                    <a:pt x="222" y="135"/>
                    <a:pt x="218" y="134"/>
                  </a:cubicBezTo>
                  <a:cubicBezTo>
                    <a:pt x="219" y="137"/>
                    <a:pt x="218" y="139"/>
                    <a:pt x="216" y="138"/>
                  </a:cubicBezTo>
                  <a:cubicBezTo>
                    <a:pt x="217" y="144"/>
                    <a:pt x="213" y="146"/>
                    <a:pt x="214" y="151"/>
                  </a:cubicBezTo>
                  <a:cubicBezTo>
                    <a:pt x="208" y="150"/>
                    <a:pt x="209" y="156"/>
                    <a:pt x="209" y="159"/>
                  </a:cubicBezTo>
                  <a:cubicBezTo>
                    <a:pt x="207" y="159"/>
                    <a:pt x="204" y="159"/>
                    <a:pt x="204" y="161"/>
                  </a:cubicBezTo>
                  <a:cubicBezTo>
                    <a:pt x="204" y="163"/>
                    <a:pt x="199" y="164"/>
                    <a:pt x="196" y="165"/>
                  </a:cubicBezTo>
                  <a:cubicBezTo>
                    <a:pt x="195" y="166"/>
                    <a:pt x="194" y="167"/>
                    <a:pt x="193" y="168"/>
                  </a:cubicBezTo>
                  <a:cubicBezTo>
                    <a:pt x="192" y="169"/>
                    <a:pt x="190" y="168"/>
                    <a:pt x="190" y="169"/>
                  </a:cubicBezTo>
                  <a:cubicBezTo>
                    <a:pt x="187" y="168"/>
                    <a:pt x="186" y="165"/>
                    <a:pt x="182" y="164"/>
                  </a:cubicBezTo>
                  <a:cubicBezTo>
                    <a:pt x="179" y="162"/>
                    <a:pt x="180" y="166"/>
                    <a:pt x="179" y="167"/>
                  </a:cubicBezTo>
                  <a:cubicBezTo>
                    <a:pt x="176" y="168"/>
                    <a:pt x="171" y="166"/>
                    <a:pt x="169" y="169"/>
                  </a:cubicBezTo>
                  <a:cubicBezTo>
                    <a:pt x="164" y="167"/>
                    <a:pt x="161" y="163"/>
                    <a:pt x="154" y="162"/>
                  </a:cubicBezTo>
                  <a:cubicBezTo>
                    <a:pt x="155" y="160"/>
                    <a:pt x="155" y="159"/>
                    <a:pt x="154" y="155"/>
                  </a:cubicBezTo>
                  <a:cubicBezTo>
                    <a:pt x="154" y="155"/>
                    <a:pt x="153" y="155"/>
                    <a:pt x="152" y="154"/>
                  </a:cubicBezTo>
                  <a:cubicBezTo>
                    <a:pt x="152" y="154"/>
                    <a:pt x="153" y="153"/>
                    <a:pt x="152" y="153"/>
                  </a:cubicBezTo>
                  <a:cubicBezTo>
                    <a:pt x="152" y="151"/>
                    <a:pt x="149" y="150"/>
                    <a:pt x="151" y="150"/>
                  </a:cubicBezTo>
                  <a:cubicBezTo>
                    <a:pt x="150" y="149"/>
                    <a:pt x="145" y="145"/>
                    <a:pt x="144" y="148"/>
                  </a:cubicBezTo>
                  <a:cubicBezTo>
                    <a:pt x="142" y="147"/>
                    <a:pt x="142" y="143"/>
                    <a:pt x="140" y="141"/>
                  </a:cubicBezTo>
                  <a:cubicBezTo>
                    <a:pt x="139" y="138"/>
                    <a:pt x="141" y="138"/>
                    <a:pt x="141" y="136"/>
                  </a:cubicBezTo>
                  <a:cubicBezTo>
                    <a:pt x="140" y="134"/>
                    <a:pt x="139" y="135"/>
                    <a:pt x="134" y="134"/>
                  </a:cubicBezTo>
                  <a:cubicBezTo>
                    <a:pt x="131" y="136"/>
                    <a:pt x="132" y="141"/>
                    <a:pt x="126" y="140"/>
                  </a:cubicBezTo>
                  <a:cubicBezTo>
                    <a:pt x="127" y="134"/>
                    <a:pt x="122" y="136"/>
                    <a:pt x="123" y="130"/>
                  </a:cubicBezTo>
                  <a:cubicBezTo>
                    <a:pt x="120" y="130"/>
                    <a:pt x="119" y="128"/>
                    <a:pt x="115" y="129"/>
                  </a:cubicBezTo>
                  <a:cubicBezTo>
                    <a:pt x="115" y="127"/>
                    <a:pt x="116" y="128"/>
                    <a:pt x="117" y="127"/>
                  </a:cubicBezTo>
                  <a:cubicBezTo>
                    <a:pt x="114" y="123"/>
                    <a:pt x="110" y="127"/>
                    <a:pt x="103" y="126"/>
                  </a:cubicBezTo>
                  <a:cubicBezTo>
                    <a:pt x="99" y="125"/>
                    <a:pt x="95" y="123"/>
                    <a:pt x="91" y="122"/>
                  </a:cubicBezTo>
                  <a:cubicBezTo>
                    <a:pt x="88" y="123"/>
                    <a:pt x="83" y="122"/>
                    <a:pt x="82" y="126"/>
                  </a:cubicBezTo>
                  <a:cubicBezTo>
                    <a:pt x="80" y="126"/>
                    <a:pt x="79" y="126"/>
                    <a:pt x="77" y="126"/>
                  </a:cubicBezTo>
                  <a:cubicBezTo>
                    <a:pt x="75" y="126"/>
                    <a:pt x="76" y="127"/>
                    <a:pt x="75" y="127"/>
                  </a:cubicBezTo>
                  <a:cubicBezTo>
                    <a:pt x="73" y="128"/>
                    <a:pt x="74" y="125"/>
                    <a:pt x="71" y="129"/>
                  </a:cubicBezTo>
                  <a:cubicBezTo>
                    <a:pt x="71" y="129"/>
                    <a:pt x="69" y="130"/>
                    <a:pt x="70" y="131"/>
                  </a:cubicBezTo>
                  <a:cubicBezTo>
                    <a:pt x="68" y="129"/>
                    <a:pt x="67" y="127"/>
                    <a:pt x="67" y="133"/>
                  </a:cubicBezTo>
                  <a:cubicBezTo>
                    <a:pt x="66" y="133"/>
                    <a:pt x="66" y="131"/>
                    <a:pt x="64" y="131"/>
                  </a:cubicBezTo>
                  <a:cubicBezTo>
                    <a:pt x="62" y="131"/>
                    <a:pt x="64" y="133"/>
                    <a:pt x="64" y="133"/>
                  </a:cubicBezTo>
                  <a:cubicBezTo>
                    <a:pt x="62" y="136"/>
                    <a:pt x="58" y="134"/>
                    <a:pt x="57" y="138"/>
                  </a:cubicBezTo>
                  <a:cubicBezTo>
                    <a:pt x="53" y="136"/>
                    <a:pt x="45" y="138"/>
                    <a:pt x="39" y="137"/>
                  </a:cubicBezTo>
                  <a:cubicBezTo>
                    <a:pt x="37" y="137"/>
                    <a:pt x="38" y="139"/>
                    <a:pt x="37" y="140"/>
                  </a:cubicBezTo>
                  <a:cubicBezTo>
                    <a:pt x="37" y="140"/>
                    <a:pt x="35" y="140"/>
                    <a:pt x="35" y="140"/>
                  </a:cubicBezTo>
                  <a:cubicBezTo>
                    <a:pt x="33" y="140"/>
                    <a:pt x="32" y="141"/>
                    <a:pt x="30" y="141"/>
                  </a:cubicBezTo>
                  <a:cubicBezTo>
                    <a:pt x="26" y="142"/>
                    <a:pt x="19" y="145"/>
                    <a:pt x="11" y="144"/>
                  </a:cubicBezTo>
                  <a:cubicBezTo>
                    <a:pt x="12" y="141"/>
                    <a:pt x="11" y="136"/>
                    <a:pt x="15" y="136"/>
                  </a:cubicBezTo>
                  <a:cubicBezTo>
                    <a:pt x="14" y="134"/>
                    <a:pt x="17" y="129"/>
                    <a:pt x="14" y="129"/>
                  </a:cubicBezTo>
                  <a:cubicBezTo>
                    <a:pt x="10" y="128"/>
                    <a:pt x="15" y="127"/>
                    <a:pt x="14" y="123"/>
                  </a:cubicBezTo>
                  <a:cubicBezTo>
                    <a:pt x="12" y="120"/>
                    <a:pt x="12" y="126"/>
                    <a:pt x="11" y="120"/>
                  </a:cubicBezTo>
                  <a:cubicBezTo>
                    <a:pt x="11" y="120"/>
                    <a:pt x="11" y="118"/>
                    <a:pt x="11" y="117"/>
                  </a:cubicBezTo>
                  <a:cubicBezTo>
                    <a:pt x="9" y="116"/>
                    <a:pt x="11" y="117"/>
                    <a:pt x="11" y="115"/>
                  </a:cubicBezTo>
                  <a:cubicBezTo>
                    <a:pt x="10" y="112"/>
                    <a:pt x="7" y="109"/>
                    <a:pt x="9" y="108"/>
                  </a:cubicBezTo>
                  <a:cubicBezTo>
                    <a:pt x="10" y="106"/>
                    <a:pt x="7" y="107"/>
                    <a:pt x="7" y="106"/>
                  </a:cubicBezTo>
                  <a:cubicBezTo>
                    <a:pt x="6" y="106"/>
                    <a:pt x="7" y="104"/>
                    <a:pt x="7" y="103"/>
                  </a:cubicBezTo>
                  <a:cubicBezTo>
                    <a:pt x="7" y="103"/>
                    <a:pt x="5" y="99"/>
                    <a:pt x="5" y="99"/>
                  </a:cubicBezTo>
                  <a:cubicBezTo>
                    <a:pt x="3" y="98"/>
                    <a:pt x="6" y="99"/>
                    <a:pt x="5" y="96"/>
                  </a:cubicBezTo>
                  <a:cubicBezTo>
                    <a:pt x="5" y="94"/>
                    <a:pt x="2" y="94"/>
                    <a:pt x="2" y="91"/>
                  </a:cubicBezTo>
                  <a:cubicBezTo>
                    <a:pt x="6" y="91"/>
                    <a:pt x="4" y="86"/>
                    <a:pt x="7" y="85"/>
                  </a:cubicBezTo>
                  <a:cubicBezTo>
                    <a:pt x="7" y="83"/>
                    <a:pt x="4" y="84"/>
                    <a:pt x="4" y="84"/>
                  </a:cubicBezTo>
                  <a:cubicBezTo>
                    <a:pt x="3" y="82"/>
                    <a:pt x="5" y="79"/>
                    <a:pt x="1" y="80"/>
                  </a:cubicBezTo>
                  <a:cubicBezTo>
                    <a:pt x="0" y="73"/>
                    <a:pt x="3" y="71"/>
                    <a:pt x="4" y="66"/>
                  </a:cubicBezTo>
                  <a:cubicBezTo>
                    <a:pt x="5" y="68"/>
                    <a:pt x="11" y="66"/>
                    <a:pt x="11" y="63"/>
                  </a:cubicBezTo>
                  <a:cubicBezTo>
                    <a:pt x="11" y="60"/>
                    <a:pt x="20" y="62"/>
                    <a:pt x="19" y="56"/>
                  </a:cubicBezTo>
                  <a:cubicBezTo>
                    <a:pt x="27" y="57"/>
                    <a:pt x="31" y="53"/>
                    <a:pt x="37" y="53"/>
                  </a:cubicBezTo>
                  <a:cubicBezTo>
                    <a:pt x="39" y="53"/>
                    <a:pt x="38" y="51"/>
                    <a:pt x="37" y="52"/>
                  </a:cubicBezTo>
                  <a:cubicBezTo>
                    <a:pt x="40" y="49"/>
                    <a:pt x="44" y="51"/>
                    <a:pt x="44" y="46"/>
                  </a:cubicBezTo>
                  <a:cubicBezTo>
                    <a:pt x="46" y="46"/>
                    <a:pt x="46" y="47"/>
                    <a:pt x="47" y="47"/>
                  </a:cubicBezTo>
                  <a:cubicBezTo>
                    <a:pt x="51" y="48"/>
                    <a:pt x="46" y="41"/>
                    <a:pt x="51" y="43"/>
                  </a:cubicBezTo>
                  <a:cubicBezTo>
                    <a:pt x="50" y="37"/>
                    <a:pt x="51" y="38"/>
                    <a:pt x="51" y="32"/>
                  </a:cubicBezTo>
                  <a:cubicBezTo>
                    <a:pt x="55" y="32"/>
                    <a:pt x="57" y="34"/>
                    <a:pt x="60" y="35"/>
                  </a:cubicBezTo>
                  <a:cubicBezTo>
                    <a:pt x="61" y="34"/>
                    <a:pt x="61" y="31"/>
                    <a:pt x="64" y="32"/>
                  </a:cubicBezTo>
                  <a:cubicBezTo>
                    <a:pt x="62" y="29"/>
                    <a:pt x="68" y="27"/>
                    <a:pt x="64" y="26"/>
                  </a:cubicBezTo>
                  <a:cubicBezTo>
                    <a:pt x="65" y="25"/>
                    <a:pt x="67" y="25"/>
                    <a:pt x="67" y="22"/>
                  </a:cubicBezTo>
                  <a:cubicBezTo>
                    <a:pt x="71" y="23"/>
                    <a:pt x="69" y="17"/>
                    <a:pt x="74" y="19"/>
                  </a:cubicBezTo>
                  <a:cubicBezTo>
                    <a:pt x="75" y="18"/>
                    <a:pt x="77" y="16"/>
                    <a:pt x="78" y="15"/>
                  </a:cubicBezTo>
                  <a:cubicBezTo>
                    <a:pt x="80" y="16"/>
                    <a:pt x="82" y="17"/>
                    <a:pt x="85" y="16"/>
                  </a:cubicBezTo>
                  <a:cubicBezTo>
                    <a:pt x="82" y="19"/>
                    <a:pt x="86" y="18"/>
                    <a:pt x="87" y="19"/>
                  </a:cubicBezTo>
                  <a:cubicBezTo>
                    <a:pt x="87" y="19"/>
                    <a:pt x="86" y="21"/>
                    <a:pt x="87" y="21"/>
                  </a:cubicBezTo>
                  <a:cubicBezTo>
                    <a:pt x="87" y="21"/>
                    <a:pt x="89" y="20"/>
                    <a:pt x="89" y="21"/>
                  </a:cubicBezTo>
                  <a:cubicBezTo>
                    <a:pt x="90" y="21"/>
                    <a:pt x="91" y="25"/>
                    <a:pt x="95" y="23"/>
                  </a:cubicBezTo>
                  <a:cubicBezTo>
                    <a:pt x="97" y="24"/>
                    <a:pt x="96" y="16"/>
                    <a:pt x="92" y="18"/>
                  </a:cubicBezTo>
                  <a:cubicBezTo>
                    <a:pt x="93" y="16"/>
                    <a:pt x="95" y="16"/>
                    <a:pt x="96" y="15"/>
                  </a:cubicBezTo>
                  <a:cubicBezTo>
                    <a:pt x="97" y="11"/>
                    <a:pt x="98" y="10"/>
                    <a:pt x="102" y="9"/>
                  </a:cubicBezTo>
                  <a:cubicBezTo>
                    <a:pt x="102" y="6"/>
                    <a:pt x="103" y="5"/>
                    <a:pt x="106" y="5"/>
                  </a:cubicBezTo>
                  <a:cubicBezTo>
                    <a:pt x="104" y="9"/>
                    <a:pt x="105" y="7"/>
                    <a:pt x="109" y="7"/>
                  </a:cubicBezTo>
                  <a:cubicBezTo>
                    <a:pt x="115" y="0"/>
                    <a:pt x="126" y="7"/>
                    <a:pt x="134" y="7"/>
                  </a:cubicBezTo>
                </a:path>
              </a:pathLst>
            </a:custGeom>
            <a:grpFill/>
            <a:ln>
              <a:noFill/>
            </a:ln>
          </p:spPr>
          <p:txBody>
            <a:bodyPr/>
            <a:lstStyle/>
            <a:p>
              <a:pPr defTabSz="1228090">
                <a:defRPr/>
              </a:pPr>
              <a:endParaRPr lang="zh-CN" altLang="en-US" sz="2400"/>
            </a:p>
          </p:txBody>
        </p:sp>
      </p:grpSp>
      <p:sp>
        <p:nvSpPr>
          <p:cNvPr id="116" name="流程图: 联系 8"/>
          <p:cNvSpPr/>
          <p:nvPr/>
        </p:nvSpPr>
        <p:spPr>
          <a:xfrm>
            <a:off x="3298604" y="3784037"/>
            <a:ext cx="415412" cy="617579"/>
          </a:xfrm>
          <a:custGeom>
            <a:avLst/>
            <a:gdLst/>
            <a:ahLst/>
            <a:cxnLst/>
            <a:rect l="l" t="t" r="r" b="b"/>
            <a:pathLst>
              <a:path w="1060450" h="1577190">
                <a:moveTo>
                  <a:pt x="734308" y="335078"/>
                </a:moveTo>
                <a:lnTo>
                  <a:pt x="613875" y="450848"/>
                </a:lnTo>
                <a:lnTo>
                  <a:pt x="457338" y="450848"/>
                </a:lnTo>
                <a:lnTo>
                  <a:pt x="336906" y="335079"/>
                </a:lnTo>
                <a:lnTo>
                  <a:pt x="305222" y="368039"/>
                </a:lnTo>
                <a:lnTo>
                  <a:pt x="457200" y="514131"/>
                </a:lnTo>
                <a:lnTo>
                  <a:pt x="457200" y="665162"/>
                </a:lnTo>
                <a:lnTo>
                  <a:pt x="461963" y="665162"/>
                </a:lnTo>
                <a:lnTo>
                  <a:pt x="461963" y="943530"/>
                </a:lnTo>
                <a:cubicBezTo>
                  <a:pt x="461963" y="959443"/>
                  <a:pt x="474863" y="972343"/>
                  <a:pt x="490776" y="972343"/>
                </a:cubicBezTo>
                <a:cubicBezTo>
                  <a:pt x="506689" y="972343"/>
                  <a:pt x="519589" y="959443"/>
                  <a:pt x="519589" y="943530"/>
                </a:cubicBezTo>
                <a:lnTo>
                  <a:pt x="519589" y="665162"/>
                </a:lnTo>
                <a:lnTo>
                  <a:pt x="554832" y="665162"/>
                </a:lnTo>
                <a:lnTo>
                  <a:pt x="554832" y="943530"/>
                </a:lnTo>
                <a:cubicBezTo>
                  <a:pt x="554832" y="959443"/>
                  <a:pt x="567732" y="972343"/>
                  <a:pt x="583645" y="972343"/>
                </a:cubicBezTo>
                <a:cubicBezTo>
                  <a:pt x="599558" y="972343"/>
                  <a:pt x="612458" y="959443"/>
                  <a:pt x="612458" y="943530"/>
                </a:cubicBezTo>
                <a:lnTo>
                  <a:pt x="612458" y="665162"/>
                </a:lnTo>
                <a:lnTo>
                  <a:pt x="614362" y="665162"/>
                </a:lnTo>
                <a:lnTo>
                  <a:pt x="614362" y="513796"/>
                </a:lnTo>
                <a:lnTo>
                  <a:pt x="765992" y="368038"/>
                </a:lnTo>
                <a:close/>
                <a:moveTo>
                  <a:pt x="539524" y="302757"/>
                </a:moveTo>
                <a:cubicBezTo>
                  <a:pt x="507836" y="302757"/>
                  <a:pt x="482147" y="328446"/>
                  <a:pt x="482147" y="360134"/>
                </a:cubicBezTo>
                <a:cubicBezTo>
                  <a:pt x="482147" y="391822"/>
                  <a:pt x="507836" y="417511"/>
                  <a:pt x="539524" y="417511"/>
                </a:cubicBezTo>
                <a:cubicBezTo>
                  <a:pt x="571212" y="417511"/>
                  <a:pt x="596901" y="391822"/>
                  <a:pt x="596901" y="360134"/>
                </a:cubicBezTo>
                <a:cubicBezTo>
                  <a:pt x="596901" y="328446"/>
                  <a:pt x="571212" y="302757"/>
                  <a:pt x="539524" y="302757"/>
                </a:cubicBezTo>
                <a:close/>
                <a:moveTo>
                  <a:pt x="530225" y="0"/>
                </a:moveTo>
                <a:cubicBezTo>
                  <a:pt x="823060" y="0"/>
                  <a:pt x="1060450" y="237390"/>
                  <a:pt x="1060450" y="530225"/>
                </a:cubicBezTo>
                <a:cubicBezTo>
                  <a:pt x="1060450" y="623814"/>
                  <a:pt x="1036203" y="711739"/>
                  <a:pt x="991505" y="786867"/>
                </a:cubicBezTo>
                <a:cubicBezTo>
                  <a:pt x="986896" y="797848"/>
                  <a:pt x="980778" y="808487"/>
                  <a:pt x="974005" y="819109"/>
                </a:cubicBezTo>
                <a:cubicBezTo>
                  <a:pt x="971394" y="824510"/>
                  <a:pt x="968062" y="829435"/>
                  <a:pt x="963990" y="833838"/>
                </a:cubicBezTo>
                <a:cubicBezTo>
                  <a:pt x="930875" y="885676"/>
                  <a:pt x="886613" y="938225"/>
                  <a:pt x="840383" y="984455"/>
                </a:cubicBezTo>
                <a:cubicBezTo>
                  <a:pt x="667147" y="1168274"/>
                  <a:pt x="592334" y="1361619"/>
                  <a:pt x="536574" y="1577190"/>
                </a:cubicBezTo>
                <a:cubicBezTo>
                  <a:pt x="453295" y="1380671"/>
                  <a:pt x="392243" y="1203201"/>
                  <a:pt x="267689" y="1035256"/>
                </a:cubicBezTo>
                <a:cubicBezTo>
                  <a:pt x="174316" y="941883"/>
                  <a:pt x="72008" y="838967"/>
                  <a:pt x="53924" y="759192"/>
                </a:cubicBezTo>
                <a:cubicBezTo>
                  <a:pt x="18761" y="690487"/>
                  <a:pt x="0" y="612547"/>
                  <a:pt x="0" y="530225"/>
                </a:cubicBezTo>
                <a:cubicBezTo>
                  <a:pt x="0" y="237390"/>
                  <a:pt x="237390" y="0"/>
                  <a:pt x="53022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8090">
              <a:defRPr/>
            </a:pPr>
            <a:endParaRPr lang="zh-CN" altLang="en-US" sz="2400"/>
          </a:p>
        </p:txBody>
      </p:sp>
      <p:sp>
        <p:nvSpPr>
          <p:cNvPr id="117" name="流程图: 联系 8"/>
          <p:cNvSpPr/>
          <p:nvPr/>
        </p:nvSpPr>
        <p:spPr>
          <a:xfrm>
            <a:off x="5547386" y="2960281"/>
            <a:ext cx="415412" cy="618964"/>
          </a:xfrm>
          <a:custGeom>
            <a:avLst/>
            <a:gdLst/>
            <a:ahLst/>
            <a:cxnLst/>
            <a:rect l="l" t="t" r="r" b="b"/>
            <a:pathLst>
              <a:path w="1060450" h="1577190">
                <a:moveTo>
                  <a:pt x="734308" y="335078"/>
                </a:moveTo>
                <a:lnTo>
                  <a:pt x="613875" y="450848"/>
                </a:lnTo>
                <a:lnTo>
                  <a:pt x="457338" y="450848"/>
                </a:lnTo>
                <a:lnTo>
                  <a:pt x="336906" y="335079"/>
                </a:lnTo>
                <a:lnTo>
                  <a:pt x="305222" y="368039"/>
                </a:lnTo>
                <a:lnTo>
                  <a:pt x="457200" y="514131"/>
                </a:lnTo>
                <a:lnTo>
                  <a:pt x="457200" y="665162"/>
                </a:lnTo>
                <a:lnTo>
                  <a:pt x="461963" y="665162"/>
                </a:lnTo>
                <a:lnTo>
                  <a:pt x="461963" y="943530"/>
                </a:lnTo>
                <a:cubicBezTo>
                  <a:pt x="461963" y="959443"/>
                  <a:pt x="474863" y="972343"/>
                  <a:pt x="490776" y="972343"/>
                </a:cubicBezTo>
                <a:cubicBezTo>
                  <a:pt x="506689" y="972343"/>
                  <a:pt x="519589" y="959443"/>
                  <a:pt x="519589" y="943530"/>
                </a:cubicBezTo>
                <a:lnTo>
                  <a:pt x="519589" y="665162"/>
                </a:lnTo>
                <a:lnTo>
                  <a:pt x="554832" y="665162"/>
                </a:lnTo>
                <a:lnTo>
                  <a:pt x="554832" y="943530"/>
                </a:lnTo>
                <a:cubicBezTo>
                  <a:pt x="554832" y="959443"/>
                  <a:pt x="567732" y="972343"/>
                  <a:pt x="583645" y="972343"/>
                </a:cubicBezTo>
                <a:cubicBezTo>
                  <a:pt x="599558" y="972343"/>
                  <a:pt x="612458" y="959443"/>
                  <a:pt x="612458" y="943530"/>
                </a:cubicBezTo>
                <a:lnTo>
                  <a:pt x="612458" y="665162"/>
                </a:lnTo>
                <a:lnTo>
                  <a:pt x="614362" y="665162"/>
                </a:lnTo>
                <a:lnTo>
                  <a:pt x="614362" y="513796"/>
                </a:lnTo>
                <a:lnTo>
                  <a:pt x="765992" y="368038"/>
                </a:lnTo>
                <a:close/>
                <a:moveTo>
                  <a:pt x="539524" y="302757"/>
                </a:moveTo>
                <a:cubicBezTo>
                  <a:pt x="507836" y="302757"/>
                  <a:pt x="482147" y="328446"/>
                  <a:pt x="482147" y="360134"/>
                </a:cubicBezTo>
                <a:cubicBezTo>
                  <a:pt x="482147" y="391822"/>
                  <a:pt x="507836" y="417511"/>
                  <a:pt x="539524" y="417511"/>
                </a:cubicBezTo>
                <a:cubicBezTo>
                  <a:pt x="571212" y="417511"/>
                  <a:pt x="596901" y="391822"/>
                  <a:pt x="596901" y="360134"/>
                </a:cubicBezTo>
                <a:cubicBezTo>
                  <a:pt x="596901" y="328446"/>
                  <a:pt x="571212" y="302757"/>
                  <a:pt x="539524" y="302757"/>
                </a:cubicBezTo>
                <a:close/>
                <a:moveTo>
                  <a:pt x="530225" y="0"/>
                </a:moveTo>
                <a:cubicBezTo>
                  <a:pt x="823060" y="0"/>
                  <a:pt x="1060450" y="237390"/>
                  <a:pt x="1060450" y="530225"/>
                </a:cubicBezTo>
                <a:cubicBezTo>
                  <a:pt x="1060450" y="623814"/>
                  <a:pt x="1036203" y="711739"/>
                  <a:pt x="991505" y="786867"/>
                </a:cubicBezTo>
                <a:cubicBezTo>
                  <a:pt x="986896" y="797848"/>
                  <a:pt x="980778" y="808487"/>
                  <a:pt x="974005" y="819109"/>
                </a:cubicBezTo>
                <a:cubicBezTo>
                  <a:pt x="971394" y="824510"/>
                  <a:pt x="968062" y="829435"/>
                  <a:pt x="963990" y="833838"/>
                </a:cubicBezTo>
                <a:cubicBezTo>
                  <a:pt x="930875" y="885676"/>
                  <a:pt x="886613" y="938225"/>
                  <a:pt x="840383" y="984455"/>
                </a:cubicBezTo>
                <a:cubicBezTo>
                  <a:pt x="667147" y="1168274"/>
                  <a:pt x="592334" y="1361619"/>
                  <a:pt x="536574" y="1577190"/>
                </a:cubicBezTo>
                <a:cubicBezTo>
                  <a:pt x="453295" y="1380671"/>
                  <a:pt x="392243" y="1203201"/>
                  <a:pt x="267689" y="1035256"/>
                </a:cubicBezTo>
                <a:cubicBezTo>
                  <a:pt x="174316" y="941883"/>
                  <a:pt x="72008" y="838967"/>
                  <a:pt x="53924" y="759192"/>
                </a:cubicBezTo>
                <a:cubicBezTo>
                  <a:pt x="18761" y="690487"/>
                  <a:pt x="0" y="612547"/>
                  <a:pt x="0" y="530225"/>
                </a:cubicBezTo>
                <a:cubicBezTo>
                  <a:pt x="0" y="237390"/>
                  <a:pt x="237390" y="0"/>
                  <a:pt x="53022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8090">
              <a:defRPr/>
            </a:pPr>
            <a:endParaRPr lang="zh-CN" altLang="en-US" sz="2400"/>
          </a:p>
        </p:txBody>
      </p:sp>
      <p:sp>
        <p:nvSpPr>
          <p:cNvPr id="118" name="流程图: 联系 8"/>
          <p:cNvSpPr/>
          <p:nvPr/>
        </p:nvSpPr>
        <p:spPr>
          <a:xfrm>
            <a:off x="3351244" y="1974455"/>
            <a:ext cx="415412" cy="617579"/>
          </a:xfrm>
          <a:custGeom>
            <a:avLst/>
            <a:gdLst/>
            <a:ahLst/>
            <a:cxnLst/>
            <a:rect l="l" t="t" r="r" b="b"/>
            <a:pathLst>
              <a:path w="1060450" h="1577190">
                <a:moveTo>
                  <a:pt x="734308" y="335078"/>
                </a:moveTo>
                <a:lnTo>
                  <a:pt x="613875" y="450848"/>
                </a:lnTo>
                <a:lnTo>
                  <a:pt x="457338" y="450848"/>
                </a:lnTo>
                <a:lnTo>
                  <a:pt x="336906" y="335079"/>
                </a:lnTo>
                <a:lnTo>
                  <a:pt x="305222" y="368039"/>
                </a:lnTo>
                <a:lnTo>
                  <a:pt x="457200" y="514131"/>
                </a:lnTo>
                <a:lnTo>
                  <a:pt x="457200" y="665162"/>
                </a:lnTo>
                <a:lnTo>
                  <a:pt x="461963" y="665162"/>
                </a:lnTo>
                <a:lnTo>
                  <a:pt x="461963" y="943530"/>
                </a:lnTo>
                <a:cubicBezTo>
                  <a:pt x="461963" y="959443"/>
                  <a:pt x="474863" y="972343"/>
                  <a:pt x="490776" y="972343"/>
                </a:cubicBezTo>
                <a:cubicBezTo>
                  <a:pt x="506689" y="972343"/>
                  <a:pt x="519589" y="959443"/>
                  <a:pt x="519589" y="943530"/>
                </a:cubicBezTo>
                <a:lnTo>
                  <a:pt x="519589" y="665162"/>
                </a:lnTo>
                <a:lnTo>
                  <a:pt x="554832" y="665162"/>
                </a:lnTo>
                <a:lnTo>
                  <a:pt x="554832" y="943530"/>
                </a:lnTo>
                <a:cubicBezTo>
                  <a:pt x="554832" y="959443"/>
                  <a:pt x="567732" y="972343"/>
                  <a:pt x="583645" y="972343"/>
                </a:cubicBezTo>
                <a:cubicBezTo>
                  <a:pt x="599558" y="972343"/>
                  <a:pt x="612458" y="959443"/>
                  <a:pt x="612458" y="943530"/>
                </a:cubicBezTo>
                <a:lnTo>
                  <a:pt x="612458" y="665162"/>
                </a:lnTo>
                <a:lnTo>
                  <a:pt x="614362" y="665162"/>
                </a:lnTo>
                <a:lnTo>
                  <a:pt x="614362" y="513796"/>
                </a:lnTo>
                <a:lnTo>
                  <a:pt x="765992" y="368038"/>
                </a:lnTo>
                <a:close/>
                <a:moveTo>
                  <a:pt x="539524" y="302757"/>
                </a:moveTo>
                <a:cubicBezTo>
                  <a:pt x="507836" y="302757"/>
                  <a:pt x="482147" y="328446"/>
                  <a:pt x="482147" y="360134"/>
                </a:cubicBezTo>
                <a:cubicBezTo>
                  <a:pt x="482147" y="391822"/>
                  <a:pt x="507836" y="417511"/>
                  <a:pt x="539524" y="417511"/>
                </a:cubicBezTo>
                <a:cubicBezTo>
                  <a:pt x="571212" y="417511"/>
                  <a:pt x="596901" y="391822"/>
                  <a:pt x="596901" y="360134"/>
                </a:cubicBezTo>
                <a:cubicBezTo>
                  <a:pt x="596901" y="328446"/>
                  <a:pt x="571212" y="302757"/>
                  <a:pt x="539524" y="302757"/>
                </a:cubicBezTo>
                <a:close/>
                <a:moveTo>
                  <a:pt x="530225" y="0"/>
                </a:moveTo>
                <a:cubicBezTo>
                  <a:pt x="823060" y="0"/>
                  <a:pt x="1060450" y="237390"/>
                  <a:pt x="1060450" y="530225"/>
                </a:cubicBezTo>
                <a:cubicBezTo>
                  <a:pt x="1060450" y="623814"/>
                  <a:pt x="1036203" y="711739"/>
                  <a:pt x="991505" y="786867"/>
                </a:cubicBezTo>
                <a:cubicBezTo>
                  <a:pt x="986896" y="797848"/>
                  <a:pt x="980778" y="808487"/>
                  <a:pt x="974005" y="819109"/>
                </a:cubicBezTo>
                <a:cubicBezTo>
                  <a:pt x="971394" y="824510"/>
                  <a:pt x="968062" y="829435"/>
                  <a:pt x="963990" y="833838"/>
                </a:cubicBezTo>
                <a:cubicBezTo>
                  <a:pt x="930875" y="885676"/>
                  <a:pt x="886613" y="938225"/>
                  <a:pt x="840383" y="984455"/>
                </a:cubicBezTo>
                <a:cubicBezTo>
                  <a:pt x="667147" y="1168274"/>
                  <a:pt x="592334" y="1361619"/>
                  <a:pt x="536574" y="1577190"/>
                </a:cubicBezTo>
                <a:cubicBezTo>
                  <a:pt x="453295" y="1380671"/>
                  <a:pt x="392243" y="1203201"/>
                  <a:pt x="267689" y="1035256"/>
                </a:cubicBezTo>
                <a:cubicBezTo>
                  <a:pt x="174316" y="941883"/>
                  <a:pt x="72008" y="838967"/>
                  <a:pt x="53924" y="759192"/>
                </a:cubicBezTo>
                <a:cubicBezTo>
                  <a:pt x="18761" y="690487"/>
                  <a:pt x="0" y="612547"/>
                  <a:pt x="0" y="530225"/>
                </a:cubicBezTo>
                <a:cubicBezTo>
                  <a:pt x="0" y="237390"/>
                  <a:pt x="237390" y="0"/>
                  <a:pt x="530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8090">
              <a:defRPr/>
            </a:pPr>
            <a:endParaRPr lang="zh-CN" altLang="en-US" sz="2400"/>
          </a:p>
        </p:txBody>
      </p:sp>
      <p:grpSp>
        <p:nvGrpSpPr>
          <p:cNvPr id="119" name="组合 118"/>
          <p:cNvGrpSpPr/>
          <p:nvPr/>
        </p:nvGrpSpPr>
        <p:grpSpPr>
          <a:xfrm>
            <a:off x="8304245" y="3319072"/>
            <a:ext cx="2360512" cy="810251"/>
            <a:chOff x="3241995" y="1460150"/>
            <a:chExt cx="1770384" cy="607688"/>
          </a:xfrm>
        </p:grpSpPr>
        <p:grpSp>
          <p:nvGrpSpPr>
            <p:cNvPr id="120" name="组合 80"/>
            <p:cNvGrpSpPr/>
            <p:nvPr/>
          </p:nvGrpSpPr>
          <p:grpSpPr bwMode="auto">
            <a:xfrm>
              <a:off x="3241995" y="1608523"/>
              <a:ext cx="310943" cy="310943"/>
              <a:chOff x="-27795" y="0"/>
              <a:chExt cx="394448" cy="394448"/>
            </a:xfrm>
          </p:grpSpPr>
          <p:sp>
            <p:nvSpPr>
              <p:cNvPr id="124" name="椭圆 69"/>
              <p:cNvSpPr>
                <a:spLocks noChangeArrowheads="1"/>
              </p:cNvSpPr>
              <p:nvPr/>
            </p:nvSpPr>
            <p:spPr bwMode="auto">
              <a:xfrm>
                <a:off x="-27795" y="0"/>
                <a:ext cx="394448" cy="394448"/>
              </a:xfrm>
              <a:prstGeom prst="ellipse">
                <a:avLst/>
              </a:prstGeom>
              <a:noFill/>
              <a:ln w="19050">
                <a:solidFill>
                  <a:schemeClr val="accent3"/>
                </a:solidFill>
                <a:round/>
              </a:ln>
              <a:extLst>
                <a:ext uri="{909E8E84-426E-40DD-AFC4-6F175D3DCCD1}">
                  <a14:hiddenFill xmlns:a14="http://schemas.microsoft.com/office/drawing/2010/main">
                    <a:solidFill>
                      <a:srgbClr val="FFFFFF"/>
                    </a:solidFill>
                  </a14:hiddenFill>
                </a:ext>
              </a:extLst>
            </p:spPr>
            <p:txBody>
              <a:bodyPr anchor="ctr"/>
              <a:lstStyle/>
              <a:p>
                <a:pPr algn="ctr" eaLnBrk="1" hangingPunct="1">
                  <a:buFontTx/>
                  <a:buNone/>
                </a:pPr>
                <a:endParaRPr lang="zh-CN" altLang="en-US" sz="2400">
                  <a:solidFill>
                    <a:srgbClr val="FFFFFF"/>
                  </a:solidFill>
                  <a:ea typeface="微软雅黑" panose="020B0503020204020204" charset="-122"/>
                </a:endParaRPr>
              </a:p>
            </p:txBody>
          </p:sp>
          <p:cxnSp>
            <p:nvCxnSpPr>
              <p:cNvPr id="125" name="直接连接符 73"/>
              <p:cNvCxnSpPr>
                <a:cxnSpLocks noChangeShapeType="1"/>
              </p:cNvCxnSpPr>
              <p:nvPr/>
            </p:nvCxnSpPr>
            <p:spPr bwMode="auto">
              <a:xfrm>
                <a:off x="153522" y="233290"/>
                <a:ext cx="98612" cy="0"/>
              </a:xfrm>
              <a:prstGeom prst="line">
                <a:avLst/>
              </a:prstGeom>
              <a:noFill/>
              <a:ln w="19050">
                <a:solidFill>
                  <a:schemeClr val="accent3"/>
                </a:solidFill>
                <a:round/>
              </a:ln>
              <a:extLst>
                <a:ext uri="{909E8E84-426E-40DD-AFC4-6F175D3DCCD1}">
                  <a14:hiddenFill xmlns:a14="http://schemas.microsoft.com/office/drawing/2010/main">
                    <a:noFill/>
                  </a14:hiddenFill>
                </a:ext>
              </a:extLst>
            </p:spPr>
          </p:cxnSp>
          <p:cxnSp>
            <p:nvCxnSpPr>
              <p:cNvPr id="126" name="直接连接符 71"/>
              <p:cNvCxnSpPr>
                <a:cxnSpLocks noChangeShapeType="1"/>
              </p:cNvCxnSpPr>
              <p:nvPr/>
            </p:nvCxnSpPr>
            <p:spPr bwMode="auto">
              <a:xfrm>
                <a:off x="161476" y="102867"/>
                <a:ext cx="0" cy="139965"/>
              </a:xfrm>
              <a:prstGeom prst="line">
                <a:avLst/>
              </a:prstGeom>
              <a:noFill/>
              <a:ln w="19050">
                <a:solidFill>
                  <a:schemeClr val="accent3"/>
                </a:solidFill>
                <a:round/>
              </a:ln>
              <a:extLst>
                <a:ext uri="{909E8E84-426E-40DD-AFC4-6F175D3DCCD1}">
                  <a14:hiddenFill xmlns:a14="http://schemas.microsoft.com/office/drawing/2010/main">
                    <a:noFill/>
                  </a14:hiddenFill>
                </a:ext>
              </a:extLst>
            </p:spPr>
          </p:cxnSp>
        </p:grpSp>
        <p:grpSp>
          <p:nvGrpSpPr>
            <p:cNvPr id="121" name="组合 120"/>
            <p:cNvGrpSpPr/>
            <p:nvPr/>
          </p:nvGrpSpPr>
          <p:grpSpPr>
            <a:xfrm>
              <a:off x="3535841" y="1460150"/>
              <a:ext cx="1476538" cy="607688"/>
              <a:chOff x="2712620" y="3664015"/>
              <a:chExt cx="1476538" cy="607688"/>
            </a:xfrm>
          </p:grpSpPr>
          <p:sp>
            <p:nvSpPr>
              <p:cNvPr id="122"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smtClean="0">
                    <a:solidFill>
                      <a:srgbClr val="424242"/>
                    </a:solidFill>
                    <a:latin typeface="微软雅黑" panose="020B0503020204020204" charset="-122"/>
                    <a:ea typeface="微软雅黑" panose="020B0503020204020204" charset="-122"/>
                  </a:rPr>
                  <a:t>添加标题内容</a:t>
                </a:r>
                <a:endParaRPr lang="en-AU" sz="1600" dirty="0">
                  <a:solidFill>
                    <a:srgbClr val="424242"/>
                  </a:solidFill>
                  <a:latin typeface="微软雅黑" panose="020B0503020204020204" charset="-122"/>
                  <a:ea typeface="微软雅黑" panose="020B0503020204020204" charset="-122"/>
                </a:endParaRPr>
              </a:p>
            </p:txBody>
          </p:sp>
          <p:sp>
            <p:nvSpPr>
              <p:cNvPr id="123"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grpSp>
        <p:nvGrpSpPr>
          <p:cNvPr id="127" name="组合 126"/>
          <p:cNvGrpSpPr/>
          <p:nvPr/>
        </p:nvGrpSpPr>
        <p:grpSpPr>
          <a:xfrm>
            <a:off x="8359968" y="2387213"/>
            <a:ext cx="2304789" cy="810251"/>
            <a:chOff x="1711561" y="1791948"/>
            <a:chExt cx="1728592" cy="607688"/>
          </a:xfrm>
        </p:grpSpPr>
        <p:sp>
          <p:nvSpPr>
            <p:cNvPr id="128" name="Freeform 323"/>
            <p:cNvSpPr/>
            <p:nvPr/>
          </p:nvSpPr>
          <p:spPr bwMode="auto">
            <a:xfrm>
              <a:off x="1711561" y="1901892"/>
              <a:ext cx="294084" cy="349372"/>
            </a:xfrm>
            <a:custGeom>
              <a:avLst/>
              <a:gdLst>
                <a:gd name="T0" fmla="*/ 419 w 437"/>
                <a:gd name="T1" fmla="*/ 256 h 517"/>
                <a:gd name="T2" fmla="*/ 386 w 437"/>
                <a:gd name="T3" fmla="*/ 265 h 517"/>
                <a:gd name="T4" fmla="*/ 316 w 437"/>
                <a:gd name="T5" fmla="*/ 344 h 517"/>
                <a:gd name="T6" fmla="*/ 293 w 437"/>
                <a:gd name="T7" fmla="*/ 332 h 517"/>
                <a:gd name="T8" fmla="*/ 285 w 437"/>
                <a:gd name="T9" fmla="*/ 72 h 517"/>
                <a:gd name="T10" fmla="*/ 267 w 437"/>
                <a:gd name="T11" fmla="*/ 41 h 517"/>
                <a:gd name="T12" fmla="*/ 232 w 437"/>
                <a:gd name="T13" fmla="*/ 62 h 517"/>
                <a:gd name="T14" fmla="*/ 228 w 437"/>
                <a:gd name="T15" fmla="*/ 242 h 517"/>
                <a:gd name="T16" fmla="*/ 214 w 437"/>
                <a:gd name="T17" fmla="*/ 242 h 517"/>
                <a:gd name="T18" fmla="*/ 211 w 437"/>
                <a:gd name="T19" fmla="*/ 29 h 517"/>
                <a:gd name="T20" fmla="*/ 186 w 437"/>
                <a:gd name="T21" fmla="*/ 1 h 517"/>
                <a:gd name="T22" fmla="*/ 156 w 437"/>
                <a:gd name="T23" fmla="*/ 24 h 517"/>
                <a:gd name="T24" fmla="*/ 153 w 437"/>
                <a:gd name="T25" fmla="*/ 244 h 517"/>
                <a:gd name="T26" fmla="*/ 139 w 437"/>
                <a:gd name="T27" fmla="*/ 244 h 517"/>
                <a:gd name="T28" fmla="*/ 134 w 437"/>
                <a:gd name="T29" fmla="*/ 54 h 517"/>
                <a:gd name="T30" fmla="*/ 105 w 437"/>
                <a:gd name="T31" fmla="*/ 29 h 517"/>
                <a:gd name="T32" fmla="*/ 79 w 437"/>
                <a:gd name="T33" fmla="*/ 54 h 517"/>
                <a:gd name="T34" fmla="*/ 78 w 437"/>
                <a:gd name="T35" fmla="*/ 246 h 517"/>
                <a:gd name="T36" fmla="*/ 66 w 437"/>
                <a:gd name="T37" fmla="*/ 243 h 517"/>
                <a:gd name="T38" fmla="*/ 53 w 437"/>
                <a:gd name="T39" fmla="*/ 104 h 517"/>
                <a:gd name="T40" fmla="*/ 19 w 437"/>
                <a:gd name="T41" fmla="*/ 86 h 517"/>
                <a:gd name="T42" fmla="*/ 0 w 437"/>
                <a:gd name="T43" fmla="*/ 116 h 517"/>
                <a:gd name="T44" fmla="*/ 9 w 437"/>
                <a:gd name="T45" fmla="*/ 377 h 517"/>
                <a:gd name="T46" fmla="*/ 170 w 437"/>
                <a:gd name="T47" fmla="*/ 517 h 517"/>
                <a:gd name="T48" fmla="*/ 344 w 437"/>
                <a:gd name="T49" fmla="*/ 428 h 517"/>
                <a:gd name="T50" fmla="*/ 430 w 437"/>
                <a:gd name="T51" fmla="*/ 290 h 517"/>
                <a:gd name="T52" fmla="*/ 419 w 437"/>
                <a:gd name="T53" fmla="*/ 25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517">
                  <a:moveTo>
                    <a:pt x="419" y="256"/>
                  </a:moveTo>
                  <a:cubicBezTo>
                    <a:pt x="408" y="252"/>
                    <a:pt x="395" y="254"/>
                    <a:pt x="386" y="265"/>
                  </a:cubicBezTo>
                  <a:cubicBezTo>
                    <a:pt x="316" y="344"/>
                    <a:pt x="316" y="344"/>
                    <a:pt x="316" y="344"/>
                  </a:cubicBezTo>
                  <a:cubicBezTo>
                    <a:pt x="305" y="357"/>
                    <a:pt x="293" y="348"/>
                    <a:pt x="293" y="332"/>
                  </a:cubicBezTo>
                  <a:cubicBezTo>
                    <a:pt x="285" y="72"/>
                    <a:pt x="285" y="72"/>
                    <a:pt x="285" y="72"/>
                  </a:cubicBezTo>
                  <a:cubicBezTo>
                    <a:pt x="284" y="58"/>
                    <a:pt x="282" y="45"/>
                    <a:pt x="267" y="41"/>
                  </a:cubicBezTo>
                  <a:cubicBezTo>
                    <a:pt x="248" y="35"/>
                    <a:pt x="233" y="45"/>
                    <a:pt x="232" y="62"/>
                  </a:cubicBezTo>
                  <a:cubicBezTo>
                    <a:pt x="228" y="242"/>
                    <a:pt x="228" y="242"/>
                    <a:pt x="228" y="242"/>
                  </a:cubicBezTo>
                  <a:cubicBezTo>
                    <a:pt x="227" y="258"/>
                    <a:pt x="214" y="257"/>
                    <a:pt x="214" y="242"/>
                  </a:cubicBezTo>
                  <a:cubicBezTo>
                    <a:pt x="211" y="29"/>
                    <a:pt x="211" y="29"/>
                    <a:pt x="211" y="29"/>
                  </a:cubicBezTo>
                  <a:cubicBezTo>
                    <a:pt x="211" y="15"/>
                    <a:pt x="201" y="3"/>
                    <a:pt x="186" y="1"/>
                  </a:cubicBezTo>
                  <a:cubicBezTo>
                    <a:pt x="171" y="0"/>
                    <a:pt x="156" y="10"/>
                    <a:pt x="156" y="24"/>
                  </a:cubicBezTo>
                  <a:cubicBezTo>
                    <a:pt x="153" y="244"/>
                    <a:pt x="153" y="244"/>
                    <a:pt x="153" y="244"/>
                  </a:cubicBezTo>
                  <a:cubicBezTo>
                    <a:pt x="153" y="257"/>
                    <a:pt x="140" y="256"/>
                    <a:pt x="139" y="244"/>
                  </a:cubicBezTo>
                  <a:cubicBezTo>
                    <a:pt x="134" y="54"/>
                    <a:pt x="134" y="54"/>
                    <a:pt x="134" y="54"/>
                  </a:cubicBezTo>
                  <a:cubicBezTo>
                    <a:pt x="133" y="40"/>
                    <a:pt x="121" y="29"/>
                    <a:pt x="105" y="29"/>
                  </a:cubicBezTo>
                  <a:cubicBezTo>
                    <a:pt x="90" y="29"/>
                    <a:pt x="79" y="41"/>
                    <a:pt x="79" y="54"/>
                  </a:cubicBezTo>
                  <a:cubicBezTo>
                    <a:pt x="78" y="246"/>
                    <a:pt x="78" y="246"/>
                    <a:pt x="78" y="246"/>
                  </a:cubicBezTo>
                  <a:cubicBezTo>
                    <a:pt x="78" y="256"/>
                    <a:pt x="67" y="257"/>
                    <a:pt x="66" y="243"/>
                  </a:cubicBezTo>
                  <a:cubicBezTo>
                    <a:pt x="53" y="104"/>
                    <a:pt x="53" y="104"/>
                    <a:pt x="53" y="104"/>
                  </a:cubicBezTo>
                  <a:cubicBezTo>
                    <a:pt x="52" y="91"/>
                    <a:pt x="34" y="83"/>
                    <a:pt x="19" y="86"/>
                  </a:cubicBezTo>
                  <a:cubicBezTo>
                    <a:pt x="5" y="90"/>
                    <a:pt x="0" y="103"/>
                    <a:pt x="0" y="116"/>
                  </a:cubicBezTo>
                  <a:cubicBezTo>
                    <a:pt x="9" y="377"/>
                    <a:pt x="9" y="377"/>
                    <a:pt x="9" y="377"/>
                  </a:cubicBezTo>
                  <a:cubicBezTo>
                    <a:pt x="11" y="455"/>
                    <a:pt x="93" y="517"/>
                    <a:pt x="170" y="517"/>
                  </a:cubicBezTo>
                  <a:cubicBezTo>
                    <a:pt x="245" y="517"/>
                    <a:pt x="308" y="486"/>
                    <a:pt x="344" y="428"/>
                  </a:cubicBezTo>
                  <a:cubicBezTo>
                    <a:pt x="430" y="290"/>
                    <a:pt x="430" y="290"/>
                    <a:pt x="430" y="290"/>
                  </a:cubicBezTo>
                  <a:cubicBezTo>
                    <a:pt x="437" y="279"/>
                    <a:pt x="436" y="262"/>
                    <a:pt x="419" y="256"/>
                  </a:cubicBezTo>
                  <a:close/>
                </a:path>
              </a:pathLst>
            </a:custGeom>
            <a:solidFill>
              <a:schemeClr val="accent1"/>
            </a:solidFill>
            <a:ln>
              <a:noFill/>
            </a:ln>
          </p:spPr>
          <p:txBody>
            <a:bodyPr/>
            <a:lstStyle/>
            <a:p>
              <a:pPr>
                <a:defRPr/>
              </a:pPr>
              <a:endParaRPr lang="en-AU" sz="2400"/>
            </a:p>
          </p:txBody>
        </p:sp>
        <p:grpSp>
          <p:nvGrpSpPr>
            <p:cNvPr id="129" name="组合 128"/>
            <p:cNvGrpSpPr/>
            <p:nvPr/>
          </p:nvGrpSpPr>
          <p:grpSpPr>
            <a:xfrm>
              <a:off x="1963615" y="1791948"/>
              <a:ext cx="1476538" cy="607688"/>
              <a:chOff x="2712620" y="3664015"/>
              <a:chExt cx="1476538" cy="607688"/>
            </a:xfrm>
          </p:grpSpPr>
          <p:sp>
            <p:nvSpPr>
              <p:cNvPr id="130"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smtClean="0">
                    <a:solidFill>
                      <a:srgbClr val="424242"/>
                    </a:solidFill>
                    <a:latin typeface="微软雅黑" panose="020B0503020204020204" charset="-122"/>
                    <a:ea typeface="微软雅黑" panose="020B0503020204020204" charset="-122"/>
                  </a:rPr>
                  <a:t>添加标题内容</a:t>
                </a:r>
                <a:endParaRPr lang="en-AU" sz="1600" dirty="0">
                  <a:solidFill>
                    <a:srgbClr val="424242"/>
                  </a:solidFill>
                  <a:latin typeface="微软雅黑" panose="020B0503020204020204" charset="-122"/>
                  <a:ea typeface="微软雅黑" panose="020B0503020204020204" charset="-122"/>
                </a:endParaRPr>
              </a:p>
            </p:txBody>
          </p:sp>
          <p:sp>
            <p:nvSpPr>
              <p:cNvPr id="131"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grpSp>
        <p:nvGrpSpPr>
          <p:cNvPr id="132" name="组合 131"/>
          <p:cNvGrpSpPr/>
          <p:nvPr/>
        </p:nvGrpSpPr>
        <p:grpSpPr>
          <a:xfrm>
            <a:off x="8304245" y="4250931"/>
            <a:ext cx="2360512" cy="810251"/>
            <a:chOff x="1707154" y="2454069"/>
            <a:chExt cx="1770384" cy="607688"/>
          </a:xfrm>
        </p:grpSpPr>
        <p:grpSp>
          <p:nvGrpSpPr>
            <p:cNvPr id="133" name="Group 39"/>
            <p:cNvGrpSpPr/>
            <p:nvPr/>
          </p:nvGrpSpPr>
          <p:grpSpPr bwMode="auto">
            <a:xfrm>
              <a:off x="1707154" y="2599953"/>
              <a:ext cx="302899" cy="300835"/>
              <a:chOff x="2936875" y="2108200"/>
              <a:chExt cx="430213" cy="427038"/>
            </a:xfrm>
            <a:solidFill>
              <a:srgbClr val="555555"/>
            </a:solidFill>
          </p:grpSpPr>
          <p:sp>
            <p:nvSpPr>
              <p:cNvPr id="137" name="Freeform 253"/>
              <p:cNvSpPr/>
              <p:nvPr/>
            </p:nvSpPr>
            <p:spPr bwMode="auto">
              <a:xfrm>
                <a:off x="3036888" y="2108200"/>
                <a:ext cx="223838" cy="93663"/>
              </a:xfrm>
              <a:custGeom>
                <a:avLst/>
                <a:gdLst>
                  <a:gd name="T0" fmla="*/ 6 w 292"/>
                  <a:gd name="T1" fmla="*/ 34 h 122"/>
                  <a:gd name="T2" fmla="*/ 13 w 292"/>
                  <a:gd name="T3" fmla="*/ 23 h 122"/>
                  <a:gd name="T4" fmla="*/ 51 w 292"/>
                  <a:gd name="T5" fmla="*/ 36 h 122"/>
                  <a:gd name="T6" fmla="*/ 74 w 292"/>
                  <a:gd name="T7" fmla="*/ 0 h 122"/>
                  <a:gd name="T8" fmla="*/ 133 w 292"/>
                  <a:gd name="T9" fmla="*/ 33 h 122"/>
                  <a:gd name="T10" fmla="*/ 174 w 292"/>
                  <a:gd name="T11" fmla="*/ 7 h 122"/>
                  <a:gd name="T12" fmla="*/ 279 w 292"/>
                  <a:gd name="T13" fmla="*/ 23 h 122"/>
                  <a:gd name="T14" fmla="*/ 287 w 292"/>
                  <a:gd name="T15" fmla="*/ 34 h 122"/>
                  <a:gd name="T16" fmla="*/ 167 w 292"/>
                  <a:gd name="T17" fmla="*/ 122 h 122"/>
                  <a:gd name="T18" fmla="*/ 125 w 292"/>
                  <a:gd name="T19" fmla="*/ 122 h 122"/>
                  <a:gd name="T20" fmla="*/ 6 w 292"/>
                  <a:gd name="T21" fmla="*/ 3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2" h="122">
                    <a:moveTo>
                      <a:pt x="6" y="34"/>
                    </a:moveTo>
                    <a:cubicBezTo>
                      <a:pt x="0" y="21"/>
                      <a:pt x="10" y="23"/>
                      <a:pt x="13" y="23"/>
                    </a:cubicBezTo>
                    <a:cubicBezTo>
                      <a:pt x="22" y="23"/>
                      <a:pt x="43" y="36"/>
                      <a:pt x="51" y="36"/>
                    </a:cubicBezTo>
                    <a:cubicBezTo>
                      <a:pt x="64" y="36"/>
                      <a:pt x="62" y="0"/>
                      <a:pt x="74" y="0"/>
                    </a:cubicBezTo>
                    <a:cubicBezTo>
                      <a:pt x="89" y="0"/>
                      <a:pt x="117" y="33"/>
                      <a:pt x="133" y="33"/>
                    </a:cubicBezTo>
                    <a:cubicBezTo>
                      <a:pt x="151" y="33"/>
                      <a:pt x="155" y="7"/>
                      <a:pt x="174" y="7"/>
                    </a:cubicBezTo>
                    <a:cubicBezTo>
                      <a:pt x="186" y="7"/>
                      <a:pt x="195" y="53"/>
                      <a:pt x="279" y="23"/>
                    </a:cubicBezTo>
                    <a:cubicBezTo>
                      <a:pt x="282" y="22"/>
                      <a:pt x="292" y="21"/>
                      <a:pt x="287" y="34"/>
                    </a:cubicBezTo>
                    <a:cubicBezTo>
                      <a:pt x="287" y="34"/>
                      <a:pt x="238" y="118"/>
                      <a:pt x="167" y="122"/>
                    </a:cubicBezTo>
                    <a:cubicBezTo>
                      <a:pt x="125" y="122"/>
                      <a:pt x="125" y="122"/>
                      <a:pt x="125" y="122"/>
                    </a:cubicBezTo>
                    <a:cubicBezTo>
                      <a:pt x="55" y="118"/>
                      <a:pt x="6" y="34"/>
                      <a:pt x="6" y="34"/>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sp>
            <p:nvSpPr>
              <p:cNvPr id="138" name="Freeform 254"/>
              <p:cNvSpPr>
                <a:spLocks noEditPoints="1"/>
              </p:cNvSpPr>
              <p:nvPr/>
            </p:nvSpPr>
            <p:spPr bwMode="auto">
              <a:xfrm>
                <a:off x="2936875" y="2193925"/>
                <a:ext cx="430213" cy="341313"/>
              </a:xfrm>
              <a:custGeom>
                <a:avLst/>
                <a:gdLst>
                  <a:gd name="T0" fmla="*/ 518 w 559"/>
                  <a:gd name="T1" fmla="*/ 284 h 444"/>
                  <a:gd name="T2" fmla="*/ 336 w 559"/>
                  <a:gd name="T3" fmla="*/ 36 h 444"/>
                  <a:gd name="T4" fmla="*/ 307 w 559"/>
                  <a:gd name="T5" fmla="*/ 28 h 444"/>
                  <a:gd name="T6" fmla="*/ 287 w 559"/>
                  <a:gd name="T7" fmla="*/ 26 h 444"/>
                  <a:gd name="T8" fmla="*/ 41 w 559"/>
                  <a:gd name="T9" fmla="*/ 285 h 444"/>
                  <a:gd name="T10" fmla="*/ 55 w 559"/>
                  <a:gd name="T11" fmla="*/ 440 h 444"/>
                  <a:gd name="T12" fmla="*/ 132 w 559"/>
                  <a:gd name="T13" fmla="*/ 442 h 444"/>
                  <a:gd name="T14" fmla="*/ 477 w 559"/>
                  <a:gd name="T15" fmla="*/ 442 h 444"/>
                  <a:gd name="T16" fmla="*/ 488 w 559"/>
                  <a:gd name="T17" fmla="*/ 440 h 444"/>
                  <a:gd name="T18" fmla="*/ 504 w 559"/>
                  <a:gd name="T19" fmla="*/ 439 h 444"/>
                  <a:gd name="T20" fmla="*/ 518 w 559"/>
                  <a:gd name="T21" fmla="*/ 284 h 444"/>
                  <a:gd name="T22" fmla="*/ 294 w 559"/>
                  <a:gd name="T23" fmla="*/ 327 h 444"/>
                  <a:gd name="T24" fmla="*/ 294 w 559"/>
                  <a:gd name="T25" fmla="*/ 356 h 444"/>
                  <a:gd name="T26" fmla="*/ 266 w 559"/>
                  <a:gd name="T27" fmla="*/ 356 h 444"/>
                  <a:gd name="T28" fmla="*/ 266 w 559"/>
                  <a:gd name="T29" fmla="*/ 329 h 444"/>
                  <a:gd name="T30" fmla="*/ 217 w 559"/>
                  <a:gd name="T31" fmla="*/ 317 h 444"/>
                  <a:gd name="T32" fmla="*/ 226 w 559"/>
                  <a:gd name="T33" fmla="*/ 284 h 444"/>
                  <a:gd name="T34" fmla="*/ 273 w 559"/>
                  <a:gd name="T35" fmla="*/ 296 h 444"/>
                  <a:gd name="T36" fmla="*/ 301 w 559"/>
                  <a:gd name="T37" fmla="*/ 279 h 444"/>
                  <a:gd name="T38" fmla="*/ 270 w 559"/>
                  <a:gd name="T39" fmla="*/ 254 h 444"/>
                  <a:gd name="T40" fmla="*/ 219 w 559"/>
                  <a:gd name="T41" fmla="*/ 202 h 444"/>
                  <a:gd name="T42" fmla="*/ 267 w 559"/>
                  <a:gd name="T43" fmla="*/ 151 h 444"/>
                  <a:gd name="T44" fmla="*/ 267 w 559"/>
                  <a:gd name="T45" fmla="*/ 124 h 444"/>
                  <a:gd name="T46" fmla="*/ 295 w 559"/>
                  <a:gd name="T47" fmla="*/ 124 h 444"/>
                  <a:gd name="T48" fmla="*/ 295 w 559"/>
                  <a:gd name="T49" fmla="*/ 149 h 444"/>
                  <a:gd name="T50" fmla="*/ 337 w 559"/>
                  <a:gd name="T51" fmla="*/ 158 h 444"/>
                  <a:gd name="T52" fmla="*/ 328 w 559"/>
                  <a:gd name="T53" fmla="*/ 191 h 444"/>
                  <a:gd name="T54" fmla="*/ 287 w 559"/>
                  <a:gd name="T55" fmla="*/ 181 h 444"/>
                  <a:gd name="T56" fmla="*/ 263 w 559"/>
                  <a:gd name="T57" fmla="*/ 197 h 444"/>
                  <a:gd name="T58" fmla="*/ 297 w 559"/>
                  <a:gd name="T59" fmla="*/ 221 h 444"/>
                  <a:gd name="T60" fmla="*/ 344 w 559"/>
                  <a:gd name="T61" fmla="*/ 275 h 444"/>
                  <a:gd name="T62" fmla="*/ 294 w 559"/>
                  <a:gd name="T63" fmla="*/ 32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9" h="444">
                    <a:moveTo>
                      <a:pt x="518" y="284"/>
                    </a:moveTo>
                    <a:cubicBezTo>
                      <a:pt x="466" y="115"/>
                      <a:pt x="387" y="56"/>
                      <a:pt x="336" y="36"/>
                    </a:cubicBezTo>
                    <a:cubicBezTo>
                      <a:pt x="325" y="32"/>
                      <a:pt x="316" y="29"/>
                      <a:pt x="307" y="28"/>
                    </a:cubicBezTo>
                    <a:cubicBezTo>
                      <a:pt x="297" y="26"/>
                      <a:pt x="290" y="26"/>
                      <a:pt x="287" y="26"/>
                    </a:cubicBezTo>
                    <a:cubicBezTo>
                      <a:pt x="287" y="26"/>
                      <a:pt x="120" y="0"/>
                      <a:pt x="41" y="285"/>
                    </a:cubicBezTo>
                    <a:cubicBezTo>
                      <a:pt x="41" y="285"/>
                      <a:pt x="0" y="429"/>
                      <a:pt x="55" y="440"/>
                    </a:cubicBezTo>
                    <a:cubicBezTo>
                      <a:pt x="55" y="440"/>
                      <a:pt x="69" y="444"/>
                      <a:pt x="132" y="442"/>
                    </a:cubicBezTo>
                    <a:cubicBezTo>
                      <a:pt x="477" y="442"/>
                      <a:pt x="477" y="442"/>
                      <a:pt x="477" y="442"/>
                    </a:cubicBezTo>
                    <a:cubicBezTo>
                      <a:pt x="481" y="442"/>
                      <a:pt x="485" y="441"/>
                      <a:pt x="488" y="440"/>
                    </a:cubicBezTo>
                    <a:cubicBezTo>
                      <a:pt x="500" y="440"/>
                      <a:pt x="504" y="439"/>
                      <a:pt x="504" y="439"/>
                    </a:cubicBezTo>
                    <a:cubicBezTo>
                      <a:pt x="559" y="427"/>
                      <a:pt x="518" y="284"/>
                      <a:pt x="518" y="284"/>
                    </a:cubicBezTo>
                    <a:close/>
                    <a:moveTo>
                      <a:pt x="294" y="327"/>
                    </a:moveTo>
                    <a:cubicBezTo>
                      <a:pt x="294" y="356"/>
                      <a:pt x="294" y="356"/>
                      <a:pt x="294" y="356"/>
                    </a:cubicBezTo>
                    <a:cubicBezTo>
                      <a:pt x="266" y="356"/>
                      <a:pt x="266" y="356"/>
                      <a:pt x="266" y="356"/>
                    </a:cubicBezTo>
                    <a:cubicBezTo>
                      <a:pt x="266" y="329"/>
                      <a:pt x="266" y="329"/>
                      <a:pt x="266" y="329"/>
                    </a:cubicBezTo>
                    <a:cubicBezTo>
                      <a:pt x="247" y="328"/>
                      <a:pt x="228" y="323"/>
                      <a:pt x="217" y="317"/>
                    </a:cubicBezTo>
                    <a:cubicBezTo>
                      <a:pt x="226" y="284"/>
                      <a:pt x="226" y="284"/>
                      <a:pt x="226" y="284"/>
                    </a:cubicBezTo>
                    <a:cubicBezTo>
                      <a:pt x="238" y="290"/>
                      <a:pt x="255" y="296"/>
                      <a:pt x="273" y="296"/>
                    </a:cubicBezTo>
                    <a:cubicBezTo>
                      <a:pt x="290" y="296"/>
                      <a:pt x="301" y="290"/>
                      <a:pt x="301" y="279"/>
                    </a:cubicBezTo>
                    <a:cubicBezTo>
                      <a:pt x="301" y="268"/>
                      <a:pt x="292" y="261"/>
                      <a:pt x="270" y="254"/>
                    </a:cubicBezTo>
                    <a:cubicBezTo>
                      <a:pt x="240" y="244"/>
                      <a:pt x="219" y="229"/>
                      <a:pt x="219" y="202"/>
                    </a:cubicBezTo>
                    <a:cubicBezTo>
                      <a:pt x="219" y="176"/>
                      <a:pt x="237" y="157"/>
                      <a:pt x="267" y="151"/>
                    </a:cubicBezTo>
                    <a:cubicBezTo>
                      <a:pt x="267" y="124"/>
                      <a:pt x="267" y="124"/>
                      <a:pt x="267" y="124"/>
                    </a:cubicBezTo>
                    <a:cubicBezTo>
                      <a:pt x="295" y="124"/>
                      <a:pt x="295" y="124"/>
                      <a:pt x="295" y="124"/>
                    </a:cubicBezTo>
                    <a:cubicBezTo>
                      <a:pt x="295" y="149"/>
                      <a:pt x="295" y="149"/>
                      <a:pt x="295" y="149"/>
                    </a:cubicBezTo>
                    <a:cubicBezTo>
                      <a:pt x="314" y="150"/>
                      <a:pt x="327" y="154"/>
                      <a:pt x="337" y="158"/>
                    </a:cubicBezTo>
                    <a:cubicBezTo>
                      <a:pt x="328" y="191"/>
                      <a:pt x="328" y="191"/>
                      <a:pt x="328" y="191"/>
                    </a:cubicBezTo>
                    <a:cubicBezTo>
                      <a:pt x="321" y="187"/>
                      <a:pt x="308" y="181"/>
                      <a:pt x="287" y="181"/>
                    </a:cubicBezTo>
                    <a:cubicBezTo>
                      <a:pt x="269" y="181"/>
                      <a:pt x="263" y="189"/>
                      <a:pt x="263" y="197"/>
                    </a:cubicBezTo>
                    <a:cubicBezTo>
                      <a:pt x="263" y="206"/>
                      <a:pt x="273" y="212"/>
                      <a:pt x="297" y="221"/>
                    </a:cubicBezTo>
                    <a:cubicBezTo>
                      <a:pt x="331" y="233"/>
                      <a:pt x="344" y="249"/>
                      <a:pt x="344" y="275"/>
                    </a:cubicBezTo>
                    <a:cubicBezTo>
                      <a:pt x="344" y="300"/>
                      <a:pt x="327" y="322"/>
                      <a:pt x="294" y="327"/>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grpSp>
        <p:grpSp>
          <p:nvGrpSpPr>
            <p:cNvPr id="134" name="组合 133"/>
            <p:cNvGrpSpPr/>
            <p:nvPr/>
          </p:nvGrpSpPr>
          <p:grpSpPr>
            <a:xfrm>
              <a:off x="2001000" y="2454069"/>
              <a:ext cx="1476538" cy="607688"/>
              <a:chOff x="2712620" y="3664015"/>
              <a:chExt cx="1476538" cy="607688"/>
            </a:xfrm>
          </p:grpSpPr>
          <p:sp>
            <p:nvSpPr>
              <p:cNvPr id="135"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smtClean="0">
                    <a:solidFill>
                      <a:srgbClr val="424242"/>
                    </a:solidFill>
                    <a:latin typeface="微软雅黑" panose="020B0503020204020204" charset="-122"/>
                    <a:ea typeface="微软雅黑" panose="020B0503020204020204" charset="-122"/>
                  </a:rPr>
                  <a:t>添加标题内容</a:t>
                </a:r>
                <a:endParaRPr lang="en-AU" sz="1600" dirty="0">
                  <a:solidFill>
                    <a:srgbClr val="424242"/>
                  </a:solidFill>
                  <a:latin typeface="微软雅黑" panose="020B0503020204020204" charset="-122"/>
                  <a:ea typeface="微软雅黑" panose="020B0503020204020204" charset="-122"/>
                </a:endParaRPr>
              </a:p>
            </p:txBody>
          </p:sp>
          <p:sp>
            <p:nvSpPr>
              <p:cNvPr id="136"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sp>
        <p:nvSpPr>
          <p:cNvPr id="139" name="椭圆 138"/>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叁</a:t>
            </a:r>
            <a:endParaRPr lang="zh-CN" altLang="en-US">
              <a:latin typeface="华文行楷" panose="02010800040101010101" charset="-122"/>
              <a:ea typeface="华文行楷" panose="02010800040101010101" charset="-122"/>
            </a:endParaRPr>
          </a:p>
        </p:txBody>
      </p:sp>
      <p:sp>
        <p:nvSpPr>
          <p:cNvPr id="140" name="文本框 139"/>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500">
        <p:fade/>
      </p:transition>
    </mc:Choice>
    <mc:Fallback>
      <p:transition spd="med"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3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8"/>
                                        </p:tgtEl>
                                        <p:attrNameLst>
                                          <p:attrName>style.visibility</p:attrName>
                                        </p:attrNameLst>
                                      </p:cBhvr>
                                      <p:to>
                                        <p:strVal val="visible"/>
                                      </p:to>
                                    </p:set>
                                    <p:animEffect transition="in" filter="fade">
                                      <p:cBhvr>
                                        <p:cTn id="11" dur="1000"/>
                                        <p:tgtEl>
                                          <p:spTgt spid="118"/>
                                        </p:tgtEl>
                                      </p:cBhvr>
                                    </p:animEffect>
                                    <p:anim calcmode="lin" valueType="num">
                                      <p:cBhvr>
                                        <p:cTn id="12" dur="1000" fill="hold"/>
                                        <p:tgtEl>
                                          <p:spTgt spid="118"/>
                                        </p:tgtEl>
                                        <p:attrNameLst>
                                          <p:attrName>ppt_x</p:attrName>
                                        </p:attrNameLst>
                                      </p:cBhvr>
                                      <p:tavLst>
                                        <p:tav tm="0">
                                          <p:val>
                                            <p:strVal val="#ppt_x"/>
                                          </p:val>
                                        </p:tav>
                                        <p:tav tm="100000">
                                          <p:val>
                                            <p:strVal val="#ppt_x"/>
                                          </p:val>
                                        </p:tav>
                                      </p:tavLst>
                                    </p:anim>
                                    <p:anim calcmode="lin" valueType="num">
                                      <p:cBhvr>
                                        <p:cTn id="13" dur="1000" fill="hold"/>
                                        <p:tgtEl>
                                          <p:spTgt spid="118"/>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600"/>
                                  </p:stCondLst>
                                  <p:childTnLst>
                                    <p:set>
                                      <p:cBhvr>
                                        <p:cTn id="15" dur="1" fill="hold">
                                          <p:stCondLst>
                                            <p:cond delay="0"/>
                                          </p:stCondLst>
                                        </p:cTn>
                                        <p:tgtEl>
                                          <p:spTgt spid="127"/>
                                        </p:tgtEl>
                                        <p:attrNameLst>
                                          <p:attrName>style.visibility</p:attrName>
                                        </p:attrNameLst>
                                      </p:cBhvr>
                                      <p:to>
                                        <p:strVal val="visible"/>
                                      </p:to>
                                    </p:set>
                                  </p:childTnLst>
                                </p:cTn>
                              </p:par>
                              <p:par>
                                <p:cTn id="16" presetID="53" presetClass="entr" presetSubtype="16" fill="hold" nodeType="withEffect">
                                  <p:stCondLst>
                                    <p:cond delay="600"/>
                                  </p:stCondLst>
                                  <p:childTnLst>
                                    <p:set>
                                      <p:cBhvr>
                                        <p:cTn id="17" dur="1" fill="hold">
                                          <p:stCondLst>
                                            <p:cond delay="0"/>
                                          </p:stCondLst>
                                        </p:cTn>
                                        <p:tgtEl>
                                          <p:spTgt spid="127"/>
                                        </p:tgtEl>
                                        <p:attrNameLst>
                                          <p:attrName>style.visibility</p:attrName>
                                        </p:attrNameLst>
                                      </p:cBhvr>
                                      <p:to>
                                        <p:strVal val="visible"/>
                                      </p:to>
                                    </p:set>
                                    <p:anim calcmode="lin" valueType="num">
                                      <p:cBhvr>
                                        <p:cTn id="18" dur="1000" fill="hold"/>
                                        <p:tgtEl>
                                          <p:spTgt spid="127"/>
                                        </p:tgtEl>
                                        <p:attrNameLst>
                                          <p:attrName>ppt_w</p:attrName>
                                        </p:attrNameLst>
                                      </p:cBhvr>
                                      <p:tavLst>
                                        <p:tav tm="0">
                                          <p:val>
                                            <p:fltVal val="0"/>
                                          </p:val>
                                        </p:tav>
                                        <p:tav tm="100000">
                                          <p:val>
                                            <p:strVal val="#ppt_w"/>
                                          </p:val>
                                        </p:tav>
                                      </p:tavLst>
                                    </p:anim>
                                    <p:anim calcmode="lin" valueType="num">
                                      <p:cBhvr>
                                        <p:cTn id="19" dur="1000" fill="hold"/>
                                        <p:tgtEl>
                                          <p:spTgt spid="127"/>
                                        </p:tgtEl>
                                        <p:attrNameLst>
                                          <p:attrName>ppt_h</p:attrName>
                                        </p:attrNameLst>
                                      </p:cBhvr>
                                      <p:tavLst>
                                        <p:tav tm="0">
                                          <p:val>
                                            <p:fltVal val="0"/>
                                          </p:val>
                                        </p:tav>
                                        <p:tav tm="100000">
                                          <p:val>
                                            <p:strVal val="#ppt_h"/>
                                          </p:val>
                                        </p:tav>
                                      </p:tavLst>
                                    </p:anim>
                                    <p:animEffect transition="in" filter="fade">
                                      <p:cBhvr>
                                        <p:cTn id="20" dur="1000"/>
                                        <p:tgtEl>
                                          <p:spTgt spid="127"/>
                                        </p:tgtEl>
                                      </p:cBhvr>
                                    </p:animEffect>
                                  </p:childTnLst>
                                </p:cTn>
                              </p:par>
                              <p:par>
                                <p:cTn id="21" presetID="64" presetClass="path" presetSubtype="0" fill="hold" nodeType="withEffect">
                                  <p:stCondLst>
                                    <p:cond delay="600"/>
                                  </p:stCondLst>
                                  <p:childTnLst>
                                    <p:animMotion origin="layout" path="M -1.66667E-6 -3.82716E-6 L 0.44531 -0.58487 " pathEditMode="relative" rAng="0" ptsTypes="AA">
                                      <p:cBhvr>
                                        <p:cTn id="22" dur="1000" spd="-100000" fill="hold"/>
                                        <p:tgtEl>
                                          <p:spTgt spid="127"/>
                                        </p:tgtEl>
                                        <p:attrNameLst>
                                          <p:attrName>ppt_x</p:attrName>
                                          <p:attrName>ppt_y</p:attrName>
                                        </p:attrNameLst>
                                      </p:cBhvr>
                                      <p:rCtr x="22257" y="-29259"/>
                                    </p:animMotion>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fade">
                                      <p:cBhvr>
                                        <p:cTn id="26" dur="1000"/>
                                        <p:tgtEl>
                                          <p:spTgt spid="117"/>
                                        </p:tgtEl>
                                      </p:cBhvr>
                                    </p:animEffect>
                                    <p:anim calcmode="lin" valueType="num">
                                      <p:cBhvr>
                                        <p:cTn id="27" dur="1000" fill="hold"/>
                                        <p:tgtEl>
                                          <p:spTgt spid="117"/>
                                        </p:tgtEl>
                                        <p:attrNameLst>
                                          <p:attrName>ppt_x</p:attrName>
                                        </p:attrNameLst>
                                      </p:cBhvr>
                                      <p:tavLst>
                                        <p:tav tm="0">
                                          <p:val>
                                            <p:strVal val="#ppt_x"/>
                                          </p:val>
                                        </p:tav>
                                        <p:tav tm="100000">
                                          <p:val>
                                            <p:strVal val="#ppt_x"/>
                                          </p:val>
                                        </p:tav>
                                      </p:tavLst>
                                    </p:anim>
                                    <p:anim calcmode="lin" valueType="num">
                                      <p:cBhvr>
                                        <p:cTn id="28" dur="1000" fill="hold"/>
                                        <p:tgtEl>
                                          <p:spTgt spid="117"/>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600"/>
                                  </p:stCondLst>
                                  <p:childTnLst>
                                    <p:set>
                                      <p:cBhvr>
                                        <p:cTn id="30" dur="1" fill="hold">
                                          <p:stCondLst>
                                            <p:cond delay="0"/>
                                          </p:stCondLst>
                                        </p:cTn>
                                        <p:tgtEl>
                                          <p:spTgt spid="119"/>
                                        </p:tgtEl>
                                        <p:attrNameLst>
                                          <p:attrName>style.visibility</p:attrName>
                                        </p:attrNameLst>
                                      </p:cBhvr>
                                      <p:to>
                                        <p:strVal val="visible"/>
                                      </p:to>
                                    </p:set>
                                  </p:childTnLst>
                                </p:cTn>
                              </p:par>
                              <p:par>
                                <p:cTn id="31" presetID="53" presetClass="entr" presetSubtype="16" fill="hold" nodeType="withEffect">
                                  <p:stCondLst>
                                    <p:cond delay="600"/>
                                  </p:stCondLst>
                                  <p:childTnLst>
                                    <p:set>
                                      <p:cBhvr>
                                        <p:cTn id="32" dur="1" fill="hold">
                                          <p:stCondLst>
                                            <p:cond delay="0"/>
                                          </p:stCondLst>
                                        </p:cTn>
                                        <p:tgtEl>
                                          <p:spTgt spid="119"/>
                                        </p:tgtEl>
                                        <p:attrNameLst>
                                          <p:attrName>style.visibility</p:attrName>
                                        </p:attrNameLst>
                                      </p:cBhvr>
                                      <p:to>
                                        <p:strVal val="visible"/>
                                      </p:to>
                                    </p:set>
                                    <p:anim calcmode="lin" valueType="num">
                                      <p:cBhvr>
                                        <p:cTn id="33" dur="1000" fill="hold"/>
                                        <p:tgtEl>
                                          <p:spTgt spid="119"/>
                                        </p:tgtEl>
                                        <p:attrNameLst>
                                          <p:attrName>ppt_w</p:attrName>
                                        </p:attrNameLst>
                                      </p:cBhvr>
                                      <p:tavLst>
                                        <p:tav tm="0">
                                          <p:val>
                                            <p:fltVal val="0"/>
                                          </p:val>
                                        </p:tav>
                                        <p:tav tm="100000">
                                          <p:val>
                                            <p:strVal val="#ppt_w"/>
                                          </p:val>
                                        </p:tav>
                                      </p:tavLst>
                                    </p:anim>
                                    <p:anim calcmode="lin" valueType="num">
                                      <p:cBhvr>
                                        <p:cTn id="34" dur="1000" fill="hold"/>
                                        <p:tgtEl>
                                          <p:spTgt spid="119"/>
                                        </p:tgtEl>
                                        <p:attrNameLst>
                                          <p:attrName>ppt_h</p:attrName>
                                        </p:attrNameLst>
                                      </p:cBhvr>
                                      <p:tavLst>
                                        <p:tav tm="0">
                                          <p:val>
                                            <p:fltVal val="0"/>
                                          </p:val>
                                        </p:tav>
                                        <p:tav tm="100000">
                                          <p:val>
                                            <p:strVal val="#ppt_h"/>
                                          </p:val>
                                        </p:tav>
                                      </p:tavLst>
                                    </p:anim>
                                    <p:animEffect transition="in" filter="fade">
                                      <p:cBhvr>
                                        <p:cTn id="35" dur="1000"/>
                                        <p:tgtEl>
                                          <p:spTgt spid="119"/>
                                        </p:tgtEl>
                                      </p:cBhvr>
                                    </p:animEffect>
                                  </p:childTnLst>
                                </p:cTn>
                              </p:par>
                              <p:par>
                                <p:cTn id="36" presetID="64" presetClass="path" presetSubtype="0" fill="hold" nodeType="withEffect">
                                  <p:stCondLst>
                                    <p:cond delay="600"/>
                                  </p:stCondLst>
                                  <p:childTnLst>
                                    <p:animMotion origin="layout" path="M -1.66667E-6 -3.82716E-6 L 0.44531 -0.58487 " pathEditMode="relative" rAng="0" ptsTypes="AA">
                                      <p:cBhvr>
                                        <p:cTn id="37" dur="1000" spd="-100000" fill="hold"/>
                                        <p:tgtEl>
                                          <p:spTgt spid="119"/>
                                        </p:tgtEl>
                                        <p:attrNameLst>
                                          <p:attrName>ppt_x</p:attrName>
                                          <p:attrName>ppt_y</p:attrName>
                                        </p:attrNameLst>
                                      </p:cBhvr>
                                      <p:rCtr x="22257" y="-29259"/>
                                    </p:animMotion>
                                  </p:childTnLst>
                                </p:cTn>
                              </p:par>
                            </p:childTnLst>
                          </p:cTn>
                        </p:par>
                        <p:par>
                          <p:cTn id="38" fill="hold">
                            <p:stCondLst>
                              <p:cond delay="2500"/>
                            </p:stCondLst>
                            <p:childTnLst>
                              <p:par>
                                <p:cTn id="39" presetID="42" presetClass="entr" presetSubtype="0" fill="hold" grpId="0" nodeType="afterEffect">
                                  <p:stCondLst>
                                    <p:cond delay="0"/>
                                  </p:stCondLst>
                                  <p:childTnLst>
                                    <p:set>
                                      <p:cBhvr>
                                        <p:cTn id="40" dur="1" fill="hold">
                                          <p:stCondLst>
                                            <p:cond delay="0"/>
                                          </p:stCondLst>
                                        </p:cTn>
                                        <p:tgtEl>
                                          <p:spTgt spid="116"/>
                                        </p:tgtEl>
                                        <p:attrNameLst>
                                          <p:attrName>style.visibility</p:attrName>
                                        </p:attrNameLst>
                                      </p:cBhvr>
                                      <p:to>
                                        <p:strVal val="visible"/>
                                      </p:to>
                                    </p:set>
                                    <p:animEffect transition="in" filter="fade">
                                      <p:cBhvr>
                                        <p:cTn id="41" dur="1000"/>
                                        <p:tgtEl>
                                          <p:spTgt spid="116"/>
                                        </p:tgtEl>
                                      </p:cBhvr>
                                    </p:animEffect>
                                    <p:anim calcmode="lin" valueType="num">
                                      <p:cBhvr>
                                        <p:cTn id="42" dur="1000" fill="hold"/>
                                        <p:tgtEl>
                                          <p:spTgt spid="116"/>
                                        </p:tgtEl>
                                        <p:attrNameLst>
                                          <p:attrName>ppt_x</p:attrName>
                                        </p:attrNameLst>
                                      </p:cBhvr>
                                      <p:tavLst>
                                        <p:tav tm="0">
                                          <p:val>
                                            <p:strVal val="#ppt_x"/>
                                          </p:val>
                                        </p:tav>
                                        <p:tav tm="100000">
                                          <p:val>
                                            <p:strVal val="#ppt_x"/>
                                          </p:val>
                                        </p:tav>
                                      </p:tavLst>
                                    </p:anim>
                                    <p:anim calcmode="lin" valueType="num">
                                      <p:cBhvr>
                                        <p:cTn id="43" dur="1000" fill="hold"/>
                                        <p:tgtEl>
                                          <p:spTgt spid="116"/>
                                        </p:tgtEl>
                                        <p:attrNameLst>
                                          <p:attrName>ppt_y</p:attrName>
                                        </p:attrNameLst>
                                      </p:cBhvr>
                                      <p:tavLst>
                                        <p:tav tm="0">
                                          <p:val>
                                            <p:strVal val="#ppt_y+.1"/>
                                          </p:val>
                                        </p:tav>
                                        <p:tav tm="100000">
                                          <p:val>
                                            <p:strVal val="#ppt_y"/>
                                          </p:val>
                                        </p:tav>
                                      </p:tavLst>
                                    </p:anim>
                                  </p:childTnLst>
                                </p:cTn>
                              </p:par>
                              <p:par>
                                <p:cTn id="44" presetID="1" presetClass="entr" presetSubtype="0" fill="hold" nodeType="withEffect">
                                  <p:stCondLst>
                                    <p:cond delay="600"/>
                                  </p:stCondLst>
                                  <p:childTnLst>
                                    <p:set>
                                      <p:cBhvr>
                                        <p:cTn id="45" dur="1" fill="hold">
                                          <p:stCondLst>
                                            <p:cond delay="0"/>
                                          </p:stCondLst>
                                        </p:cTn>
                                        <p:tgtEl>
                                          <p:spTgt spid="132"/>
                                        </p:tgtEl>
                                        <p:attrNameLst>
                                          <p:attrName>style.visibility</p:attrName>
                                        </p:attrNameLst>
                                      </p:cBhvr>
                                      <p:to>
                                        <p:strVal val="visible"/>
                                      </p:to>
                                    </p:set>
                                  </p:childTnLst>
                                </p:cTn>
                              </p:par>
                              <p:par>
                                <p:cTn id="46" presetID="53" presetClass="entr" presetSubtype="16" fill="hold" nodeType="withEffect">
                                  <p:stCondLst>
                                    <p:cond delay="600"/>
                                  </p:stCondLst>
                                  <p:childTnLst>
                                    <p:set>
                                      <p:cBhvr>
                                        <p:cTn id="47" dur="1" fill="hold">
                                          <p:stCondLst>
                                            <p:cond delay="0"/>
                                          </p:stCondLst>
                                        </p:cTn>
                                        <p:tgtEl>
                                          <p:spTgt spid="132"/>
                                        </p:tgtEl>
                                        <p:attrNameLst>
                                          <p:attrName>style.visibility</p:attrName>
                                        </p:attrNameLst>
                                      </p:cBhvr>
                                      <p:to>
                                        <p:strVal val="visible"/>
                                      </p:to>
                                    </p:set>
                                    <p:anim calcmode="lin" valueType="num">
                                      <p:cBhvr>
                                        <p:cTn id="48" dur="1000" fill="hold"/>
                                        <p:tgtEl>
                                          <p:spTgt spid="132"/>
                                        </p:tgtEl>
                                        <p:attrNameLst>
                                          <p:attrName>ppt_w</p:attrName>
                                        </p:attrNameLst>
                                      </p:cBhvr>
                                      <p:tavLst>
                                        <p:tav tm="0">
                                          <p:val>
                                            <p:fltVal val="0"/>
                                          </p:val>
                                        </p:tav>
                                        <p:tav tm="100000">
                                          <p:val>
                                            <p:strVal val="#ppt_w"/>
                                          </p:val>
                                        </p:tav>
                                      </p:tavLst>
                                    </p:anim>
                                    <p:anim calcmode="lin" valueType="num">
                                      <p:cBhvr>
                                        <p:cTn id="49" dur="1000" fill="hold"/>
                                        <p:tgtEl>
                                          <p:spTgt spid="132"/>
                                        </p:tgtEl>
                                        <p:attrNameLst>
                                          <p:attrName>ppt_h</p:attrName>
                                        </p:attrNameLst>
                                      </p:cBhvr>
                                      <p:tavLst>
                                        <p:tav tm="0">
                                          <p:val>
                                            <p:fltVal val="0"/>
                                          </p:val>
                                        </p:tav>
                                        <p:tav tm="100000">
                                          <p:val>
                                            <p:strVal val="#ppt_h"/>
                                          </p:val>
                                        </p:tav>
                                      </p:tavLst>
                                    </p:anim>
                                    <p:animEffect transition="in" filter="fade">
                                      <p:cBhvr>
                                        <p:cTn id="50" dur="1000"/>
                                        <p:tgtEl>
                                          <p:spTgt spid="132"/>
                                        </p:tgtEl>
                                      </p:cBhvr>
                                    </p:animEffect>
                                  </p:childTnLst>
                                </p:cTn>
                              </p:par>
                              <p:par>
                                <p:cTn id="51" presetID="64" presetClass="path" presetSubtype="0" fill="hold" nodeType="withEffect">
                                  <p:stCondLst>
                                    <p:cond delay="600"/>
                                  </p:stCondLst>
                                  <p:childTnLst>
                                    <p:animMotion origin="layout" path="M -1.66667E-6 -3.82716E-6 L 0.44531 -0.58487 " pathEditMode="relative" rAng="0" ptsTypes="AA">
                                      <p:cBhvr>
                                        <p:cTn id="52" dur="1000" spd="-100000" fill="hold"/>
                                        <p:tgtEl>
                                          <p:spTgt spid="132"/>
                                        </p:tgtEl>
                                        <p:attrNameLst>
                                          <p:attrName>ppt_x</p:attrName>
                                          <p:attrName>ppt_y</p:attrName>
                                        </p:attrNameLst>
                                      </p:cBhvr>
                                      <p:rCtr x="22257" y="-29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6"/>
          <p:cNvSpPr/>
          <p:nvPr/>
        </p:nvSpPr>
        <p:spPr bwMode="auto">
          <a:xfrm>
            <a:off x="8629650" y="2527300"/>
            <a:ext cx="2368550"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850" fontAlgn="base" hangingPunct="0">
              <a:spcBef>
                <a:spcPts val="850"/>
              </a:spcBef>
              <a:spcAft>
                <a:spcPct val="0"/>
              </a:spcAft>
              <a:defRPr/>
            </a:pPr>
            <a:r>
              <a:rPr lang="es-ES" sz="1200" b="1">
                <a:solidFill>
                  <a:srgbClr val="3B3B3B"/>
                </a:solidFill>
                <a:latin typeface="Lato" charset="0"/>
                <a:cs typeface="Lato" charset="0"/>
                <a:sym typeface="Lato" charset="0"/>
              </a:rPr>
              <a:t>Marketing</a:t>
            </a:r>
            <a:endParaRPr lang="es-ES" sz="2900">
              <a:solidFill>
                <a:srgbClr val="000000"/>
              </a:solidFill>
              <a:sym typeface="Gill Sans" charset="0"/>
            </a:endParaRPr>
          </a:p>
        </p:txBody>
      </p:sp>
      <p:sp>
        <p:nvSpPr>
          <p:cNvPr id="25" name="AutoShape 7"/>
          <p:cNvSpPr/>
          <p:nvPr/>
        </p:nvSpPr>
        <p:spPr bwMode="auto">
          <a:xfrm>
            <a:off x="8629650" y="3305175"/>
            <a:ext cx="2368550"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850" fontAlgn="base" hangingPunct="0">
              <a:spcBef>
                <a:spcPts val="850"/>
              </a:spcBef>
              <a:spcAft>
                <a:spcPct val="0"/>
              </a:spcAft>
              <a:defRPr/>
            </a:pPr>
            <a:r>
              <a:rPr lang="es-ES" sz="1200" b="1">
                <a:solidFill>
                  <a:srgbClr val="3B3B3B"/>
                </a:solidFill>
                <a:latin typeface="Lato" charset="0"/>
                <a:cs typeface="Lato" charset="0"/>
                <a:sym typeface="Lato" charset="0"/>
              </a:rPr>
              <a:t>Research</a:t>
            </a:r>
            <a:endParaRPr lang="es-ES" sz="2900">
              <a:solidFill>
                <a:srgbClr val="000000"/>
              </a:solidFill>
              <a:sym typeface="Gill Sans" charset="0"/>
            </a:endParaRPr>
          </a:p>
        </p:txBody>
      </p:sp>
      <p:sp>
        <p:nvSpPr>
          <p:cNvPr id="26" name="AutoShape 8"/>
          <p:cNvSpPr/>
          <p:nvPr/>
        </p:nvSpPr>
        <p:spPr bwMode="auto">
          <a:xfrm>
            <a:off x="8655050" y="4152900"/>
            <a:ext cx="2368550"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850" fontAlgn="base" hangingPunct="0">
              <a:spcBef>
                <a:spcPts val="850"/>
              </a:spcBef>
              <a:spcAft>
                <a:spcPct val="0"/>
              </a:spcAft>
              <a:defRPr/>
            </a:pPr>
            <a:r>
              <a:rPr lang="es-ES" sz="1200" b="1">
                <a:solidFill>
                  <a:srgbClr val="3B3B3B"/>
                </a:solidFill>
                <a:latin typeface="Lato" charset="0"/>
                <a:cs typeface="Lato" charset="0"/>
                <a:sym typeface="Lato" charset="0"/>
              </a:rPr>
              <a:t>Likes</a:t>
            </a:r>
            <a:endParaRPr lang="es-ES" sz="2900">
              <a:solidFill>
                <a:srgbClr val="000000"/>
              </a:solidFill>
              <a:sym typeface="Gill Sans" charset="0"/>
            </a:endParaRPr>
          </a:p>
        </p:txBody>
      </p:sp>
      <p:sp>
        <p:nvSpPr>
          <p:cNvPr id="27" name="AutoShape 9"/>
          <p:cNvSpPr/>
          <p:nvPr/>
        </p:nvSpPr>
        <p:spPr bwMode="auto">
          <a:xfrm>
            <a:off x="8642350" y="3582194"/>
            <a:ext cx="2463800"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850" fontAlgn="base" hangingPunct="0">
              <a:spcBef>
                <a:spcPts val="850"/>
              </a:spcBef>
              <a:spcAft>
                <a:spcPct val="0"/>
              </a:spcAft>
              <a:defRPr/>
            </a:pPr>
            <a:r>
              <a:rPr lang="es-ES" sz="900">
                <a:solidFill>
                  <a:srgbClr val="8A8F99"/>
                </a:solidFill>
                <a:latin typeface="Lato" charset="0"/>
                <a:cs typeface="Lato" charset="0"/>
                <a:sym typeface="Lato" charset="0"/>
              </a:rPr>
              <a:t>Lorem ipsum dolor sit amet, consectetur adipiscing elit. Integer mollis vehicula ligula ut faucibus.</a:t>
            </a:r>
            <a:endParaRPr lang="es-ES" sz="2900">
              <a:solidFill>
                <a:srgbClr val="000000"/>
              </a:solidFill>
              <a:sym typeface="Gill Sans" charset="0"/>
            </a:endParaRPr>
          </a:p>
        </p:txBody>
      </p:sp>
      <p:sp>
        <p:nvSpPr>
          <p:cNvPr id="28" name="AutoShape 10"/>
          <p:cNvSpPr/>
          <p:nvPr/>
        </p:nvSpPr>
        <p:spPr bwMode="auto">
          <a:xfrm>
            <a:off x="8636000" y="2722563"/>
            <a:ext cx="1962150"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850" fontAlgn="base" hangingPunct="0">
              <a:spcBef>
                <a:spcPts val="850"/>
              </a:spcBef>
              <a:spcAft>
                <a:spcPct val="0"/>
              </a:spcAft>
              <a:defRPr/>
            </a:pPr>
            <a:r>
              <a:rPr lang="es-ES" sz="900">
                <a:solidFill>
                  <a:srgbClr val="8A8F99"/>
                </a:solidFill>
                <a:latin typeface="Lato" charset="0"/>
                <a:cs typeface="Lato" charset="0"/>
                <a:sym typeface="Lato" charset="0"/>
              </a:rPr>
              <a:t>Lorem ipsum dolor sit amet, consectetur adipiscing elit. Integer mollis vehicula ligula ut faucibus.</a:t>
            </a:r>
            <a:endParaRPr lang="es-ES" sz="2900">
              <a:solidFill>
                <a:srgbClr val="000000"/>
              </a:solidFill>
              <a:sym typeface="Gill Sans" charset="0"/>
            </a:endParaRPr>
          </a:p>
        </p:txBody>
      </p:sp>
      <p:sp>
        <p:nvSpPr>
          <p:cNvPr id="29" name="AutoShape 11"/>
          <p:cNvSpPr/>
          <p:nvPr/>
        </p:nvSpPr>
        <p:spPr bwMode="auto">
          <a:xfrm>
            <a:off x="8667750" y="4384675"/>
            <a:ext cx="2089150"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850" fontAlgn="base" hangingPunct="0">
              <a:spcBef>
                <a:spcPts val="850"/>
              </a:spcBef>
              <a:spcAft>
                <a:spcPct val="0"/>
              </a:spcAft>
              <a:defRPr/>
            </a:pPr>
            <a:r>
              <a:rPr lang="es-ES" sz="900">
                <a:solidFill>
                  <a:srgbClr val="8A8F99"/>
                </a:solidFill>
                <a:latin typeface="Lato" charset="0"/>
                <a:cs typeface="Lato" charset="0"/>
                <a:sym typeface="Lato" charset="0"/>
              </a:rPr>
              <a:t>Lorem ipsum dolor sit amet, consectetur adipiscing elit. Integer mollis vehicula ligula ut faucibus.</a:t>
            </a:r>
            <a:endParaRPr lang="es-ES" sz="2900">
              <a:solidFill>
                <a:srgbClr val="000000"/>
              </a:solidFill>
              <a:sym typeface="Gill Sans" charset="0"/>
            </a:endParaRPr>
          </a:p>
        </p:txBody>
      </p:sp>
      <p:sp>
        <p:nvSpPr>
          <p:cNvPr id="30" name="AutoShape 12"/>
          <p:cNvSpPr/>
          <p:nvPr/>
        </p:nvSpPr>
        <p:spPr bwMode="auto">
          <a:xfrm>
            <a:off x="8655050" y="5022850"/>
            <a:ext cx="2368550"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850" fontAlgn="base" hangingPunct="0">
              <a:spcBef>
                <a:spcPts val="850"/>
              </a:spcBef>
              <a:spcAft>
                <a:spcPct val="0"/>
              </a:spcAft>
              <a:defRPr/>
            </a:pPr>
            <a:r>
              <a:rPr lang="es-ES" sz="1200" b="1">
                <a:solidFill>
                  <a:srgbClr val="3B3B3B"/>
                </a:solidFill>
                <a:latin typeface="Lato" charset="0"/>
                <a:cs typeface="Lato" charset="0"/>
                <a:sym typeface="Lato" charset="0"/>
              </a:rPr>
              <a:t>Shares</a:t>
            </a:r>
            <a:endParaRPr lang="es-ES" sz="2900">
              <a:solidFill>
                <a:srgbClr val="000000"/>
              </a:solidFill>
              <a:sym typeface="Gill Sans" charset="0"/>
            </a:endParaRPr>
          </a:p>
        </p:txBody>
      </p:sp>
      <p:sp>
        <p:nvSpPr>
          <p:cNvPr id="31" name="AutoShape 13"/>
          <p:cNvSpPr/>
          <p:nvPr/>
        </p:nvSpPr>
        <p:spPr bwMode="auto">
          <a:xfrm>
            <a:off x="8667750" y="5254625"/>
            <a:ext cx="2089150"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850" fontAlgn="base" hangingPunct="0">
              <a:spcBef>
                <a:spcPts val="850"/>
              </a:spcBef>
              <a:spcAft>
                <a:spcPct val="0"/>
              </a:spcAft>
              <a:defRPr/>
            </a:pPr>
            <a:r>
              <a:rPr lang="es-ES" sz="900">
                <a:solidFill>
                  <a:srgbClr val="8A8F99"/>
                </a:solidFill>
                <a:latin typeface="Lato" charset="0"/>
                <a:cs typeface="Lato" charset="0"/>
                <a:sym typeface="Lato" charset="0"/>
              </a:rPr>
              <a:t>Lorem ipsum dolor sit amet, consectetur adipiscing elit. Integer mollis vehicula ligula ut faucibus.</a:t>
            </a:r>
            <a:endParaRPr lang="es-ES" sz="2900">
              <a:solidFill>
                <a:srgbClr val="000000"/>
              </a:solidFill>
              <a:sym typeface="Gill Sans" charset="0"/>
            </a:endParaRPr>
          </a:p>
        </p:txBody>
      </p:sp>
      <p:graphicFrame>
        <p:nvGraphicFramePr>
          <p:cNvPr id="35" name="图表 34"/>
          <p:cNvGraphicFramePr/>
          <p:nvPr/>
        </p:nvGraphicFramePr>
        <p:xfrm>
          <a:off x="648292" y="1559859"/>
          <a:ext cx="7137555" cy="4892450"/>
        </p:xfrm>
        <a:graphic>
          <a:graphicData uri="http://schemas.openxmlformats.org/drawingml/2006/chart">
            <c:chart xmlns:c="http://schemas.openxmlformats.org/drawingml/2006/chart" xmlns:r="http://schemas.openxmlformats.org/officeDocument/2006/relationships" r:id="rId1"/>
          </a:graphicData>
        </a:graphic>
      </p:graphicFrame>
      <p:sp>
        <p:nvSpPr>
          <p:cNvPr id="38" name="椭圆 37"/>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叁</a:t>
            </a:r>
            <a:endParaRPr lang="zh-CN" altLang="en-US">
              <a:latin typeface="华文行楷" panose="02010800040101010101" charset="-122"/>
              <a:ea typeface="华文行楷" panose="02010800040101010101" charset="-122"/>
            </a:endParaRPr>
          </a:p>
        </p:txBody>
      </p:sp>
      <p:sp>
        <p:nvSpPr>
          <p:cNvPr id="39" name="文本框 38"/>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5">
                                            <p:graphicEl>
                                              <a:chart seriesIdx="-3" categoryIdx="-3" bldStep="gridLegend"/>
                                            </p:graphicEl>
                                          </p:spTgt>
                                        </p:tgtEl>
                                        <p:attrNameLst>
                                          <p:attrName>style.visibility</p:attrName>
                                        </p:attrNameLst>
                                      </p:cBhvr>
                                      <p:to>
                                        <p:strVal val="visible"/>
                                      </p:to>
                                    </p:set>
                                    <p:animEffect transition="in" filter="wipe(down)">
                                      <p:cBhvr>
                                        <p:cTn id="7" dur="500"/>
                                        <p:tgtEl>
                                          <p:spTgt spid="35">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5">
                                            <p:graphicEl>
                                              <a:chart seriesIdx="0" categoryIdx="-4" bldStep="series"/>
                                            </p:graphicEl>
                                          </p:spTgt>
                                        </p:tgtEl>
                                        <p:attrNameLst>
                                          <p:attrName>style.visibility</p:attrName>
                                        </p:attrNameLst>
                                      </p:cBhvr>
                                      <p:to>
                                        <p:strVal val="visible"/>
                                      </p:to>
                                    </p:set>
                                    <p:animEffect transition="in" filter="wipe(down)">
                                      <p:cBhvr>
                                        <p:cTn id="11" dur="500"/>
                                        <p:tgtEl>
                                          <p:spTgt spid="35">
                                            <p:graphicEl>
                                              <a:chart seriesIdx="0" categoryIdx="-4" bldStep="series"/>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5">
                                            <p:graphicEl>
                                              <a:chart seriesIdx="1" categoryIdx="-4" bldStep="series"/>
                                            </p:graphicEl>
                                          </p:spTgt>
                                        </p:tgtEl>
                                        <p:attrNameLst>
                                          <p:attrName>style.visibility</p:attrName>
                                        </p:attrNameLst>
                                      </p:cBhvr>
                                      <p:to>
                                        <p:strVal val="visible"/>
                                      </p:to>
                                    </p:set>
                                    <p:animEffect transition="in" filter="wipe(down)">
                                      <p:cBhvr>
                                        <p:cTn id="15" dur="500"/>
                                        <p:tgtEl>
                                          <p:spTgt spid="35">
                                            <p:graphicEl>
                                              <a:chart seriesIdx="1" categoryIdx="-4" bldStep="series"/>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5">
                                            <p:graphicEl>
                                              <a:chart seriesIdx="2" categoryIdx="-4" bldStep="series"/>
                                            </p:graphicEl>
                                          </p:spTgt>
                                        </p:tgtEl>
                                        <p:attrNameLst>
                                          <p:attrName>style.visibility</p:attrName>
                                        </p:attrNameLst>
                                      </p:cBhvr>
                                      <p:to>
                                        <p:strVal val="visible"/>
                                      </p:to>
                                    </p:set>
                                    <p:animEffect transition="in" filter="wipe(down)">
                                      <p:cBhvr>
                                        <p:cTn id="19" dur="500"/>
                                        <p:tgtEl>
                                          <p:spTgt spid="35">
                                            <p:graphicEl>
                                              <a:chart seriesIdx="2" categoryIdx="-4" bldStep="series"/>
                                            </p:graphic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ssolve">
                                      <p:cBhvr>
                                        <p:cTn id="27" dur="500"/>
                                        <p:tgtEl>
                                          <p:spTgt spid="28"/>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dissolve">
                                      <p:cBhvr>
                                        <p:cTn id="35" dur="500"/>
                                        <p:tgtEl>
                                          <p:spTgt spid="27"/>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dissolve">
                                      <p:cBhvr>
                                        <p:cTn id="47" dur="500"/>
                                        <p:tgtEl>
                                          <p:spTgt spid="30"/>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dissolv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Graphic spid="35" grpId="0">
        <p:bldSub>
          <a:bldChart bld="series"/>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6096000" cy="3176863"/>
          </a:xfrm>
          <a:prstGeom prst="rect">
            <a:avLst/>
          </a:prstGeom>
        </p:spPr>
      </p:pic>
      <p:sp>
        <p:nvSpPr>
          <p:cNvPr id="140" name="文本框 139"/>
          <p:cNvSpPr txBox="1"/>
          <p:nvPr/>
        </p:nvSpPr>
        <p:spPr>
          <a:xfrm>
            <a:off x="5740052" y="2320891"/>
            <a:ext cx="738664" cy="2862322"/>
          </a:xfrm>
          <a:prstGeom prst="rect">
            <a:avLst/>
          </a:prstGeom>
          <a:noFill/>
        </p:spPr>
        <p:txBody>
          <a:bodyPr vert="eaVert" wrap="none" rtlCol="0">
            <a:spAutoFit/>
          </a:bodyPr>
          <a:lstStyle/>
          <a:p>
            <a:r>
              <a:rPr lang="zh-CN" altLang="en-US" sz="3600">
                <a:latin typeface="华文行楷" panose="02010800040101010101" charset="-122"/>
                <a:ea typeface="华文行楷" panose="02010800040101010101" charset="-122"/>
              </a:rPr>
              <a:t>单</a:t>
            </a:r>
            <a:r>
              <a:rPr lang="zh-CN" altLang="en-US" sz="3600" smtClean="0">
                <a:latin typeface="华文行楷" panose="02010800040101010101" charset="-122"/>
                <a:ea typeface="华文行楷" panose="02010800040101010101" charset="-122"/>
              </a:rPr>
              <a:t>击输入标题</a:t>
            </a:r>
            <a:endParaRPr lang="zh-CN" altLang="en-US" sz="3600">
              <a:latin typeface="华文行楷" panose="02010800040101010101" charset="-122"/>
              <a:ea typeface="华文行楷" panose="02010800040101010101" charset="-122"/>
            </a:endParaRPr>
          </a:p>
        </p:txBody>
      </p:sp>
      <p:grpSp>
        <p:nvGrpSpPr>
          <p:cNvPr id="31" name="组合 30"/>
          <p:cNvGrpSpPr/>
          <p:nvPr/>
        </p:nvGrpSpPr>
        <p:grpSpPr>
          <a:xfrm>
            <a:off x="3086035" y="1029594"/>
            <a:ext cx="6165851" cy="5324475"/>
            <a:chOff x="2397125" y="1295400"/>
            <a:chExt cx="6165851" cy="5324475"/>
          </a:xfrm>
          <a:solidFill>
            <a:schemeClr val="accent6"/>
          </a:solidFill>
        </p:grpSpPr>
        <p:sp>
          <p:nvSpPr>
            <p:cNvPr id="32" name="Oval 5"/>
            <p:cNvSpPr>
              <a:spLocks noChangeArrowheads="1"/>
            </p:cNvSpPr>
            <p:nvPr/>
          </p:nvSpPr>
          <p:spPr bwMode="auto">
            <a:xfrm>
              <a:off x="3133725" y="3363913"/>
              <a:ext cx="266700" cy="265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Line 6"/>
            <p:cNvSpPr>
              <a:spLocks noChangeShapeType="1"/>
            </p:cNvSpPr>
            <p:nvPr/>
          </p:nvSpPr>
          <p:spPr bwMode="auto">
            <a:xfrm>
              <a:off x="3257550" y="348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Line 7"/>
            <p:cNvSpPr>
              <a:spLocks noChangeShapeType="1"/>
            </p:cNvSpPr>
            <p:nvPr/>
          </p:nvSpPr>
          <p:spPr bwMode="auto">
            <a:xfrm>
              <a:off x="3257550" y="348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Oval 8"/>
            <p:cNvSpPr>
              <a:spLocks noChangeArrowheads="1"/>
            </p:cNvSpPr>
            <p:nvPr/>
          </p:nvSpPr>
          <p:spPr bwMode="auto">
            <a:xfrm>
              <a:off x="3625850" y="2749550"/>
              <a:ext cx="163513" cy="1635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Line 9"/>
            <p:cNvSpPr>
              <a:spLocks noChangeShapeType="1"/>
            </p:cNvSpPr>
            <p:nvPr/>
          </p:nvSpPr>
          <p:spPr bwMode="auto">
            <a:xfrm>
              <a:off x="3706813" y="28305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Line 10"/>
            <p:cNvSpPr>
              <a:spLocks noChangeShapeType="1"/>
            </p:cNvSpPr>
            <p:nvPr/>
          </p:nvSpPr>
          <p:spPr bwMode="auto">
            <a:xfrm>
              <a:off x="3706813" y="28305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Oval 11"/>
            <p:cNvSpPr>
              <a:spLocks noChangeArrowheads="1"/>
            </p:cNvSpPr>
            <p:nvPr/>
          </p:nvSpPr>
          <p:spPr bwMode="auto">
            <a:xfrm>
              <a:off x="2887663" y="5616575"/>
              <a:ext cx="369888" cy="3683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Line 12"/>
            <p:cNvSpPr>
              <a:spLocks noChangeShapeType="1"/>
            </p:cNvSpPr>
            <p:nvPr/>
          </p:nvSpPr>
          <p:spPr bwMode="auto">
            <a:xfrm>
              <a:off x="3071813" y="58007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Line 13"/>
            <p:cNvSpPr>
              <a:spLocks noChangeShapeType="1"/>
            </p:cNvSpPr>
            <p:nvPr/>
          </p:nvSpPr>
          <p:spPr bwMode="auto">
            <a:xfrm>
              <a:off x="3071813" y="58007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Oval 14"/>
            <p:cNvSpPr>
              <a:spLocks noChangeArrowheads="1"/>
            </p:cNvSpPr>
            <p:nvPr/>
          </p:nvSpPr>
          <p:spPr bwMode="auto">
            <a:xfrm>
              <a:off x="3400425" y="4305300"/>
              <a:ext cx="246063" cy="2460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Line 15"/>
            <p:cNvSpPr>
              <a:spLocks noChangeShapeType="1"/>
            </p:cNvSpPr>
            <p:nvPr/>
          </p:nvSpPr>
          <p:spPr bwMode="auto">
            <a:xfrm>
              <a:off x="3522663" y="4429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Line 16"/>
            <p:cNvSpPr>
              <a:spLocks noChangeShapeType="1"/>
            </p:cNvSpPr>
            <p:nvPr/>
          </p:nvSpPr>
          <p:spPr bwMode="auto">
            <a:xfrm>
              <a:off x="3522663" y="4429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Oval 17"/>
            <p:cNvSpPr>
              <a:spLocks noChangeArrowheads="1"/>
            </p:cNvSpPr>
            <p:nvPr/>
          </p:nvSpPr>
          <p:spPr bwMode="auto">
            <a:xfrm>
              <a:off x="6718300" y="5492750"/>
              <a:ext cx="246063" cy="2460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Line 18"/>
            <p:cNvSpPr>
              <a:spLocks noChangeShapeType="1"/>
            </p:cNvSpPr>
            <p:nvPr/>
          </p:nvSpPr>
          <p:spPr bwMode="auto">
            <a:xfrm>
              <a:off x="6842125" y="5616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Line 19"/>
            <p:cNvSpPr>
              <a:spLocks noChangeShapeType="1"/>
            </p:cNvSpPr>
            <p:nvPr/>
          </p:nvSpPr>
          <p:spPr bwMode="auto">
            <a:xfrm>
              <a:off x="6842125" y="5616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Oval 20"/>
            <p:cNvSpPr>
              <a:spLocks noChangeArrowheads="1"/>
            </p:cNvSpPr>
            <p:nvPr/>
          </p:nvSpPr>
          <p:spPr bwMode="auto">
            <a:xfrm>
              <a:off x="7107238" y="4940300"/>
              <a:ext cx="165100" cy="1635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Line 21"/>
            <p:cNvSpPr>
              <a:spLocks noChangeShapeType="1"/>
            </p:cNvSpPr>
            <p:nvPr/>
          </p:nvSpPr>
          <p:spPr bwMode="auto">
            <a:xfrm>
              <a:off x="7189788" y="50228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Line 22"/>
            <p:cNvSpPr>
              <a:spLocks noChangeShapeType="1"/>
            </p:cNvSpPr>
            <p:nvPr/>
          </p:nvSpPr>
          <p:spPr bwMode="auto">
            <a:xfrm>
              <a:off x="7189788" y="50228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Oval 23"/>
            <p:cNvSpPr>
              <a:spLocks noChangeArrowheads="1"/>
            </p:cNvSpPr>
            <p:nvPr/>
          </p:nvSpPr>
          <p:spPr bwMode="auto">
            <a:xfrm>
              <a:off x="7005638" y="4530725"/>
              <a:ext cx="61913" cy="619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Line 24"/>
            <p:cNvSpPr>
              <a:spLocks noChangeShapeType="1"/>
            </p:cNvSpPr>
            <p:nvPr/>
          </p:nvSpPr>
          <p:spPr bwMode="auto">
            <a:xfrm>
              <a:off x="7046913" y="4572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Line 25"/>
            <p:cNvSpPr>
              <a:spLocks noChangeShapeType="1"/>
            </p:cNvSpPr>
            <p:nvPr/>
          </p:nvSpPr>
          <p:spPr bwMode="auto">
            <a:xfrm>
              <a:off x="7046913" y="4572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Oval 26"/>
            <p:cNvSpPr>
              <a:spLocks noChangeArrowheads="1"/>
            </p:cNvSpPr>
            <p:nvPr/>
          </p:nvSpPr>
          <p:spPr bwMode="auto">
            <a:xfrm>
              <a:off x="7231063" y="4633913"/>
              <a:ext cx="10160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Line 27"/>
            <p:cNvSpPr>
              <a:spLocks noChangeShapeType="1"/>
            </p:cNvSpPr>
            <p:nvPr/>
          </p:nvSpPr>
          <p:spPr bwMode="auto">
            <a:xfrm>
              <a:off x="7292975" y="467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Line 28"/>
            <p:cNvSpPr>
              <a:spLocks noChangeShapeType="1"/>
            </p:cNvSpPr>
            <p:nvPr/>
          </p:nvSpPr>
          <p:spPr bwMode="auto">
            <a:xfrm>
              <a:off x="7292975" y="467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Oval 29"/>
            <p:cNvSpPr>
              <a:spLocks noChangeArrowheads="1"/>
            </p:cNvSpPr>
            <p:nvPr/>
          </p:nvSpPr>
          <p:spPr bwMode="auto">
            <a:xfrm>
              <a:off x="7497763" y="4243388"/>
              <a:ext cx="163513" cy="1651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Line 30"/>
            <p:cNvSpPr>
              <a:spLocks noChangeShapeType="1"/>
            </p:cNvSpPr>
            <p:nvPr/>
          </p:nvSpPr>
          <p:spPr bwMode="auto">
            <a:xfrm>
              <a:off x="7578725" y="43259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Line 31"/>
            <p:cNvSpPr>
              <a:spLocks noChangeShapeType="1"/>
            </p:cNvSpPr>
            <p:nvPr/>
          </p:nvSpPr>
          <p:spPr bwMode="auto">
            <a:xfrm>
              <a:off x="7578725" y="43259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Oval 32"/>
            <p:cNvSpPr>
              <a:spLocks noChangeArrowheads="1"/>
            </p:cNvSpPr>
            <p:nvPr/>
          </p:nvSpPr>
          <p:spPr bwMode="auto">
            <a:xfrm>
              <a:off x="7127875" y="4121150"/>
              <a:ext cx="184150" cy="184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Line 33"/>
            <p:cNvSpPr>
              <a:spLocks noChangeShapeType="1"/>
            </p:cNvSpPr>
            <p:nvPr/>
          </p:nvSpPr>
          <p:spPr bwMode="auto">
            <a:xfrm>
              <a:off x="7231063" y="42243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Line 34"/>
            <p:cNvSpPr>
              <a:spLocks noChangeShapeType="1"/>
            </p:cNvSpPr>
            <p:nvPr/>
          </p:nvSpPr>
          <p:spPr bwMode="auto">
            <a:xfrm>
              <a:off x="7231063" y="42243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Oval 35"/>
            <p:cNvSpPr>
              <a:spLocks noChangeArrowheads="1"/>
            </p:cNvSpPr>
            <p:nvPr/>
          </p:nvSpPr>
          <p:spPr bwMode="auto">
            <a:xfrm>
              <a:off x="7866063" y="1520825"/>
              <a:ext cx="696913" cy="676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Line 36"/>
            <p:cNvSpPr>
              <a:spLocks noChangeShapeType="1"/>
            </p:cNvSpPr>
            <p:nvPr/>
          </p:nvSpPr>
          <p:spPr bwMode="auto">
            <a:xfrm>
              <a:off x="8213725" y="186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Line 37"/>
            <p:cNvSpPr>
              <a:spLocks noChangeShapeType="1"/>
            </p:cNvSpPr>
            <p:nvPr/>
          </p:nvSpPr>
          <p:spPr bwMode="auto">
            <a:xfrm>
              <a:off x="8213725" y="186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Oval 38"/>
            <p:cNvSpPr>
              <a:spLocks noChangeArrowheads="1"/>
            </p:cNvSpPr>
            <p:nvPr/>
          </p:nvSpPr>
          <p:spPr bwMode="auto">
            <a:xfrm>
              <a:off x="7272338" y="1316038"/>
              <a:ext cx="347663" cy="3683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Line 39"/>
            <p:cNvSpPr>
              <a:spLocks noChangeShapeType="1"/>
            </p:cNvSpPr>
            <p:nvPr/>
          </p:nvSpPr>
          <p:spPr bwMode="auto">
            <a:xfrm>
              <a:off x="7456488" y="1500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Line 40"/>
            <p:cNvSpPr>
              <a:spLocks noChangeShapeType="1"/>
            </p:cNvSpPr>
            <p:nvPr/>
          </p:nvSpPr>
          <p:spPr bwMode="auto">
            <a:xfrm>
              <a:off x="7456488" y="1500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Oval 41"/>
            <p:cNvSpPr>
              <a:spLocks noChangeArrowheads="1"/>
            </p:cNvSpPr>
            <p:nvPr/>
          </p:nvSpPr>
          <p:spPr bwMode="auto">
            <a:xfrm>
              <a:off x="7127875" y="2625725"/>
              <a:ext cx="123825" cy="1238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Line 42"/>
            <p:cNvSpPr>
              <a:spLocks noChangeShapeType="1"/>
            </p:cNvSpPr>
            <p:nvPr/>
          </p:nvSpPr>
          <p:spPr bwMode="auto">
            <a:xfrm>
              <a:off x="7189788" y="26876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Line 43"/>
            <p:cNvSpPr>
              <a:spLocks noChangeShapeType="1"/>
            </p:cNvSpPr>
            <p:nvPr/>
          </p:nvSpPr>
          <p:spPr bwMode="auto">
            <a:xfrm>
              <a:off x="7189788" y="26876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Oval 44"/>
            <p:cNvSpPr>
              <a:spLocks noChangeArrowheads="1"/>
            </p:cNvSpPr>
            <p:nvPr/>
          </p:nvSpPr>
          <p:spPr bwMode="auto">
            <a:xfrm>
              <a:off x="8193088" y="2401888"/>
              <a:ext cx="103188"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Line 45"/>
            <p:cNvSpPr>
              <a:spLocks noChangeShapeType="1"/>
            </p:cNvSpPr>
            <p:nvPr/>
          </p:nvSpPr>
          <p:spPr bwMode="auto">
            <a:xfrm>
              <a:off x="8255000"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Line 46"/>
            <p:cNvSpPr>
              <a:spLocks noChangeShapeType="1"/>
            </p:cNvSpPr>
            <p:nvPr/>
          </p:nvSpPr>
          <p:spPr bwMode="auto">
            <a:xfrm>
              <a:off x="8255000"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Oval 47"/>
            <p:cNvSpPr>
              <a:spLocks noChangeArrowheads="1"/>
            </p:cNvSpPr>
            <p:nvPr/>
          </p:nvSpPr>
          <p:spPr bwMode="auto">
            <a:xfrm>
              <a:off x="6329363" y="2462213"/>
              <a:ext cx="123825"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Line 48"/>
            <p:cNvSpPr>
              <a:spLocks noChangeShapeType="1"/>
            </p:cNvSpPr>
            <p:nvPr/>
          </p:nvSpPr>
          <p:spPr bwMode="auto">
            <a:xfrm>
              <a:off x="6391275" y="2524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Line 49"/>
            <p:cNvSpPr>
              <a:spLocks noChangeShapeType="1"/>
            </p:cNvSpPr>
            <p:nvPr/>
          </p:nvSpPr>
          <p:spPr bwMode="auto">
            <a:xfrm>
              <a:off x="6391275" y="2524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Oval 50"/>
            <p:cNvSpPr>
              <a:spLocks noChangeArrowheads="1"/>
            </p:cNvSpPr>
            <p:nvPr/>
          </p:nvSpPr>
          <p:spPr bwMode="auto">
            <a:xfrm>
              <a:off x="6248400" y="1868488"/>
              <a:ext cx="101600"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Line 51"/>
            <p:cNvSpPr>
              <a:spLocks noChangeShapeType="1"/>
            </p:cNvSpPr>
            <p:nvPr/>
          </p:nvSpPr>
          <p:spPr bwMode="auto">
            <a:xfrm>
              <a:off x="6288088" y="19304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Line 52"/>
            <p:cNvSpPr>
              <a:spLocks noChangeShapeType="1"/>
            </p:cNvSpPr>
            <p:nvPr/>
          </p:nvSpPr>
          <p:spPr bwMode="auto">
            <a:xfrm>
              <a:off x="6288088" y="19304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Oval 53"/>
            <p:cNvSpPr>
              <a:spLocks noChangeArrowheads="1"/>
            </p:cNvSpPr>
            <p:nvPr/>
          </p:nvSpPr>
          <p:spPr bwMode="auto">
            <a:xfrm>
              <a:off x="6207125" y="2052638"/>
              <a:ext cx="8096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Line 54"/>
            <p:cNvSpPr>
              <a:spLocks noChangeShapeType="1"/>
            </p:cNvSpPr>
            <p:nvPr/>
          </p:nvSpPr>
          <p:spPr bwMode="auto">
            <a:xfrm>
              <a:off x="6248400" y="20939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Line 55"/>
            <p:cNvSpPr>
              <a:spLocks noChangeShapeType="1"/>
            </p:cNvSpPr>
            <p:nvPr/>
          </p:nvSpPr>
          <p:spPr bwMode="auto">
            <a:xfrm>
              <a:off x="6248400" y="20939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56"/>
            <p:cNvSpPr>
              <a:spLocks noChangeArrowheads="1"/>
            </p:cNvSpPr>
            <p:nvPr/>
          </p:nvSpPr>
          <p:spPr bwMode="auto">
            <a:xfrm>
              <a:off x="6165850" y="2197100"/>
              <a:ext cx="8255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Line 57"/>
            <p:cNvSpPr>
              <a:spLocks noChangeShapeType="1"/>
            </p:cNvSpPr>
            <p:nvPr/>
          </p:nvSpPr>
          <p:spPr bwMode="auto">
            <a:xfrm>
              <a:off x="6207125" y="22367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Line 58"/>
            <p:cNvSpPr>
              <a:spLocks noChangeShapeType="1"/>
            </p:cNvSpPr>
            <p:nvPr/>
          </p:nvSpPr>
          <p:spPr bwMode="auto">
            <a:xfrm>
              <a:off x="6207125" y="22367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Oval 59"/>
            <p:cNvSpPr>
              <a:spLocks noChangeArrowheads="1"/>
            </p:cNvSpPr>
            <p:nvPr/>
          </p:nvSpPr>
          <p:spPr bwMode="auto">
            <a:xfrm>
              <a:off x="6002338" y="2032000"/>
              <a:ext cx="101600"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Line 60"/>
            <p:cNvSpPr>
              <a:spLocks noChangeShapeType="1"/>
            </p:cNvSpPr>
            <p:nvPr/>
          </p:nvSpPr>
          <p:spPr bwMode="auto">
            <a:xfrm>
              <a:off x="6042025" y="207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Line 61"/>
            <p:cNvSpPr>
              <a:spLocks noChangeShapeType="1"/>
            </p:cNvSpPr>
            <p:nvPr/>
          </p:nvSpPr>
          <p:spPr bwMode="auto">
            <a:xfrm>
              <a:off x="6042025" y="207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Oval 62"/>
            <p:cNvSpPr>
              <a:spLocks noChangeArrowheads="1"/>
            </p:cNvSpPr>
            <p:nvPr/>
          </p:nvSpPr>
          <p:spPr bwMode="auto">
            <a:xfrm>
              <a:off x="5305425" y="1684338"/>
              <a:ext cx="122238" cy="122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Line 63"/>
            <p:cNvSpPr>
              <a:spLocks noChangeShapeType="1"/>
            </p:cNvSpPr>
            <p:nvPr/>
          </p:nvSpPr>
          <p:spPr bwMode="auto">
            <a:xfrm>
              <a:off x="5367338" y="17462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Line 64"/>
            <p:cNvSpPr>
              <a:spLocks noChangeShapeType="1"/>
            </p:cNvSpPr>
            <p:nvPr/>
          </p:nvSpPr>
          <p:spPr bwMode="auto">
            <a:xfrm>
              <a:off x="5367338" y="17462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Oval 65"/>
            <p:cNvSpPr>
              <a:spLocks noChangeArrowheads="1"/>
            </p:cNvSpPr>
            <p:nvPr/>
          </p:nvSpPr>
          <p:spPr bwMode="auto">
            <a:xfrm>
              <a:off x="4875213" y="1295400"/>
              <a:ext cx="204788" cy="2047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Line 66"/>
            <p:cNvSpPr>
              <a:spLocks noChangeShapeType="1"/>
            </p:cNvSpPr>
            <p:nvPr/>
          </p:nvSpPr>
          <p:spPr bwMode="auto">
            <a:xfrm>
              <a:off x="4978400" y="1397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Line 67"/>
            <p:cNvSpPr>
              <a:spLocks noChangeShapeType="1"/>
            </p:cNvSpPr>
            <p:nvPr/>
          </p:nvSpPr>
          <p:spPr bwMode="auto">
            <a:xfrm>
              <a:off x="4978400" y="1397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Oval 68"/>
            <p:cNvSpPr>
              <a:spLocks noChangeArrowheads="1"/>
            </p:cNvSpPr>
            <p:nvPr/>
          </p:nvSpPr>
          <p:spPr bwMode="auto">
            <a:xfrm>
              <a:off x="4465638" y="1541463"/>
              <a:ext cx="163513" cy="1635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Line 69"/>
            <p:cNvSpPr>
              <a:spLocks noChangeShapeType="1"/>
            </p:cNvSpPr>
            <p:nvPr/>
          </p:nvSpPr>
          <p:spPr bwMode="auto">
            <a:xfrm>
              <a:off x="4548188" y="16224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Line 70"/>
            <p:cNvSpPr>
              <a:spLocks noChangeShapeType="1"/>
            </p:cNvSpPr>
            <p:nvPr/>
          </p:nvSpPr>
          <p:spPr bwMode="auto">
            <a:xfrm>
              <a:off x="4548188" y="16224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Oval 71"/>
            <p:cNvSpPr>
              <a:spLocks noChangeArrowheads="1"/>
            </p:cNvSpPr>
            <p:nvPr/>
          </p:nvSpPr>
          <p:spPr bwMode="auto">
            <a:xfrm>
              <a:off x="3768725" y="2073275"/>
              <a:ext cx="103188"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Line 72"/>
            <p:cNvSpPr>
              <a:spLocks noChangeShapeType="1"/>
            </p:cNvSpPr>
            <p:nvPr/>
          </p:nvSpPr>
          <p:spPr bwMode="auto">
            <a:xfrm>
              <a:off x="3810000" y="2135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Line 73"/>
            <p:cNvSpPr>
              <a:spLocks noChangeShapeType="1"/>
            </p:cNvSpPr>
            <p:nvPr/>
          </p:nvSpPr>
          <p:spPr bwMode="auto">
            <a:xfrm>
              <a:off x="3810000" y="2135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Oval 74"/>
            <p:cNvSpPr>
              <a:spLocks noChangeArrowheads="1"/>
            </p:cNvSpPr>
            <p:nvPr/>
          </p:nvSpPr>
          <p:spPr bwMode="auto">
            <a:xfrm>
              <a:off x="7537450" y="3629025"/>
              <a:ext cx="103188"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Line 75"/>
            <p:cNvSpPr>
              <a:spLocks noChangeShapeType="1"/>
            </p:cNvSpPr>
            <p:nvPr/>
          </p:nvSpPr>
          <p:spPr bwMode="auto">
            <a:xfrm>
              <a:off x="7599363" y="367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Line 76"/>
            <p:cNvSpPr>
              <a:spLocks noChangeShapeType="1"/>
            </p:cNvSpPr>
            <p:nvPr/>
          </p:nvSpPr>
          <p:spPr bwMode="auto">
            <a:xfrm>
              <a:off x="7599363" y="367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Oval 77"/>
            <p:cNvSpPr>
              <a:spLocks noChangeArrowheads="1"/>
            </p:cNvSpPr>
            <p:nvPr/>
          </p:nvSpPr>
          <p:spPr bwMode="auto">
            <a:xfrm>
              <a:off x="7681913" y="3649663"/>
              <a:ext cx="101600"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Line 78"/>
            <p:cNvSpPr>
              <a:spLocks noChangeShapeType="1"/>
            </p:cNvSpPr>
            <p:nvPr/>
          </p:nvSpPr>
          <p:spPr bwMode="auto">
            <a:xfrm>
              <a:off x="7723188" y="371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Line 79"/>
            <p:cNvSpPr>
              <a:spLocks noChangeShapeType="1"/>
            </p:cNvSpPr>
            <p:nvPr/>
          </p:nvSpPr>
          <p:spPr bwMode="auto">
            <a:xfrm>
              <a:off x="7723188" y="371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0"/>
            <p:cNvSpPr/>
            <p:nvPr/>
          </p:nvSpPr>
          <p:spPr bwMode="auto">
            <a:xfrm>
              <a:off x="2703513" y="1684338"/>
              <a:ext cx="5183188" cy="4751387"/>
            </a:xfrm>
            <a:custGeom>
              <a:avLst/>
              <a:gdLst>
                <a:gd name="T0" fmla="*/ 21 w 253"/>
                <a:gd name="T1" fmla="*/ 60 h 232"/>
                <a:gd name="T2" fmla="*/ 57 w 253"/>
                <a:gd name="T3" fmla="*/ 64 h 232"/>
                <a:gd name="T4" fmla="*/ 77 w 253"/>
                <a:gd name="T5" fmla="*/ 24 h 232"/>
                <a:gd name="T6" fmla="*/ 66 w 253"/>
                <a:gd name="T7" fmla="*/ 15 h 232"/>
                <a:gd name="T8" fmla="*/ 75 w 253"/>
                <a:gd name="T9" fmla="*/ 9 h 232"/>
                <a:gd name="T10" fmla="*/ 91 w 253"/>
                <a:gd name="T11" fmla="*/ 26 h 232"/>
                <a:gd name="T12" fmla="*/ 87 w 253"/>
                <a:gd name="T13" fmla="*/ 40 h 232"/>
                <a:gd name="T14" fmla="*/ 95 w 253"/>
                <a:gd name="T15" fmla="*/ 16 h 232"/>
                <a:gd name="T16" fmla="*/ 98 w 253"/>
                <a:gd name="T17" fmla="*/ 14 h 232"/>
                <a:gd name="T18" fmla="*/ 111 w 253"/>
                <a:gd name="T19" fmla="*/ 23 h 232"/>
                <a:gd name="T20" fmla="*/ 118 w 253"/>
                <a:gd name="T21" fmla="*/ 12 h 232"/>
                <a:gd name="T22" fmla="*/ 122 w 253"/>
                <a:gd name="T23" fmla="*/ 4 h 232"/>
                <a:gd name="T24" fmla="*/ 130 w 253"/>
                <a:gd name="T25" fmla="*/ 34 h 232"/>
                <a:gd name="T26" fmla="*/ 162 w 253"/>
                <a:gd name="T27" fmla="*/ 40 h 232"/>
                <a:gd name="T28" fmla="*/ 190 w 253"/>
                <a:gd name="T29" fmla="*/ 46 h 232"/>
                <a:gd name="T30" fmla="*/ 213 w 253"/>
                <a:gd name="T31" fmla="*/ 30 h 232"/>
                <a:gd name="T32" fmla="*/ 203 w 253"/>
                <a:gd name="T33" fmla="*/ 50 h 232"/>
                <a:gd name="T34" fmla="*/ 210 w 253"/>
                <a:gd name="T35" fmla="*/ 75 h 232"/>
                <a:gd name="T36" fmla="*/ 224 w 253"/>
                <a:gd name="T37" fmla="*/ 63 h 232"/>
                <a:gd name="T38" fmla="*/ 242 w 253"/>
                <a:gd name="T39" fmla="*/ 63 h 232"/>
                <a:gd name="T40" fmla="*/ 226 w 253"/>
                <a:gd name="T41" fmla="*/ 89 h 232"/>
                <a:gd name="T42" fmla="*/ 210 w 253"/>
                <a:gd name="T43" fmla="*/ 78 h 232"/>
                <a:gd name="T44" fmla="*/ 220 w 253"/>
                <a:gd name="T45" fmla="*/ 99 h 232"/>
                <a:gd name="T46" fmla="*/ 216 w 253"/>
                <a:gd name="T47" fmla="*/ 102 h 232"/>
                <a:gd name="T48" fmla="*/ 241 w 253"/>
                <a:gd name="T49" fmla="*/ 106 h 232"/>
                <a:gd name="T50" fmla="*/ 214 w 253"/>
                <a:gd name="T51" fmla="*/ 111 h 232"/>
                <a:gd name="T52" fmla="*/ 221 w 253"/>
                <a:gd name="T53" fmla="*/ 121 h 232"/>
                <a:gd name="T54" fmla="*/ 213 w 253"/>
                <a:gd name="T55" fmla="*/ 132 h 232"/>
                <a:gd name="T56" fmla="*/ 224 w 253"/>
                <a:gd name="T57" fmla="*/ 140 h 232"/>
                <a:gd name="T58" fmla="*/ 208 w 253"/>
                <a:gd name="T59" fmla="*/ 140 h 232"/>
                <a:gd name="T60" fmla="*/ 208 w 253"/>
                <a:gd name="T61" fmla="*/ 154 h 232"/>
                <a:gd name="T62" fmla="*/ 208 w 253"/>
                <a:gd name="T63" fmla="*/ 192 h 232"/>
                <a:gd name="T64" fmla="*/ 195 w 253"/>
                <a:gd name="T65" fmla="*/ 179 h 232"/>
                <a:gd name="T66" fmla="*/ 194 w 253"/>
                <a:gd name="T67" fmla="*/ 180 h 232"/>
                <a:gd name="T68" fmla="*/ 168 w 253"/>
                <a:gd name="T69" fmla="*/ 184 h 232"/>
                <a:gd name="T70" fmla="*/ 171 w 253"/>
                <a:gd name="T71" fmla="*/ 201 h 232"/>
                <a:gd name="T72" fmla="*/ 155 w 253"/>
                <a:gd name="T73" fmla="*/ 186 h 232"/>
                <a:gd name="T74" fmla="*/ 152 w 253"/>
                <a:gd name="T75" fmla="*/ 193 h 232"/>
                <a:gd name="T76" fmla="*/ 140 w 253"/>
                <a:gd name="T77" fmla="*/ 209 h 232"/>
                <a:gd name="T78" fmla="*/ 145 w 253"/>
                <a:gd name="T79" fmla="*/ 191 h 232"/>
                <a:gd name="T80" fmla="*/ 121 w 253"/>
                <a:gd name="T81" fmla="*/ 226 h 232"/>
                <a:gd name="T82" fmla="*/ 122 w 253"/>
                <a:gd name="T83" fmla="*/ 196 h 232"/>
                <a:gd name="T84" fmla="*/ 103 w 253"/>
                <a:gd name="T85" fmla="*/ 193 h 232"/>
                <a:gd name="T86" fmla="*/ 85 w 253"/>
                <a:gd name="T87" fmla="*/ 218 h 232"/>
                <a:gd name="T88" fmla="*/ 71 w 253"/>
                <a:gd name="T89" fmla="*/ 186 h 232"/>
                <a:gd name="T90" fmla="*/ 56 w 253"/>
                <a:gd name="T91" fmla="*/ 218 h 232"/>
                <a:gd name="T92" fmla="*/ 57 w 253"/>
                <a:gd name="T93" fmla="*/ 203 h 232"/>
                <a:gd name="T94" fmla="*/ 65 w 253"/>
                <a:gd name="T95" fmla="*/ 188 h 232"/>
                <a:gd name="T96" fmla="*/ 67 w 253"/>
                <a:gd name="T97" fmla="*/ 169 h 232"/>
                <a:gd name="T98" fmla="*/ 49 w 253"/>
                <a:gd name="T99" fmla="*/ 176 h 232"/>
                <a:gd name="T100" fmla="*/ 39 w 253"/>
                <a:gd name="T101" fmla="*/ 185 h 232"/>
                <a:gd name="T102" fmla="*/ 58 w 253"/>
                <a:gd name="T103" fmla="*/ 142 h 232"/>
                <a:gd name="T104" fmla="*/ 51 w 253"/>
                <a:gd name="T105" fmla="*/ 120 h 232"/>
                <a:gd name="T106" fmla="*/ 29 w 253"/>
                <a:gd name="T107" fmla="*/ 118 h 232"/>
                <a:gd name="T108" fmla="*/ 36 w 253"/>
                <a:gd name="T109" fmla="*/ 114 h 232"/>
                <a:gd name="T110" fmla="*/ 9 w 253"/>
                <a:gd name="T111" fmla="*/ 98 h 232"/>
                <a:gd name="T112" fmla="*/ 31 w 253"/>
                <a:gd name="T113" fmla="*/ 102 h 232"/>
                <a:gd name="T114" fmla="*/ 34 w 253"/>
                <a:gd name="T115" fmla="*/ 68 h 232"/>
                <a:gd name="T116" fmla="*/ 1 w 253"/>
                <a:gd name="T117" fmla="*/ 5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3" h="232">
                  <a:moveTo>
                    <a:pt x="1" y="55"/>
                  </a:moveTo>
                  <a:cubicBezTo>
                    <a:pt x="3" y="51"/>
                    <a:pt x="9" y="54"/>
                    <a:pt x="11" y="56"/>
                  </a:cubicBezTo>
                  <a:cubicBezTo>
                    <a:pt x="12" y="58"/>
                    <a:pt x="14" y="61"/>
                    <a:pt x="21" y="60"/>
                  </a:cubicBezTo>
                  <a:cubicBezTo>
                    <a:pt x="27" y="60"/>
                    <a:pt x="30" y="59"/>
                    <a:pt x="36" y="66"/>
                  </a:cubicBezTo>
                  <a:cubicBezTo>
                    <a:pt x="41" y="73"/>
                    <a:pt x="46" y="79"/>
                    <a:pt x="48" y="74"/>
                  </a:cubicBezTo>
                  <a:cubicBezTo>
                    <a:pt x="51" y="70"/>
                    <a:pt x="56" y="67"/>
                    <a:pt x="57" y="64"/>
                  </a:cubicBezTo>
                  <a:cubicBezTo>
                    <a:pt x="58" y="61"/>
                    <a:pt x="66" y="43"/>
                    <a:pt x="83" y="44"/>
                  </a:cubicBezTo>
                  <a:cubicBezTo>
                    <a:pt x="83" y="39"/>
                    <a:pt x="82" y="35"/>
                    <a:pt x="80" y="33"/>
                  </a:cubicBezTo>
                  <a:cubicBezTo>
                    <a:pt x="78" y="31"/>
                    <a:pt x="77" y="28"/>
                    <a:pt x="77" y="24"/>
                  </a:cubicBezTo>
                  <a:cubicBezTo>
                    <a:pt x="78" y="21"/>
                    <a:pt x="76" y="16"/>
                    <a:pt x="72" y="17"/>
                  </a:cubicBezTo>
                  <a:cubicBezTo>
                    <a:pt x="69" y="18"/>
                    <a:pt x="68" y="20"/>
                    <a:pt x="67" y="19"/>
                  </a:cubicBezTo>
                  <a:cubicBezTo>
                    <a:pt x="66" y="17"/>
                    <a:pt x="66" y="16"/>
                    <a:pt x="66" y="15"/>
                  </a:cubicBezTo>
                  <a:cubicBezTo>
                    <a:pt x="67" y="14"/>
                    <a:pt x="68" y="13"/>
                    <a:pt x="66" y="12"/>
                  </a:cubicBezTo>
                  <a:cubicBezTo>
                    <a:pt x="65" y="12"/>
                    <a:pt x="65" y="9"/>
                    <a:pt x="68" y="10"/>
                  </a:cubicBezTo>
                  <a:cubicBezTo>
                    <a:pt x="69" y="7"/>
                    <a:pt x="74" y="7"/>
                    <a:pt x="75" y="9"/>
                  </a:cubicBezTo>
                  <a:cubicBezTo>
                    <a:pt x="77" y="12"/>
                    <a:pt x="75" y="18"/>
                    <a:pt x="81" y="19"/>
                  </a:cubicBezTo>
                  <a:cubicBezTo>
                    <a:pt x="86" y="20"/>
                    <a:pt x="89" y="24"/>
                    <a:pt x="92" y="25"/>
                  </a:cubicBezTo>
                  <a:cubicBezTo>
                    <a:pt x="91" y="26"/>
                    <a:pt x="91" y="26"/>
                    <a:pt x="91" y="26"/>
                  </a:cubicBezTo>
                  <a:cubicBezTo>
                    <a:pt x="87" y="24"/>
                    <a:pt x="87" y="24"/>
                    <a:pt x="87" y="24"/>
                  </a:cubicBezTo>
                  <a:cubicBezTo>
                    <a:pt x="87" y="27"/>
                    <a:pt x="86" y="29"/>
                    <a:pt x="86" y="31"/>
                  </a:cubicBezTo>
                  <a:cubicBezTo>
                    <a:pt x="85" y="32"/>
                    <a:pt x="85" y="38"/>
                    <a:pt x="87" y="40"/>
                  </a:cubicBezTo>
                  <a:cubicBezTo>
                    <a:pt x="88" y="39"/>
                    <a:pt x="89" y="36"/>
                    <a:pt x="90" y="31"/>
                  </a:cubicBezTo>
                  <a:cubicBezTo>
                    <a:pt x="90" y="25"/>
                    <a:pt x="93" y="24"/>
                    <a:pt x="95" y="23"/>
                  </a:cubicBezTo>
                  <a:cubicBezTo>
                    <a:pt x="97" y="21"/>
                    <a:pt x="96" y="17"/>
                    <a:pt x="95" y="16"/>
                  </a:cubicBezTo>
                  <a:cubicBezTo>
                    <a:pt x="94" y="14"/>
                    <a:pt x="91" y="13"/>
                    <a:pt x="91" y="11"/>
                  </a:cubicBezTo>
                  <a:cubicBezTo>
                    <a:pt x="91" y="9"/>
                    <a:pt x="93" y="5"/>
                    <a:pt x="95" y="8"/>
                  </a:cubicBezTo>
                  <a:cubicBezTo>
                    <a:pt x="97" y="10"/>
                    <a:pt x="98" y="12"/>
                    <a:pt x="98" y="14"/>
                  </a:cubicBezTo>
                  <a:cubicBezTo>
                    <a:pt x="98" y="17"/>
                    <a:pt x="98" y="16"/>
                    <a:pt x="100" y="15"/>
                  </a:cubicBezTo>
                  <a:cubicBezTo>
                    <a:pt x="101" y="15"/>
                    <a:pt x="107" y="14"/>
                    <a:pt x="109" y="16"/>
                  </a:cubicBezTo>
                  <a:cubicBezTo>
                    <a:pt x="110" y="18"/>
                    <a:pt x="111" y="20"/>
                    <a:pt x="111" y="23"/>
                  </a:cubicBezTo>
                  <a:cubicBezTo>
                    <a:pt x="111" y="26"/>
                    <a:pt x="114" y="30"/>
                    <a:pt x="116" y="26"/>
                  </a:cubicBezTo>
                  <a:cubicBezTo>
                    <a:pt x="117" y="25"/>
                    <a:pt x="118" y="24"/>
                    <a:pt x="119" y="25"/>
                  </a:cubicBezTo>
                  <a:cubicBezTo>
                    <a:pt x="120" y="23"/>
                    <a:pt x="118" y="14"/>
                    <a:pt x="118" y="12"/>
                  </a:cubicBezTo>
                  <a:cubicBezTo>
                    <a:pt x="119" y="10"/>
                    <a:pt x="118" y="9"/>
                    <a:pt x="116" y="7"/>
                  </a:cubicBezTo>
                  <a:cubicBezTo>
                    <a:pt x="115" y="5"/>
                    <a:pt x="115" y="0"/>
                    <a:pt x="118" y="0"/>
                  </a:cubicBezTo>
                  <a:cubicBezTo>
                    <a:pt x="121" y="0"/>
                    <a:pt x="122" y="2"/>
                    <a:pt x="122" y="4"/>
                  </a:cubicBezTo>
                  <a:cubicBezTo>
                    <a:pt x="122" y="6"/>
                    <a:pt x="121" y="7"/>
                    <a:pt x="121" y="11"/>
                  </a:cubicBezTo>
                  <a:cubicBezTo>
                    <a:pt x="122" y="15"/>
                    <a:pt x="123" y="23"/>
                    <a:pt x="122" y="25"/>
                  </a:cubicBezTo>
                  <a:cubicBezTo>
                    <a:pt x="122" y="28"/>
                    <a:pt x="123" y="36"/>
                    <a:pt x="130" y="34"/>
                  </a:cubicBezTo>
                  <a:cubicBezTo>
                    <a:pt x="138" y="33"/>
                    <a:pt x="136" y="28"/>
                    <a:pt x="136" y="24"/>
                  </a:cubicBezTo>
                  <a:cubicBezTo>
                    <a:pt x="136" y="20"/>
                    <a:pt x="138" y="15"/>
                    <a:pt x="143" y="15"/>
                  </a:cubicBezTo>
                  <a:cubicBezTo>
                    <a:pt x="147" y="15"/>
                    <a:pt x="156" y="20"/>
                    <a:pt x="162" y="40"/>
                  </a:cubicBezTo>
                  <a:cubicBezTo>
                    <a:pt x="164" y="40"/>
                    <a:pt x="168" y="41"/>
                    <a:pt x="169" y="42"/>
                  </a:cubicBezTo>
                  <a:cubicBezTo>
                    <a:pt x="171" y="43"/>
                    <a:pt x="175" y="43"/>
                    <a:pt x="178" y="43"/>
                  </a:cubicBezTo>
                  <a:cubicBezTo>
                    <a:pt x="180" y="42"/>
                    <a:pt x="185" y="41"/>
                    <a:pt x="190" y="46"/>
                  </a:cubicBezTo>
                  <a:cubicBezTo>
                    <a:pt x="193" y="48"/>
                    <a:pt x="197" y="48"/>
                    <a:pt x="199" y="48"/>
                  </a:cubicBezTo>
                  <a:cubicBezTo>
                    <a:pt x="201" y="45"/>
                    <a:pt x="208" y="36"/>
                    <a:pt x="210" y="34"/>
                  </a:cubicBezTo>
                  <a:cubicBezTo>
                    <a:pt x="211" y="32"/>
                    <a:pt x="211" y="29"/>
                    <a:pt x="213" y="30"/>
                  </a:cubicBezTo>
                  <a:cubicBezTo>
                    <a:pt x="215" y="31"/>
                    <a:pt x="213" y="32"/>
                    <a:pt x="212" y="33"/>
                  </a:cubicBezTo>
                  <a:cubicBezTo>
                    <a:pt x="210" y="35"/>
                    <a:pt x="207" y="39"/>
                    <a:pt x="205" y="43"/>
                  </a:cubicBezTo>
                  <a:cubicBezTo>
                    <a:pt x="202" y="46"/>
                    <a:pt x="200" y="49"/>
                    <a:pt x="203" y="50"/>
                  </a:cubicBezTo>
                  <a:cubicBezTo>
                    <a:pt x="207" y="50"/>
                    <a:pt x="213" y="52"/>
                    <a:pt x="215" y="54"/>
                  </a:cubicBezTo>
                  <a:cubicBezTo>
                    <a:pt x="217" y="56"/>
                    <a:pt x="220" y="62"/>
                    <a:pt x="216" y="65"/>
                  </a:cubicBezTo>
                  <a:cubicBezTo>
                    <a:pt x="213" y="68"/>
                    <a:pt x="207" y="72"/>
                    <a:pt x="210" y="75"/>
                  </a:cubicBezTo>
                  <a:cubicBezTo>
                    <a:pt x="212" y="77"/>
                    <a:pt x="213" y="76"/>
                    <a:pt x="214" y="75"/>
                  </a:cubicBezTo>
                  <a:cubicBezTo>
                    <a:pt x="215" y="74"/>
                    <a:pt x="217" y="73"/>
                    <a:pt x="219" y="73"/>
                  </a:cubicBezTo>
                  <a:cubicBezTo>
                    <a:pt x="222" y="73"/>
                    <a:pt x="226" y="65"/>
                    <a:pt x="224" y="63"/>
                  </a:cubicBezTo>
                  <a:cubicBezTo>
                    <a:pt x="223" y="60"/>
                    <a:pt x="221" y="55"/>
                    <a:pt x="225" y="53"/>
                  </a:cubicBezTo>
                  <a:cubicBezTo>
                    <a:pt x="228" y="51"/>
                    <a:pt x="232" y="52"/>
                    <a:pt x="234" y="56"/>
                  </a:cubicBezTo>
                  <a:cubicBezTo>
                    <a:pt x="236" y="60"/>
                    <a:pt x="240" y="61"/>
                    <a:pt x="242" y="63"/>
                  </a:cubicBezTo>
                  <a:cubicBezTo>
                    <a:pt x="244" y="64"/>
                    <a:pt x="253" y="71"/>
                    <a:pt x="247" y="78"/>
                  </a:cubicBezTo>
                  <a:cubicBezTo>
                    <a:pt x="241" y="85"/>
                    <a:pt x="236" y="83"/>
                    <a:pt x="234" y="83"/>
                  </a:cubicBezTo>
                  <a:cubicBezTo>
                    <a:pt x="232" y="83"/>
                    <a:pt x="226" y="81"/>
                    <a:pt x="226" y="89"/>
                  </a:cubicBezTo>
                  <a:cubicBezTo>
                    <a:pt x="226" y="92"/>
                    <a:pt x="221" y="95"/>
                    <a:pt x="218" y="94"/>
                  </a:cubicBezTo>
                  <a:cubicBezTo>
                    <a:pt x="216" y="93"/>
                    <a:pt x="210" y="89"/>
                    <a:pt x="213" y="83"/>
                  </a:cubicBezTo>
                  <a:cubicBezTo>
                    <a:pt x="216" y="77"/>
                    <a:pt x="213" y="77"/>
                    <a:pt x="210" y="78"/>
                  </a:cubicBezTo>
                  <a:cubicBezTo>
                    <a:pt x="206" y="79"/>
                    <a:pt x="202" y="80"/>
                    <a:pt x="205" y="85"/>
                  </a:cubicBezTo>
                  <a:cubicBezTo>
                    <a:pt x="208" y="90"/>
                    <a:pt x="208" y="96"/>
                    <a:pt x="213" y="96"/>
                  </a:cubicBezTo>
                  <a:cubicBezTo>
                    <a:pt x="217" y="96"/>
                    <a:pt x="217" y="100"/>
                    <a:pt x="220" y="99"/>
                  </a:cubicBezTo>
                  <a:cubicBezTo>
                    <a:pt x="223" y="99"/>
                    <a:pt x="232" y="99"/>
                    <a:pt x="233" y="99"/>
                  </a:cubicBezTo>
                  <a:cubicBezTo>
                    <a:pt x="231" y="100"/>
                    <a:pt x="225" y="103"/>
                    <a:pt x="223" y="103"/>
                  </a:cubicBezTo>
                  <a:cubicBezTo>
                    <a:pt x="221" y="102"/>
                    <a:pt x="219" y="100"/>
                    <a:pt x="216" y="102"/>
                  </a:cubicBezTo>
                  <a:cubicBezTo>
                    <a:pt x="214" y="104"/>
                    <a:pt x="210" y="106"/>
                    <a:pt x="216" y="106"/>
                  </a:cubicBezTo>
                  <a:cubicBezTo>
                    <a:pt x="222" y="106"/>
                    <a:pt x="232" y="106"/>
                    <a:pt x="233" y="105"/>
                  </a:cubicBezTo>
                  <a:cubicBezTo>
                    <a:pt x="235" y="103"/>
                    <a:pt x="241" y="103"/>
                    <a:pt x="241" y="106"/>
                  </a:cubicBezTo>
                  <a:cubicBezTo>
                    <a:pt x="241" y="109"/>
                    <a:pt x="238" y="109"/>
                    <a:pt x="237" y="109"/>
                  </a:cubicBezTo>
                  <a:cubicBezTo>
                    <a:pt x="235" y="109"/>
                    <a:pt x="234" y="107"/>
                    <a:pt x="230" y="107"/>
                  </a:cubicBezTo>
                  <a:cubicBezTo>
                    <a:pt x="227" y="107"/>
                    <a:pt x="213" y="106"/>
                    <a:pt x="214" y="111"/>
                  </a:cubicBezTo>
                  <a:cubicBezTo>
                    <a:pt x="214" y="115"/>
                    <a:pt x="213" y="118"/>
                    <a:pt x="217" y="119"/>
                  </a:cubicBezTo>
                  <a:cubicBezTo>
                    <a:pt x="221" y="120"/>
                    <a:pt x="221" y="120"/>
                    <a:pt x="221" y="120"/>
                  </a:cubicBezTo>
                  <a:cubicBezTo>
                    <a:pt x="222" y="120"/>
                    <a:pt x="221" y="121"/>
                    <a:pt x="221" y="121"/>
                  </a:cubicBezTo>
                  <a:cubicBezTo>
                    <a:pt x="215" y="120"/>
                    <a:pt x="215" y="120"/>
                    <a:pt x="215" y="120"/>
                  </a:cubicBezTo>
                  <a:cubicBezTo>
                    <a:pt x="212" y="120"/>
                    <a:pt x="211" y="122"/>
                    <a:pt x="210" y="125"/>
                  </a:cubicBezTo>
                  <a:cubicBezTo>
                    <a:pt x="209" y="128"/>
                    <a:pt x="207" y="131"/>
                    <a:pt x="213" y="132"/>
                  </a:cubicBezTo>
                  <a:cubicBezTo>
                    <a:pt x="215" y="132"/>
                    <a:pt x="219" y="132"/>
                    <a:pt x="223" y="131"/>
                  </a:cubicBezTo>
                  <a:cubicBezTo>
                    <a:pt x="227" y="130"/>
                    <a:pt x="230" y="134"/>
                    <a:pt x="229" y="136"/>
                  </a:cubicBezTo>
                  <a:cubicBezTo>
                    <a:pt x="229" y="138"/>
                    <a:pt x="226" y="141"/>
                    <a:pt x="224" y="140"/>
                  </a:cubicBezTo>
                  <a:cubicBezTo>
                    <a:pt x="222" y="139"/>
                    <a:pt x="219" y="135"/>
                    <a:pt x="216" y="135"/>
                  </a:cubicBezTo>
                  <a:cubicBezTo>
                    <a:pt x="212" y="134"/>
                    <a:pt x="207" y="132"/>
                    <a:pt x="206" y="135"/>
                  </a:cubicBezTo>
                  <a:cubicBezTo>
                    <a:pt x="204" y="138"/>
                    <a:pt x="207" y="139"/>
                    <a:pt x="208" y="140"/>
                  </a:cubicBezTo>
                  <a:cubicBezTo>
                    <a:pt x="204" y="140"/>
                    <a:pt x="198" y="147"/>
                    <a:pt x="204" y="150"/>
                  </a:cubicBezTo>
                  <a:cubicBezTo>
                    <a:pt x="210" y="153"/>
                    <a:pt x="215" y="156"/>
                    <a:pt x="214" y="157"/>
                  </a:cubicBezTo>
                  <a:cubicBezTo>
                    <a:pt x="213" y="158"/>
                    <a:pt x="211" y="156"/>
                    <a:pt x="208" y="154"/>
                  </a:cubicBezTo>
                  <a:cubicBezTo>
                    <a:pt x="206" y="152"/>
                    <a:pt x="202" y="148"/>
                    <a:pt x="202" y="152"/>
                  </a:cubicBezTo>
                  <a:cubicBezTo>
                    <a:pt x="202" y="156"/>
                    <a:pt x="204" y="164"/>
                    <a:pt x="205" y="168"/>
                  </a:cubicBezTo>
                  <a:cubicBezTo>
                    <a:pt x="205" y="171"/>
                    <a:pt x="207" y="187"/>
                    <a:pt x="208" y="192"/>
                  </a:cubicBezTo>
                  <a:cubicBezTo>
                    <a:pt x="208" y="192"/>
                    <a:pt x="205" y="180"/>
                    <a:pt x="200" y="177"/>
                  </a:cubicBezTo>
                  <a:cubicBezTo>
                    <a:pt x="198" y="176"/>
                    <a:pt x="197" y="174"/>
                    <a:pt x="197" y="177"/>
                  </a:cubicBezTo>
                  <a:cubicBezTo>
                    <a:pt x="194" y="177"/>
                    <a:pt x="194" y="178"/>
                    <a:pt x="195" y="179"/>
                  </a:cubicBezTo>
                  <a:cubicBezTo>
                    <a:pt x="197" y="179"/>
                    <a:pt x="198" y="180"/>
                    <a:pt x="197" y="181"/>
                  </a:cubicBezTo>
                  <a:cubicBezTo>
                    <a:pt x="202" y="189"/>
                    <a:pt x="202" y="189"/>
                    <a:pt x="202" y="189"/>
                  </a:cubicBezTo>
                  <a:cubicBezTo>
                    <a:pt x="194" y="180"/>
                    <a:pt x="194" y="180"/>
                    <a:pt x="194" y="180"/>
                  </a:cubicBezTo>
                  <a:cubicBezTo>
                    <a:pt x="192" y="179"/>
                    <a:pt x="191" y="177"/>
                    <a:pt x="188" y="179"/>
                  </a:cubicBezTo>
                  <a:cubicBezTo>
                    <a:pt x="186" y="182"/>
                    <a:pt x="183" y="183"/>
                    <a:pt x="180" y="179"/>
                  </a:cubicBezTo>
                  <a:cubicBezTo>
                    <a:pt x="177" y="176"/>
                    <a:pt x="165" y="177"/>
                    <a:pt x="168" y="184"/>
                  </a:cubicBezTo>
                  <a:cubicBezTo>
                    <a:pt x="170" y="192"/>
                    <a:pt x="172" y="196"/>
                    <a:pt x="173" y="199"/>
                  </a:cubicBezTo>
                  <a:cubicBezTo>
                    <a:pt x="174" y="201"/>
                    <a:pt x="178" y="209"/>
                    <a:pt x="175" y="210"/>
                  </a:cubicBezTo>
                  <a:cubicBezTo>
                    <a:pt x="173" y="211"/>
                    <a:pt x="172" y="204"/>
                    <a:pt x="171" y="201"/>
                  </a:cubicBezTo>
                  <a:cubicBezTo>
                    <a:pt x="170" y="198"/>
                    <a:pt x="169" y="195"/>
                    <a:pt x="167" y="193"/>
                  </a:cubicBezTo>
                  <a:cubicBezTo>
                    <a:pt x="165" y="191"/>
                    <a:pt x="163" y="186"/>
                    <a:pt x="163" y="184"/>
                  </a:cubicBezTo>
                  <a:cubicBezTo>
                    <a:pt x="160" y="182"/>
                    <a:pt x="155" y="183"/>
                    <a:pt x="155" y="186"/>
                  </a:cubicBezTo>
                  <a:cubicBezTo>
                    <a:pt x="155" y="189"/>
                    <a:pt x="152" y="195"/>
                    <a:pt x="157" y="200"/>
                  </a:cubicBezTo>
                  <a:cubicBezTo>
                    <a:pt x="159" y="201"/>
                    <a:pt x="158" y="203"/>
                    <a:pt x="157" y="202"/>
                  </a:cubicBezTo>
                  <a:cubicBezTo>
                    <a:pt x="155" y="200"/>
                    <a:pt x="152" y="196"/>
                    <a:pt x="152" y="193"/>
                  </a:cubicBezTo>
                  <a:cubicBezTo>
                    <a:pt x="152" y="191"/>
                    <a:pt x="152" y="188"/>
                    <a:pt x="149" y="188"/>
                  </a:cubicBezTo>
                  <a:cubicBezTo>
                    <a:pt x="146" y="187"/>
                    <a:pt x="144" y="189"/>
                    <a:pt x="146" y="193"/>
                  </a:cubicBezTo>
                  <a:cubicBezTo>
                    <a:pt x="149" y="196"/>
                    <a:pt x="150" y="208"/>
                    <a:pt x="140" y="209"/>
                  </a:cubicBezTo>
                  <a:cubicBezTo>
                    <a:pt x="136" y="209"/>
                    <a:pt x="134" y="206"/>
                    <a:pt x="134" y="203"/>
                  </a:cubicBezTo>
                  <a:cubicBezTo>
                    <a:pt x="135" y="201"/>
                    <a:pt x="136" y="197"/>
                    <a:pt x="140" y="197"/>
                  </a:cubicBezTo>
                  <a:cubicBezTo>
                    <a:pt x="145" y="197"/>
                    <a:pt x="146" y="192"/>
                    <a:pt x="145" y="191"/>
                  </a:cubicBezTo>
                  <a:cubicBezTo>
                    <a:pt x="144" y="190"/>
                    <a:pt x="139" y="188"/>
                    <a:pt x="133" y="194"/>
                  </a:cubicBezTo>
                  <a:cubicBezTo>
                    <a:pt x="130" y="196"/>
                    <a:pt x="126" y="201"/>
                    <a:pt x="124" y="204"/>
                  </a:cubicBezTo>
                  <a:cubicBezTo>
                    <a:pt x="123" y="208"/>
                    <a:pt x="123" y="222"/>
                    <a:pt x="121" y="226"/>
                  </a:cubicBezTo>
                  <a:cubicBezTo>
                    <a:pt x="120" y="231"/>
                    <a:pt x="116" y="232"/>
                    <a:pt x="111" y="227"/>
                  </a:cubicBezTo>
                  <a:cubicBezTo>
                    <a:pt x="106" y="222"/>
                    <a:pt x="110" y="216"/>
                    <a:pt x="113" y="213"/>
                  </a:cubicBezTo>
                  <a:cubicBezTo>
                    <a:pt x="115" y="209"/>
                    <a:pt x="121" y="199"/>
                    <a:pt x="122" y="196"/>
                  </a:cubicBezTo>
                  <a:cubicBezTo>
                    <a:pt x="122" y="193"/>
                    <a:pt x="122" y="188"/>
                    <a:pt x="118" y="189"/>
                  </a:cubicBezTo>
                  <a:cubicBezTo>
                    <a:pt x="114" y="189"/>
                    <a:pt x="114" y="192"/>
                    <a:pt x="111" y="191"/>
                  </a:cubicBezTo>
                  <a:cubicBezTo>
                    <a:pt x="108" y="191"/>
                    <a:pt x="105" y="189"/>
                    <a:pt x="103" y="193"/>
                  </a:cubicBezTo>
                  <a:cubicBezTo>
                    <a:pt x="100" y="198"/>
                    <a:pt x="97" y="199"/>
                    <a:pt x="94" y="200"/>
                  </a:cubicBezTo>
                  <a:cubicBezTo>
                    <a:pt x="86" y="218"/>
                    <a:pt x="86" y="218"/>
                    <a:pt x="86" y="218"/>
                  </a:cubicBezTo>
                  <a:cubicBezTo>
                    <a:pt x="85" y="220"/>
                    <a:pt x="84" y="219"/>
                    <a:pt x="85" y="218"/>
                  </a:cubicBezTo>
                  <a:cubicBezTo>
                    <a:pt x="86" y="216"/>
                    <a:pt x="93" y="199"/>
                    <a:pt x="93" y="199"/>
                  </a:cubicBezTo>
                  <a:cubicBezTo>
                    <a:pt x="92" y="196"/>
                    <a:pt x="91" y="190"/>
                    <a:pt x="91" y="188"/>
                  </a:cubicBezTo>
                  <a:cubicBezTo>
                    <a:pt x="90" y="184"/>
                    <a:pt x="84" y="179"/>
                    <a:pt x="71" y="186"/>
                  </a:cubicBezTo>
                  <a:cubicBezTo>
                    <a:pt x="67" y="188"/>
                    <a:pt x="67" y="190"/>
                    <a:pt x="67" y="193"/>
                  </a:cubicBezTo>
                  <a:cubicBezTo>
                    <a:pt x="67" y="196"/>
                    <a:pt x="67" y="202"/>
                    <a:pt x="61" y="206"/>
                  </a:cubicBezTo>
                  <a:cubicBezTo>
                    <a:pt x="54" y="209"/>
                    <a:pt x="54" y="213"/>
                    <a:pt x="56" y="218"/>
                  </a:cubicBezTo>
                  <a:cubicBezTo>
                    <a:pt x="57" y="223"/>
                    <a:pt x="54" y="228"/>
                    <a:pt x="50" y="229"/>
                  </a:cubicBezTo>
                  <a:cubicBezTo>
                    <a:pt x="46" y="231"/>
                    <a:pt x="45" y="227"/>
                    <a:pt x="46" y="222"/>
                  </a:cubicBezTo>
                  <a:cubicBezTo>
                    <a:pt x="46" y="216"/>
                    <a:pt x="56" y="208"/>
                    <a:pt x="57" y="203"/>
                  </a:cubicBezTo>
                  <a:cubicBezTo>
                    <a:pt x="57" y="192"/>
                    <a:pt x="60" y="191"/>
                    <a:pt x="56" y="187"/>
                  </a:cubicBezTo>
                  <a:cubicBezTo>
                    <a:pt x="54" y="183"/>
                    <a:pt x="56" y="181"/>
                    <a:pt x="59" y="184"/>
                  </a:cubicBezTo>
                  <a:cubicBezTo>
                    <a:pt x="62" y="187"/>
                    <a:pt x="64" y="189"/>
                    <a:pt x="65" y="188"/>
                  </a:cubicBezTo>
                  <a:cubicBezTo>
                    <a:pt x="66" y="186"/>
                    <a:pt x="66" y="183"/>
                    <a:pt x="66" y="180"/>
                  </a:cubicBezTo>
                  <a:cubicBezTo>
                    <a:pt x="66" y="178"/>
                    <a:pt x="66" y="177"/>
                    <a:pt x="68" y="176"/>
                  </a:cubicBezTo>
                  <a:cubicBezTo>
                    <a:pt x="69" y="174"/>
                    <a:pt x="69" y="170"/>
                    <a:pt x="67" y="169"/>
                  </a:cubicBezTo>
                  <a:cubicBezTo>
                    <a:pt x="64" y="167"/>
                    <a:pt x="62" y="166"/>
                    <a:pt x="62" y="164"/>
                  </a:cubicBezTo>
                  <a:cubicBezTo>
                    <a:pt x="61" y="163"/>
                    <a:pt x="59" y="160"/>
                    <a:pt x="57" y="163"/>
                  </a:cubicBezTo>
                  <a:cubicBezTo>
                    <a:pt x="54" y="165"/>
                    <a:pt x="49" y="171"/>
                    <a:pt x="49" y="176"/>
                  </a:cubicBezTo>
                  <a:cubicBezTo>
                    <a:pt x="49" y="181"/>
                    <a:pt x="46" y="181"/>
                    <a:pt x="44" y="183"/>
                  </a:cubicBezTo>
                  <a:cubicBezTo>
                    <a:pt x="43" y="185"/>
                    <a:pt x="37" y="196"/>
                    <a:pt x="34" y="192"/>
                  </a:cubicBezTo>
                  <a:cubicBezTo>
                    <a:pt x="30" y="188"/>
                    <a:pt x="38" y="186"/>
                    <a:pt x="39" y="185"/>
                  </a:cubicBezTo>
                  <a:cubicBezTo>
                    <a:pt x="40" y="185"/>
                    <a:pt x="43" y="183"/>
                    <a:pt x="43" y="180"/>
                  </a:cubicBezTo>
                  <a:cubicBezTo>
                    <a:pt x="44" y="176"/>
                    <a:pt x="47" y="174"/>
                    <a:pt x="49" y="170"/>
                  </a:cubicBezTo>
                  <a:cubicBezTo>
                    <a:pt x="51" y="167"/>
                    <a:pt x="60" y="154"/>
                    <a:pt x="58" y="142"/>
                  </a:cubicBezTo>
                  <a:cubicBezTo>
                    <a:pt x="56" y="130"/>
                    <a:pt x="55" y="126"/>
                    <a:pt x="45" y="134"/>
                  </a:cubicBezTo>
                  <a:cubicBezTo>
                    <a:pt x="44" y="133"/>
                    <a:pt x="44" y="133"/>
                    <a:pt x="44" y="133"/>
                  </a:cubicBezTo>
                  <a:cubicBezTo>
                    <a:pt x="48" y="130"/>
                    <a:pt x="54" y="125"/>
                    <a:pt x="51" y="120"/>
                  </a:cubicBezTo>
                  <a:cubicBezTo>
                    <a:pt x="48" y="116"/>
                    <a:pt x="49" y="118"/>
                    <a:pt x="46" y="118"/>
                  </a:cubicBezTo>
                  <a:cubicBezTo>
                    <a:pt x="44" y="119"/>
                    <a:pt x="39" y="120"/>
                    <a:pt x="37" y="118"/>
                  </a:cubicBezTo>
                  <a:cubicBezTo>
                    <a:pt x="34" y="116"/>
                    <a:pt x="33" y="114"/>
                    <a:pt x="29" y="118"/>
                  </a:cubicBezTo>
                  <a:cubicBezTo>
                    <a:pt x="25" y="121"/>
                    <a:pt x="20" y="118"/>
                    <a:pt x="20" y="115"/>
                  </a:cubicBezTo>
                  <a:cubicBezTo>
                    <a:pt x="20" y="113"/>
                    <a:pt x="21" y="110"/>
                    <a:pt x="26" y="110"/>
                  </a:cubicBezTo>
                  <a:cubicBezTo>
                    <a:pt x="31" y="110"/>
                    <a:pt x="28" y="114"/>
                    <a:pt x="36" y="114"/>
                  </a:cubicBezTo>
                  <a:cubicBezTo>
                    <a:pt x="34" y="112"/>
                    <a:pt x="31" y="109"/>
                    <a:pt x="30" y="107"/>
                  </a:cubicBezTo>
                  <a:cubicBezTo>
                    <a:pt x="29" y="106"/>
                    <a:pt x="27" y="103"/>
                    <a:pt x="24" y="106"/>
                  </a:cubicBezTo>
                  <a:cubicBezTo>
                    <a:pt x="21" y="108"/>
                    <a:pt x="11" y="107"/>
                    <a:pt x="9" y="98"/>
                  </a:cubicBezTo>
                  <a:cubicBezTo>
                    <a:pt x="7" y="89"/>
                    <a:pt x="15" y="91"/>
                    <a:pt x="17" y="91"/>
                  </a:cubicBezTo>
                  <a:cubicBezTo>
                    <a:pt x="20" y="91"/>
                    <a:pt x="25" y="93"/>
                    <a:pt x="26" y="100"/>
                  </a:cubicBezTo>
                  <a:cubicBezTo>
                    <a:pt x="27" y="106"/>
                    <a:pt x="31" y="105"/>
                    <a:pt x="31" y="102"/>
                  </a:cubicBezTo>
                  <a:cubicBezTo>
                    <a:pt x="32" y="98"/>
                    <a:pt x="32" y="93"/>
                    <a:pt x="37" y="95"/>
                  </a:cubicBezTo>
                  <a:cubicBezTo>
                    <a:pt x="42" y="96"/>
                    <a:pt x="45" y="89"/>
                    <a:pt x="44" y="86"/>
                  </a:cubicBezTo>
                  <a:cubicBezTo>
                    <a:pt x="43" y="82"/>
                    <a:pt x="39" y="71"/>
                    <a:pt x="34" y="68"/>
                  </a:cubicBezTo>
                  <a:cubicBezTo>
                    <a:pt x="31" y="68"/>
                    <a:pt x="26" y="67"/>
                    <a:pt x="23" y="64"/>
                  </a:cubicBezTo>
                  <a:cubicBezTo>
                    <a:pt x="20" y="61"/>
                    <a:pt x="15" y="61"/>
                    <a:pt x="11" y="61"/>
                  </a:cubicBezTo>
                  <a:cubicBezTo>
                    <a:pt x="8" y="62"/>
                    <a:pt x="0" y="61"/>
                    <a:pt x="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lnSpc>
                  <a:spcPct val="200000"/>
                </a:lnSpc>
              </a:pPr>
              <a:r>
                <a:rPr lang="zh-CN" altLang="en-US" sz="11500" smtClean="0">
                  <a:latin typeface="华文行楷" panose="02010800040101010101" charset="-122"/>
                  <a:ea typeface="华文行楷" panose="02010800040101010101" charset="-122"/>
                </a:rPr>
                <a:t>肆</a:t>
              </a:r>
              <a:endParaRPr lang="zh-CN" altLang="en-US" sz="11500">
                <a:latin typeface="华文行楷" panose="02010800040101010101" charset="-122"/>
                <a:ea typeface="华文行楷" panose="02010800040101010101" charset="-122"/>
              </a:endParaRPr>
            </a:p>
          </p:txBody>
        </p:sp>
        <p:sp>
          <p:nvSpPr>
            <p:cNvPr id="108" name="Oval 81"/>
            <p:cNvSpPr>
              <a:spLocks noChangeArrowheads="1"/>
            </p:cNvSpPr>
            <p:nvPr/>
          </p:nvSpPr>
          <p:spPr bwMode="auto">
            <a:xfrm>
              <a:off x="5346700" y="5780088"/>
              <a:ext cx="60325"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Line 82"/>
            <p:cNvSpPr>
              <a:spLocks noChangeShapeType="1"/>
            </p:cNvSpPr>
            <p:nvPr/>
          </p:nvSpPr>
          <p:spPr bwMode="auto">
            <a:xfrm>
              <a:off x="5367338" y="58213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Line 83"/>
            <p:cNvSpPr>
              <a:spLocks noChangeShapeType="1"/>
            </p:cNvSpPr>
            <p:nvPr/>
          </p:nvSpPr>
          <p:spPr bwMode="auto">
            <a:xfrm>
              <a:off x="5367338" y="58213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Oval 84"/>
            <p:cNvSpPr>
              <a:spLocks noChangeArrowheads="1"/>
            </p:cNvSpPr>
            <p:nvPr/>
          </p:nvSpPr>
          <p:spPr bwMode="auto">
            <a:xfrm>
              <a:off x="4465638" y="5881688"/>
              <a:ext cx="142875" cy="1444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Line 85"/>
            <p:cNvSpPr>
              <a:spLocks noChangeShapeType="1"/>
            </p:cNvSpPr>
            <p:nvPr/>
          </p:nvSpPr>
          <p:spPr bwMode="auto">
            <a:xfrm>
              <a:off x="4527550" y="594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Line 86"/>
            <p:cNvSpPr>
              <a:spLocks noChangeShapeType="1"/>
            </p:cNvSpPr>
            <p:nvPr/>
          </p:nvSpPr>
          <p:spPr bwMode="auto">
            <a:xfrm>
              <a:off x="4527550" y="594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Oval 87"/>
            <p:cNvSpPr>
              <a:spLocks noChangeArrowheads="1"/>
            </p:cNvSpPr>
            <p:nvPr/>
          </p:nvSpPr>
          <p:spPr bwMode="auto">
            <a:xfrm>
              <a:off x="5530850" y="6046788"/>
              <a:ext cx="8255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Line 88"/>
            <p:cNvSpPr>
              <a:spLocks noChangeShapeType="1"/>
            </p:cNvSpPr>
            <p:nvPr/>
          </p:nvSpPr>
          <p:spPr bwMode="auto">
            <a:xfrm>
              <a:off x="5572125" y="60864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Line 89"/>
            <p:cNvSpPr>
              <a:spLocks noChangeShapeType="1"/>
            </p:cNvSpPr>
            <p:nvPr/>
          </p:nvSpPr>
          <p:spPr bwMode="auto">
            <a:xfrm>
              <a:off x="5572125" y="60864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Oval 90"/>
            <p:cNvSpPr>
              <a:spLocks noChangeArrowheads="1"/>
            </p:cNvSpPr>
            <p:nvPr/>
          </p:nvSpPr>
          <p:spPr bwMode="auto">
            <a:xfrm>
              <a:off x="6022975" y="5964238"/>
              <a:ext cx="80963" cy="101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Line 91"/>
            <p:cNvSpPr>
              <a:spLocks noChangeShapeType="1"/>
            </p:cNvSpPr>
            <p:nvPr/>
          </p:nvSpPr>
          <p:spPr bwMode="auto">
            <a:xfrm>
              <a:off x="6062663" y="602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Line 92"/>
            <p:cNvSpPr>
              <a:spLocks noChangeShapeType="1"/>
            </p:cNvSpPr>
            <p:nvPr/>
          </p:nvSpPr>
          <p:spPr bwMode="auto">
            <a:xfrm>
              <a:off x="6062663" y="602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Oval 93"/>
            <p:cNvSpPr>
              <a:spLocks noChangeArrowheads="1"/>
            </p:cNvSpPr>
            <p:nvPr/>
          </p:nvSpPr>
          <p:spPr bwMode="auto">
            <a:xfrm>
              <a:off x="3768725" y="2892425"/>
              <a:ext cx="184150" cy="2047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Line 94"/>
            <p:cNvSpPr>
              <a:spLocks noChangeShapeType="1"/>
            </p:cNvSpPr>
            <p:nvPr/>
          </p:nvSpPr>
          <p:spPr bwMode="auto">
            <a:xfrm>
              <a:off x="3871913" y="29956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Line 95"/>
            <p:cNvSpPr>
              <a:spLocks noChangeShapeType="1"/>
            </p:cNvSpPr>
            <p:nvPr/>
          </p:nvSpPr>
          <p:spPr bwMode="auto">
            <a:xfrm>
              <a:off x="3871913" y="29956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Oval 96"/>
            <p:cNvSpPr>
              <a:spLocks noChangeArrowheads="1"/>
            </p:cNvSpPr>
            <p:nvPr/>
          </p:nvSpPr>
          <p:spPr bwMode="auto">
            <a:xfrm>
              <a:off x="2397125" y="4305300"/>
              <a:ext cx="285750" cy="2047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Line 97"/>
            <p:cNvSpPr>
              <a:spLocks noChangeShapeType="1"/>
            </p:cNvSpPr>
            <p:nvPr/>
          </p:nvSpPr>
          <p:spPr bwMode="auto">
            <a:xfrm>
              <a:off x="2540000" y="440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Line 98"/>
            <p:cNvSpPr>
              <a:spLocks noChangeShapeType="1"/>
            </p:cNvSpPr>
            <p:nvPr/>
          </p:nvSpPr>
          <p:spPr bwMode="auto">
            <a:xfrm>
              <a:off x="2540000" y="440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Oval 99"/>
            <p:cNvSpPr>
              <a:spLocks noChangeArrowheads="1"/>
            </p:cNvSpPr>
            <p:nvPr/>
          </p:nvSpPr>
          <p:spPr bwMode="auto">
            <a:xfrm>
              <a:off x="3543300" y="5002213"/>
              <a:ext cx="103188"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Line 100"/>
            <p:cNvSpPr>
              <a:spLocks noChangeShapeType="1"/>
            </p:cNvSpPr>
            <p:nvPr/>
          </p:nvSpPr>
          <p:spPr bwMode="auto">
            <a:xfrm>
              <a:off x="3605213" y="5043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Line 101"/>
            <p:cNvSpPr>
              <a:spLocks noChangeShapeType="1"/>
            </p:cNvSpPr>
            <p:nvPr/>
          </p:nvSpPr>
          <p:spPr bwMode="auto">
            <a:xfrm>
              <a:off x="3605213" y="5043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Oval 102"/>
            <p:cNvSpPr>
              <a:spLocks noChangeArrowheads="1"/>
            </p:cNvSpPr>
            <p:nvPr/>
          </p:nvSpPr>
          <p:spPr bwMode="auto">
            <a:xfrm>
              <a:off x="5121275" y="6537325"/>
              <a:ext cx="6191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Line 103"/>
            <p:cNvSpPr>
              <a:spLocks noChangeShapeType="1"/>
            </p:cNvSpPr>
            <p:nvPr/>
          </p:nvSpPr>
          <p:spPr bwMode="auto">
            <a:xfrm>
              <a:off x="5141913" y="6578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Line 104"/>
            <p:cNvSpPr>
              <a:spLocks noChangeShapeType="1"/>
            </p:cNvSpPr>
            <p:nvPr/>
          </p:nvSpPr>
          <p:spPr bwMode="auto">
            <a:xfrm>
              <a:off x="5141913" y="6578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Oval 105"/>
            <p:cNvSpPr>
              <a:spLocks noChangeArrowheads="1"/>
            </p:cNvSpPr>
            <p:nvPr/>
          </p:nvSpPr>
          <p:spPr bwMode="auto">
            <a:xfrm>
              <a:off x="6575425" y="4797425"/>
              <a:ext cx="204788" cy="306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Line 106"/>
            <p:cNvSpPr>
              <a:spLocks noChangeShapeType="1"/>
            </p:cNvSpPr>
            <p:nvPr/>
          </p:nvSpPr>
          <p:spPr bwMode="auto">
            <a:xfrm>
              <a:off x="6677025" y="494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Line 107"/>
            <p:cNvSpPr>
              <a:spLocks noChangeShapeType="1"/>
            </p:cNvSpPr>
            <p:nvPr/>
          </p:nvSpPr>
          <p:spPr bwMode="auto">
            <a:xfrm>
              <a:off x="6677025" y="494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Oval 108"/>
            <p:cNvSpPr>
              <a:spLocks noChangeArrowheads="1"/>
            </p:cNvSpPr>
            <p:nvPr/>
          </p:nvSpPr>
          <p:spPr bwMode="auto">
            <a:xfrm>
              <a:off x="6103938" y="2401888"/>
              <a:ext cx="8255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Line 109"/>
            <p:cNvSpPr>
              <a:spLocks noChangeShapeType="1"/>
            </p:cNvSpPr>
            <p:nvPr/>
          </p:nvSpPr>
          <p:spPr bwMode="auto">
            <a:xfrm>
              <a:off x="6145213"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Line 110"/>
            <p:cNvSpPr>
              <a:spLocks noChangeShapeType="1"/>
            </p:cNvSpPr>
            <p:nvPr/>
          </p:nvSpPr>
          <p:spPr bwMode="auto">
            <a:xfrm>
              <a:off x="6145213"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11"/>
            <p:cNvSpPr/>
            <p:nvPr/>
          </p:nvSpPr>
          <p:spPr bwMode="auto">
            <a:xfrm>
              <a:off x="6842125" y="1622425"/>
              <a:ext cx="1166813" cy="1065212"/>
            </a:xfrm>
            <a:custGeom>
              <a:avLst/>
              <a:gdLst>
                <a:gd name="T0" fmla="*/ 1 w 57"/>
                <a:gd name="T1" fmla="*/ 20 h 52"/>
                <a:gd name="T2" fmla="*/ 3 w 57"/>
                <a:gd name="T3" fmla="*/ 16 h 52"/>
                <a:gd name="T4" fmla="*/ 5 w 57"/>
                <a:gd name="T5" fmla="*/ 13 h 52"/>
                <a:gd name="T6" fmla="*/ 8 w 57"/>
                <a:gd name="T7" fmla="*/ 10 h 52"/>
                <a:gd name="T8" fmla="*/ 12 w 57"/>
                <a:gd name="T9" fmla="*/ 6 h 52"/>
                <a:gd name="T10" fmla="*/ 17 w 57"/>
                <a:gd name="T11" fmla="*/ 1 h 52"/>
                <a:gd name="T12" fmla="*/ 22 w 57"/>
                <a:gd name="T13" fmla="*/ 2 h 52"/>
                <a:gd name="T14" fmla="*/ 27 w 57"/>
                <a:gd name="T15" fmla="*/ 5 h 52"/>
                <a:gd name="T16" fmla="*/ 34 w 57"/>
                <a:gd name="T17" fmla="*/ 3 h 52"/>
                <a:gd name="T18" fmla="*/ 52 w 57"/>
                <a:gd name="T19" fmla="*/ 14 h 52"/>
                <a:gd name="T20" fmla="*/ 53 w 57"/>
                <a:gd name="T21" fmla="*/ 29 h 52"/>
                <a:gd name="T22" fmla="*/ 54 w 57"/>
                <a:gd name="T23" fmla="*/ 38 h 52"/>
                <a:gd name="T24" fmla="*/ 52 w 57"/>
                <a:gd name="T25" fmla="*/ 48 h 52"/>
                <a:gd name="T26" fmla="*/ 42 w 57"/>
                <a:gd name="T27" fmla="*/ 47 h 52"/>
                <a:gd name="T28" fmla="*/ 32 w 57"/>
                <a:gd name="T29" fmla="*/ 46 h 52"/>
                <a:gd name="T30" fmla="*/ 29 w 57"/>
                <a:gd name="T31" fmla="*/ 46 h 52"/>
                <a:gd name="T32" fmla="*/ 25 w 57"/>
                <a:gd name="T33" fmla="*/ 44 h 52"/>
                <a:gd name="T34" fmla="*/ 23 w 57"/>
                <a:gd name="T35" fmla="*/ 42 h 52"/>
                <a:gd name="T36" fmla="*/ 13 w 57"/>
                <a:gd name="T37" fmla="*/ 42 h 52"/>
                <a:gd name="T38" fmla="*/ 10 w 57"/>
                <a:gd name="T39" fmla="*/ 39 h 52"/>
                <a:gd name="T40" fmla="*/ 16 w 57"/>
                <a:gd name="T41" fmla="*/ 30 h 52"/>
                <a:gd name="T42" fmla="*/ 12 w 57"/>
                <a:gd name="T43" fmla="*/ 23 h 52"/>
                <a:gd name="T44" fmla="*/ 10 w 57"/>
                <a:gd name="T45" fmla="*/ 18 h 52"/>
                <a:gd name="T46" fmla="*/ 1 w 57"/>
                <a:gd name="T47"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52">
                  <a:moveTo>
                    <a:pt x="1" y="20"/>
                  </a:moveTo>
                  <a:cubicBezTo>
                    <a:pt x="0" y="18"/>
                    <a:pt x="1" y="16"/>
                    <a:pt x="3" y="16"/>
                  </a:cubicBezTo>
                  <a:cubicBezTo>
                    <a:pt x="4" y="16"/>
                    <a:pt x="5" y="14"/>
                    <a:pt x="5" y="13"/>
                  </a:cubicBezTo>
                  <a:cubicBezTo>
                    <a:pt x="5" y="12"/>
                    <a:pt x="5" y="10"/>
                    <a:pt x="8" y="10"/>
                  </a:cubicBezTo>
                  <a:cubicBezTo>
                    <a:pt x="11" y="11"/>
                    <a:pt x="12" y="8"/>
                    <a:pt x="12" y="6"/>
                  </a:cubicBezTo>
                  <a:cubicBezTo>
                    <a:pt x="12" y="4"/>
                    <a:pt x="13" y="1"/>
                    <a:pt x="17" y="1"/>
                  </a:cubicBezTo>
                  <a:cubicBezTo>
                    <a:pt x="21" y="0"/>
                    <a:pt x="22" y="1"/>
                    <a:pt x="22" y="2"/>
                  </a:cubicBezTo>
                  <a:cubicBezTo>
                    <a:pt x="22" y="5"/>
                    <a:pt x="25" y="6"/>
                    <a:pt x="27" y="5"/>
                  </a:cubicBezTo>
                  <a:cubicBezTo>
                    <a:pt x="29" y="4"/>
                    <a:pt x="30" y="2"/>
                    <a:pt x="34" y="3"/>
                  </a:cubicBezTo>
                  <a:cubicBezTo>
                    <a:pt x="39" y="4"/>
                    <a:pt x="46" y="5"/>
                    <a:pt x="52" y="14"/>
                  </a:cubicBezTo>
                  <a:cubicBezTo>
                    <a:pt x="57" y="23"/>
                    <a:pt x="53" y="26"/>
                    <a:pt x="53" y="29"/>
                  </a:cubicBezTo>
                  <a:cubicBezTo>
                    <a:pt x="52" y="31"/>
                    <a:pt x="50" y="33"/>
                    <a:pt x="54" y="38"/>
                  </a:cubicBezTo>
                  <a:cubicBezTo>
                    <a:pt x="57" y="42"/>
                    <a:pt x="53" y="46"/>
                    <a:pt x="52" y="48"/>
                  </a:cubicBezTo>
                  <a:cubicBezTo>
                    <a:pt x="51" y="49"/>
                    <a:pt x="46" y="52"/>
                    <a:pt x="42" y="47"/>
                  </a:cubicBezTo>
                  <a:cubicBezTo>
                    <a:pt x="38" y="42"/>
                    <a:pt x="32" y="43"/>
                    <a:pt x="32" y="46"/>
                  </a:cubicBezTo>
                  <a:cubicBezTo>
                    <a:pt x="32" y="48"/>
                    <a:pt x="29" y="50"/>
                    <a:pt x="29" y="46"/>
                  </a:cubicBezTo>
                  <a:cubicBezTo>
                    <a:pt x="28" y="44"/>
                    <a:pt x="26" y="44"/>
                    <a:pt x="25" y="44"/>
                  </a:cubicBezTo>
                  <a:cubicBezTo>
                    <a:pt x="24" y="45"/>
                    <a:pt x="23" y="44"/>
                    <a:pt x="23" y="42"/>
                  </a:cubicBezTo>
                  <a:cubicBezTo>
                    <a:pt x="23" y="39"/>
                    <a:pt x="18" y="37"/>
                    <a:pt x="13" y="42"/>
                  </a:cubicBezTo>
                  <a:cubicBezTo>
                    <a:pt x="11" y="44"/>
                    <a:pt x="8" y="42"/>
                    <a:pt x="10" y="39"/>
                  </a:cubicBezTo>
                  <a:cubicBezTo>
                    <a:pt x="13" y="37"/>
                    <a:pt x="16" y="32"/>
                    <a:pt x="16" y="30"/>
                  </a:cubicBezTo>
                  <a:cubicBezTo>
                    <a:pt x="15" y="26"/>
                    <a:pt x="13" y="26"/>
                    <a:pt x="12" y="23"/>
                  </a:cubicBezTo>
                  <a:cubicBezTo>
                    <a:pt x="11" y="21"/>
                    <a:pt x="12" y="17"/>
                    <a:pt x="10" y="18"/>
                  </a:cubicBezTo>
                  <a:cubicBezTo>
                    <a:pt x="5" y="19"/>
                    <a:pt x="3" y="23"/>
                    <a:pt x="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31"/>
                                        </p:tgtEl>
                                      </p:cBhvr>
                                    </p:animEffect>
                                    <p:set>
                                      <p:cBhvr>
                                        <p:cTn id="7" dur="1" fill="hold">
                                          <p:stCondLst>
                                            <p:cond delay="1999"/>
                                          </p:stCondLst>
                                        </p:cTn>
                                        <p:tgtEl>
                                          <p:spTgt spid="31"/>
                                        </p:tgtEl>
                                        <p:attrNameLst>
                                          <p:attrName>style.visibility</p:attrName>
                                        </p:attrNameLst>
                                      </p:cBhvr>
                                      <p:to>
                                        <p:strVal val="hidden"/>
                                      </p:to>
                                    </p:set>
                                  </p:childTnLst>
                                </p:cTn>
                              </p:par>
                              <p:par>
                                <p:cTn id="8" presetID="6" presetClass="emph" presetSubtype="0" accel="49000" decel="51000" fill="hold" nodeType="withEffect">
                                  <p:stCondLst>
                                    <p:cond delay="0"/>
                                  </p:stCondLst>
                                  <p:childTnLst>
                                    <p:animScale>
                                      <p:cBhvr>
                                        <p:cTn id="9" dur="2000" fill="hold"/>
                                        <p:tgtEl>
                                          <p:spTgt spid="31"/>
                                        </p:tgtEl>
                                      </p:cBhvr>
                                      <p:by x="150000" y="150000"/>
                                    </p:animScale>
                                  </p:childTnLst>
                                </p:cTn>
                              </p:par>
                              <p:par>
                                <p:cTn id="10" presetID="10" presetClass="entr" presetSubtype="0" fill="hold" grpId="0" nodeType="with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2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hidden="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66314" y="2845537"/>
            <a:ext cx="1790084" cy="2740742"/>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6000" cy="3176863"/>
          </a:xfrm>
          <a:prstGeom prst="rect">
            <a:avLst/>
          </a:prstGeom>
        </p:spPr>
      </p:pic>
      <p:sp>
        <p:nvSpPr>
          <p:cNvPr id="9" name="文本框 8"/>
          <p:cNvSpPr txBox="1"/>
          <p:nvPr/>
        </p:nvSpPr>
        <p:spPr>
          <a:xfrm>
            <a:off x="1038179" y="2791116"/>
            <a:ext cx="1415772" cy="2528897"/>
          </a:xfrm>
          <a:prstGeom prst="rect">
            <a:avLst/>
          </a:prstGeom>
          <a:noFill/>
        </p:spPr>
        <p:txBody>
          <a:bodyPr vert="eaVert" wrap="none" rtlCol="0">
            <a:spAutoFit/>
          </a:bodyPr>
          <a:lstStyle/>
          <a:p>
            <a:r>
              <a:rPr lang="zh-CN" altLang="en-US" sz="8000" spc="1500" smtClean="0">
                <a:solidFill>
                  <a:schemeClr val="tx2">
                    <a:lumMod val="50000"/>
                  </a:schemeClr>
                </a:solidFill>
                <a:latin typeface="华文行楷" panose="02010800040101010101" charset="-122"/>
                <a:ea typeface="华文行楷" panose="02010800040101010101" charset="-122"/>
              </a:rPr>
              <a:t>目录</a:t>
            </a:r>
            <a:endParaRPr lang="zh-CN" altLang="en-US" sz="8000" spc="1500">
              <a:solidFill>
                <a:schemeClr val="tx2">
                  <a:lumMod val="50000"/>
                </a:schemeClr>
              </a:solidFill>
              <a:latin typeface="华文行楷" panose="02010800040101010101" charset="-122"/>
              <a:ea typeface="华文行楷" panose="02010800040101010101" charset="-122"/>
            </a:endParaRPr>
          </a:p>
        </p:txBody>
      </p:sp>
      <p:sp>
        <p:nvSpPr>
          <p:cNvPr id="3" name="文本框 2"/>
          <p:cNvSpPr txBox="1"/>
          <p:nvPr/>
        </p:nvSpPr>
        <p:spPr>
          <a:xfrm>
            <a:off x="1214509" y="3694440"/>
            <a:ext cx="1063112" cy="307777"/>
          </a:xfrm>
          <a:prstGeom prst="rect">
            <a:avLst/>
          </a:prstGeom>
          <a:noFill/>
        </p:spPr>
        <p:txBody>
          <a:bodyPr wrap="none" rtlCol="0">
            <a:spAutoFit/>
          </a:bodyPr>
          <a:lstStyle/>
          <a:p>
            <a:pPr algn="ctr"/>
            <a:r>
              <a:rPr lang="en-US" altLang="zh-CN" sz="1400" smtClean="0">
                <a:solidFill>
                  <a:schemeClr val="tx2">
                    <a:lumMod val="50000"/>
                  </a:schemeClr>
                </a:solidFill>
              </a:rPr>
              <a:t>CONTENTS</a:t>
            </a:r>
            <a:endParaRPr lang="zh-CN" altLang="en-US" sz="1400">
              <a:solidFill>
                <a:schemeClr val="tx2">
                  <a:lumMod val="50000"/>
                </a:schemeClr>
              </a:solidFill>
            </a:endParaRPr>
          </a:p>
        </p:txBody>
      </p:sp>
      <p:grpSp>
        <p:nvGrpSpPr>
          <p:cNvPr id="7" name="组合 6"/>
          <p:cNvGrpSpPr/>
          <p:nvPr/>
        </p:nvGrpSpPr>
        <p:grpSpPr>
          <a:xfrm>
            <a:off x="4389605" y="2561527"/>
            <a:ext cx="400110" cy="1178924"/>
            <a:chOff x="4672633" y="2480052"/>
            <a:chExt cx="400110" cy="1178924"/>
          </a:xfrm>
        </p:grpSpPr>
        <p:pic>
          <p:nvPicPr>
            <p:cNvPr id="18" name="图片 1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4684939" y="2480052"/>
              <a:ext cx="387804" cy="1178924"/>
            </a:xfrm>
            <a:prstGeom prst="rect">
              <a:avLst/>
            </a:prstGeom>
          </p:spPr>
        </p:pic>
        <p:sp>
          <p:nvSpPr>
            <p:cNvPr id="4" name="文本框 3"/>
            <p:cNvSpPr txBox="1"/>
            <p:nvPr/>
          </p:nvSpPr>
          <p:spPr>
            <a:xfrm>
              <a:off x="4672633" y="2754043"/>
              <a:ext cx="400110" cy="630942"/>
            </a:xfrm>
            <a:prstGeom prst="rect">
              <a:avLst/>
            </a:prstGeom>
            <a:noFill/>
          </p:spPr>
          <p:txBody>
            <a:bodyPr vert="eaVert" wrap="none" rtlCol="0">
              <a:spAutoFit/>
            </a:bodyPr>
            <a:lstStyle/>
            <a:p>
              <a:r>
                <a:rPr lang="zh-CN" altLang="en-US" sz="1400" smtClean="0">
                  <a:solidFill>
                    <a:schemeClr val="bg1"/>
                  </a:solidFill>
                </a:rPr>
                <a:t>第一章</a:t>
              </a:r>
              <a:endParaRPr lang="zh-CN" altLang="en-US" sz="1400">
                <a:solidFill>
                  <a:schemeClr val="bg1"/>
                </a:solidFill>
              </a:endParaRPr>
            </a:p>
          </p:txBody>
        </p:sp>
      </p:grpSp>
      <p:sp>
        <p:nvSpPr>
          <p:cNvPr id="8" name="文本框 7"/>
          <p:cNvSpPr txBox="1"/>
          <p:nvPr/>
        </p:nvSpPr>
        <p:spPr>
          <a:xfrm>
            <a:off x="4827304" y="2835518"/>
            <a:ext cx="615553" cy="2246769"/>
          </a:xfrm>
          <a:prstGeom prst="rect">
            <a:avLst/>
          </a:prstGeom>
          <a:noFill/>
        </p:spPr>
        <p:txBody>
          <a:bodyPr vert="eaVert" wrap="none" rtlCol="0">
            <a:spAutoFit/>
          </a:bodyPr>
          <a:lstStyle/>
          <a:p>
            <a:r>
              <a:rPr lang="zh-CN" altLang="en-US" sz="2800" dirty="0">
                <a:latin typeface="华文行楷" panose="02010800040101010101" charset="-122"/>
                <a:ea typeface="华文行楷" panose="02010800040101010101" charset="-122"/>
              </a:rPr>
              <a:t>单</a:t>
            </a:r>
            <a:r>
              <a:rPr lang="zh-CN" altLang="en-US" sz="2800" dirty="0" smtClean="0">
                <a:latin typeface="华文行楷" panose="02010800040101010101" charset="-122"/>
                <a:ea typeface="华文行楷" panose="02010800040101010101" charset="-122"/>
              </a:rPr>
              <a:t>击输入标题</a:t>
            </a:r>
            <a:endParaRPr lang="zh-CN" altLang="en-US" sz="2800" dirty="0">
              <a:latin typeface="华文行楷" panose="02010800040101010101" charset="-122"/>
              <a:ea typeface="华文行楷" panose="02010800040101010101" charset="-122"/>
            </a:endParaRPr>
          </a:p>
        </p:txBody>
      </p:sp>
      <p:grpSp>
        <p:nvGrpSpPr>
          <p:cNvPr id="19" name="组合 18"/>
          <p:cNvGrpSpPr/>
          <p:nvPr/>
        </p:nvGrpSpPr>
        <p:grpSpPr>
          <a:xfrm>
            <a:off x="5755512" y="2561527"/>
            <a:ext cx="400110" cy="1178924"/>
            <a:chOff x="4672633" y="2480052"/>
            <a:chExt cx="400110" cy="1178924"/>
          </a:xfrm>
        </p:grpSpPr>
        <p:pic>
          <p:nvPicPr>
            <p:cNvPr id="20" name="图片 1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4684939" y="2480052"/>
              <a:ext cx="387804" cy="1178924"/>
            </a:xfrm>
            <a:prstGeom prst="rect">
              <a:avLst/>
            </a:prstGeom>
          </p:spPr>
        </p:pic>
        <p:sp>
          <p:nvSpPr>
            <p:cNvPr id="21" name="文本框 20"/>
            <p:cNvSpPr txBox="1"/>
            <p:nvPr/>
          </p:nvSpPr>
          <p:spPr>
            <a:xfrm>
              <a:off x="4672633" y="2754043"/>
              <a:ext cx="400110" cy="630942"/>
            </a:xfrm>
            <a:prstGeom prst="rect">
              <a:avLst/>
            </a:prstGeom>
            <a:noFill/>
          </p:spPr>
          <p:txBody>
            <a:bodyPr vert="eaVert" wrap="none" rtlCol="0">
              <a:spAutoFit/>
            </a:bodyPr>
            <a:lstStyle/>
            <a:p>
              <a:r>
                <a:rPr lang="zh-CN" altLang="en-US" sz="1400" smtClean="0">
                  <a:solidFill>
                    <a:schemeClr val="bg1"/>
                  </a:solidFill>
                </a:rPr>
                <a:t>第二章</a:t>
              </a:r>
              <a:endParaRPr lang="zh-CN" altLang="en-US" sz="1400">
                <a:solidFill>
                  <a:schemeClr val="bg1"/>
                </a:solidFill>
              </a:endParaRPr>
            </a:p>
          </p:txBody>
        </p:sp>
      </p:grpSp>
      <p:sp>
        <p:nvSpPr>
          <p:cNvPr id="22" name="文本框 21"/>
          <p:cNvSpPr txBox="1"/>
          <p:nvPr/>
        </p:nvSpPr>
        <p:spPr>
          <a:xfrm>
            <a:off x="6193211" y="2835518"/>
            <a:ext cx="615553" cy="2246769"/>
          </a:xfrm>
          <a:prstGeom prst="rect">
            <a:avLst/>
          </a:prstGeom>
          <a:noFill/>
        </p:spPr>
        <p:txBody>
          <a:bodyPr vert="eaVert" wrap="none" rtlCol="0">
            <a:spAutoFit/>
          </a:bodyPr>
          <a:lstStyle/>
          <a:p>
            <a:r>
              <a:rPr lang="zh-CN" altLang="en-US" sz="2800">
                <a:latin typeface="华文行楷" panose="02010800040101010101" charset="-122"/>
                <a:ea typeface="华文行楷" panose="02010800040101010101" charset="-122"/>
              </a:rPr>
              <a:t>单</a:t>
            </a:r>
            <a:r>
              <a:rPr lang="zh-CN" altLang="en-US" sz="2800" smtClean="0">
                <a:latin typeface="华文行楷" panose="02010800040101010101" charset="-122"/>
                <a:ea typeface="华文行楷" panose="02010800040101010101" charset="-122"/>
              </a:rPr>
              <a:t>击输入标题</a:t>
            </a:r>
            <a:endParaRPr lang="zh-CN" altLang="en-US" sz="2800">
              <a:latin typeface="华文行楷" panose="02010800040101010101" charset="-122"/>
              <a:ea typeface="华文行楷" panose="02010800040101010101" charset="-122"/>
            </a:endParaRPr>
          </a:p>
        </p:txBody>
      </p:sp>
      <p:grpSp>
        <p:nvGrpSpPr>
          <p:cNvPr id="23" name="组合 22"/>
          <p:cNvGrpSpPr/>
          <p:nvPr/>
        </p:nvGrpSpPr>
        <p:grpSpPr>
          <a:xfrm>
            <a:off x="7014655" y="2561527"/>
            <a:ext cx="400110" cy="1178924"/>
            <a:chOff x="4672633" y="2480052"/>
            <a:chExt cx="400110" cy="1178924"/>
          </a:xfrm>
        </p:grpSpPr>
        <p:pic>
          <p:nvPicPr>
            <p:cNvPr id="24" name="图片 2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4684939" y="2480052"/>
              <a:ext cx="387804" cy="1178924"/>
            </a:xfrm>
            <a:prstGeom prst="rect">
              <a:avLst/>
            </a:prstGeom>
          </p:spPr>
        </p:pic>
        <p:sp>
          <p:nvSpPr>
            <p:cNvPr id="25" name="文本框 24"/>
            <p:cNvSpPr txBox="1"/>
            <p:nvPr/>
          </p:nvSpPr>
          <p:spPr>
            <a:xfrm>
              <a:off x="4672633" y="2754043"/>
              <a:ext cx="400110" cy="630942"/>
            </a:xfrm>
            <a:prstGeom prst="rect">
              <a:avLst/>
            </a:prstGeom>
            <a:noFill/>
          </p:spPr>
          <p:txBody>
            <a:bodyPr vert="eaVert" wrap="none" rtlCol="0">
              <a:spAutoFit/>
            </a:bodyPr>
            <a:lstStyle/>
            <a:p>
              <a:r>
                <a:rPr lang="zh-CN" altLang="en-US" sz="1400" smtClean="0">
                  <a:solidFill>
                    <a:schemeClr val="bg1"/>
                  </a:solidFill>
                </a:rPr>
                <a:t>第三章</a:t>
              </a:r>
              <a:endParaRPr lang="zh-CN" altLang="en-US" sz="1400">
                <a:solidFill>
                  <a:schemeClr val="bg1"/>
                </a:solidFill>
              </a:endParaRPr>
            </a:p>
          </p:txBody>
        </p:sp>
      </p:grpSp>
      <p:sp>
        <p:nvSpPr>
          <p:cNvPr id="26" name="文本框 25"/>
          <p:cNvSpPr txBox="1"/>
          <p:nvPr/>
        </p:nvSpPr>
        <p:spPr>
          <a:xfrm>
            <a:off x="7452354" y="2835518"/>
            <a:ext cx="615553" cy="2246769"/>
          </a:xfrm>
          <a:prstGeom prst="rect">
            <a:avLst/>
          </a:prstGeom>
          <a:noFill/>
        </p:spPr>
        <p:txBody>
          <a:bodyPr vert="eaVert" wrap="none" rtlCol="0">
            <a:spAutoFit/>
          </a:bodyPr>
          <a:lstStyle/>
          <a:p>
            <a:r>
              <a:rPr lang="zh-CN" altLang="en-US" sz="2800">
                <a:latin typeface="华文行楷" panose="02010800040101010101" charset="-122"/>
                <a:ea typeface="华文行楷" panose="02010800040101010101" charset="-122"/>
              </a:rPr>
              <a:t>单</a:t>
            </a:r>
            <a:r>
              <a:rPr lang="zh-CN" altLang="en-US" sz="2800" smtClean="0">
                <a:latin typeface="华文行楷" panose="02010800040101010101" charset="-122"/>
                <a:ea typeface="华文行楷" panose="02010800040101010101" charset="-122"/>
              </a:rPr>
              <a:t>击输入标题</a:t>
            </a:r>
            <a:endParaRPr lang="zh-CN" altLang="en-US" sz="2800">
              <a:latin typeface="华文行楷" panose="02010800040101010101" charset="-122"/>
              <a:ea typeface="华文行楷" panose="02010800040101010101" charset="-122"/>
            </a:endParaRPr>
          </a:p>
        </p:txBody>
      </p:sp>
      <p:grpSp>
        <p:nvGrpSpPr>
          <p:cNvPr id="27" name="组合 26"/>
          <p:cNvGrpSpPr/>
          <p:nvPr/>
        </p:nvGrpSpPr>
        <p:grpSpPr>
          <a:xfrm>
            <a:off x="8288284" y="2561527"/>
            <a:ext cx="400110" cy="1178924"/>
            <a:chOff x="4672633" y="2480052"/>
            <a:chExt cx="400110" cy="1178924"/>
          </a:xfrm>
        </p:grpSpPr>
        <p:pic>
          <p:nvPicPr>
            <p:cNvPr id="28" name="图片 2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4684939" y="2480052"/>
              <a:ext cx="387804" cy="1178924"/>
            </a:xfrm>
            <a:prstGeom prst="rect">
              <a:avLst/>
            </a:prstGeom>
          </p:spPr>
        </p:pic>
        <p:sp>
          <p:nvSpPr>
            <p:cNvPr id="29" name="文本框 28"/>
            <p:cNvSpPr txBox="1"/>
            <p:nvPr/>
          </p:nvSpPr>
          <p:spPr>
            <a:xfrm>
              <a:off x="4672633" y="2754043"/>
              <a:ext cx="400110" cy="630942"/>
            </a:xfrm>
            <a:prstGeom prst="rect">
              <a:avLst/>
            </a:prstGeom>
            <a:noFill/>
          </p:spPr>
          <p:txBody>
            <a:bodyPr vert="eaVert" wrap="none" rtlCol="0">
              <a:spAutoFit/>
            </a:bodyPr>
            <a:lstStyle/>
            <a:p>
              <a:r>
                <a:rPr lang="zh-CN" altLang="en-US" sz="1400" smtClean="0">
                  <a:solidFill>
                    <a:schemeClr val="bg1"/>
                  </a:solidFill>
                </a:rPr>
                <a:t>第四章</a:t>
              </a:r>
              <a:endParaRPr lang="zh-CN" altLang="en-US" sz="1400">
                <a:solidFill>
                  <a:schemeClr val="bg1"/>
                </a:solidFill>
              </a:endParaRPr>
            </a:p>
          </p:txBody>
        </p:sp>
      </p:grpSp>
      <p:sp>
        <p:nvSpPr>
          <p:cNvPr id="30" name="文本框 29"/>
          <p:cNvSpPr txBox="1"/>
          <p:nvPr/>
        </p:nvSpPr>
        <p:spPr>
          <a:xfrm>
            <a:off x="8725983" y="2835518"/>
            <a:ext cx="615553" cy="2246769"/>
          </a:xfrm>
          <a:prstGeom prst="rect">
            <a:avLst/>
          </a:prstGeom>
          <a:noFill/>
        </p:spPr>
        <p:txBody>
          <a:bodyPr vert="eaVert" wrap="none" rtlCol="0">
            <a:spAutoFit/>
          </a:bodyPr>
          <a:lstStyle/>
          <a:p>
            <a:r>
              <a:rPr lang="zh-CN" altLang="en-US" sz="2800">
                <a:latin typeface="华文行楷" panose="02010800040101010101" charset="-122"/>
                <a:ea typeface="华文行楷" panose="02010800040101010101" charset="-122"/>
              </a:rPr>
              <a:t>单</a:t>
            </a:r>
            <a:r>
              <a:rPr lang="zh-CN" altLang="en-US" sz="2800" smtClean="0">
                <a:latin typeface="华文行楷" panose="02010800040101010101" charset="-122"/>
                <a:ea typeface="华文行楷" panose="02010800040101010101" charset="-122"/>
              </a:rPr>
              <a:t>击输入标题</a:t>
            </a:r>
            <a:endParaRPr lang="zh-CN" altLang="en-US" sz="2800">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7"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7"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7"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7" presetClass="entr" presetSubtype="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7" presetClass="entr" presetSubtype="0"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7" presetClass="entr" presetSubtype="0"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22" grpId="0"/>
      <p:bldP spid="26"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肆</a:t>
            </a:r>
            <a:endParaRPr lang="zh-CN" altLang="en-US">
              <a:latin typeface="华文行楷" panose="02010800040101010101" charset="-122"/>
              <a:ea typeface="华文行楷" panose="02010800040101010101" charset="-122"/>
            </a:endParaRPr>
          </a:p>
        </p:txBody>
      </p:sp>
      <p:sp>
        <p:nvSpPr>
          <p:cNvPr id="39" name="文本框 38"/>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grpSp>
        <p:nvGrpSpPr>
          <p:cNvPr id="86" name="Group 161"/>
          <p:cNvGrpSpPr/>
          <p:nvPr/>
        </p:nvGrpSpPr>
        <p:grpSpPr bwMode="auto">
          <a:xfrm>
            <a:off x="4696619" y="4013532"/>
            <a:ext cx="2798763" cy="1317625"/>
            <a:chOff x="6724539" y="1872152"/>
            <a:chExt cx="2057954" cy="967954"/>
          </a:xfrm>
        </p:grpSpPr>
        <p:sp>
          <p:nvSpPr>
            <p:cNvPr id="87" name="Freeform 5"/>
            <p:cNvSpPr/>
            <p:nvPr/>
          </p:nvSpPr>
          <p:spPr bwMode="auto">
            <a:xfrm>
              <a:off x="6724539" y="2161372"/>
              <a:ext cx="2057954" cy="678734"/>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chemeClr val="accent1"/>
            </a:solidFill>
            <a:ln>
              <a:noFill/>
            </a:ln>
          </p:spPr>
          <p:txBody>
            <a:bodyPr/>
            <a:lstStyle/>
            <a:p>
              <a:pPr>
                <a:defRPr/>
              </a:pPr>
              <a:endParaRPr lang="id-ID" sz="2400">
                <a:solidFill>
                  <a:schemeClr val="accent5"/>
                </a:solidFill>
              </a:endParaRPr>
            </a:p>
          </p:txBody>
        </p:sp>
        <p:sp>
          <p:nvSpPr>
            <p:cNvPr id="88" name="Oval 9"/>
            <p:cNvSpPr>
              <a:spLocks noChangeArrowheads="1"/>
            </p:cNvSpPr>
            <p:nvPr/>
          </p:nvSpPr>
          <p:spPr bwMode="auto">
            <a:xfrm>
              <a:off x="6724539" y="1872152"/>
              <a:ext cx="2057954" cy="578367"/>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sz="2400">
                <a:solidFill>
                  <a:schemeClr val="accent5"/>
                </a:solidFill>
              </a:endParaRPr>
            </a:p>
          </p:txBody>
        </p:sp>
        <p:sp>
          <p:nvSpPr>
            <p:cNvPr id="89" name="Oval 17"/>
            <p:cNvSpPr>
              <a:spLocks noChangeArrowheads="1"/>
            </p:cNvSpPr>
            <p:nvPr/>
          </p:nvSpPr>
          <p:spPr bwMode="auto">
            <a:xfrm>
              <a:off x="7206635" y="2117056"/>
              <a:ext cx="1093762" cy="220414"/>
            </a:xfrm>
            <a:prstGeom prst="ellipse">
              <a:avLst/>
            </a:prstGeom>
            <a:solidFill>
              <a:schemeClr val="bg1"/>
            </a:solidFill>
            <a:ln>
              <a:noFill/>
            </a:ln>
          </p:spPr>
          <p:txBody>
            <a:bodyPr/>
            <a:lstStyle/>
            <a:p>
              <a:pPr eaLnBrk="1" hangingPunct="1"/>
              <a:endParaRPr lang="zh-CN" altLang="zh-CN" sz="2400">
                <a:solidFill>
                  <a:schemeClr val="accent5"/>
                </a:solidFill>
              </a:endParaRPr>
            </a:p>
          </p:txBody>
        </p:sp>
      </p:grpSp>
      <p:grpSp>
        <p:nvGrpSpPr>
          <p:cNvPr id="90" name="Group 165"/>
          <p:cNvGrpSpPr/>
          <p:nvPr/>
        </p:nvGrpSpPr>
        <p:grpSpPr bwMode="auto">
          <a:xfrm>
            <a:off x="4696619" y="3246770"/>
            <a:ext cx="2798763" cy="1316037"/>
            <a:chOff x="6724539" y="1872152"/>
            <a:chExt cx="2057954" cy="967954"/>
          </a:xfrm>
        </p:grpSpPr>
        <p:sp>
          <p:nvSpPr>
            <p:cNvPr id="173" name="Freeform 5"/>
            <p:cNvSpPr/>
            <p:nvPr/>
          </p:nvSpPr>
          <p:spPr bwMode="auto">
            <a:xfrm>
              <a:off x="6724539" y="2161721"/>
              <a:ext cx="2057954" cy="678385"/>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chemeClr val="accent3"/>
            </a:solidFill>
            <a:ln>
              <a:noFill/>
            </a:ln>
          </p:spPr>
          <p:txBody>
            <a:bodyPr/>
            <a:lstStyle/>
            <a:p>
              <a:pPr>
                <a:defRPr/>
              </a:pPr>
              <a:endParaRPr lang="id-ID" sz="2400">
                <a:solidFill>
                  <a:schemeClr val="accent5"/>
                </a:solidFill>
              </a:endParaRPr>
            </a:p>
          </p:txBody>
        </p:sp>
        <p:sp>
          <p:nvSpPr>
            <p:cNvPr id="174" name="Oval 9"/>
            <p:cNvSpPr>
              <a:spLocks noChangeArrowheads="1"/>
            </p:cNvSpPr>
            <p:nvPr/>
          </p:nvSpPr>
          <p:spPr bwMode="auto">
            <a:xfrm>
              <a:off x="6724539" y="1872152"/>
              <a:ext cx="2057954" cy="578367"/>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sz="2400">
                <a:solidFill>
                  <a:schemeClr val="accent5"/>
                </a:solidFill>
              </a:endParaRPr>
            </a:p>
          </p:txBody>
        </p:sp>
        <p:sp>
          <p:nvSpPr>
            <p:cNvPr id="175" name="Oval 17"/>
            <p:cNvSpPr>
              <a:spLocks noChangeArrowheads="1"/>
            </p:cNvSpPr>
            <p:nvPr/>
          </p:nvSpPr>
          <p:spPr bwMode="auto">
            <a:xfrm>
              <a:off x="7206635" y="2117352"/>
              <a:ext cx="1093762" cy="220679"/>
            </a:xfrm>
            <a:prstGeom prst="ellipse">
              <a:avLst/>
            </a:prstGeom>
            <a:solidFill>
              <a:schemeClr val="bg1"/>
            </a:solidFill>
            <a:ln>
              <a:noFill/>
            </a:ln>
          </p:spPr>
          <p:txBody>
            <a:bodyPr/>
            <a:lstStyle/>
            <a:p>
              <a:pPr eaLnBrk="1" hangingPunct="1"/>
              <a:endParaRPr lang="zh-CN" altLang="zh-CN" sz="2400">
                <a:solidFill>
                  <a:schemeClr val="accent5"/>
                </a:solidFill>
              </a:endParaRPr>
            </a:p>
          </p:txBody>
        </p:sp>
      </p:grpSp>
      <p:grpSp>
        <p:nvGrpSpPr>
          <p:cNvPr id="176" name="Group 169"/>
          <p:cNvGrpSpPr/>
          <p:nvPr/>
        </p:nvGrpSpPr>
        <p:grpSpPr bwMode="auto">
          <a:xfrm>
            <a:off x="4696619" y="2468894"/>
            <a:ext cx="2798763" cy="1316037"/>
            <a:chOff x="7064781" y="1349909"/>
            <a:chExt cx="2057954" cy="967954"/>
          </a:xfrm>
        </p:grpSpPr>
        <p:sp>
          <p:nvSpPr>
            <p:cNvPr id="177" name="Freeform 5"/>
            <p:cNvSpPr/>
            <p:nvPr/>
          </p:nvSpPr>
          <p:spPr bwMode="auto">
            <a:xfrm>
              <a:off x="7064781" y="1639478"/>
              <a:ext cx="2057954" cy="678385"/>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2400">
                <a:solidFill>
                  <a:schemeClr val="accent5"/>
                </a:solidFill>
              </a:endParaRPr>
            </a:p>
          </p:txBody>
        </p:sp>
        <p:sp>
          <p:nvSpPr>
            <p:cNvPr id="178" name="Oval 9"/>
            <p:cNvSpPr>
              <a:spLocks noChangeArrowheads="1"/>
            </p:cNvSpPr>
            <p:nvPr/>
          </p:nvSpPr>
          <p:spPr bwMode="auto">
            <a:xfrm>
              <a:off x="7064781" y="1349909"/>
              <a:ext cx="2057954" cy="57797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sz="2400">
                <a:solidFill>
                  <a:schemeClr val="accent5"/>
                </a:solidFill>
              </a:endParaRPr>
            </a:p>
          </p:txBody>
        </p:sp>
        <p:sp>
          <p:nvSpPr>
            <p:cNvPr id="179" name="Oval 17"/>
            <p:cNvSpPr>
              <a:spLocks noChangeArrowheads="1"/>
            </p:cNvSpPr>
            <p:nvPr/>
          </p:nvSpPr>
          <p:spPr bwMode="auto">
            <a:xfrm>
              <a:off x="7546877" y="1595109"/>
              <a:ext cx="1093762" cy="220679"/>
            </a:xfrm>
            <a:prstGeom prst="ellipse">
              <a:avLst/>
            </a:prstGeom>
            <a:solidFill>
              <a:schemeClr val="bg1"/>
            </a:solidFill>
            <a:ln>
              <a:noFill/>
            </a:ln>
          </p:spPr>
          <p:txBody>
            <a:bodyPr/>
            <a:lstStyle/>
            <a:p>
              <a:pPr eaLnBrk="1" hangingPunct="1"/>
              <a:endParaRPr lang="zh-CN" altLang="zh-CN" sz="2400">
                <a:solidFill>
                  <a:schemeClr val="accent5"/>
                </a:solidFill>
              </a:endParaRPr>
            </a:p>
          </p:txBody>
        </p:sp>
      </p:grpSp>
      <p:grpSp>
        <p:nvGrpSpPr>
          <p:cNvPr id="180" name="组合 179"/>
          <p:cNvGrpSpPr/>
          <p:nvPr/>
        </p:nvGrpSpPr>
        <p:grpSpPr>
          <a:xfrm>
            <a:off x="7967301" y="3319072"/>
            <a:ext cx="2308103" cy="810251"/>
            <a:chOff x="1686621" y="3116190"/>
            <a:chExt cx="1731077" cy="607688"/>
          </a:xfrm>
        </p:grpSpPr>
        <p:grpSp>
          <p:nvGrpSpPr>
            <p:cNvPr id="181" name="Group 42"/>
            <p:cNvGrpSpPr/>
            <p:nvPr/>
          </p:nvGrpSpPr>
          <p:grpSpPr bwMode="auto">
            <a:xfrm>
              <a:off x="1686621" y="3278215"/>
              <a:ext cx="232173" cy="293809"/>
              <a:chOff x="1285344" y="4521200"/>
              <a:chExt cx="285750" cy="328613"/>
            </a:xfrm>
            <a:solidFill>
              <a:srgbClr val="555555"/>
            </a:solidFill>
          </p:grpSpPr>
          <p:sp>
            <p:nvSpPr>
              <p:cNvPr id="185" name="Freeform 45"/>
              <p:cNvSpPr>
                <a:spLocks noEditPoints="1"/>
              </p:cNvSpPr>
              <p:nvPr/>
            </p:nvSpPr>
            <p:spPr bwMode="auto">
              <a:xfrm>
                <a:off x="1285344" y="4521200"/>
                <a:ext cx="285750" cy="328613"/>
              </a:xfrm>
              <a:custGeom>
                <a:avLst/>
                <a:gdLst>
                  <a:gd name="T0" fmla="*/ 135 w 135"/>
                  <a:gd name="T1" fmla="*/ 9 h 155"/>
                  <a:gd name="T2" fmla="*/ 135 w 135"/>
                  <a:gd name="T3" fmla="*/ 8 h 155"/>
                  <a:gd name="T4" fmla="*/ 127 w 135"/>
                  <a:gd name="T5" fmla="*/ 0 h 155"/>
                  <a:gd name="T6" fmla="*/ 8 w 135"/>
                  <a:gd name="T7" fmla="*/ 0 h 155"/>
                  <a:gd name="T8" fmla="*/ 0 w 135"/>
                  <a:gd name="T9" fmla="*/ 8 h 155"/>
                  <a:gd name="T10" fmla="*/ 0 w 135"/>
                  <a:gd name="T11" fmla="*/ 9 h 155"/>
                  <a:gd name="T12" fmla="*/ 8 w 135"/>
                  <a:gd name="T13" fmla="*/ 17 h 155"/>
                  <a:gd name="T14" fmla="*/ 11 w 135"/>
                  <a:gd name="T15" fmla="*/ 17 h 155"/>
                  <a:gd name="T16" fmla="*/ 12 w 135"/>
                  <a:gd name="T17" fmla="*/ 19 h 155"/>
                  <a:gd name="T18" fmla="*/ 19 w 135"/>
                  <a:gd name="T19" fmla="*/ 45 h 155"/>
                  <a:gd name="T20" fmla="*/ 47 w 135"/>
                  <a:gd name="T21" fmla="*/ 76 h 155"/>
                  <a:gd name="T22" fmla="*/ 47 w 135"/>
                  <a:gd name="T23" fmla="*/ 79 h 155"/>
                  <a:gd name="T24" fmla="*/ 19 w 135"/>
                  <a:gd name="T25" fmla="*/ 111 h 155"/>
                  <a:gd name="T26" fmla="*/ 12 w 135"/>
                  <a:gd name="T27" fmla="*/ 136 h 155"/>
                  <a:gd name="T28" fmla="*/ 11 w 135"/>
                  <a:gd name="T29" fmla="*/ 138 h 155"/>
                  <a:gd name="T30" fmla="*/ 8 w 135"/>
                  <a:gd name="T31" fmla="*/ 138 h 155"/>
                  <a:gd name="T32" fmla="*/ 0 w 135"/>
                  <a:gd name="T33" fmla="*/ 146 h 155"/>
                  <a:gd name="T34" fmla="*/ 0 w 135"/>
                  <a:gd name="T35" fmla="*/ 147 h 155"/>
                  <a:gd name="T36" fmla="*/ 8 w 135"/>
                  <a:gd name="T37" fmla="*/ 155 h 155"/>
                  <a:gd name="T38" fmla="*/ 127 w 135"/>
                  <a:gd name="T39" fmla="*/ 155 h 155"/>
                  <a:gd name="T40" fmla="*/ 135 w 135"/>
                  <a:gd name="T41" fmla="*/ 147 h 155"/>
                  <a:gd name="T42" fmla="*/ 135 w 135"/>
                  <a:gd name="T43" fmla="*/ 146 h 155"/>
                  <a:gd name="T44" fmla="*/ 127 w 135"/>
                  <a:gd name="T45" fmla="*/ 138 h 155"/>
                  <a:gd name="T46" fmla="*/ 125 w 135"/>
                  <a:gd name="T47" fmla="*/ 138 h 155"/>
                  <a:gd name="T48" fmla="*/ 122 w 135"/>
                  <a:gd name="T49" fmla="*/ 135 h 155"/>
                  <a:gd name="T50" fmla="*/ 117 w 135"/>
                  <a:gd name="T51" fmla="*/ 110 h 155"/>
                  <a:gd name="T52" fmla="*/ 89 w 135"/>
                  <a:gd name="T53" fmla="*/ 80 h 155"/>
                  <a:gd name="T54" fmla="*/ 89 w 135"/>
                  <a:gd name="T55" fmla="*/ 76 h 155"/>
                  <a:gd name="T56" fmla="*/ 117 w 135"/>
                  <a:gd name="T57" fmla="*/ 45 h 155"/>
                  <a:gd name="T58" fmla="*/ 122 w 135"/>
                  <a:gd name="T59" fmla="*/ 19 h 155"/>
                  <a:gd name="T60" fmla="*/ 124 w 135"/>
                  <a:gd name="T61" fmla="*/ 17 h 155"/>
                  <a:gd name="T62" fmla="*/ 127 w 135"/>
                  <a:gd name="T63" fmla="*/ 17 h 155"/>
                  <a:gd name="T64" fmla="*/ 135 w 135"/>
                  <a:gd name="T65" fmla="*/ 9 h 155"/>
                  <a:gd name="T66" fmla="*/ 110 w 135"/>
                  <a:gd name="T67" fmla="*/ 42 h 155"/>
                  <a:gd name="T68" fmla="*/ 82 w 135"/>
                  <a:gd name="T69" fmla="*/ 72 h 155"/>
                  <a:gd name="T70" fmla="*/ 80 w 135"/>
                  <a:gd name="T71" fmla="*/ 76 h 155"/>
                  <a:gd name="T72" fmla="*/ 80 w 135"/>
                  <a:gd name="T73" fmla="*/ 79 h 155"/>
                  <a:gd name="T74" fmla="*/ 82 w 135"/>
                  <a:gd name="T75" fmla="*/ 83 h 155"/>
                  <a:gd name="T76" fmla="*/ 110 w 135"/>
                  <a:gd name="T77" fmla="*/ 114 h 155"/>
                  <a:gd name="T78" fmla="*/ 115 w 135"/>
                  <a:gd name="T79" fmla="*/ 134 h 155"/>
                  <a:gd name="T80" fmla="*/ 112 w 135"/>
                  <a:gd name="T81" fmla="*/ 138 h 155"/>
                  <a:gd name="T82" fmla="*/ 22 w 135"/>
                  <a:gd name="T83" fmla="*/ 138 h 155"/>
                  <a:gd name="T84" fmla="*/ 19 w 135"/>
                  <a:gd name="T85" fmla="*/ 136 h 155"/>
                  <a:gd name="T86" fmla="*/ 25 w 135"/>
                  <a:gd name="T87" fmla="*/ 113 h 155"/>
                  <a:gd name="T88" fmla="*/ 54 w 135"/>
                  <a:gd name="T89" fmla="*/ 83 h 155"/>
                  <a:gd name="T90" fmla="*/ 55 w 135"/>
                  <a:gd name="T91" fmla="*/ 80 h 155"/>
                  <a:gd name="T92" fmla="*/ 55 w 135"/>
                  <a:gd name="T93" fmla="*/ 76 h 155"/>
                  <a:gd name="T94" fmla="*/ 53 w 135"/>
                  <a:gd name="T95" fmla="*/ 72 h 155"/>
                  <a:gd name="T96" fmla="*/ 25 w 135"/>
                  <a:gd name="T97" fmla="*/ 42 h 155"/>
                  <a:gd name="T98" fmla="*/ 19 w 135"/>
                  <a:gd name="T99" fmla="*/ 19 h 155"/>
                  <a:gd name="T100" fmla="*/ 21 w 135"/>
                  <a:gd name="T101" fmla="*/ 17 h 155"/>
                  <a:gd name="T102" fmla="*/ 113 w 135"/>
                  <a:gd name="T103" fmla="*/ 17 h 155"/>
                  <a:gd name="T104" fmla="*/ 115 w 135"/>
                  <a:gd name="T105" fmla="*/ 19 h 155"/>
                  <a:gd name="T106" fmla="*/ 110 w 135"/>
                  <a:gd name="T107" fmla="*/ 4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155">
                    <a:moveTo>
                      <a:pt x="135" y="9"/>
                    </a:moveTo>
                    <a:cubicBezTo>
                      <a:pt x="135" y="8"/>
                      <a:pt x="135" y="8"/>
                      <a:pt x="135" y="8"/>
                    </a:cubicBezTo>
                    <a:cubicBezTo>
                      <a:pt x="135" y="4"/>
                      <a:pt x="131" y="0"/>
                      <a:pt x="127" y="0"/>
                    </a:cubicBezTo>
                    <a:cubicBezTo>
                      <a:pt x="8" y="0"/>
                      <a:pt x="8" y="0"/>
                      <a:pt x="8" y="0"/>
                    </a:cubicBezTo>
                    <a:cubicBezTo>
                      <a:pt x="3" y="0"/>
                      <a:pt x="0" y="4"/>
                      <a:pt x="0" y="8"/>
                    </a:cubicBezTo>
                    <a:cubicBezTo>
                      <a:pt x="0" y="9"/>
                      <a:pt x="0" y="9"/>
                      <a:pt x="0" y="9"/>
                    </a:cubicBezTo>
                    <a:cubicBezTo>
                      <a:pt x="0" y="14"/>
                      <a:pt x="3" y="17"/>
                      <a:pt x="8" y="17"/>
                    </a:cubicBezTo>
                    <a:cubicBezTo>
                      <a:pt x="11" y="17"/>
                      <a:pt x="11" y="17"/>
                      <a:pt x="11" y="17"/>
                    </a:cubicBezTo>
                    <a:cubicBezTo>
                      <a:pt x="12" y="17"/>
                      <a:pt x="12" y="19"/>
                      <a:pt x="12" y="19"/>
                    </a:cubicBezTo>
                    <a:cubicBezTo>
                      <a:pt x="12" y="28"/>
                      <a:pt x="16" y="38"/>
                      <a:pt x="19" y="45"/>
                    </a:cubicBezTo>
                    <a:cubicBezTo>
                      <a:pt x="24" y="58"/>
                      <a:pt x="37" y="68"/>
                      <a:pt x="47" y="76"/>
                    </a:cubicBezTo>
                    <a:cubicBezTo>
                      <a:pt x="49" y="77"/>
                      <a:pt x="48" y="78"/>
                      <a:pt x="47" y="79"/>
                    </a:cubicBezTo>
                    <a:cubicBezTo>
                      <a:pt x="37" y="87"/>
                      <a:pt x="24" y="98"/>
                      <a:pt x="19" y="111"/>
                    </a:cubicBezTo>
                    <a:cubicBezTo>
                      <a:pt x="16" y="117"/>
                      <a:pt x="12" y="127"/>
                      <a:pt x="12" y="136"/>
                    </a:cubicBezTo>
                    <a:cubicBezTo>
                      <a:pt x="12" y="136"/>
                      <a:pt x="13" y="138"/>
                      <a:pt x="11" y="138"/>
                    </a:cubicBezTo>
                    <a:cubicBezTo>
                      <a:pt x="8" y="138"/>
                      <a:pt x="8" y="138"/>
                      <a:pt x="8" y="138"/>
                    </a:cubicBezTo>
                    <a:cubicBezTo>
                      <a:pt x="3" y="138"/>
                      <a:pt x="0" y="142"/>
                      <a:pt x="0" y="146"/>
                    </a:cubicBezTo>
                    <a:cubicBezTo>
                      <a:pt x="0" y="147"/>
                      <a:pt x="0" y="147"/>
                      <a:pt x="0" y="147"/>
                    </a:cubicBezTo>
                    <a:cubicBezTo>
                      <a:pt x="0" y="152"/>
                      <a:pt x="3" y="155"/>
                      <a:pt x="8" y="155"/>
                    </a:cubicBezTo>
                    <a:cubicBezTo>
                      <a:pt x="127" y="155"/>
                      <a:pt x="127" y="155"/>
                      <a:pt x="127" y="155"/>
                    </a:cubicBezTo>
                    <a:cubicBezTo>
                      <a:pt x="131" y="155"/>
                      <a:pt x="135" y="152"/>
                      <a:pt x="135" y="147"/>
                    </a:cubicBezTo>
                    <a:cubicBezTo>
                      <a:pt x="135" y="146"/>
                      <a:pt x="135" y="146"/>
                      <a:pt x="135" y="146"/>
                    </a:cubicBezTo>
                    <a:cubicBezTo>
                      <a:pt x="135" y="142"/>
                      <a:pt x="131" y="138"/>
                      <a:pt x="127" y="138"/>
                    </a:cubicBezTo>
                    <a:cubicBezTo>
                      <a:pt x="125" y="138"/>
                      <a:pt x="125" y="138"/>
                      <a:pt x="125" y="138"/>
                    </a:cubicBezTo>
                    <a:cubicBezTo>
                      <a:pt x="122" y="138"/>
                      <a:pt x="122" y="136"/>
                      <a:pt x="122" y="135"/>
                    </a:cubicBezTo>
                    <a:cubicBezTo>
                      <a:pt x="123" y="127"/>
                      <a:pt x="120" y="117"/>
                      <a:pt x="117" y="110"/>
                    </a:cubicBezTo>
                    <a:cubicBezTo>
                      <a:pt x="109" y="95"/>
                      <a:pt x="97" y="85"/>
                      <a:pt x="89" y="80"/>
                    </a:cubicBezTo>
                    <a:cubicBezTo>
                      <a:pt x="88" y="78"/>
                      <a:pt x="88" y="77"/>
                      <a:pt x="89" y="76"/>
                    </a:cubicBezTo>
                    <a:cubicBezTo>
                      <a:pt x="97" y="70"/>
                      <a:pt x="109" y="60"/>
                      <a:pt x="117" y="45"/>
                    </a:cubicBezTo>
                    <a:cubicBezTo>
                      <a:pt x="120" y="38"/>
                      <a:pt x="123" y="28"/>
                      <a:pt x="122" y="19"/>
                    </a:cubicBezTo>
                    <a:cubicBezTo>
                      <a:pt x="122" y="19"/>
                      <a:pt x="122" y="17"/>
                      <a:pt x="124" y="17"/>
                    </a:cubicBezTo>
                    <a:cubicBezTo>
                      <a:pt x="127" y="17"/>
                      <a:pt x="127" y="17"/>
                      <a:pt x="127" y="17"/>
                    </a:cubicBezTo>
                    <a:cubicBezTo>
                      <a:pt x="131" y="17"/>
                      <a:pt x="135" y="14"/>
                      <a:pt x="135" y="9"/>
                    </a:cubicBezTo>
                    <a:close/>
                    <a:moveTo>
                      <a:pt x="110" y="42"/>
                    </a:moveTo>
                    <a:cubicBezTo>
                      <a:pt x="103" y="56"/>
                      <a:pt x="92" y="66"/>
                      <a:pt x="82" y="72"/>
                    </a:cubicBezTo>
                    <a:cubicBezTo>
                      <a:pt x="81" y="73"/>
                      <a:pt x="80" y="74"/>
                      <a:pt x="80" y="76"/>
                    </a:cubicBezTo>
                    <a:cubicBezTo>
                      <a:pt x="80" y="79"/>
                      <a:pt x="80" y="79"/>
                      <a:pt x="80" y="79"/>
                    </a:cubicBezTo>
                    <a:cubicBezTo>
                      <a:pt x="80" y="82"/>
                      <a:pt x="81" y="83"/>
                      <a:pt x="82" y="83"/>
                    </a:cubicBezTo>
                    <a:cubicBezTo>
                      <a:pt x="92" y="89"/>
                      <a:pt x="103" y="99"/>
                      <a:pt x="110" y="114"/>
                    </a:cubicBezTo>
                    <a:cubicBezTo>
                      <a:pt x="114" y="120"/>
                      <a:pt x="115" y="128"/>
                      <a:pt x="115" y="134"/>
                    </a:cubicBezTo>
                    <a:cubicBezTo>
                      <a:pt x="115" y="136"/>
                      <a:pt x="116" y="138"/>
                      <a:pt x="112" y="138"/>
                    </a:cubicBezTo>
                    <a:cubicBezTo>
                      <a:pt x="22" y="138"/>
                      <a:pt x="22" y="138"/>
                      <a:pt x="22" y="138"/>
                    </a:cubicBezTo>
                    <a:cubicBezTo>
                      <a:pt x="19" y="138"/>
                      <a:pt x="19" y="137"/>
                      <a:pt x="19" y="136"/>
                    </a:cubicBezTo>
                    <a:cubicBezTo>
                      <a:pt x="19" y="130"/>
                      <a:pt x="21" y="122"/>
                      <a:pt x="25" y="113"/>
                    </a:cubicBezTo>
                    <a:cubicBezTo>
                      <a:pt x="32" y="98"/>
                      <a:pt x="45" y="89"/>
                      <a:pt x="54" y="83"/>
                    </a:cubicBezTo>
                    <a:cubicBezTo>
                      <a:pt x="54" y="83"/>
                      <a:pt x="55" y="83"/>
                      <a:pt x="55" y="80"/>
                    </a:cubicBezTo>
                    <a:cubicBezTo>
                      <a:pt x="55" y="76"/>
                      <a:pt x="55" y="76"/>
                      <a:pt x="55" y="76"/>
                    </a:cubicBezTo>
                    <a:cubicBezTo>
                      <a:pt x="55" y="73"/>
                      <a:pt x="54" y="72"/>
                      <a:pt x="53" y="72"/>
                    </a:cubicBezTo>
                    <a:cubicBezTo>
                      <a:pt x="44" y="66"/>
                      <a:pt x="31" y="57"/>
                      <a:pt x="25" y="42"/>
                    </a:cubicBezTo>
                    <a:cubicBezTo>
                      <a:pt x="21" y="33"/>
                      <a:pt x="19" y="25"/>
                      <a:pt x="19" y="19"/>
                    </a:cubicBezTo>
                    <a:cubicBezTo>
                      <a:pt x="19" y="19"/>
                      <a:pt x="19" y="17"/>
                      <a:pt x="21" y="17"/>
                    </a:cubicBezTo>
                    <a:cubicBezTo>
                      <a:pt x="113" y="17"/>
                      <a:pt x="113" y="17"/>
                      <a:pt x="113" y="17"/>
                    </a:cubicBezTo>
                    <a:cubicBezTo>
                      <a:pt x="115" y="17"/>
                      <a:pt x="115" y="19"/>
                      <a:pt x="115" y="19"/>
                    </a:cubicBezTo>
                    <a:cubicBezTo>
                      <a:pt x="116" y="26"/>
                      <a:pt x="114" y="35"/>
                      <a:pt x="110" y="42"/>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sp>
            <p:nvSpPr>
              <p:cNvPr id="186" name="Freeform 46"/>
              <p:cNvSpPr/>
              <p:nvPr/>
            </p:nvSpPr>
            <p:spPr bwMode="auto">
              <a:xfrm>
                <a:off x="1358367" y="4705350"/>
                <a:ext cx="141288" cy="88900"/>
              </a:xfrm>
              <a:custGeom>
                <a:avLst/>
                <a:gdLst>
                  <a:gd name="T0" fmla="*/ 32 w 67"/>
                  <a:gd name="T1" fmla="*/ 1 h 42"/>
                  <a:gd name="T2" fmla="*/ 1 w 67"/>
                  <a:gd name="T3" fmla="*/ 39 h 42"/>
                  <a:gd name="T4" fmla="*/ 2 w 67"/>
                  <a:gd name="T5" fmla="*/ 42 h 42"/>
                  <a:gd name="T6" fmla="*/ 65 w 67"/>
                  <a:gd name="T7" fmla="*/ 42 h 42"/>
                  <a:gd name="T8" fmla="*/ 66 w 67"/>
                  <a:gd name="T9" fmla="*/ 39 h 42"/>
                  <a:gd name="T10" fmla="*/ 35 w 67"/>
                  <a:gd name="T11" fmla="*/ 1 h 42"/>
                  <a:gd name="T12" fmla="*/ 32 w 67"/>
                  <a:gd name="T13" fmla="*/ 1 h 42"/>
                </a:gdLst>
                <a:ahLst/>
                <a:cxnLst>
                  <a:cxn ang="0">
                    <a:pos x="T0" y="T1"/>
                  </a:cxn>
                  <a:cxn ang="0">
                    <a:pos x="T2" y="T3"/>
                  </a:cxn>
                  <a:cxn ang="0">
                    <a:pos x="T4" y="T5"/>
                  </a:cxn>
                  <a:cxn ang="0">
                    <a:pos x="T6" y="T7"/>
                  </a:cxn>
                  <a:cxn ang="0">
                    <a:pos x="T8" y="T9"/>
                  </a:cxn>
                  <a:cxn ang="0">
                    <a:pos x="T10" y="T11"/>
                  </a:cxn>
                  <a:cxn ang="0">
                    <a:pos x="T12" y="T13"/>
                  </a:cxn>
                </a:cxnLst>
                <a:rect l="0" t="0" r="r" b="b"/>
                <a:pathLst>
                  <a:path w="67" h="42">
                    <a:moveTo>
                      <a:pt x="32" y="1"/>
                    </a:moveTo>
                    <a:cubicBezTo>
                      <a:pt x="1" y="39"/>
                      <a:pt x="1" y="39"/>
                      <a:pt x="1" y="39"/>
                    </a:cubicBezTo>
                    <a:cubicBezTo>
                      <a:pt x="0" y="40"/>
                      <a:pt x="0" y="42"/>
                      <a:pt x="2" y="42"/>
                    </a:cubicBezTo>
                    <a:cubicBezTo>
                      <a:pt x="65" y="42"/>
                      <a:pt x="65" y="42"/>
                      <a:pt x="65" y="42"/>
                    </a:cubicBezTo>
                    <a:cubicBezTo>
                      <a:pt x="66" y="42"/>
                      <a:pt x="67" y="40"/>
                      <a:pt x="66" y="39"/>
                    </a:cubicBezTo>
                    <a:cubicBezTo>
                      <a:pt x="35" y="1"/>
                      <a:pt x="35" y="1"/>
                      <a:pt x="35" y="1"/>
                    </a:cubicBezTo>
                    <a:cubicBezTo>
                      <a:pt x="34" y="0"/>
                      <a:pt x="33" y="0"/>
                      <a:pt x="32" y="1"/>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sp>
            <p:nvSpPr>
              <p:cNvPr id="187" name="Freeform 47"/>
              <p:cNvSpPr/>
              <p:nvPr/>
            </p:nvSpPr>
            <p:spPr bwMode="auto">
              <a:xfrm>
                <a:off x="1390117" y="4630738"/>
                <a:ext cx="77788" cy="39688"/>
              </a:xfrm>
              <a:custGeom>
                <a:avLst/>
                <a:gdLst>
                  <a:gd name="T0" fmla="*/ 16 w 37"/>
                  <a:gd name="T1" fmla="*/ 18 h 19"/>
                  <a:gd name="T2" fmla="*/ 20 w 37"/>
                  <a:gd name="T3" fmla="*/ 18 h 19"/>
                  <a:gd name="T4" fmla="*/ 36 w 37"/>
                  <a:gd name="T5" fmla="*/ 3 h 19"/>
                  <a:gd name="T6" fmla="*/ 35 w 37"/>
                  <a:gd name="T7" fmla="*/ 0 h 19"/>
                  <a:gd name="T8" fmla="*/ 2 w 37"/>
                  <a:gd name="T9" fmla="*/ 0 h 19"/>
                  <a:gd name="T10" fmla="*/ 1 w 37"/>
                  <a:gd name="T11" fmla="*/ 3 h 19"/>
                  <a:gd name="T12" fmla="*/ 16 w 37"/>
                  <a:gd name="T13" fmla="*/ 18 h 19"/>
                </a:gdLst>
                <a:ahLst/>
                <a:cxnLst>
                  <a:cxn ang="0">
                    <a:pos x="T0" y="T1"/>
                  </a:cxn>
                  <a:cxn ang="0">
                    <a:pos x="T2" y="T3"/>
                  </a:cxn>
                  <a:cxn ang="0">
                    <a:pos x="T4" y="T5"/>
                  </a:cxn>
                  <a:cxn ang="0">
                    <a:pos x="T6" y="T7"/>
                  </a:cxn>
                  <a:cxn ang="0">
                    <a:pos x="T8" y="T9"/>
                  </a:cxn>
                  <a:cxn ang="0">
                    <a:pos x="T10" y="T11"/>
                  </a:cxn>
                  <a:cxn ang="0">
                    <a:pos x="T12" y="T13"/>
                  </a:cxn>
                </a:cxnLst>
                <a:rect l="0" t="0" r="r" b="b"/>
                <a:pathLst>
                  <a:path w="37" h="19">
                    <a:moveTo>
                      <a:pt x="16" y="18"/>
                    </a:moveTo>
                    <a:cubicBezTo>
                      <a:pt x="17" y="19"/>
                      <a:pt x="19" y="19"/>
                      <a:pt x="20" y="18"/>
                    </a:cubicBezTo>
                    <a:cubicBezTo>
                      <a:pt x="36" y="3"/>
                      <a:pt x="36" y="3"/>
                      <a:pt x="36" y="3"/>
                    </a:cubicBezTo>
                    <a:cubicBezTo>
                      <a:pt x="37" y="1"/>
                      <a:pt x="37" y="0"/>
                      <a:pt x="35" y="0"/>
                    </a:cubicBezTo>
                    <a:cubicBezTo>
                      <a:pt x="2" y="0"/>
                      <a:pt x="2" y="0"/>
                      <a:pt x="2" y="0"/>
                    </a:cubicBezTo>
                    <a:cubicBezTo>
                      <a:pt x="0" y="0"/>
                      <a:pt x="0" y="1"/>
                      <a:pt x="1" y="3"/>
                    </a:cubicBezTo>
                    <a:lnTo>
                      <a:pt x="16" y="18"/>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grpSp>
        <p:grpSp>
          <p:nvGrpSpPr>
            <p:cNvPr id="182" name="组合 181"/>
            <p:cNvGrpSpPr/>
            <p:nvPr/>
          </p:nvGrpSpPr>
          <p:grpSpPr>
            <a:xfrm>
              <a:off x="1941160" y="3116190"/>
              <a:ext cx="1476538" cy="607688"/>
              <a:chOff x="2712620" y="3664015"/>
              <a:chExt cx="1476538" cy="607688"/>
            </a:xfrm>
          </p:grpSpPr>
          <p:sp>
            <p:nvSpPr>
              <p:cNvPr id="183"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184"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grpSp>
        <p:nvGrpSpPr>
          <p:cNvPr id="188" name="组合 187"/>
          <p:cNvGrpSpPr/>
          <p:nvPr/>
        </p:nvGrpSpPr>
        <p:grpSpPr>
          <a:xfrm>
            <a:off x="7931906" y="4250931"/>
            <a:ext cx="2343497" cy="810251"/>
            <a:chOff x="6996998" y="1460150"/>
            <a:chExt cx="1757623" cy="607688"/>
          </a:xfrm>
        </p:grpSpPr>
        <p:grpSp>
          <p:nvGrpSpPr>
            <p:cNvPr id="189" name="Group 22"/>
            <p:cNvGrpSpPr/>
            <p:nvPr/>
          </p:nvGrpSpPr>
          <p:grpSpPr bwMode="auto">
            <a:xfrm>
              <a:off x="6996998" y="1612004"/>
              <a:ext cx="304319" cy="303980"/>
              <a:chOff x="1153822" y="3768725"/>
              <a:chExt cx="446088" cy="446088"/>
            </a:xfrm>
            <a:solidFill>
              <a:srgbClr val="555555"/>
            </a:solidFill>
          </p:grpSpPr>
          <p:sp>
            <p:nvSpPr>
              <p:cNvPr id="193" name="Freeform 78"/>
              <p:cNvSpPr/>
              <p:nvPr/>
            </p:nvSpPr>
            <p:spPr bwMode="auto">
              <a:xfrm>
                <a:off x="1153822" y="3768725"/>
                <a:ext cx="446088" cy="446088"/>
              </a:xfrm>
              <a:custGeom>
                <a:avLst/>
                <a:gdLst>
                  <a:gd name="T0" fmla="*/ 539 w 580"/>
                  <a:gd name="T1" fmla="*/ 141 h 580"/>
                  <a:gd name="T2" fmla="*/ 509 w 580"/>
                  <a:gd name="T3" fmla="*/ 171 h 580"/>
                  <a:gd name="T4" fmla="*/ 489 w 580"/>
                  <a:gd name="T5" fmla="*/ 181 h 580"/>
                  <a:gd name="T6" fmla="*/ 517 w 580"/>
                  <a:gd name="T7" fmla="*/ 290 h 580"/>
                  <a:gd name="T8" fmla="*/ 290 w 580"/>
                  <a:gd name="T9" fmla="*/ 517 h 580"/>
                  <a:gd name="T10" fmla="*/ 63 w 580"/>
                  <a:gd name="T11" fmla="*/ 290 h 580"/>
                  <a:gd name="T12" fmla="*/ 290 w 580"/>
                  <a:gd name="T13" fmla="*/ 63 h 580"/>
                  <a:gd name="T14" fmla="*/ 401 w 580"/>
                  <a:gd name="T15" fmla="*/ 92 h 580"/>
                  <a:gd name="T16" fmla="*/ 411 w 580"/>
                  <a:gd name="T17" fmla="*/ 72 h 580"/>
                  <a:gd name="T18" fmla="*/ 441 w 580"/>
                  <a:gd name="T19" fmla="*/ 42 h 580"/>
                  <a:gd name="T20" fmla="*/ 290 w 580"/>
                  <a:gd name="T21" fmla="*/ 0 h 580"/>
                  <a:gd name="T22" fmla="*/ 0 w 580"/>
                  <a:gd name="T23" fmla="*/ 290 h 580"/>
                  <a:gd name="T24" fmla="*/ 290 w 580"/>
                  <a:gd name="T25" fmla="*/ 580 h 580"/>
                  <a:gd name="T26" fmla="*/ 580 w 580"/>
                  <a:gd name="T27" fmla="*/ 290 h 580"/>
                  <a:gd name="T28" fmla="*/ 539 w 580"/>
                  <a:gd name="T29" fmla="*/ 1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580">
                    <a:moveTo>
                      <a:pt x="539" y="141"/>
                    </a:moveTo>
                    <a:cubicBezTo>
                      <a:pt x="509" y="171"/>
                      <a:pt x="509" y="171"/>
                      <a:pt x="509" y="171"/>
                    </a:cubicBezTo>
                    <a:cubicBezTo>
                      <a:pt x="504" y="176"/>
                      <a:pt x="496" y="179"/>
                      <a:pt x="489" y="181"/>
                    </a:cubicBezTo>
                    <a:cubicBezTo>
                      <a:pt x="506" y="213"/>
                      <a:pt x="517" y="250"/>
                      <a:pt x="517" y="290"/>
                    </a:cubicBezTo>
                    <a:cubicBezTo>
                      <a:pt x="517" y="415"/>
                      <a:pt x="415" y="517"/>
                      <a:pt x="290" y="517"/>
                    </a:cubicBezTo>
                    <a:cubicBezTo>
                      <a:pt x="165" y="517"/>
                      <a:pt x="63" y="415"/>
                      <a:pt x="63" y="290"/>
                    </a:cubicBezTo>
                    <a:cubicBezTo>
                      <a:pt x="63" y="165"/>
                      <a:pt x="165" y="63"/>
                      <a:pt x="290" y="63"/>
                    </a:cubicBezTo>
                    <a:cubicBezTo>
                      <a:pt x="330" y="63"/>
                      <a:pt x="368" y="74"/>
                      <a:pt x="401" y="92"/>
                    </a:cubicBezTo>
                    <a:cubicBezTo>
                      <a:pt x="402" y="85"/>
                      <a:pt x="406" y="78"/>
                      <a:pt x="411" y="72"/>
                    </a:cubicBezTo>
                    <a:cubicBezTo>
                      <a:pt x="441" y="42"/>
                      <a:pt x="441" y="42"/>
                      <a:pt x="441" y="42"/>
                    </a:cubicBezTo>
                    <a:cubicBezTo>
                      <a:pt x="397" y="15"/>
                      <a:pt x="345" y="0"/>
                      <a:pt x="290" y="0"/>
                    </a:cubicBezTo>
                    <a:cubicBezTo>
                      <a:pt x="130" y="0"/>
                      <a:pt x="0" y="130"/>
                      <a:pt x="0" y="290"/>
                    </a:cubicBezTo>
                    <a:cubicBezTo>
                      <a:pt x="0" y="450"/>
                      <a:pt x="130" y="580"/>
                      <a:pt x="290" y="580"/>
                    </a:cubicBezTo>
                    <a:cubicBezTo>
                      <a:pt x="450" y="580"/>
                      <a:pt x="580" y="450"/>
                      <a:pt x="580" y="290"/>
                    </a:cubicBezTo>
                    <a:cubicBezTo>
                      <a:pt x="580" y="235"/>
                      <a:pt x="565" y="184"/>
                      <a:pt x="539" y="141"/>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sp>
            <p:nvSpPr>
              <p:cNvPr id="194" name="Freeform 79"/>
              <p:cNvSpPr/>
              <p:nvPr/>
            </p:nvSpPr>
            <p:spPr bwMode="auto">
              <a:xfrm>
                <a:off x="1334796" y="3781425"/>
                <a:ext cx="252413" cy="252413"/>
              </a:xfrm>
              <a:custGeom>
                <a:avLst/>
                <a:gdLst>
                  <a:gd name="T0" fmla="*/ 186 w 329"/>
                  <a:gd name="T1" fmla="*/ 67 h 328"/>
                  <a:gd name="T2" fmla="*/ 249 w 329"/>
                  <a:gd name="T3" fmla="*/ 4 h 328"/>
                  <a:gd name="T4" fmla="*/ 257 w 329"/>
                  <a:gd name="T5" fmla="*/ 7 h 328"/>
                  <a:gd name="T6" fmla="*/ 263 w 329"/>
                  <a:gd name="T7" fmla="*/ 66 h 328"/>
                  <a:gd name="T8" fmla="*/ 322 w 329"/>
                  <a:gd name="T9" fmla="*/ 71 h 328"/>
                  <a:gd name="T10" fmla="*/ 325 w 329"/>
                  <a:gd name="T11" fmla="*/ 80 h 328"/>
                  <a:gd name="T12" fmla="*/ 262 w 329"/>
                  <a:gd name="T13" fmla="*/ 142 h 328"/>
                  <a:gd name="T14" fmla="*/ 245 w 329"/>
                  <a:gd name="T15" fmla="*/ 149 h 328"/>
                  <a:gd name="T16" fmla="*/ 207 w 329"/>
                  <a:gd name="T17" fmla="*/ 145 h 328"/>
                  <a:gd name="T18" fmla="*/ 99 w 329"/>
                  <a:gd name="T19" fmla="*/ 253 h 328"/>
                  <a:gd name="T20" fmla="*/ 89 w 329"/>
                  <a:gd name="T21" fmla="*/ 309 h 328"/>
                  <a:gd name="T22" fmla="*/ 19 w 329"/>
                  <a:gd name="T23" fmla="*/ 309 h 328"/>
                  <a:gd name="T24" fmla="*/ 19 w 329"/>
                  <a:gd name="T25" fmla="*/ 239 h 328"/>
                  <a:gd name="T26" fmla="*/ 75 w 329"/>
                  <a:gd name="T27" fmla="*/ 230 h 328"/>
                  <a:gd name="T28" fmla="*/ 184 w 329"/>
                  <a:gd name="T29" fmla="*/ 121 h 328"/>
                  <a:gd name="T30" fmla="*/ 180 w 329"/>
                  <a:gd name="T31" fmla="*/ 84 h 328"/>
                  <a:gd name="T32" fmla="*/ 186 w 329"/>
                  <a:gd name="T33" fmla="*/ 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328">
                    <a:moveTo>
                      <a:pt x="186" y="67"/>
                    </a:moveTo>
                    <a:cubicBezTo>
                      <a:pt x="249" y="4"/>
                      <a:pt x="249" y="4"/>
                      <a:pt x="249" y="4"/>
                    </a:cubicBezTo>
                    <a:cubicBezTo>
                      <a:pt x="253" y="0"/>
                      <a:pt x="256" y="1"/>
                      <a:pt x="257" y="7"/>
                    </a:cubicBezTo>
                    <a:cubicBezTo>
                      <a:pt x="263" y="66"/>
                      <a:pt x="263" y="66"/>
                      <a:pt x="263" y="66"/>
                    </a:cubicBezTo>
                    <a:cubicBezTo>
                      <a:pt x="322" y="71"/>
                      <a:pt x="322" y="71"/>
                      <a:pt x="322" y="71"/>
                    </a:cubicBezTo>
                    <a:cubicBezTo>
                      <a:pt x="327" y="72"/>
                      <a:pt x="329" y="76"/>
                      <a:pt x="325" y="80"/>
                    </a:cubicBezTo>
                    <a:cubicBezTo>
                      <a:pt x="262" y="142"/>
                      <a:pt x="262" y="142"/>
                      <a:pt x="262" y="142"/>
                    </a:cubicBezTo>
                    <a:cubicBezTo>
                      <a:pt x="258" y="146"/>
                      <a:pt x="250" y="149"/>
                      <a:pt x="245" y="149"/>
                    </a:cubicBezTo>
                    <a:cubicBezTo>
                      <a:pt x="207" y="145"/>
                      <a:pt x="207" y="145"/>
                      <a:pt x="207" y="145"/>
                    </a:cubicBezTo>
                    <a:cubicBezTo>
                      <a:pt x="99" y="253"/>
                      <a:pt x="99" y="253"/>
                      <a:pt x="99" y="253"/>
                    </a:cubicBezTo>
                    <a:cubicBezTo>
                      <a:pt x="107" y="272"/>
                      <a:pt x="104" y="294"/>
                      <a:pt x="89" y="309"/>
                    </a:cubicBezTo>
                    <a:cubicBezTo>
                      <a:pt x="70" y="328"/>
                      <a:pt x="39" y="328"/>
                      <a:pt x="19" y="309"/>
                    </a:cubicBezTo>
                    <a:cubicBezTo>
                      <a:pt x="0" y="290"/>
                      <a:pt x="0" y="259"/>
                      <a:pt x="19" y="239"/>
                    </a:cubicBezTo>
                    <a:cubicBezTo>
                      <a:pt x="34" y="224"/>
                      <a:pt x="57" y="221"/>
                      <a:pt x="75" y="230"/>
                    </a:cubicBezTo>
                    <a:cubicBezTo>
                      <a:pt x="184" y="121"/>
                      <a:pt x="184" y="121"/>
                      <a:pt x="184" y="121"/>
                    </a:cubicBezTo>
                    <a:cubicBezTo>
                      <a:pt x="180" y="84"/>
                      <a:pt x="180" y="84"/>
                      <a:pt x="180" y="84"/>
                    </a:cubicBezTo>
                    <a:cubicBezTo>
                      <a:pt x="179" y="78"/>
                      <a:pt x="182" y="71"/>
                      <a:pt x="186" y="67"/>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sp>
            <p:nvSpPr>
              <p:cNvPr id="195" name="Freeform 80"/>
              <p:cNvSpPr/>
              <p:nvPr/>
            </p:nvSpPr>
            <p:spPr bwMode="auto">
              <a:xfrm>
                <a:off x="1245897" y="3860800"/>
                <a:ext cx="261938" cy="261938"/>
              </a:xfrm>
              <a:custGeom>
                <a:avLst/>
                <a:gdLst>
                  <a:gd name="T0" fmla="*/ 170 w 340"/>
                  <a:gd name="T1" fmla="*/ 73 h 340"/>
                  <a:gd name="T2" fmla="*/ 212 w 340"/>
                  <a:gd name="T3" fmla="*/ 83 h 340"/>
                  <a:gd name="T4" fmla="*/ 266 w 340"/>
                  <a:gd name="T5" fmla="*/ 30 h 340"/>
                  <a:gd name="T6" fmla="*/ 170 w 340"/>
                  <a:gd name="T7" fmla="*/ 0 h 340"/>
                  <a:gd name="T8" fmla="*/ 0 w 340"/>
                  <a:gd name="T9" fmla="*/ 170 h 340"/>
                  <a:gd name="T10" fmla="*/ 170 w 340"/>
                  <a:gd name="T11" fmla="*/ 340 h 340"/>
                  <a:gd name="T12" fmla="*/ 340 w 340"/>
                  <a:gd name="T13" fmla="*/ 170 h 340"/>
                  <a:gd name="T14" fmla="*/ 311 w 340"/>
                  <a:gd name="T15" fmla="*/ 76 h 340"/>
                  <a:gd name="T16" fmla="*/ 258 w 340"/>
                  <a:gd name="T17" fmla="*/ 130 h 340"/>
                  <a:gd name="T18" fmla="*/ 267 w 340"/>
                  <a:gd name="T19" fmla="*/ 170 h 340"/>
                  <a:gd name="T20" fmla="*/ 170 w 340"/>
                  <a:gd name="T21" fmla="*/ 267 h 340"/>
                  <a:gd name="T22" fmla="*/ 73 w 340"/>
                  <a:gd name="T23" fmla="*/ 170 h 340"/>
                  <a:gd name="T24" fmla="*/ 170 w 340"/>
                  <a:gd name="T25" fmla="*/ 7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0">
                    <a:moveTo>
                      <a:pt x="170" y="73"/>
                    </a:moveTo>
                    <a:cubicBezTo>
                      <a:pt x="185" y="73"/>
                      <a:pt x="199" y="77"/>
                      <a:pt x="212" y="83"/>
                    </a:cubicBezTo>
                    <a:cubicBezTo>
                      <a:pt x="266" y="30"/>
                      <a:pt x="266" y="30"/>
                      <a:pt x="266" y="30"/>
                    </a:cubicBezTo>
                    <a:cubicBezTo>
                      <a:pt x="238" y="11"/>
                      <a:pt x="205" y="0"/>
                      <a:pt x="170" y="0"/>
                    </a:cubicBezTo>
                    <a:cubicBezTo>
                      <a:pt x="76" y="0"/>
                      <a:pt x="0" y="76"/>
                      <a:pt x="0" y="170"/>
                    </a:cubicBezTo>
                    <a:cubicBezTo>
                      <a:pt x="0" y="264"/>
                      <a:pt x="76" y="340"/>
                      <a:pt x="170" y="340"/>
                    </a:cubicBezTo>
                    <a:cubicBezTo>
                      <a:pt x="264" y="340"/>
                      <a:pt x="340" y="264"/>
                      <a:pt x="340" y="170"/>
                    </a:cubicBezTo>
                    <a:cubicBezTo>
                      <a:pt x="340" y="135"/>
                      <a:pt x="329" y="103"/>
                      <a:pt x="311" y="76"/>
                    </a:cubicBezTo>
                    <a:cubicBezTo>
                      <a:pt x="258" y="130"/>
                      <a:pt x="258" y="130"/>
                      <a:pt x="258" y="130"/>
                    </a:cubicBezTo>
                    <a:cubicBezTo>
                      <a:pt x="264" y="142"/>
                      <a:pt x="267" y="156"/>
                      <a:pt x="267" y="170"/>
                    </a:cubicBezTo>
                    <a:cubicBezTo>
                      <a:pt x="267" y="223"/>
                      <a:pt x="223" y="267"/>
                      <a:pt x="170" y="267"/>
                    </a:cubicBezTo>
                    <a:cubicBezTo>
                      <a:pt x="117" y="267"/>
                      <a:pt x="73" y="223"/>
                      <a:pt x="73" y="170"/>
                    </a:cubicBezTo>
                    <a:cubicBezTo>
                      <a:pt x="73" y="117"/>
                      <a:pt x="117" y="73"/>
                      <a:pt x="170" y="73"/>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grpSp>
        <p:grpSp>
          <p:nvGrpSpPr>
            <p:cNvPr id="190" name="组合 189"/>
            <p:cNvGrpSpPr/>
            <p:nvPr/>
          </p:nvGrpSpPr>
          <p:grpSpPr>
            <a:xfrm>
              <a:off x="7278083" y="1460150"/>
              <a:ext cx="1476538" cy="607688"/>
              <a:chOff x="2712620" y="3664015"/>
              <a:chExt cx="1476538" cy="607688"/>
            </a:xfrm>
          </p:grpSpPr>
          <p:sp>
            <p:nvSpPr>
              <p:cNvPr id="191"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192"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grpSp>
        <p:nvGrpSpPr>
          <p:cNvPr id="196" name="组合 195"/>
          <p:cNvGrpSpPr/>
          <p:nvPr/>
        </p:nvGrpSpPr>
        <p:grpSpPr>
          <a:xfrm>
            <a:off x="7894259" y="2387213"/>
            <a:ext cx="2381144" cy="810251"/>
            <a:chOff x="5127562" y="1460150"/>
            <a:chExt cx="1785858" cy="607688"/>
          </a:xfrm>
        </p:grpSpPr>
        <p:grpSp>
          <p:nvGrpSpPr>
            <p:cNvPr id="197" name="组合 196"/>
            <p:cNvGrpSpPr/>
            <p:nvPr/>
          </p:nvGrpSpPr>
          <p:grpSpPr>
            <a:xfrm>
              <a:off x="5127562" y="1621119"/>
              <a:ext cx="330200" cy="285750"/>
              <a:chOff x="2926557" y="4027675"/>
              <a:chExt cx="330200" cy="285750"/>
            </a:xfrm>
          </p:grpSpPr>
          <p:sp>
            <p:nvSpPr>
              <p:cNvPr id="201" name="任意多边形 24"/>
              <p:cNvSpPr/>
              <p:nvPr/>
            </p:nvSpPr>
            <p:spPr bwMode="auto">
              <a:xfrm>
                <a:off x="2926557" y="4027675"/>
                <a:ext cx="330200" cy="285750"/>
              </a:xfrm>
              <a:custGeom>
                <a:avLst/>
                <a:gdLst>
                  <a:gd name="T0" fmla="*/ 95477 w 390525"/>
                  <a:gd name="T1" fmla="*/ 0 h 338819"/>
                  <a:gd name="T2" fmla="*/ 234722 w 390525"/>
                  <a:gd name="T3" fmla="*/ 0 h 338819"/>
                  <a:gd name="T4" fmla="*/ 267184 w 390525"/>
                  <a:gd name="T5" fmla="*/ 48850 h 338819"/>
                  <a:gd name="T6" fmla="*/ 286752 w 390525"/>
                  <a:gd name="T7" fmla="*/ 52790 h 338819"/>
                  <a:gd name="T8" fmla="*/ 291274 w 390525"/>
                  <a:gd name="T9" fmla="*/ 52790 h 338819"/>
                  <a:gd name="T10" fmla="*/ 330200 w 390525"/>
                  <a:gd name="T11" fmla="*/ 91617 h 338819"/>
                  <a:gd name="T12" fmla="*/ 330200 w 390525"/>
                  <a:gd name="T13" fmla="*/ 246923 h 338819"/>
                  <a:gd name="T14" fmla="*/ 291274 w 390525"/>
                  <a:gd name="T15" fmla="*/ 285750 h 338819"/>
                  <a:gd name="T16" fmla="*/ 38926 w 390525"/>
                  <a:gd name="T17" fmla="*/ 285750 h 338819"/>
                  <a:gd name="T18" fmla="*/ 0 w 390525"/>
                  <a:gd name="T19" fmla="*/ 246923 h 338819"/>
                  <a:gd name="T20" fmla="*/ 0 w 390525"/>
                  <a:gd name="T21" fmla="*/ 91617 h 338819"/>
                  <a:gd name="T22" fmla="*/ 38926 w 390525"/>
                  <a:gd name="T23" fmla="*/ 52790 h 338819"/>
                  <a:gd name="T24" fmla="*/ 43448 w 390525"/>
                  <a:gd name="T25" fmla="*/ 52790 h 338819"/>
                  <a:gd name="T26" fmla="*/ 63015 w 390525"/>
                  <a:gd name="T27" fmla="*/ 48850 h 338819"/>
                  <a:gd name="T28" fmla="*/ 95477 w 390525"/>
                  <a:gd name="T29" fmla="*/ 0 h 3388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0525" h="338819">
                    <a:moveTo>
                      <a:pt x="112920" y="0"/>
                    </a:moveTo>
                    <a:lnTo>
                      <a:pt x="277604" y="0"/>
                    </a:lnTo>
                    <a:cubicBezTo>
                      <a:pt x="277604" y="26039"/>
                      <a:pt x="293435" y="48379"/>
                      <a:pt x="315997" y="57922"/>
                    </a:cubicBezTo>
                    <a:lnTo>
                      <a:pt x="339139" y="62594"/>
                    </a:lnTo>
                    <a:lnTo>
                      <a:pt x="344487" y="62594"/>
                    </a:lnTo>
                    <a:cubicBezTo>
                      <a:pt x="369913" y="62594"/>
                      <a:pt x="390525" y="83206"/>
                      <a:pt x="390525" y="108632"/>
                    </a:cubicBezTo>
                    <a:lnTo>
                      <a:pt x="390525" y="292781"/>
                    </a:lnTo>
                    <a:cubicBezTo>
                      <a:pt x="390525" y="318207"/>
                      <a:pt x="369913" y="338819"/>
                      <a:pt x="344487" y="338819"/>
                    </a:cubicBezTo>
                    <a:lnTo>
                      <a:pt x="46038" y="338819"/>
                    </a:lnTo>
                    <a:cubicBezTo>
                      <a:pt x="20612" y="338819"/>
                      <a:pt x="0" y="318207"/>
                      <a:pt x="0" y="292781"/>
                    </a:cubicBezTo>
                    <a:lnTo>
                      <a:pt x="0" y="108632"/>
                    </a:lnTo>
                    <a:cubicBezTo>
                      <a:pt x="0" y="83206"/>
                      <a:pt x="20612" y="62594"/>
                      <a:pt x="46038" y="62594"/>
                    </a:cubicBezTo>
                    <a:lnTo>
                      <a:pt x="51386" y="62594"/>
                    </a:lnTo>
                    <a:lnTo>
                      <a:pt x="74527" y="57922"/>
                    </a:lnTo>
                    <a:cubicBezTo>
                      <a:pt x="97089" y="48379"/>
                      <a:pt x="112920" y="26039"/>
                      <a:pt x="112920" y="0"/>
                    </a:cubicBezTo>
                    <a:close/>
                  </a:path>
                </a:pathLst>
              </a:custGeom>
              <a:noFill/>
              <a:ln w="19050" cap="flat" cmpd="sng">
                <a:solidFill>
                  <a:schemeClr val="accent6"/>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400"/>
              </a:p>
            </p:txBody>
          </p:sp>
          <p:sp>
            <p:nvSpPr>
              <p:cNvPr id="202" name="椭圆 25"/>
              <p:cNvSpPr>
                <a:spLocks noChangeArrowheads="1"/>
              </p:cNvSpPr>
              <p:nvPr/>
            </p:nvSpPr>
            <p:spPr bwMode="auto">
              <a:xfrm>
                <a:off x="3001169" y="4089587"/>
                <a:ext cx="182563" cy="182563"/>
              </a:xfrm>
              <a:prstGeom prst="ellipse">
                <a:avLst/>
              </a:prstGeom>
              <a:solidFill>
                <a:srgbClr val="FFFFFF"/>
              </a:solidFill>
              <a:ln w="19050">
                <a:solidFill>
                  <a:schemeClr val="accent6"/>
                </a:solidFill>
                <a:round/>
              </a:ln>
            </p:spPr>
            <p:txBody>
              <a:bodyPr anchor="ctr"/>
              <a:lstStyle/>
              <a:p>
                <a:pPr algn="ctr" eaLnBrk="1" hangingPunct="1">
                  <a:buFontTx/>
                  <a:buNone/>
                </a:pPr>
                <a:endParaRPr lang="zh-CN" altLang="en-US" sz="2400">
                  <a:solidFill>
                    <a:srgbClr val="FFFFFF"/>
                  </a:solidFill>
                  <a:ea typeface="微软雅黑" panose="020B0503020204020204" charset="-122"/>
                </a:endParaRPr>
              </a:p>
            </p:txBody>
          </p:sp>
          <p:sp>
            <p:nvSpPr>
              <p:cNvPr id="203" name="弧形 26"/>
              <p:cNvSpPr/>
              <p:nvPr/>
            </p:nvSpPr>
            <p:spPr bwMode="auto">
              <a:xfrm>
                <a:off x="3028157" y="4118162"/>
                <a:ext cx="128587" cy="128588"/>
              </a:xfrm>
              <a:custGeom>
                <a:avLst/>
                <a:gdLst>
                  <a:gd name="T0" fmla="*/ 152 w 128587"/>
                  <a:gd name="T1" fmla="*/ 59882 h 128588"/>
                  <a:gd name="T2" fmla="*/ 48147 w 128587"/>
                  <a:gd name="T3" fmla="*/ 2061 h 128588"/>
                  <a:gd name="T4" fmla="*/ 64294 w 128587"/>
                  <a:gd name="T5" fmla="*/ 64294 h 128588"/>
                  <a:gd name="T6" fmla="*/ 152 w 128587"/>
                  <a:gd name="T7" fmla="*/ 59882 h 128588"/>
                  <a:gd name="T8" fmla="*/ 152 w 128587"/>
                  <a:gd name="T9" fmla="*/ 59882 h 128588"/>
                  <a:gd name="T10" fmla="*/ 48147 w 128587"/>
                  <a:gd name="T11" fmla="*/ 2061 h 1285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587" h="128588" stroke="0">
                    <a:moveTo>
                      <a:pt x="152" y="59882"/>
                    </a:moveTo>
                    <a:cubicBezTo>
                      <a:pt x="2050" y="32292"/>
                      <a:pt x="21378" y="9006"/>
                      <a:pt x="48147" y="2061"/>
                    </a:cubicBezTo>
                    <a:lnTo>
                      <a:pt x="64294" y="64294"/>
                    </a:lnTo>
                    <a:lnTo>
                      <a:pt x="152" y="59882"/>
                    </a:lnTo>
                    <a:close/>
                  </a:path>
                  <a:path w="128587" h="128588" fill="none">
                    <a:moveTo>
                      <a:pt x="152" y="59882"/>
                    </a:moveTo>
                    <a:cubicBezTo>
                      <a:pt x="2050" y="32292"/>
                      <a:pt x="21378" y="9006"/>
                      <a:pt x="48147" y="2061"/>
                    </a:cubicBezTo>
                  </a:path>
                </a:pathLst>
              </a:custGeom>
              <a:noFill/>
              <a:ln w="12700" cap="flat" cmpd="sng">
                <a:solidFill>
                  <a:schemeClr val="accent6"/>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400"/>
              </a:p>
            </p:txBody>
          </p:sp>
        </p:grpSp>
        <p:grpSp>
          <p:nvGrpSpPr>
            <p:cNvPr id="198" name="组合 197"/>
            <p:cNvGrpSpPr/>
            <p:nvPr/>
          </p:nvGrpSpPr>
          <p:grpSpPr>
            <a:xfrm>
              <a:off x="5436882" y="1460150"/>
              <a:ext cx="1476538" cy="607688"/>
              <a:chOff x="2712620" y="3664015"/>
              <a:chExt cx="1476538" cy="607688"/>
            </a:xfrm>
          </p:grpSpPr>
          <p:sp>
            <p:nvSpPr>
              <p:cNvPr id="199"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200"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grpSp>
        <p:nvGrpSpPr>
          <p:cNvPr id="204" name="组合 203"/>
          <p:cNvGrpSpPr/>
          <p:nvPr/>
        </p:nvGrpSpPr>
        <p:grpSpPr>
          <a:xfrm>
            <a:off x="1916599" y="4250931"/>
            <a:ext cx="2360512" cy="810251"/>
            <a:chOff x="3241995" y="1460150"/>
            <a:chExt cx="1770384" cy="607688"/>
          </a:xfrm>
        </p:grpSpPr>
        <p:grpSp>
          <p:nvGrpSpPr>
            <p:cNvPr id="205" name="组合 80"/>
            <p:cNvGrpSpPr/>
            <p:nvPr/>
          </p:nvGrpSpPr>
          <p:grpSpPr bwMode="auto">
            <a:xfrm>
              <a:off x="3241995" y="1608523"/>
              <a:ext cx="310943" cy="310943"/>
              <a:chOff x="-27795" y="0"/>
              <a:chExt cx="394448" cy="394448"/>
            </a:xfrm>
          </p:grpSpPr>
          <p:sp>
            <p:nvSpPr>
              <p:cNvPr id="209" name="椭圆 69"/>
              <p:cNvSpPr>
                <a:spLocks noChangeArrowheads="1"/>
              </p:cNvSpPr>
              <p:nvPr/>
            </p:nvSpPr>
            <p:spPr bwMode="auto">
              <a:xfrm>
                <a:off x="-27795" y="0"/>
                <a:ext cx="394448" cy="394448"/>
              </a:xfrm>
              <a:prstGeom prst="ellipse">
                <a:avLst/>
              </a:prstGeom>
              <a:noFill/>
              <a:ln w="19050">
                <a:solidFill>
                  <a:schemeClr val="accent3"/>
                </a:solidFill>
                <a:round/>
              </a:ln>
              <a:extLst>
                <a:ext uri="{909E8E84-426E-40DD-AFC4-6F175D3DCCD1}">
                  <a14:hiddenFill xmlns:a14="http://schemas.microsoft.com/office/drawing/2010/main">
                    <a:solidFill>
                      <a:srgbClr val="FFFFFF"/>
                    </a:solidFill>
                  </a14:hiddenFill>
                </a:ext>
              </a:extLst>
            </p:spPr>
            <p:txBody>
              <a:bodyPr anchor="ctr"/>
              <a:lstStyle/>
              <a:p>
                <a:pPr algn="ctr" eaLnBrk="1" hangingPunct="1">
                  <a:buFontTx/>
                  <a:buNone/>
                </a:pPr>
                <a:endParaRPr lang="zh-CN" altLang="en-US" sz="2400">
                  <a:solidFill>
                    <a:srgbClr val="FFFFFF"/>
                  </a:solidFill>
                  <a:ea typeface="微软雅黑" panose="020B0503020204020204" charset="-122"/>
                </a:endParaRPr>
              </a:p>
            </p:txBody>
          </p:sp>
          <p:cxnSp>
            <p:nvCxnSpPr>
              <p:cNvPr id="210" name="直接连接符 73"/>
              <p:cNvCxnSpPr>
                <a:cxnSpLocks noChangeShapeType="1"/>
              </p:cNvCxnSpPr>
              <p:nvPr/>
            </p:nvCxnSpPr>
            <p:spPr bwMode="auto">
              <a:xfrm>
                <a:off x="153522" y="233290"/>
                <a:ext cx="98612" cy="0"/>
              </a:xfrm>
              <a:prstGeom prst="line">
                <a:avLst/>
              </a:prstGeom>
              <a:noFill/>
              <a:ln w="19050">
                <a:solidFill>
                  <a:schemeClr val="accent3"/>
                </a:solidFill>
                <a:round/>
              </a:ln>
              <a:extLst>
                <a:ext uri="{909E8E84-426E-40DD-AFC4-6F175D3DCCD1}">
                  <a14:hiddenFill xmlns:a14="http://schemas.microsoft.com/office/drawing/2010/main">
                    <a:noFill/>
                  </a14:hiddenFill>
                </a:ext>
              </a:extLst>
            </p:spPr>
          </p:cxnSp>
          <p:cxnSp>
            <p:nvCxnSpPr>
              <p:cNvPr id="211" name="直接连接符 71"/>
              <p:cNvCxnSpPr>
                <a:cxnSpLocks noChangeShapeType="1"/>
              </p:cNvCxnSpPr>
              <p:nvPr/>
            </p:nvCxnSpPr>
            <p:spPr bwMode="auto">
              <a:xfrm>
                <a:off x="161476" y="102867"/>
                <a:ext cx="0" cy="139965"/>
              </a:xfrm>
              <a:prstGeom prst="line">
                <a:avLst/>
              </a:prstGeom>
              <a:noFill/>
              <a:ln w="19050">
                <a:solidFill>
                  <a:schemeClr val="accent3"/>
                </a:solidFill>
                <a:round/>
              </a:ln>
              <a:extLst>
                <a:ext uri="{909E8E84-426E-40DD-AFC4-6F175D3DCCD1}">
                  <a14:hiddenFill xmlns:a14="http://schemas.microsoft.com/office/drawing/2010/main">
                    <a:noFill/>
                  </a14:hiddenFill>
                </a:ext>
              </a:extLst>
            </p:spPr>
          </p:cxnSp>
        </p:grpSp>
        <p:grpSp>
          <p:nvGrpSpPr>
            <p:cNvPr id="206" name="组合 205"/>
            <p:cNvGrpSpPr/>
            <p:nvPr/>
          </p:nvGrpSpPr>
          <p:grpSpPr>
            <a:xfrm>
              <a:off x="3535841" y="1460150"/>
              <a:ext cx="1476538" cy="607688"/>
              <a:chOff x="2712620" y="3664015"/>
              <a:chExt cx="1476538" cy="607688"/>
            </a:xfrm>
          </p:grpSpPr>
          <p:sp>
            <p:nvSpPr>
              <p:cNvPr id="207"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208"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grpSp>
        <p:nvGrpSpPr>
          <p:cNvPr id="212" name="组合 211"/>
          <p:cNvGrpSpPr/>
          <p:nvPr/>
        </p:nvGrpSpPr>
        <p:grpSpPr>
          <a:xfrm>
            <a:off x="1972322" y="2387213"/>
            <a:ext cx="2304789" cy="810251"/>
            <a:chOff x="1711561" y="1791948"/>
            <a:chExt cx="1728592" cy="607688"/>
          </a:xfrm>
        </p:grpSpPr>
        <p:sp>
          <p:nvSpPr>
            <p:cNvPr id="213" name="Freeform 323"/>
            <p:cNvSpPr/>
            <p:nvPr/>
          </p:nvSpPr>
          <p:spPr bwMode="auto">
            <a:xfrm>
              <a:off x="1711561" y="1901892"/>
              <a:ext cx="294084" cy="349372"/>
            </a:xfrm>
            <a:custGeom>
              <a:avLst/>
              <a:gdLst>
                <a:gd name="T0" fmla="*/ 419 w 437"/>
                <a:gd name="T1" fmla="*/ 256 h 517"/>
                <a:gd name="T2" fmla="*/ 386 w 437"/>
                <a:gd name="T3" fmla="*/ 265 h 517"/>
                <a:gd name="T4" fmla="*/ 316 w 437"/>
                <a:gd name="T5" fmla="*/ 344 h 517"/>
                <a:gd name="T6" fmla="*/ 293 w 437"/>
                <a:gd name="T7" fmla="*/ 332 h 517"/>
                <a:gd name="T8" fmla="*/ 285 w 437"/>
                <a:gd name="T9" fmla="*/ 72 h 517"/>
                <a:gd name="T10" fmla="*/ 267 w 437"/>
                <a:gd name="T11" fmla="*/ 41 h 517"/>
                <a:gd name="T12" fmla="*/ 232 w 437"/>
                <a:gd name="T13" fmla="*/ 62 h 517"/>
                <a:gd name="T14" fmla="*/ 228 w 437"/>
                <a:gd name="T15" fmla="*/ 242 h 517"/>
                <a:gd name="T16" fmla="*/ 214 w 437"/>
                <a:gd name="T17" fmla="*/ 242 h 517"/>
                <a:gd name="T18" fmla="*/ 211 w 437"/>
                <a:gd name="T19" fmla="*/ 29 h 517"/>
                <a:gd name="T20" fmla="*/ 186 w 437"/>
                <a:gd name="T21" fmla="*/ 1 h 517"/>
                <a:gd name="T22" fmla="*/ 156 w 437"/>
                <a:gd name="T23" fmla="*/ 24 h 517"/>
                <a:gd name="T24" fmla="*/ 153 w 437"/>
                <a:gd name="T25" fmla="*/ 244 h 517"/>
                <a:gd name="T26" fmla="*/ 139 w 437"/>
                <a:gd name="T27" fmla="*/ 244 h 517"/>
                <a:gd name="T28" fmla="*/ 134 w 437"/>
                <a:gd name="T29" fmla="*/ 54 h 517"/>
                <a:gd name="T30" fmla="*/ 105 w 437"/>
                <a:gd name="T31" fmla="*/ 29 h 517"/>
                <a:gd name="T32" fmla="*/ 79 w 437"/>
                <a:gd name="T33" fmla="*/ 54 h 517"/>
                <a:gd name="T34" fmla="*/ 78 w 437"/>
                <a:gd name="T35" fmla="*/ 246 h 517"/>
                <a:gd name="T36" fmla="*/ 66 w 437"/>
                <a:gd name="T37" fmla="*/ 243 h 517"/>
                <a:gd name="T38" fmla="*/ 53 w 437"/>
                <a:gd name="T39" fmla="*/ 104 h 517"/>
                <a:gd name="T40" fmla="*/ 19 w 437"/>
                <a:gd name="T41" fmla="*/ 86 h 517"/>
                <a:gd name="T42" fmla="*/ 0 w 437"/>
                <a:gd name="T43" fmla="*/ 116 h 517"/>
                <a:gd name="T44" fmla="*/ 9 w 437"/>
                <a:gd name="T45" fmla="*/ 377 h 517"/>
                <a:gd name="T46" fmla="*/ 170 w 437"/>
                <a:gd name="T47" fmla="*/ 517 h 517"/>
                <a:gd name="T48" fmla="*/ 344 w 437"/>
                <a:gd name="T49" fmla="*/ 428 h 517"/>
                <a:gd name="T50" fmla="*/ 430 w 437"/>
                <a:gd name="T51" fmla="*/ 290 h 517"/>
                <a:gd name="T52" fmla="*/ 419 w 437"/>
                <a:gd name="T53" fmla="*/ 25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517">
                  <a:moveTo>
                    <a:pt x="419" y="256"/>
                  </a:moveTo>
                  <a:cubicBezTo>
                    <a:pt x="408" y="252"/>
                    <a:pt x="395" y="254"/>
                    <a:pt x="386" y="265"/>
                  </a:cubicBezTo>
                  <a:cubicBezTo>
                    <a:pt x="316" y="344"/>
                    <a:pt x="316" y="344"/>
                    <a:pt x="316" y="344"/>
                  </a:cubicBezTo>
                  <a:cubicBezTo>
                    <a:pt x="305" y="357"/>
                    <a:pt x="293" y="348"/>
                    <a:pt x="293" y="332"/>
                  </a:cubicBezTo>
                  <a:cubicBezTo>
                    <a:pt x="285" y="72"/>
                    <a:pt x="285" y="72"/>
                    <a:pt x="285" y="72"/>
                  </a:cubicBezTo>
                  <a:cubicBezTo>
                    <a:pt x="284" y="58"/>
                    <a:pt x="282" y="45"/>
                    <a:pt x="267" y="41"/>
                  </a:cubicBezTo>
                  <a:cubicBezTo>
                    <a:pt x="248" y="35"/>
                    <a:pt x="233" y="45"/>
                    <a:pt x="232" y="62"/>
                  </a:cubicBezTo>
                  <a:cubicBezTo>
                    <a:pt x="228" y="242"/>
                    <a:pt x="228" y="242"/>
                    <a:pt x="228" y="242"/>
                  </a:cubicBezTo>
                  <a:cubicBezTo>
                    <a:pt x="227" y="258"/>
                    <a:pt x="214" y="257"/>
                    <a:pt x="214" y="242"/>
                  </a:cubicBezTo>
                  <a:cubicBezTo>
                    <a:pt x="211" y="29"/>
                    <a:pt x="211" y="29"/>
                    <a:pt x="211" y="29"/>
                  </a:cubicBezTo>
                  <a:cubicBezTo>
                    <a:pt x="211" y="15"/>
                    <a:pt x="201" y="3"/>
                    <a:pt x="186" y="1"/>
                  </a:cubicBezTo>
                  <a:cubicBezTo>
                    <a:pt x="171" y="0"/>
                    <a:pt x="156" y="10"/>
                    <a:pt x="156" y="24"/>
                  </a:cubicBezTo>
                  <a:cubicBezTo>
                    <a:pt x="153" y="244"/>
                    <a:pt x="153" y="244"/>
                    <a:pt x="153" y="244"/>
                  </a:cubicBezTo>
                  <a:cubicBezTo>
                    <a:pt x="153" y="257"/>
                    <a:pt x="140" y="256"/>
                    <a:pt x="139" y="244"/>
                  </a:cubicBezTo>
                  <a:cubicBezTo>
                    <a:pt x="134" y="54"/>
                    <a:pt x="134" y="54"/>
                    <a:pt x="134" y="54"/>
                  </a:cubicBezTo>
                  <a:cubicBezTo>
                    <a:pt x="133" y="40"/>
                    <a:pt x="121" y="29"/>
                    <a:pt x="105" y="29"/>
                  </a:cubicBezTo>
                  <a:cubicBezTo>
                    <a:pt x="90" y="29"/>
                    <a:pt x="79" y="41"/>
                    <a:pt x="79" y="54"/>
                  </a:cubicBezTo>
                  <a:cubicBezTo>
                    <a:pt x="78" y="246"/>
                    <a:pt x="78" y="246"/>
                    <a:pt x="78" y="246"/>
                  </a:cubicBezTo>
                  <a:cubicBezTo>
                    <a:pt x="78" y="256"/>
                    <a:pt x="67" y="257"/>
                    <a:pt x="66" y="243"/>
                  </a:cubicBezTo>
                  <a:cubicBezTo>
                    <a:pt x="53" y="104"/>
                    <a:pt x="53" y="104"/>
                    <a:pt x="53" y="104"/>
                  </a:cubicBezTo>
                  <a:cubicBezTo>
                    <a:pt x="52" y="91"/>
                    <a:pt x="34" y="83"/>
                    <a:pt x="19" y="86"/>
                  </a:cubicBezTo>
                  <a:cubicBezTo>
                    <a:pt x="5" y="90"/>
                    <a:pt x="0" y="103"/>
                    <a:pt x="0" y="116"/>
                  </a:cubicBezTo>
                  <a:cubicBezTo>
                    <a:pt x="9" y="377"/>
                    <a:pt x="9" y="377"/>
                    <a:pt x="9" y="377"/>
                  </a:cubicBezTo>
                  <a:cubicBezTo>
                    <a:pt x="11" y="455"/>
                    <a:pt x="93" y="517"/>
                    <a:pt x="170" y="517"/>
                  </a:cubicBezTo>
                  <a:cubicBezTo>
                    <a:pt x="245" y="517"/>
                    <a:pt x="308" y="486"/>
                    <a:pt x="344" y="428"/>
                  </a:cubicBezTo>
                  <a:cubicBezTo>
                    <a:pt x="430" y="290"/>
                    <a:pt x="430" y="290"/>
                    <a:pt x="430" y="290"/>
                  </a:cubicBezTo>
                  <a:cubicBezTo>
                    <a:pt x="437" y="279"/>
                    <a:pt x="436" y="262"/>
                    <a:pt x="419" y="256"/>
                  </a:cubicBezTo>
                  <a:close/>
                </a:path>
              </a:pathLst>
            </a:custGeom>
            <a:solidFill>
              <a:schemeClr val="accent1"/>
            </a:solidFill>
            <a:ln>
              <a:noFill/>
            </a:ln>
          </p:spPr>
          <p:txBody>
            <a:bodyPr/>
            <a:lstStyle/>
            <a:p>
              <a:pPr>
                <a:defRPr/>
              </a:pPr>
              <a:endParaRPr lang="en-AU" sz="2400"/>
            </a:p>
          </p:txBody>
        </p:sp>
        <p:grpSp>
          <p:nvGrpSpPr>
            <p:cNvPr id="214" name="组合 213"/>
            <p:cNvGrpSpPr/>
            <p:nvPr/>
          </p:nvGrpSpPr>
          <p:grpSpPr>
            <a:xfrm>
              <a:off x="1963615" y="1791948"/>
              <a:ext cx="1476538" cy="607688"/>
              <a:chOff x="2712620" y="3664015"/>
              <a:chExt cx="1476538" cy="607688"/>
            </a:xfrm>
          </p:grpSpPr>
          <p:sp>
            <p:nvSpPr>
              <p:cNvPr id="215"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216"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grpSp>
        <p:nvGrpSpPr>
          <p:cNvPr id="217" name="组合 216"/>
          <p:cNvGrpSpPr/>
          <p:nvPr/>
        </p:nvGrpSpPr>
        <p:grpSpPr>
          <a:xfrm>
            <a:off x="1916599" y="3319072"/>
            <a:ext cx="2360512" cy="810251"/>
            <a:chOff x="1707154" y="2454069"/>
            <a:chExt cx="1770384" cy="607688"/>
          </a:xfrm>
        </p:grpSpPr>
        <p:grpSp>
          <p:nvGrpSpPr>
            <p:cNvPr id="218" name="Group 39"/>
            <p:cNvGrpSpPr/>
            <p:nvPr/>
          </p:nvGrpSpPr>
          <p:grpSpPr bwMode="auto">
            <a:xfrm>
              <a:off x="1707154" y="2599953"/>
              <a:ext cx="302899" cy="300835"/>
              <a:chOff x="2936875" y="2108200"/>
              <a:chExt cx="430213" cy="427038"/>
            </a:xfrm>
            <a:solidFill>
              <a:srgbClr val="555555"/>
            </a:solidFill>
          </p:grpSpPr>
          <p:sp>
            <p:nvSpPr>
              <p:cNvPr id="222" name="Freeform 253"/>
              <p:cNvSpPr/>
              <p:nvPr/>
            </p:nvSpPr>
            <p:spPr bwMode="auto">
              <a:xfrm>
                <a:off x="3036888" y="2108200"/>
                <a:ext cx="223838" cy="93663"/>
              </a:xfrm>
              <a:custGeom>
                <a:avLst/>
                <a:gdLst>
                  <a:gd name="T0" fmla="*/ 6 w 292"/>
                  <a:gd name="T1" fmla="*/ 34 h 122"/>
                  <a:gd name="T2" fmla="*/ 13 w 292"/>
                  <a:gd name="T3" fmla="*/ 23 h 122"/>
                  <a:gd name="T4" fmla="*/ 51 w 292"/>
                  <a:gd name="T5" fmla="*/ 36 h 122"/>
                  <a:gd name="T6" fmla="*/ 74 w 292"/>
                  <a:gd name="T7" fmla="*/ 0 h 122"/>
                  <a:gd name="T8" fmla="*/ 133 w 292"/>
                  <a:gd name="T9" fmla="*/ 33 h 122"/>
                  <a:gd name="T10" fmla="*/ 174 w 292"/>
                  <a:gd name="T11" fmla="*/ 7 h 122"/>
                  <a:gd name="T12" fmla="*/ 279 w 292"/>
                  <a:gd name="T13" fmla="*/ 23 h 122"/>
                  <a:gd name="T14" fmla="*/ 287 w 292"/>
                  <a:gd name="T15" fmla="*/ 34 h 122"/>
                  <a:gd name="T16" fmla="*/ 167 w 292"/>
                  <a:gd name="T17" fmla="*/ 122 h 122"/>
                  <a:gd name="T18" fmla="*/ 125 w 292"/>
                  <a:gd name="T19" fmla="*/ 122 h 122"/>
                  <a:gd name="T20" fmla="*/ 6 w 292"/>
                  <a:gd name="T21" fmla="*/ 3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2" h="122">
                    <a:moveTo>
                      <a:pt x="6" y="34"/>
                    </a:moveTo>
                    <a:cubicBezTo>
                      <a:pt x="0" y="21"/>
                      <a:pt x="10" y="23"/>
                      <a:pt x="13" y="23"/>
                    </a:cubicBezTo>
                    <a:cubicBezTo>
                      <a:pt x="22" y="23"/>
                      <a:pt x="43" y="36"/>
                      <a:pt x="51" y="36"/>
                    </a:cubicBezTo>
                    <a:cubicBezTo>
                      <a:pt x="64" y="36"/>
                      <a:pt x="62" y="0"/>
                      <a:pt x="74" y="0"/>
                    </a:cubicBezTo>
                    <a:cubicBezTo>
                      <a:pt x="89" y="0"/>
                      <a:pt x="117" y="33"/>
                      <a:pt x="133" y="33"/>
                    </a:cubicBezTo>
                    <a:cubicBezTo>
                      <a:pt x="151" y="33"/>
                      <a:pt x="155" y="7"/>
                      <a:pt x="174" y="7"/>
                    </a:cubicBezTo>
                    <a:cubicBezTo>
                      <a:pt x="186" y="7"/>
                      <a:pt x="195" y="53"/>
                      <a:pt x="279" y="23"/>
                    </a:cubicBezTo>
                    <a:cubicBezTo>
                      <a:pt x="282" y="22"/>
                      <a:pt x="292" y="21"/>
                      <a:pt x="287" y="34"/>
                    </a:cubicBezTo>
                    <a:cubicBezTo>
                      <a:pt x="287" y="34"/>
                      <a:pt x="238" y="118"/>
                      <a:pt x="167" y="122"/>
                    </a:cubicBezTo>
                    <a:cubicBezTo>
                      <a:pt x="125" y="122"/>
                      <a:pt x="125" y="122"/>
                      <a:pt x="125" y="122"/>
                    </a:cubicBezTo>
                    <a:cubicBezTo>
                      <a:pt x="55" y="118"/>
                      <a:pt x="6" y="34"/>
                      <a:pt x="6" y="34"/>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sp>
            <p:nvSpPr>
              <p:cNvPr id="223" name="Freeform 254"/>
              <p:cNvSpPr>
                <a:spLocks noEditPoints="1"/>
              </p:cNvSpPr>
              <p:nvPr/>
            </p:nvSpPr>
            <p:spPr bwMode="auto">
              <a:xfrm>
                <a:off x="2936875" y="2193925"/>
                <a:ext cx="430213" cy="341313"/>
              </a:xfrm>
              <a:custGeom>
                <a:avLst/>
                <a:gdLst>
                  <a:gd name="T0" fmla="*/ 518 w 559"/>
                  <a:gd name="T1" fmla="*/ 284 h 444"/>
                  <a:gd name="T2" fmla="*/ 336 w 559"/>
                  <a:gd name="T3" fmla="*/ 36 h 444"/>
                  <a:gd name="T4" fmla="*/ 307 w 559"/>
                  <a:gd name="T5" fmla="*/ 28 h 444"/>
                  <a:gd name="T6" fmla="*/ 287 w 559"/>
                  <a:gd name="T7" fmla="*/ 26 h 444"/>
                  <a:gd name="T8" fmla="*/ 41 w 559"/>
                  <a:gd name="T9" fmla="*/ 285 h 444"/>
                  <a:gd name="T10" fmla="*/ 55 w 559"/>
                  <a:gd name="T11" fmla="*/ 440 h 444"/>
                  <a:gd name="T12" fmla="*/ 132 w 559"/>
                  <a:gd name="T13" fmla="*/ 442 h 444"/>
                  <a:gd name="T14" fmla="*/ 477 w 559"/>
                  <a:gd name="T15" fmla="*/ 442 h 444"/>
                  <a:gd name="T16" fmla="*/ 488 w 559"/>
                  <a:gd name="T17" fmla="*/ 440 h 444"/>
                  <a:gd name="T18" fmla="*/ 504 w 559"/>
                  <a:gd name="T19" fmla="*/ 439 h 444"/>
                  <a:gd name="T20" fmla="*/ 518 w 559"/>
                  <a:gd name="T21" fmla="*/ 284 h 444"/>
                  <a:gd name="T22" fmla="*/ 294 w 559"/>
                  <a:gd name="T23" fmla="*/ 327 h 444"/>
                  <a:gd name="T24" fmla="*/ 294 w 559"/>
                  <a:gd name="T25" fmla="*/ 356 h 444"/>
                  <a:gd name="T26" fmla="*/ 266 w 559"/>
                  <a:gd name="T27" fmla="*/ 356 h 444"/>
                  <a:gd name="T28" fmla="*/ 266 w 559"/>
                  <a:gd name="T29" fmla="*/ 329 h 444"/>
                  <a:gd name="T30" fmla="*/ 217 w 559"/>
                  <a:gd name="T31" fmla="*/ 317 h 444"/>
                  <a:gd name="T32" fmla="*/ 226 w 559"/>
                  <a:gd name="T33" fmla="*/ 284 h 444"/>
                  <a:gd name="T34" fmla="*/ 273 w 559"/>
                  <a:gd name="T35" fmla="*/ 296 h 444"/>
                  <a:gd name="T36" fmla="*/ 301 w 559"/>
                  <a:gd name="T37" fmla="*/ 279 h 444"/>
                  <a:gd name="T38" fmla="*/ 270 w 559"/>
                  <a:gd name="T39" fmla="*/ 254 h 444"/>
                  <a:gd name="T40" fmla="*/ 219 w 559"/>
                  <a:gd name="T41" fmla="*/ 202 h 444"/>
                  <a:gd name="T42" fmla="*/ 267 w 559"/>
                  <a:gd name="T43" fmla="*/ 151 h 444"/>
                  <a:gd name="T44" fmla="*/ 267 w 559"/>
                  <a:gd name="T45" fmla="*/ 124 h 444"/>
                  <a:gd name="T46" fmla="*/ 295 w 559"/>
                  <a:gd name="T47" fmla="*/ 124 h 444"/>
                  <a:gd name="T48" fmla="*/ 295 w 559"/>
                  <a:gd name="T49" fmla="*/ 149 h 444"/>
                  <a:gd name="T50" fmla="*/ 337 w 559"/>
                  <a:gd name="T51" fmla="*/ 158 h 444"/>
                  <a:gd name="T52" fmla="*/ 328 w 559"/>
                  <a:gd name="T53" fmla="*/ 191 h 444"/>
                  <a:gd name="T54" fmla="*/ 287 w 559"/>
                  <a:gd name="T55" fmla="*/ 181 h 444"/>
                  <a:gd name="T56" fmla="*/ 263 w 559"/>
                  <a:gd name="T57" fmla="*/ 197 h 444"/>
                  <a:gd name="T58" fmla="*/ 297 w 559"/>
                  <a:gd name="T59" fmla="*/ 221 h 444"/>
                  <a:gd name="T60" fmla="*/ 344 w 559"/>
                  <a:gd name="T61" fmla="*/ 275 h 444"/>
                  <a:gd name="T62" fmla="*/ 294 w 559"/>
                  <a:gd name="T63" fmla="*/ 32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9" h="444">
                    <a:moveTo>
                      <a:pt x="518" y="284"/>
                    </a:moveTo>
                    <a:cubicBezTo>
                      <a:pt x="466" y="115"/>
                      <a:pt x="387" y="56"/>
                      <a:pt x="336" y="36"/>
                    </a:cubicBezTo>
                    <a:cubicBezTo>
                      <a:pt x="325" y="32"/>
                      <a:pt x="316" y="29"/>
                      <a:pt x="307" y="28"/>
                    </a:cubicBezTo>
                    <a:cubicBezTo>
                      <a:pt x="297" y="26"/>
                      <a:pt x="290" y="26"/>
                      <a:pt x="287" y="26"/>
                    </a:cubicBezTo>
                    <a:cubicBezTo>
                      <a:pt x="287" y="26"/>
                      <a:pt x="120" y="0"/>
                      <a:pt x="41" y="285"/>
                    </a:cubicBezTo>
                    <a:cubicBezTo>
                      <a:pt x="41" y="285"/>
                      <a:pt x="0" y="429"/>
                      <a:pt x="55" y="440"/>
                    </a:cubicBezTo>
                    <a:cubicBezTo>
                      <a:pt x="55" y="440"/>
                      <a:pt x="69" y="444"/>
                      <a:pt x="132" y="442"/>
                    </a:cubicBezTo>
                    <a:cubicBezTo>
                      <a:pt x="477" y="442"/>
                      <a:pt x="477" y="442"/>
                      <a:pt x="477" y="442"/>
                    </a:cubicBezTo>
                    <a:cubicBezTo>
                      <a:pt x="481" y="442"/>
                      <a:pt x="485" y="441"/>
                      <a:pt x="488" y="440"/>
                    </a:cubicBezTo>
                    <a:cubicBezTo>
                      <a:pt x="500" y="440"/>
                      <a:pt x="504" y="439"/>
                      <a:pt x="504" y="439"/>
                    </a:cubicBezTo>
                    <a:cubicBezTo>
                      <a:pt x="559" y="427"/>
                      <a:pt x="518" y="284"/>
                      <a:pt x="518" y="284"/>
                    </a:cubicBezTo>
                    <a:close/>
                    <a:moveTo>
                      <a:pt x="294" y="327"/>
                    </a:moveTo>
                    <a:cubicBezTo>
                      <a:pt x="294" y="356"/>
                      <a:pt x="294" y="356"/>
                      <a:pt x="294" y="356"/>
                    </a:cubicBezTo>
                    <a:cubicBezTo>
                      <a:pt x="266" y="356"/>
                      <a:pt x="266" y="356"/>
                      <a:pt x="266" y="356"/>
                    </a:cubicBezTo>
                    <a:cubicBezTo>
                      <a:pt x="266" y="329"/>
                      <a:pt x="266" y="329"/>
                      <a:pt x="266" y="329"/>
                    </a:cubicBezTo>
                    <a:cubicBezTo>
                      <a:pt x="247" y="328"/>
                      <a:pt x="228" y="323"/>
                      <a:pt x="217" y="317"/>
                    </a:cubicBezTo>
                    <a:cubicBezTo>
                      <a:pt x="226" y="284"/>
                      <a:pt x="226" y="284"/>
                      <a:pt x="226" y="284"/>
                    </a:cubicBezTo>
                    <a:cubicBezTo>
                      <a:pt x="238" y="290"/>
                      <a:pt x="255" y="296"/>
                      <a:pt x="273" y="296"/>
                    </a:cubicBezTo>
                    <a:cubicBezTo>
                      <a:pt x="290" y="296"/>
                      <a:pt x="301" y="290"/>
                      <a:pt x="301" y="279"/>
                    </a:cubicBezTo>
                    <a:cubicBezTo>
                      <a:pt x="301" y="268"/>
                      <a:pt x="292" y="261"/>
                      <a:pt x="270" y="254"/>
                    </a:cubicBezTo>
                    <a:cubicBezTo>
                      <a:pt x="240" y="244"/>
                      <a:pt x="219" y="229"/>
                      <a:pt x="219" y="202"/>
                    </a:cubicBezTo>
                    <a:cubicBezTo>
                      <a:pt x="219" y="176"/>
                      <a:pt x="237" y="157"/>
                      <a:pt x="267" y="151"/>
                    </a:cubicBezTo>
                    <a:cubicBezTo>
                      <a:pt x="267" y="124"/>
                      <a:pt x="267" y="124"/>
                      <a:pt x="267" y="124"/>
                    </a:cubicBezTo>
                    <a:cubicBezTo>
                      <a:pt x="295" y="124"/>
                      <a:pt x="295" y="124"/>
                      <a:pt x="295" y="124"/>
                    </a:cubicBezTo>
                    <a:cubicBezTo>
                      <a:pt x="295" y="149"/>
                      <a:pt x="295" y="149"/>
                      <a:pt x="295" y="149"/>
                    </a:cubicBezTo>
                    <a:cubicBezTo>
                      <a:pt x="314" y="150"/>
                      <a:pt x="327" y="154"/>
                      <a:pt x="337" y="158"/>
                    </a:cubicBezTo>
                    <a:cubicBezTo>
                      <a:pt x="328" y="191"/>
                      <a:pt x="328" y="191"/>
                      <a:pt x="328" y="191"/>
                    </a:cubicBezTo>
                    <a:cubicBezTo>
                      <a:pt x="321" y="187"/>
                      <a:pt x="308" y="181"/>
                      <a:pt x="287" y="181"/>
                    </a:cubicBezTo>
                    <a:cubicBezTo>
                      <a:pt x="269" y="181"/>
                      <a:pt x="263" y="189"/>
                      <a:pt x="263" y="197"/>
                    </a:cubicBezTo>
                    <a:cubicBezTo>
                      <a:pt x="263" y="206"/>
                      <a:pt x="273" y="212"/>
                      <a:pt x="297" y="221"/>
                    </a:cubicBezTo>
                    <a:cubicBezTo>
                      <a:pt x="331" y="233"/>
                      <a:pt x="344" y="249"/>
                      <a:pt x="344" y="275"/>
                    </a:cubicBezTo>
                    <a:cubicBezTo>
                      <a:pt x="344" y="300"/>
                      <a:pt x="327" y="322"/>
                      <a:pt x="294" y="327"/>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AU" sz="2400"/>
              </a:p>
            </p:txBody>
          </p:sp>
        </p:grpSp>
        <p:grpSp>
          <p:nvGrpSpPr>
            <p:cNvPr id="219" name="组合 218"/>
            <p:cNvGrpSpPr/>
            <p:nvPr/>
          </p:nvGrpSpPr>
          <p:grpSpPr>
            <a:xfrm>
              <a:off x="2001000" y="2454069"/>
              <a:ext cx="1476538" cy="607688"/>
              <a:chOff x="2712620" y="3664015"/>
              <a:chExt cx="1476538" cy="607688"/>
            </a:xfrm>
          </p:grpSpPr>
          <p:sp>
            <p:nvSpPr>
              <p:cNvPr id="220"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221"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300" fill="hold"/>
                                        <p:tgtEl>
                                          <p:spTgt spid="86"/>
                                        </p:tgtEl>
                                        <p:attrNameLst>
                                          <p:attrName>ppt_x</p:attrName>
                                        </p:attrNameLst>
                                      </p:cBhvr>
                                      <p:tavLst>
                                        <p:tav tm="0">
                                          <p:val>
                                            <p:strVal val="#ppt_x"/>
                                          </p:val>
                                        </p:tav>
                                        <p:tav tm="100000">
                                          <p:val>
                                            <p:strVal val="#ppt_x"/>
                                          </p:val>
                                        </p:tav>
                                      </p:tavLst>
                                    </p:anim>
                                    <p:anim calcmode="lin" valueType="num">
                                      <p:cBhvr additive="base">
                                        <p:cTn id="8" dur="300" fill="hold"/>
                                        <p:tgtEl>
                                          <p:spTgt spid="8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additive="base">
                                        <p:cTn id="12" dur="300" fill="hold"/>
                                        <p:tgtEl>
                                          <p:spTgt spid="90"/>
                                        </p:tgtEl>
                                        <p:attrNameLst>
                                          <p:attrName>ppt_x</p:attrName>
                                        </p:attrNameLst>
                                      </p:cBhvr>
                                      <p:tavLst>
                                        <p:tav tm="0">
                                          <p:val>
                                            <p:strVal val="#ppt_x"/>
                                          </p:val>
                                        </p:tav>
                                        <p:tav tm="100000">
                                          <p:val>
                                            <p:strVal val="#ppt_x"/>
                                          </p:val>
                                        </p:tav>
                                      </p:tavLst>
                                    </p:anim>
                                    <p:anim calcmode="lin" valueType="num">
                                      <p:cBhvr additive="base">
                                        <p:cTn id="13" dur="300" fill="hold"/>
                                        <p:tgtEl>
                                          <p:spTgt spid="9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76"/>
                                        </p:tgtEl>
                                        <p:attrNameLst>
                                          <p:attrName>style.visibility</p:attrName>
                                        </p:attrNameLst>
                                      </p:cBhvr>
                                      <p:to>
                                        <p:strVal val="visible"/>
                                      </p:to>
                                    </p:set>
                                    <p:anim calcmode="lin" valueType="num">
                                      <p:cBhvr additive="base">
                                        <p:cTn id="17" dur="300" fill="hold"/>
                                        <p:tgtEl>
                                          <p:spTgt spid="176"/>
                                        </p:tgtEl>
                                        <p:attrNameLst>
                                          <p:attrName>ppt_x</p:attrName>
                                        </p:attrNameLst>
                                      </p:cBhvr>
                                      <p:tavLst>
                                        <p:tav tm="0">
                                          <p:val>
                                            <p:strVal val="#ppt_x"/>
                                          </p:val>
                                        </p:tav>
                                        <p:tav tm="100000">
                                          <p:val>
                                            <p:strVal val="#ppt_x"/>
                                          </p:val>
                                        </p:tav>
                                      </p:tavLst>
                                    </p:anim>
                                    <p:anim calcmode="lin" valueType="num">
                                      <p:cBhvr additive="base">
                                        <p:cTn id="18" dur="300" fill="hold"/>
                                        <p:tgtEl>
                                          <p:spTgt spid="17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80"/>
                                        </p:tgtEl>
                                        <p:attrNameLst>
                                          <p:attrName>style.visibility</p:attrName>
                                        </p:attrNameLst>
                                      </p:cBhvr>
                                      <p:to>
                                        <p:strVal val="visible"/>
                                      </p:to>
                                    </p:set>
                                    <p:anim calcmode="lin" valueType="num">
                                      <p:cBhvr additive="base">
                                        <p:cTn id="22" dur="500" fill="hold"/>
                                        <p:tgtEl>
                                          <p:spTgt spid="180"/>
                                        </p:tgtEl>
                                        <p:attrNameLst>
                                          <p:attrName>ppt_x</p:attrName>
                                        </p:attrNameLst>
                                      </p:cBhvr>
                                      <p:tavLst>
                                        <p:tav tm="0">
                                          <p:val>
                                            <p:strVal val="0-#ppt_w/2"/>
                                          </p:val>
                                        </p:tav>
                                        <p:tav tm="100000">
                                          <p:val>
                                            <p:strVal val="#ppt_x"/>
                                          </p:val>
                                        </p:tav>
                                      </p:tavLst>
                                    </p:anim>
                                    <p:anim calcmode="lin" valueType="num">
                                      <p:cBhvr additive="base">
                                        <p:cTn id="23" dur="500" fill="hold"/>
                                        <p:tgtEl>
                                          <p:spTgt spid="180"/>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88"/>
                                        </p:tgtEl>
                                        <p:attrNameLst>
                                          <p:attrName>style.visibility</p:attrName>
                                        </p:attrNameLst>
                                      </p:cBhvr>
                                      <p:to>
                                        <p:strVal val="visible"/>
                                      </p:to>
                                    </p:set>
                                    <p:anim calcmode="lin" valueType="num">
                                      <p:cBhvr additive="base">
                                        <p:cTn id="26" dur="500" fill="hold"/>
                                        <p:tgtEl>
                                          <p:spTgt spid="188"/>
                                        </p:tgtEl>
                                        <p:attrNameLst>
                                          <p:attrName>ppt_x</p:attrName>
                                        </p:attrNameLst>
                                      </p:cBhvr>
                                      <p:tavLst>
                                        <p:tav tm="0">
                                          <p:val>
                                            <p:strVal val="0-#ppt_w/2"/>
                                          </p:val>
                                        </p:tav>
                                        <p:tav tm="100000">
                                          <p:val>
                                            <p:strVal val="#ppt_x"/>
                                          </p:val>
                                        </p:tav>
                                      </p:tavLst>
                                    </p:anim>
                                    <p:anim calcmode="lin" valueType="num">
                                      <p:cBhvr additive="base">
                                        <p:cTn id="27" dur="500" fill="hold"/>
                                        <p:tgtEl>
                                          <p:spTgt spid="188"/>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96"/>
                                        </p:tgtEl>
                                        <p:attrNameLst>
                                          <p:attrName>style.visibility</p:attrName>
                                        </p:attrNameLst>
                                      </p:cBhvr>
                                      <p:to>
                                        <p:strVal val="visible"/>
                                      </p:to>
                                    </p:set>
                                    <p:anim calcmode="lin" valueType="num">
                                      <p:cBhvr additive="base">
                                        <p:cTn id="30" dur="500" fill="hold"/>
                                        <p:tgtEl>
                                          <p:spTgt spid="196"/>
                                        </p:tgtEl>
                                        <p:attrNameLst>
                                          <p:attrName>ppt_x</p:attrName>
                                        </p:attrNameLst>
                                      </p:cBhvr>
                                      <p:tavLst>
                                        <p:tav tm="0">
                                          <p:val>
                                            <p:strVal val="0-#ppt_w/2"/>
                                          </p:val>
                                        </p:tav>
                                        <p:tav tm="100000">
                                          <p:val>
                                            <p:strVal val="#ppt_x"/>
                                          </p:val>
                                        </p:tav>
                                      </p:tavLst>
                                    </p:anim>
                                    <p:anim calcmode="lin" valueType="num">
                                      <p:cBhvr additive="base">
                                        <p:cTn id="31" dur="500" fill="hold"/>
                                        <p:tgtEl>
                                          <p:spTgt spid="196"/>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204"/>
                                        </p:tgtEl>
                                        <p:attrNameLst>
                                          <p:attrName>style.visibility</p:attrName>
                                        </p:attrNameLst>
                                      </p:cBhvr>
                                      <p:to>
                                        <p:strVal val="visible"/>
                                      </p:to>
                                    </p:set>
                                    <p:anim calcmode="lin" valueType="num">
                                      <p:cBhvr additive="base">
                                        <p:cTn id="34" dur="500" fill="hold"/>
                                        <p:tgtEl>
                                          <p:spTgt spid="204"/>
                                        </p:tgtEl>
                                        <p:attrNameLst>
                                          <p:attrName>ppt_x</p:attrName>
                                        </p:attrNameLst>
                                      </p:cBhvr>
                                      <p:tavLst>
                                        <p:tav tm="0">
                                          <p:val>
                                            <p:strVal val="1+#ppt_w/2"/>
                                          </p:val>
                                        </p:tav>
                                        <p:tav tm="100000">
                                          <p:val>
                                            <p:strVal val="#ppt_x"/>
                                          </p:val>
                                        </p:tav>
                                      </p:tavLst>
                                    </p:anim>
                                    <p:anim calcmode="lin" valueType="num">
                                      <p:cBhvr additive="base">
                                        <p:cTn id="35" dur="500" fill="hold"/>
                                        <p:tgtEl>
                                          <p:spTgt spid="204"/>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12"/>
                                        </p:tgtEl>
                                        <p:attrNameLst>
                                          <p:attrName>style.visibility</p:attrName>
                                        </p:attrNameLst>
                                      </p:cBhvr>
                                      <p:to>
                                        <p:strVal val="visible"/>
                                      </p:to>
                                    </p:set>
                                    <p:anim calcmode="lin" valueType="num">
                                      <p:cBhvr additive="base">
                                        <p:cTn id="38" dur="500" fill="hold"/>
                                        <p:tgtEl>
                                          <p:spTgt spid="212"/>
                                        </p:tgtEl>
                                        <p:attrNameLst>
                                          <p:attrName>ppt_x</p:attrName>
                                        </p:attrNameLst>
                                      </p:cBhvr>
                                      <p:tavLst>
                                        <p:tav tm="0">
                                          <p:val>
                                            <p:strVal val="1+#ppt_w/2"/>
                                          </p:val>
                                        </p:tav>
                                        <p:tav tm="100000">
                                          <p:val>
                                            <p:strVal val="#ppt_x"/>
                                          </p:val>
                                        </p:tav>
                                      </p:tavLst>
                                    </p:anim>
                                    <p:anim calcmode="lin" valueType="num">
                                      <p:cBhvr additive="base">
                                        <p:cTn id="39" dur="500" fill="hold"/>
                                        <p:tgtEl>
                                          <p:spTgt spid="212"/>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217"/>
                                        </p:tgtEl>
                                        <p:attrNameLst>
                                          <p:attrName>style.visibility</p:attrName>
                                        </p:attrNameLst>
                                      </p:cBhvr>
                                      <p:to>
                                        <p:strVal val="visible"/>
                                      </p:to>
                                    </p:set>
                                    <p:anim calcmode="lin" valueType="num">
                                      <p:cBhvr additive="base">
                                        <p:cTn id="42" dur="500" fill="hold"/>
                                        <p:tgtEl>
                                          <p:spTgt spid="217"/>
                                        </p:tgtEl>
                                        <p:attrNameLst>
                                          <p:attrName>ppt_x</p:attrName>
                                        </p:attrNameLst>
                                      </p:cBhvr>
                                      <p:tavLst>
                                        <p:tav tm="0">
                                          <p:val>
                                            <p:strVal val="1+#ppt_w/2"/>
                                          </p:val>
                                        </p:tav>
                                        <p:tav tm="100000">
                                          <p:val>
                                            <p:strVal val="#ppt_x"/>
                                          </p:val>
                                        </p:tav>
                                      </p:tavLst>
                                    </p:anim>
                                    <p:anim calcmode="lin" valueType="num">
                                      <p:cBhvr additive="base">
                                        <p:cTn id="43" dur="500" fill="hold"/>
                                        <p:tgtEl>
                                          <p:spTgt spid="2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肆</a:t>
            </a:r>
            <a:endParaRPr lang="zh-CN" altLang="en-US">
              <a:latin typeface="华文行楷" panose="02010800040101010101" charset="-122"/>
              <a:ea typeface="华文行楷" panose="02010800040101010101" charset="-122"/>
            </a:endParaRPr>
          </a:p>
        </p:txBody>
      </p:sp>
      <p:sp>
        <p:nvSpPr>
          <p:cNvPr id="39" name="文本框 38"/>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sp>
        <p:nvSpPr>
          <p:cNvPr id="60" name="饼形3"/>
          <p:cNvSpPr/>
          <p:nvPr/>
        </p:nvSpPr>
        <p:spPr>
          <a:xfrm>
            <a:off x="4653536" y="2216441"/>
            <a:ext cx="3074645" cy="3074643"/>
          </a:xfrm>
          <a:prstGeom prst="pie">
            <a:avLst>
              <a:gd name="adj1" fmla="val 18682511"/>
              <a:gd name="adj2" fmla="val 3577732"/>
            </a:avLst>
          </a:prstGeom>
          <a:solidFill>
            <a:schemeClr val="accent3"/>
          </a:solidFill>
          <a:ln w="12700">
            <a:noFill/>
            <a:round/>
          </a:ln>
          <a:effectLst/>
        </p:spPr>
        <p:txBody>
          <a:bodyPr rtlCol="0" anchor="ctr"/>
          <a:lstStyle/>
          <a:p>
            <a:pPr algn="ctr" defTabSz="1218565">
              <a:defRPr/>
            </a:pPr>
            <a:endParaRPr lang="zh-CN" altLang="en-US" sz="2400" kern="0">
              <a:solidFill>
                <a:schemeClr val="bg1"/>
              </a:solidFill>
            </a:endParaRPr>
          </a:p>
        </p:txBody>
      </p:sp>
      <p:sp>
        <p:nvSpPr>
          <p:cNvPr id="61" name="饼形1"/>
          <p:cNvSpPr/>
          <p:nvPr/>
        </p:nvSpPr>
        <p:spPr>
          <a:xfrm>
            <a:off x="4276907" y="2216441"/>
            <a:ext cx="3074645" cy="3074643"/>
          </a:xfrm>
          <a:prstGeom prst="pie">
            <a:avLst>
              <a:gd name="adj1" fmla="val 3567462"/>
              <a:gd name="adj2" fmla="val 13660873"/>
            </a:avLst>
          </a:prstGeom>
          <a:solidFill>
            <a:schemeClr val="accent1"/>
          </a:solidFill>
          <a:ln w="57150">
            <a:noFill/>
            <a:prstDash val="solid"/>
            <a:round/>
          </a:ln>
          <a:effectLst/>
        </p:spPr>
        <p:txBody>
          <a:bodyPr rtlCol="0" anchor="ctr"/>
          <a:lstStyle/>
          <a:p>
            <a:pPr algn="ctr" defTabSz="1218565">
              <a:defRPr/>
            </a:pPr>
            <a:endParaRPr lang="zh-CN" altLang="en-US" sz="2400" kern="0">
              <a:solidFill>
                <a:schemeClr val="bg1"/>
              </a:solidFill>
            </a:endParaRPr>
          </a:p>
        </p:txBody>
      </p:sp>
      <p:sp>
        <p:nvSpPr>
          <p:cNvPr id="62" name="饼形2"/>
          <p:cNvSpPr/>
          <p:nvPr/>
        </p:nvSpPr>
        <p:spPr>
          <a:xfrm>
            <a:off x="4326992" y="2186623"/>
            <a:ext cx="3074645" cy="3074643"/>
          </a:xfrm>
          <a:prstGeom prst="pie">
            <a:avLst>
              <a:gd name="adj1" fmla="val 13656606"/>
              <a:gd name="adj2" fmla="val 18643360"/>
            </a:avLst>
          </a:prstGeom>
          <a:solidFill>
            <a:schemeClr val="accent5"/>
          </a:solidFill>
          <a:ln w="12700" cap="rnd" cmpd="sng">
            <a:noFill/>
            <a:prstDash val="solid"/>
            <a:round/>
            <a:headEnd type="none" w="med" len="med"/>
            <a:tailEnd type="none" w="med" len="med"/>
          </a:ln>
          <a:effectLst/>
        </p:spPr>
        <p:txBody>
          <a:bodyPr/>
          <a:lstStyle/>
          <a:p>
            <a:endParaRPr lang="zh-CN" altLang="en-US" sz="2400" kern="0">
              <a:solidFill>
                <a:sysClr val="windowText" lastClr="000000">
                  <a:lumMod val="75000"/>
                  <a:lumOff val="25000"/>
                </a:sysClr>
              </a:solidFill>
            </a:endParaRPr>
          </a:p>
        </p:txBody>
      </p:sp>
      <p:sp>
        <p:nvSpPr>
          <p:cNvPr id="63" name="字"/>
          <p:cNvSpPr txBox="1"/>
          <p:nvPr/>
        </p:nvSpPr>
        <p:spPr>
          <a:xfrm>
            <a:off x="6504722" y="3594765"/>
            <a:ext cx="1015607" cy="502766"/>
          </a:xfrm>
          <a:prstGeom prst="rect">
            <a:avLst/>
          </a:prstGeom>
          <a:noFill/>
          <a:effectLst/>
        </p:spPr>
        <p:txBody>
          <a:bodyPr wrap="square" rtlCol="0">
            <a:spAutoFit/>
          </a:bodyPr>
          <a:lstStyle/>
          <a:p>
            <a:pPr algn="ctr" defTabSz="1218565">
              <a:defRPr/>
            </a:pPr>
            <a:r>
              <a:rPr lang="en-US" altLang="zh-CN" sz="2665" kern="0" dirty="0">
                <a:solidFill>
                  <a:srgbClr val="FFFFFF"/>
                </a:solidFill>
                <a:latin typeface="Impact" panose="020B0806030902050204" pitchFamily="34" charset="0"/>
              </a:rPr>
              <a:t>300%</a:t>
            </a:r>
            <a:endParaRPr lang="zh-CN" altLang="en-US" sz="2665" kern="0" dirty="0">
              <a:solidFill>
                <a:srgbClr val="FFFFFF"/>
              </a:solidFill>
              <a:latin typeface="Impact" panose="020B0806030902050204" pitchFamily="34" charset="0"/>
            </a:endParaRPr>
          </a:p>
        </p:txBody>
      </p:sp>
      <p:grpSp>
        <p:nvGrpSpPr>
          <p:cNvPr id="64" name="组合 63"/>
          <p:cNvGrpSpPr/>
          <p:nvPr/>
        </p:nvGrpSpPr>
        <p:grpSpPr>
          <a:xfrm>
            <a:off x="8239513" y="2948947"/>
            <a:ext cx="2392728" cy="712276"/>
            <a:chOff x="6179635" y="2211710"/>
            <a:chExt cx="1794546" cy="534207"/>
          </a:xfrm>
        </p:grpSpPr>
        <p:grpSp>
          <p:nvGrpSpPr>
            <p:cNvPr id="65" name="Group 116"/>
            <p:cNvGrpSpPr/>
            <p:nvPr/>
          </p:nvGrpSpPr>
          <p:grpSpPr bwMode="auto">
            <a:xfrm>
              <a:off x="6179635" y="2323677"/>
              <a:ext cx="309988" cy="310272"/>
              <a:chOff x="6665323" y="3562825"/>
              <a:chExt cx="587140" cy="587140"/>
            </a:xfrm>
            <a:solidFill>
              <a:srgbClr val="7F8FA9"/>
            </a:solidFill>
          </p:grpSpPr>
          <p:sp>
            <p:nvSpPr>
              <p:cNvPr id="69" name="Freeform 19"/>
              <p:cNvSpPr>
                <a:spLocks noEditPoints="1"/>
              </p:cNvSpPr>
              <p:nvPr/>
            </p:nvSpPr>
            <p:spPr bwMode="auto">
              <a:xfrm>
                <a:off x="6808144" y="3735126"/>
                <a:ext cx="301499" cy="242538"/>
              </a:xfrm>
              <a:custGeom>
                <a:avLst/>
                <a:gdLst>
                  <a:gd name="T0" fmla="*/ 296223 w 400"/>
                  <a:gd name="T1" fmla="*/ 45947 h 322"/>
                  <a:gd name="T2" fmla="*/ 226124 w 400"/>
                  <a:gd name="T3" fmla="*/ 2260 h 322"/>
                  <a:gd name="T4" fmla="*/ 215572 w 400"/>
                  <a:gd name="T5" fmla="*/ 2260 h 322"/>
                  <a:gd name="T6" fmla="*/ 150750 w 400"/>
                  <a:gd name="T7" fmla="*/ 42934 h 322"/>
                  <a:gd name="T8" fmla="*/ 85173 w 400"/>
                  <a:gd name="T9" fmla="*/ 2260 h 322"/>
                  <a:gd name="T10" fmla="*/ 75375 w 400"/>
                  <a:gd name="T11" fmla="*/ 2260 h 322"/>
                  <a:gd name="T12" fmla="*/ 4522 w 400"/>
                  <a:gd name="T13" fmla="*/ 45947 h 322"/>
                  <a:gd name="T14" fmla="*/ 0 w 400"/>
                  <a:gd name="T15" fmla="*/ 54985 h 322"/>
                  <a:gd name="T16" fmla="*/ 0 w 400"/>
                  <a:gd name="T17" fmla="*/ 231240 h 322"/>
                  <a:gd name="T18" fmla="*/ 4522 w 400"/>
                  <a:gd name="T19" fmla="*/ 240278 h 322"/>
                  <a:gd name="T20" fmla="*/ 15075 w 400"/>
                  <a:gd name="T21" fmla="*/ 240278 h 322"/>
                  <a:gd name="T22" fmla="*/ 79897 w 400"/>
                  <a:gd name="T23" fmla="*/ 199604 h 322"/>
                  <a:gd name="T24" fmla="*/ 145473 w 400"/>
                  <a:gd name="T25" fmla="*/ 240278 h 322"/>
                  <a:gd name="T26" fmla="*/ 156026 w 400"/>
                  <a:gd name="T27" fmla="*/ 240278 h 322"/>
                  <a:gd name="T28" fmla="*/ 220848 w 400"/>
                  <a:gd name="T29" fmla="*/ 199604 h 322"/>
                  <a:gd name="T30" fmla="*/ 286424 w 400"/>
                  <a:gd name="T31" fmla="*/ 240278 h 322"/>
                  <a:gd name="T32" fmla="*/ 291700 w 400"/>
                  <a:gd name="T33" fmla="*/ 241785 h 322"/>
                  <a:gd name="T34" fmla="*/ 296223 w 400"/>
                  <a:gd name="T35" fmla="*/ 240278 h 322"/>
                  <a:gd name="T36" fmla="*/ 301499 w 400"/>
                  <a:gd name="T37" fmla="*/ 231240 h 322"/>
                  <a:gd name="T38" fmla="*/ 301499 w 400"/>
                  <a:gd name="T39" fmla="*/ 54985 h 322"/>
                  <a:gd name="T40" fmla="*/ 296223 w 400"/>
                  <a:gd name="T41" fmla="*/ 45947 h 322"/>
                  <a:gd name="T42" fmla="*/ 70099 w 400"/>
                  <a:gd name="T43" fmla="*/ 181527 h 322"/>
                  <a:gd name="T44" fmla="*/ 19597 w 400"/>
                  <a:gd name="T45" fmla="*/ 213162 h 322"/>
                  <a:gd name="T46" fmla="*/ 19597 w 400"/>
                  <a:gd name="T47" fmla="*/ 61011 h 322"/>
                  <a:gd name="T48" fmla="*/ 70099 w 400"/>
                  <a:gd name="T49" fmla="*/ 29376 h 322"/>
                  <a:gd name="T50" fmla="*/ 70099 w 400"/>
                  <a:gd name="T51" fmla="*/ 181527 h 322"/>
                  <a:gd name="T52" fmla="*/ 140951 w 400"/>
                  <a:gd name="T53" fmla="*/ 213162 h 322"/>
                  <a:gd name="T54" fmla="*/ 89696 w 400"/>
                  <a:gd name="T55" fmla="*/ 181527 h 322"/>
                  <a:gd name="T56" fmla="*/ 89696 w 400"/>
                  <a:gd name="T57" fmla="*/ 29376 h 322"/>
                  <a:gd name="T58" fmla="*/ 140951 w 400"/>
                  <a:gd name="T59" fmla="*/ 61011 h 322"/>
                  <a:gd name="T60" fmla="*/ 140951 w 400"/>
                  <a:gd name="T61" fmla="*/ 213162 h 322"/>
                  <a:gd name="T62" fmla="*/ 211049 w 400"/>
                  <a:gd name="T63" fmla="*/ 181527 h 322"/>
                  <a:gd name="T64" fmla="*/ 160548 w 400"/>
                  <a:gd name="T65" fmla="*/ 213162 h 322"/>
                  <a:gd name="T66" fmla="*/ 160548 w 400"/>
                  <a:gd name="T67" fmla="*/ 61011 h 322"/>
                  <a:gd name="T68" fmla="*/ 211049 w 400"/>
                  <a:gd name="T69" fmla="*/ 29376 h 322"/>
                  <a:gd name="T70" fmla="*/ 211049 w 400"/>
                  <a:gd name="T71" fmla="*/ 181527 h 322"/>
                  <a:gd name="T72" fmla="*/ 281902 w 400"/>
                  <a:gd name="T73" fmla="*/ 213162 h 322"/>
                  <a:gd name="T74" fmla="*/ 230647 w 400"/>
                  <a:gd name="T75" fmla="*/ 181527 h 322"/>
                  <a:gd name="T76" fmla="*/ 230647 w 400"/>
                  <a:gd name="T77" fmla="*/ 29376 h 322"/>
                  <a:gd name="T78" fmla="*/ 281902 w 400"/>
                  <a:gd name="T79" fmla="*/ 61011 h 322"/>
                  <a:gd name="T80" fmla="*/ 281902 w 400"/>
                  <a:gd name="T81" fmla="*/ 213162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70" name="Freeform 119"/>
              <p:cNvSpPr>
                <a:spLocks noEditPoints="1"/>
              </p:cNvSpPr>
              <p:nvPr/>
            </p:nvSpPr>
            <p:spPr bwMode="auto">
              <a:xfrm>
                <a:off x="6665323" y="3562825"/>
                <a:ext cx="587140" cy="587140"/>
              </a:xfrm>
              <a:custGeom>
                <a:avLst/>
                <a:gdLst>
                  <a:gd name="T0" fmla="*/ 293570 w 384"/>
                  <a:gd name="T1" fmla="*/ 0 h 384"/>
                  <a:gd name="T2" fmla="*/ 0 w 384"/>
                  <a:gd name="T3" fmla="*/ 293570 h 384"/>
                  <a:gd name="T4" fmla="*/ 293570 w 384"/>
                  <a:gd name="T5" fmla="*/ 587140 h 384"/>
                  <a:gd name="T6" fmla="*/ 587140 w 384"/>
                  <a:gd name="T7" fmla="*/ 293570 h 384"/>
                  <a:gd name="T8" fmla="*/ 293570 w 384"/>
                  <a:gd name="T9" fmla="*/ 0 h 384"/>
                  <a:gd name="T10" fmla="*/ 293570 w 384"/>
                  <a:gd name="T11" fmla="*/ 533625 h 384"/>
                  <a:gd name="T12" fmla="*/ 53515 w 384"/>
                  <a:gd name="T13" fmla="*/ 293570 h 384"/>
                  <a:gd name="T14" fmla="*/ 293570 w 384"/>
                  <a:gd name="T15" fmla="*/ 53515 h 384"/>
                  <a:gd name="T16" fmla="*/ 533625 w 384"/>
                  <a:gd name="T17" fmla="*/ 293570 h 384"/>
                  <a:gd name="T18" fmla="*/ 293570 w 384"/>
                  <a:gd name="T19" fmla="*/ 533625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66" name="组合 65"/>
            <p:cNvGrpSpPr/>
            <p:nvPr/>
          </p:nvGrpSpPr>
          <p:grpSpPr>
            <a:xfrm>
              <a:off x="6497643" y="2211710"/>
              <a:ext cx="1476538" cy="534207"/>
              <a:chOff x="2712620" y="3664015"/>
              <a:chExt cx="1476538" cy="534207"/>
            </a:xfrm>
          </p:grpSpPr>
          <p:sp>
            <p:nvSpPr>
              <p:cNvPr id="67"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68" name="Text Placeholder 2"/>
              <p:cNvSpPr txBox="1"/>
              <p:nvPr/>
            </p:nvSpPr>
            <p:spPr bwMode="auto">
              <a:xfrm>
                <a:off x="2742928" y="3849785"/>
                <a:ext cx="1446230" cy="348437"/>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p:txBody>
          </p:sp>
        </p:grpSp>
      </p:grpSp>
      <p:grpSp>
        <p:nvGrpSpPr>
          <p:cNvPr id="71" name="组合 70"/>
          <p:cNvGrpSpPr/>
          <p:nvPr/>
        </p:nvGrpSpPr>
        <p:grpSpPr>
          <a:xfrm>
            <a:off x="8239513" y="3627347"/>
            <a:ext cx="2392728" cy="712276"/>
            <a:chOff x="6179635" y="2720510"/>
            <a:chExt cx="1794546" cy="534207"/>
          </a:xfrm>
        </p:grpSpPr>
        <p:grpSp>
          <p:nvGrpSpPr>
            <p:cNvPr id="72" name="Group 121"/>
            <p:cNvGrpSpPr/>
            <p:nvPr/>
          </p:nvGrpSpPr>
          <p:grpSpPr bwMode="auto">
            <a:xfrm>
              <a:off x="6179635" y="2832477"/>
              <a:ext cx="309988" cy="310273"/>
              <a:chOff x="7740352" y="3562825"/>
              <a:chExt cx="587140" cy="587140"/>
            </a:xfrm>
            <a:solidFill>
              <a:srgbClr val="7F8FA9"/>
            </a:solidFill>
          </p:grpSpPr>
          <p:sp>
            <p:nvSpPr>
              <p:cNvPr id="76" name="Freeform 23"/>
              <p:cNvSpPr>
                <a:spLocks noEditPoints="1"/>
              </p:cNvSpPr>
              <p:nvPr/>
            </p:nvSpPr>
            <p:spPr bwMode="auto">
              <a:xfrm>
                <a:off x="7740352" y="3562189"/>
                <a:ext cx="587746" cy="587209"/>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accent4"/>
              </a:solidFill>
              <a:ln>
                <a:noFill/>
              </a:ln>
            </p:spPr>
            <p:txBody>
              <a:bodyPr/>
              <a:lstStyle/>
              <a:p>
                <a:pPr>
                  <a:defRPr/>
                </a:pPr>
                <a:endParaRPr lang="en-US" sz="1465" dirty="0">
                  <a:solidFill>
                    <a:schemeClr val="bg1"/>
                  </a:solidFill>
                </a:endParaRPr>
              </a:p>
            </p:txBody>
          </p:sp>
          <p:sp>
            <p:nvSpPr>
              <p:cNvPr id="77" name="Freeform 27"/>
              <p:cNvSpPr>
                <a:spLocks noEditPoints="1"/>
              </p:cNvSpPr>
              <p:nvPr/>
            </p:nvSpPr>
            <p:spPr bwMode="auto">
              <a:xfrm>
                <a:off x="7932198" y="3720754"/>
                <a:ext cx="204054" cy="270081"/>
              </a:xfrm>
              <a:custGeom>
                <a:avLst/>
                <a:gdLst>
                  <a:gd name="T0" fmla="*/ 96 w 256"/>
                  <a:gd name="T1" fmla="*/ 48 h 336"/>
                  <a:gd name="T2" fmla="*/ 48 w 256"/>
                  <a:gd name="T3" fmla="*/ 0 h 336"/>
                  <a:gd name="T4" fmla="*/ 0 w 256"/>
                  <a:gd name="T5" fmla="*/ 48 h 336"/>
                  <a:gd name="T6" fmla="*/ 29 w 256"/>
                  <a:gd name="T7" fmla="*/ 92 h 336"/>
                  <a:gd name="T8" fmla="*/ 29 w 256"/>
                  <a:gd name="T9" fmla="*/ 244 h 336"/>
                  <a:gd name="T10" fmla="*/ 0 w 256"/>
                  <a:gd name="T11" fmla="*/ 288 h 336"/>
                  <a:gd name="T12" fmla="*/ 48 w 256"/>
                  <a:gd name="T13" fmla="*/ 336 h 336"/>
                  <a:gd name="T14" fmla="*/ 96 w 256"/>
                  <a:gd name="T15" fmla="*/ 288 h 336"/>
                  <a:gd name="T16" fmla="*/ 67 w 256"/>
                  <a:gd name="T17" fmla="*/ 244 h 336"/>
                  <a:gd name="T18" fmla="*/ 67 w 256"/>
                  <a:gd name="T19" fmla="*/ 92 h 336"/>
                  <a:gd name="T20" fmla="*/ 96 w 256"/>
                  <a:gd name="T21" fmla="*/ 48 h 336"/>
                  <a:gd name="T22" fmla="*/ 75 w 256"/>
                  <a:gd name="T23" fmla="*/ 288 h 336"/>
                  <a:gd name="T24" fmla="*/ 48 w 256"/>
                  <a:gd name="T25" fmla="*/ 316 h 336"/>
                  <a:gd name="T26" fmla="*/ 20 w 256"/>
                  <a:gd name="T27" fmla="*/ 288 h 336"/>
                  <a:gd name="T28" fmla="*/ 48 w 256"/>
                  <a:gd name="T29" fmla="*/ 260 h 336"/>
                  <a:gd name="T30" fmla="*/ 75 w 256"/>
                  <a:gd name="T31" fmla="*/ 288 h 336"/>
                  <a:gd name="T32" fmla="*/ 48 w 256"/>
                  <a:gd name="T33" fmla="*/ 76 h 336"/>
                  <a:gd name="T34" fmla="*/ 20 w 256"/>
                  <a:gd name="T35" fmla="*/ 48 h 336"/>
                  <a:gd name="T36" fmla="*/ 48 w 256"/>
                  <a:gd name="T37" fmla="*/ 20 h 336"/>
                  <a:gd name="T38" fmla="*/ 75 w 256"/>
                  <a:gd name="T39" fmla="*/ 48 h 336"/>
                  <a:gd name="T40" fmla="*/ 48 w 256"/>
                  <a:gd name="T41" fmla="*/ 76 h 336"/>
                  <a:gd name="T42" fmla="*/ 227 w 256"/>
                  <a:gd name="T43" fmla="*/ 244 h 336"/>
                  <a:gd name="T44" fmla="*/ 227 w 256"/>
                  <a:gd name="T45" fmla="*/ 92 h 336"/>
                  <a:gd name="T46" fmla="*/ 256 w 256"/>
                  <a:gd name="T47" fmla="*/ 48 h 336"/>
                  <a:gd name="T48" fmla="*/ 208 w 256"/>
                  <a:gd name="T49" fmla="*/ 0 h 336"/>
                  <a:gd name="T50" fmla="*/ 160 w 256"/>
                  <a:gd name="T51" fmla="*/ 48 h 336"/>
                  <a:gd name="T52" fmla="*/ 189 w 256"/>
                  <a:gd name="T53" fmla="*/ 92 h 336"/>
                  <a:gd name="T54" fmla="*/ 189 w 256"/>
                  <a:gd name="T55" fmla="*/ 244 h 336"/>
                  <a:gd name="T56" fmla="*/ 160 w 256"/>
                  <a:gd name="T57" fmla="*/ 288 h 336"/>
                  <a:gd name="T58" fmla="*/ 208 w 256"/>
                  <a:gd name="T59" fmla="*/ 336 h 336"/>
                  <a:gd name="T60" fmla="*/ 256 w 256"/>
                  <a:gd name="T61" fmla="*/ 288 h 336"/>
                  <a:gd name="T62" fmla="*/ 227 w 256"/>
                  <a:gd name="T63" fmla="*/ 244 h 336"/>
                  <a:gd name="T64" fmla="*/ 180 w 256"/>
                  <a:gd name="T65" fmla="*/ 48 h 336"/>
                  <a:gd name="T66" fmla="*/ 208 w 256"/>
                  <a:gd name="T67" fmla="*/ 20 h 336"/>
                  <a:gd name="T68" fmla="*/ 235 w 256"/>
                  <a:gd name="T69" fmla="*/ 48 h 336"/>
                  <a:gd name="T70" fmla="*/ 208 w 256"/>
                  <a:gd name="T71" fmla="*/ 76 h 336"/>
                  <a:gd name="T72" fmla="*/ 180 w 256"/>
                  <a:gd name="T73" fmla="*/ 48 h 336"/>
                  <a:gd name="T74" fmla="*/ 208 w 256"/>
                  <a:gd name="T75" fmla="*/ 316 h 336"/>
                  <a:gd name="T76" fmla="*/ 180 w 256"/>
                  <a:gd name="T77" fmla="*/ 288 h 336"/>
                  <a:gd name="T78" fmla="*/ 208 w 256"/>
                  <a:gd name="T79" fmla="*/ 260 h 336"/>
                  <a:gd name="T80" fmla="*/ 235 w 256"/>
                  <a:gd name="T81" fmla="*/ 288 h 336"/>
                  <a:gd name="T82" fmla="*/ 208 w 256"/>
                  <a:gd name="T83" fmla="*/ 31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336">
                    <a:moveTo>
                      <a:pt x="96" y="48"/>
                    </a:move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1"/>
                      <a:pt x="67" y="244"/>
                    </a:cubicBezTo>
                    <a:cubicBezTo>
                      <a:pt x="67" y="92"/>
                      <a:pt x="67" y="92"/>
                      <a:pt x="67" y="92"/>
                    </a:cubicBezTo>
                    <a:cubicBezTo>
                      <a:pt x="84" y="85"/>
                      <a:pt x="96" y="68"/>
                      <a:pt x="96" y="48"/>
                    </a:cubicBezTo>
                    <a:close/>
                    <a:moveTo>
                      <a:pt x="75" y="288"/>
                    </a:moveTo>
                    <a:cubicBezTo>
                      <a:pt x="75" y="303"/>
                      <a:pt x="63" y="316"/>
                      <a:pt x="48" y="316"/>
                    </a:cubicBezTo>
                    <a:cubicBezTo>
                      <a:pt x="32" y="316"/>
                      <a:pt x="20" y="303"/>
                      <a:pt x="20" y="288"/>
                    </a:cubicBezTo>
                    <a:cubicBezTo>
                      <a:pt x="20" y="273"/>
                      <a:pt x="32" y="260"/>
                      <a:pt x="48" y="260"/>
                    </a:cubicBezTo>
                    <a:cubicBezTo>
                      <a:pt x="63" y="260"/>
                      <a:pt x="75" y="273"/>
                      <a:pt x="75" y="288"/>
                    </a:cubicBezTo>
                    <a:close/>
                    <a:moveTo>
                      <a:pt x="48" y="76"/>
                    </a:moveTo>
                    <a:cubicBezTo>
                      <a:pt x="32" y="76"/>
                      <a:pt x="20" y="63"/>
                      <a:pt x="20" y="48"/>
                    </a:cubicBezTo>
                    <a:cubicBezTo>
                      <a:pt x="20" y="33"/>
                      <a:pt x="32" y="20"/>
                      <a:pt x="48" y="20"/>
                    </a:cubicBezTo>
                    <a:cubicBezTo>
                      <a:pt x="63" y="20"/>
                      <a:pt x="75" y="33"/>
                      <a:pt x="75" y="48"/>
                    </a:cubicBezTo>
                    <a:cubicBezTo>
                      <a:pt x="75" y="63"/>
                      <a:pt x="63" y="76"/>
                      <a:pt x="48" y="76"/>
                    </a:cubicBezTo>
                    <a:close/>
                    <a:moveTo>
                      <a:pt x="227" y="244"/>
                    </a:moveTo>
                    <a:cubicBezTo>
                      <a:pt x="227" y="92"/>
                      <a:pt x="227" y="92"/>
                      <a:pt x="227" y="92"/>
                    </a:cubicBezTo>
                    <a:cubicBezTo>
                      <a:pt x="244" y="85"/>
                      <a:pt x="256" y="68"/>
                      <a:pt x="256" y="48"/>
                    </a:cubicBezTo>
                    <a:cubicBezTo>
                      <a:pt x="256" y="21"/>
                      <a:pt x="234" y="0"/>
                      <a:pt x="208" y="0"/>
                    </a:cubicBezTo>
                    <a:cubicBezTo>
                      <a:pt x="181" y="0"/>
                      <a:pt x="160" y="21"/>
                      <a:pt x="160" y="48"/>
                    </a:cubicBezTo>
                    <a:cubicBezTo>
                      <a:pt x="160" y="68"/>
                      <a:pt x="172" y="85"/>
                      <a:pt x="189" y="92"/>
                    </a:cubicBezTo>
                    <a:cubicBezTo>
                      <a:pt x="189" y="244"/>
                      <a:pt x="189" y="244"/>
                      <a:pt x="189" y="244"/>
                    </a:cubicBezTo>
                    <a:cubicBezTo>
                      <a:pt x="172" y="251"/>
                      <a:pt x="160" y="268"/>
                      <a:pt x="160" y="288"/>
                    </a:cubicBezTo>
                    <a:cubicBezTo>
                      <a:pt x="160" y="314"/>
                      <a:pt x="181" y="336"/>
                      <a:pt x="208" y="336"/>
                    </a:cubicBezTo>
                    <a:cubicBezTo>
                      <a:pt x="234" y="336"/>
                      <a:pt x="256" y="314"/>
                      <a:pt x="256" y="288"/>
                    </a:cubicBezTo>
                    <a:cubicBezTo>
                      <a:pt x="256" y="268"/>
                      <a:pt x="244" y="251"/>
                      <a:pt x="227" y="244"/>
                    </a:cubicBezTo>
                    <a:close/>
                    <a:moveTo>
                      <a:pt x="180" y="48"/>
                    </a:moveTo>
                    <a:cubicBezTo>
                      <a:pt x="180" y="33"/>
                      <a:pt x="192" y="20"/>
                      <a:pt x="208" y="20"/>
                    </a:cubicBezTo>
                    <a:cubicBezTo>
                      <a:pt x="223" y="20"/>
                      <a:pt x="235" y="33"/>
                      <a:pt x="235" y="48"/>
                    </a:cubicBezTo>
                    <a:cubicBezTo>
                      <a:pt x="235" y="63"/>
                      <a:pt x="223" y="76"/>
                      <a:pt x="208" y="76"/>
                    </a:cubicBezTo>
                    <a:cubicBezTo>
                      <a:pt x="192" y="76"/>
                      <a:pt x="180" y="63"/>
                      <a:pt x="180" y="48"/>
                    </a:cubicBezTo>
                    <a:close/>
                    <a:moveTo>
                      <a:pt x="208" y="316"/>
                    </a:moveTo>
                    <a:cubicBezTo>
                      <a:pt x="192" y="316"/>
                      <a:pt x="180" y="303"/>
                      <a:pt x="180" y="288"/>
                    </a:cubicBezTo>
                    <a:cubicBezTo>
                      <a:pt x="180" y="273"/>
                      <a:pt x="192" y="260"/>
                      <a:pt x="208" y="260"/>
                    </a:cubicBezTo>
                    <a:cubicBezTo>
                      <a:pt x="223" y="260"/>
                      <a:pt x="235" y="273"/>
                      <a:pt x="235" y="288"/>
                    </a:cubicBezTo>
                    <a:cubicBezTo>
                      <a:pt x="235" y="303"/>
                      <a:pt x="223" y="316"/>
                      <a:pt x="208" y="316"/>
                    </a:cubicBezTo>
                    <a:close/>
                  </a:path>
                </a:pathLst>
              </a:custGeom>
              <a:solidFill>
                <a:schemeClr val="accent4"/>
              </a:solidFill>
              <a:ln>
                <a:noFill/>
              </a:ln>
            </p:spPr>
            <p:txBody>
              <a:bodyPr/>
              <a:lstStyle/>
              <a:p>
                <a:pPr>
                  <a:defRPr/>
                </a:pPr>
                <a:endParaRPr lang="en-US" sz="1465" dirty="0">
                  <a:solidFill>
                    <a:schemeClr val="bg1"/>
                  </a:solidFill>
                </a:endParaRPr>
              </a:p>
            </p:txBody>
          </p:sp>
        </p:grpSp>
        <p:grpSp>
          <p:nvGrpSpPr>
            <p:cNvPr id="73" name="组合 72"/>
            <p:cNvGrpSpPr/>
            <p:nvPr/>
          </p:nvGrpSpPr>
          <p:grpSpPr>
            <a:xfrm>
              <a:off x="6497643" y="2720510"/>
              <a:ext cx="1476538" cy="534207"/>
              <a:chOff x="2712620" y="3664015"/>
              <a:chExt cx="1476538" cy="534207"/>
            </a:xfrm>
          </p:grpSpPr>
          <p:sp>
            <p:nvSpPr>
              <p:cNvPr id="74"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75" name="Text Placeholder 2"/>
              <p:cNvSpPr txBox="1"/>
              <p:nvPr/>
            </p:nvSpPr>
            <p:spPr bwMode="auto">
              <a:xfrm>
                <a:off x="2742928" y="3849785"/>
                <a:ext cx="1446230" cy="348437"/>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p:txBody>
          </p:sp>
        </p:grpSp>
      </p:grpSp>
      <p:grpSp>
        <p:nvGrpSpPr>
          <p:cNvPr id="78" name="组合 77"/>
          <p:cNvGrpSpPr/>
          <p:nvPr/>
        </p:nvGrpSpPr>
        <p:grpSpPr>
          <a:xfrm>
            <a:off x="8239513" y="4305749"/>
            <a:ext cx="2392728" cy="712276"/>
            <a:chOff x="6179635" y="3229311"/>
            <a:chExt cx="1794546" cy="534207"/>
          </a:xfrm>
        </p:grpSpPr>
        <p:grpSp>
          <p:nvGrpSpPr>
            <p:cNvPr id="79" name="Group 126"/>
            <p:cNvGrpSpPr/>
            <p:nvPr/>
          </p:nvGrpSpPr>
          <p:grpSpPr bwMode="auto">
            <a:xfrm>
              <a:off x="6179635" y="3341278"/>
              <a:ext cx="309988" cy="310272"/>
              <a:chOff x="5607375" y="3562825"/>
              <a:chExt cx="587140" cy="587140"/>
            </a:xfrm>
            <a:solidFill>
              <a:srgbClr val="7F8FA9"/>
            </a:solidFill>
          </p:grpSpPr>
          <p:sp>
            <p:nvSpPr>
              <p:cNvPr id="83" name="Freeform 15"/>
              <p:cNvSpPr>
                <a:spLocks noEditPoints="1"/>
              </p:cNvSpPr>
              <p:nvPr/>
            </p:nvSpPr>
            <p:spPr bwMode="auto">
              <a:xfrm>
                <a:off x="5746497" y="3702123"/>
                <a:ext cx="308897" cy="308544"/>
              </a:xfrm>
              <a:custGeom>
                <a:avLst/>
                <a:gdLst>
                  <a:gd name="T0" fmla="*/ 152367 w 371"/>
                  <a:gd name="T1" fmla="*/ 834 h 370"/>
                  <a:gd name="T2" fmla="*/ 1665 w 371"/>
                  <a:gd name="T3" fmla="*/ 155940 h 370"/>
                  <a:gd name="T4" fmla="*/ 156530 w 371"/>
                  <a:gd name="T5" fmla="*/ 307710 h 370"/>
                  <a:gd name="T6" fmla="*/ 308064 w 371"/>
                  <a:gd name="T7" fmla="*/ 151770 h 370"/>
                  <a:gd name="T8" fmla="*/ 152367 w 371"/>
                  <a:gd name="T9" fmla="*/ 834 h 370"/>
                  <a:gd name="T10" fmla="*/ 153200 w 371"/>
                  <a:gd name="T11" fmla="*/ 20848 h 370"/>
                  <a:gd name="T12" fmla="*/ 216478 w 371"/>
                  <a:gd name="T13" fmla="*/ 35858 h 370"/>
                  <a:gd name="T14" fmla="*/ 195663 w 371"/>
                  <a:gd name="T15" fmla="*/ 70048 h 370"/>
                  <a:gd name="T16" fmla="*/ 154865 w 371"/>
                  <a:gd name="T17" fmla="*/ 60875 h 370"/>
                  <a:gd name="T18" fmla="*/ 114067 w 371"/>
                  <a:gd name="T19" fmla="*/ 70048 h 370"/>
                  <a:gd name="T20" fmla="*/ 93252 w 371"/>
                  <a:gd name="T21" fmla="*/ 35858 h 370"/>
                  <a:gd name="T22" fmla="*/ 153200 w 371"/>
                  <a:gd name="T23" fmla="*/ 20848 h 370"/>
                  <a:gd name="T24" fmla="*/ 70772 w 371"/>
                  <a:gd name="T25" fmla="*/ 195133 h 370"/>
                  <a:gd name="T26" fmla="*/ 36635 w 371"/>
                  <a:gd name="T27" fmla="*/ 215981 h 370"/>
                  <a:gd name="T28" fmla="*/ 21648 w 371"/>
                  <a:gd name="T29" fmla="*/ 155940 h 370"/>
                  <a:gd name="T30" fmla="*/ 36635 w 371"/>
                  <a:gd name="T31" fmla="*/ 92563 h 370"/>
                  <a:gd name="T32" fmla="*/ 70772 w 371"/>
                  <a:gd name="T33" fmla="*/ 113411 h 370"/>
                  <a:gd name="T34" fmla="*/ 61613 w 371"/>
                  <a:gd name="T35" fmla="*/ 154272 h 370"/>
                  <a:gd name="T36" fmla="*/ 70772 w 371"/>
                  <a:gd name="T37" fmla="*/ 195133 h 370"/>
                  <a:gd name="T38" fmla="*/ 156530 w 371"/>
                  <a:gd name="T39" fmla="*/ 287696 h 370"/>
                  <a:gd name="T40" fmla="*/ 93252 w 371"/>
                  <a:gd name="T41" fmla="*/ 272686 h 370"/>
                  <a:gd name="T42" fmla="*/ 114067 w 371"/>
                  <a:gd name="T43" fmla="*/ 238496 h 370"/>
                  <a:gd name="T44" fmla="*/ 154865 w 371"/>
                  <a:gd name="T45" fmla="*/ 247669 h 370"/>
                  <a:gd name="T46" fmla="*/ 195663 w 371"/>
                  <a:gd name="T47" fmla="*/ 238496 h 370"/>
                  <a:gd name="T48" fmla="*/ 216478 w 371"/>
                  <a:gd name="T49" fmla="*/ 272686 h 370"/>
                  <a:gd name="T50" fmla="*/ 156530 w 371"/>
                  <a:gd name="T51" fmla="*/ 287696 h 370"/>
                  <a:gd name="T52" fmla="*/ 154865 w 371"/>
                  <a:gd name="T53" fmla="*/ 227655 h 370"/>
                  <a:gd name="T54" fmla="*/ 81595 w 371"/>
                  <a:gd name="T55" fmla="*/ 154272 h 370"/>
                  <a:gd name="T56" fmla="*/ 154865 w 371"/>
                  <a:gd name="T57" fmla="*/ 80889 h 370"/>
                  <a:gd name="T58" fmla="*/ 228134 w 371"/>
                  <a:gd name="T59" fmla="*/ 154272 h 370"/>
                  <a:gd name="T60" fmla="*/ 154865 w 371"/>
                  <a:gd name="T61" fmla="*/ 227655 h 370"/>
                  <a:gd name="T62" fmla="*/ 238125 w 371"/>
                  <a:gd name="T63" fmla="*/ 195133 h 370"/>
                  <a:gd name="T64" fmla="*/ 248117 w 371"/>
                  <a:gd name="T65" fmla="*/ 154272 h 370"/>
                  <a:gd name="T66" fmla="*/ 238125 w 371"/>
                  <a:gd name="T67" fmla="*/ 113411 h 370"/>
                  <a:gd name="T68" fmla="*/ 273095 w 371"/>
                  <a:gd name="T69" fmla="*/ 92563 h 370"/>
                  <a:gd name="T70" fmla="*/ 288082 w 371"/>
                  <a:gd name="T71" fmla="*/ 152604 h 370"/>
                  <a:gd name="T72" fmla="*/ 273095 w 371"/>
                  <a:gd name="T73" fmla="*/ 215981 h 370"/>
                  <a:gd name="T74" fmla="*/ 238125 w 371"/>
                  <a:gd name="T75" fmla="*/ 195133 h 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84" name="Freeform 23"/>
              <p:cNvSpPr>
                <a:spLocks noEditPoints="1"/>
              </p:cNvSpPr>
              <p:nvPr/>
            </p:nvSpPr>
            <p:spPr bwMode="auto">
              <a:xfrm>
                <a:off x="5607375" y="3562825"/>
                <a:ext cx="587140" cy="587140"/>
              </a:xfrm>
              <a:custGeom>
                <a:avLst/>
                <a:gdLst>
                  <a:gd name="T0" fmla="*/ 293570 w 384"/>
                  <a:gd name="T1" fmla="*/ 0 h 384"/>
                  <a:gd name="T2" fmla="*/ 0 w 384"/>
                  <a:gd name="T3" fmla="*/ 293570 h 384"/>
                  <a:gd name="T4" fmla="*/ 293570 w 384"/>
                  <a:gd name="T5" fmla="*/ 587140 h 384"/>
                  <a:gd name="T6" fmla="*/ 587140 w 384"/>
                  <a:gd name="T7" fmla="*/ 293570 h 384"/>
                  <a:gd name="T8" fmla="*/ 293570 w 384"/>
                  <a:gd name="T9" fmla="*/ 0 h 384"/>
                  <a:gd name="T10" fmla="*/ 293570 w 384"/>
                  <a:gd name="T11" fmla="*/ 533625 h 384"/>
                  <a:gd name="T12" fmla="*/ 53515 w 384"/>
                  <a:gd name="T13" fmla="*/ 293570 h 384"/>
                  <a:gd name="T14" fmla="*/ 293570 w 384"/>
                  <a:gd name="T15" fmla="*/ 53515 h 384"/>
                  <a:gd name="T16" fmla="*/ 533625 w 384"/>
                  <a:gd name="T17" fmla="*/ 293570 h 384"/>
                  <a:gd name="T18" fmla="*/ 293570 w 384"/>
                  <a:gd name="T19" fmla="*/ 533625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80" name="组合 79"/>
            <p:cNvGrpSpPr/>
            <p:nvPr/>
          </p:nvGrpSpPr>
          <p:grpSpPr>
            <a:xfrm>
              <a:off x="6497643" y="3229311"/>
              <a:ext cx="1476538" cy="534207"/>
              <a:chOff x="2712620" y="3664015"/>
              <a:chExt cx="1476538" cy="534207"/>
            </a:xfrm>
          </p:grpSpPr>
          <p:sp>
            <p:nvSpPr>
              <p:cNvPr id="81"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82" name="Text Placeholder 2"/>
              <p:cNvSpPr txBox="1"/>
              <p:nvPr/>
            </p:nvSpPr>
            <p:spPr bwMode="auto">
              <a:xfrm>
                <a:off x="2742928" y="3849785"/>
                <a:ext cx="1446230" cy="348437"/>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p:txBody>
          </p:sp>
        </p:grpSp>
      </p:grpSp>
      <p:grpSp>
        <p:nvGrpSpPr>
          <p:cNvPr id="85" name="组合 84"/>
          <p:cNvGrpSpPr/>
          <p:nvPr/>
        </p:nvGrpSpPr>
        <p:grpSpPr>
          <a:xfrm>
            <a:off x="1324080" y="2948947"/>
            <a:ext cx="2548401" cy="712276"/>
            <a:chOff x="993059" y="2211710"/>
            <a:chExt cx="1911301" cy="534207"/>
          </a:xfrm>
        </p:grpSpPr>
        <p:grpSp>
          <p:nvGrpSpPr>
            <p:cNvPr id="91" name="Group 131"/>
            <p:cNvGrpSpPr/>
            <p:nvPr/>
          </p:nvGrpSpPr>
          <p:grpSpPr bwMode="auto">
            <a:xfrm>
              <a:off x="2594382" y="2365279"/>
              <a:ext cx="309978" cy="310273"/>
              <a:chOff x="3707904" y="1338582"/>
              <a:chExt cx="587140" cy="587140"/>
            </a:xfrm>
            <a:solidFill>
              <a:srgbClr val="7F8FA9"/>
            </a:solidFill>
          </p:grpSpPr>
          <p:sp>
            <p:nvSpPr>
              <p:cNvPr id="95" name="Freeform 133"/>
              <p:cNvSpPr>
                <a:spLocks noEditPoints="1"/>
              </p:cNvSpPr>
              <p:nvPr/>
            </p:nvSpPr>
            <p:spPr bwMode="auto">
              <a:xfrm>
                <a:off x="3869342" y="1489799"/>
                <a:ext cx="232459" cy="261709"/>
              </a:xfrm>
              <a:custGeom>
                <a:avLst/>
                <a:gdLst>
                  <a:gd name="T0" fmla="*/ 300 w 320"/>
                  <a:gd name="T1" fmla="*/ 0 h 360"/>
                  <a:gd name="T2" fmla="*/ 256 w 320"/>
                  <a:gd name="T3" fmla="*/ 0 h 360"/>
                  <a:gd name="T4" fmla="*/ 240 w 320"/>
                  <a:gd name="T5" fmla="*/ 20 h 360"/>
                  <a:gd name="T6" fmla="*/ 240 w 320"/>
                  <a:gd name="T7" fmla="*/ 360 h 360"/>
                  <a:gd name="T8" fmla="*/ 320 w 320"/>
                  <a:gd name="T9" fmla="*/ 360 h 360"/>
                  <a:gd name="T10" fmla="*/ 320 w 320"/>
                  <a:gd name="T11" fmla="*/ 20 h 360"/>
                  <a:gd name="T12" fmla="*/ 300 w 320"/>
                  <a:gd name="T13" fmla="*/ 0 h 360"/>
                  <a:gd name="T14" fmla="*/ 180 w 320"/>
                  <a:gd name="T15" fmla="*/ 120 h 360"/>
                  <a:gd name="T16" fmla="*/ 136 w 320"/>
                  <a:gd name="T17" fmla="*/ 120 h 360"/>
                  <a:gd name="T18" fmla="*/ 120 w 320"/>
                  <a:gd name="T19" fmla="*/ 140 h 360"/>
                  <a:gd name="T20" fmla="*/ 120 w 320"/>
                  <a:gd name="T21" fmla="*/ 360 h 360"/>
                  <a:gd name="T22" fmla="*/ 200 w 320"/>
                  <a:gd name="T23" fmla="*/ 360 h 360"/>
                  <a:gd name="T24" fmla="*/ 200 w 320"/>
                  <a:gd name="T25" fmla="*/ 140 h 360"/>
                  <a:gd name="T26" fmla="*/ 180 w 320"/>
                  <a:gd name="T27" fmla="*/ 120 h 360"/>
                  <a:gd name="T28" fmla="*/ 60 w 320"/>
                  <a:gd name="T29" fmla="*/ 240 h 360"/>
                  <a:gd name="T30" fmla="*/ 16 w 320"/>
                  <a:gd name="T31" fmla="*/ 240 h 360"/>
                  <a:gd name="T32" fmla="*/ 0 w 320"/>
                  <a:gd name="T33" fmla="*/ 260 h 360"/>
                  <a:gd name="T34" fmla="*/ 0 w 320"/>
                  <a:gd name="T35" fmla="*/ 360 h 360"/>
                  <a:gd name="T36" fmla="*/ 80 w 320"/>
                  <a:gd name="T37" fmla="*/ 360 h 360"/>
                  <a:gd name="T38" fmla="*/ 80 w 320"/>
                  <a:gd name="T39" fmla="*/ 260 h 360"/>
                  <a:gd name="T40" fmla="*/ 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chemeClr val="accent1"/>
              </a:solidFill>
              <a:ln>
                <a:noFill/>
              </a:ln>
            </p:spPr>
            <p:txBody>
              <a:bodyPr/>
              <a:lstStyle/>
              <a:p>
                <a:pPr>
                  <a:defRPr/>
                </a:pPr>
                <a:endParaRPr lang="en-US" sz="1465" dirty="0">
                  <a:solidFill>
                    <a:schemeClr val="bg1"/>
                  </a:solidFill>
                </a:endParaRPr>
              </a:p>
            </p:txBody>
          </p:sp>
          <p:sp>
            <p:nvSpPr>
              <p:cNvPr id="96" name="Freeform 23"/>
              <p:cNvSpPr>
                <a:spLocks noEditPoints="1"/>
              </p:cNvSpPr>
              <p:nvPr/>
            </p:nvSpPr>
            <p:spPr bwMode="auto">
              <a:xfrm>
                <a:off x="3707904" y="1338582"/>
                <a:ext cx="587140" cy="58714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accent1"/>
              </a:solidFill>
              <a:ln>
                <a:noFill/>
              </a:ln>
            </p:spPr>
            <p:txBody>
              <a:bodyPr/>
              <a:lstStyle/>
              <a:p>
                <a:pPr>
                  <a:defRPr/>
                </a:pPr>
                <a:endParaRPr lang="en-US" sz="1465" dirty="0">
                  <a:solidFill>
                    <a:schemeClr val="bg1"/>
                  </a:solidFill>
                </a:endParaRPr>
              </a:p>
            </p:txBody>
          </p:sp>
        </p:grpSp>
        <p:grpSp>
          <p:nvGrpSpPr>
            <p:cNvPr id="92" name="组合 91"/>
            <p:cNvGrpSpPr/>
            <p:nvPr/>
          </p:nvGrpSpPr>
          <p:grpSpPr>
            <a:xfrm>
              <a:off x="993059" y="2211710"/>
              <a:ext cx="1446230" cy="534207"/>
              <a:chOff x="2742928" y="3664015"/>
              <a:chExt cx="1446230" cy="534207"/>
            </a:xfrm>
          </p:grpSpPr>
          <p:sp>
            <p:nvSpPr>
              <p:cNvPr id="93" name="Text Placeholder 2"/>
              <p:cNvSpPr txBox="1"/>
              <p:nvPr/>
            </p:nvSpPr>
            <p:spPr bwMode="auto">
              <a:xfrm>
                <a:off x="3010381"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94" name="Text Placeholder 2"/>
              <p:cNvSpPr txBox="1"/>
              <p:nvPr/>
            </p:nvSpPr>
            <p:spPr bwMode="auto">
              <a:xfrm>
                <a:off x="2742928" y="3849785"/>
                <a:ext cx="1446230" cy="348437"/>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r">
                  <a:buClr>
                    <a:schemeClr val="accent1"/>
                  </a:buClr>
                  <a:buSzPct val="80000"/>
                </a:pPr>
                <a:r>
                  <a:rPr lang="zh-CN" altLang="en-US" sz="1065" dirty="0">
                    <a:solidFill>
                      <a:srgbClr val="555555"/>
                    </a:solidFill>
                    <a:latin typeface="+mn-ea"/>
                    <a:ea typeface="+mn-ea"/>
                  </a:rPr>
                  <a:t>点击这里添加会议内容点击</a:t>
                </a:r>
                <a:endParaRPr lang="en-US" altLang="zh-CN" sz="1065" dirty="0">
                  <a:solidFill>
                    <a:srgbClr val="555555"/>
                  </a:solidFill>
                  <a:latin typeface="+mn-ea"/>
                  <a:ea typeface="+mn-ea"/>
                </a:endParaRPr>
              </a:p>
              <a:p>
                <a:pPr algn="r">
                  <a:buClr>
                    <a:schemeClr val="accent1"/>
                  </a:buClr>
                  <a:buSzPct val="80000"/>
                </a:pPr>
                <a:r>
                  <a:rPr lang="zh-CN" altLang="en-US" sz="1065" dirty="0">
                    <a:solidFill>
                      <a:srgbClr val="555555"/>
                    </a:solidFill>
                    <a:latin typeface="+mn-ea"/>
                    <a:ea typeface="+mn-ea"/>
                  </a:rPr>
                  <a:t>这里添加会议内容点击</a:t>
                </a:r>
                <a:endParaRPr lang="en-US" altLang="zh-CN" sz="1065" dirty="0">
                  <a:solidFill>
                    <a:srgbClr val="555555"/>
                  </a:solidFill>
                  <a:latin typeface="+mn-ea"/>
                  <a:ea typeface="+mn-ea"/>
                </a:endParaRPr>
              </a:p>
            </p:txBody>
          </p:sp>
        </p:grpSp>
      </p:grpSp>
      <p:grpSp>
        <p:nvGrpSpPr>
          <p:cNvPr id="97" name="组合 96"/>
          <p:cNvGrpSpPr/>
          <p:nvPr/>
        </p:nvGrpSpPr>
        <p:grpSpPr>
          <a:xfrm>
            <a:off x="1324080" y="3627347"/>
            <a:ext cx="2548401" cy="712276"/>
            <a:chOff x="993059" y="2720510"/>
            <a:chExt cx="1911301" cy="534207"/>
          </a:xfrm>
        </p:grpSpPr>
        <p:grpSp>
          <p:nvGrpSpPr>
            <p:cNvPr id="98" name="Group 137"/>
            <p:cNvGrpSpPr/>
            <p:nvPr/>
          </p:nvGrpSpPr>
          <p:grpSpPr bwMode="auto">
            <a:xfrm>
              <a:off x="2594382" y="2853438"/>
              <a:ext cx="309978" cy="310273"/>
              <a:chOff x="2133600" y="2959325"/>
              <a:chExt cx="401025" cy="401025"/>
            </a:xfrm>
            <a:solidFill>
              <a:srgbClr val="7F8FA9"/>
            </a:solidFill>
          </p:grpSpPr>
          <p:sp>
            <p:nvSpPr>
              <p:cNvPr id="102" name="Freeform 23"/>
              <p:cNvSpPr>
                <a:spLocks noEditPoints="1"/>
              </p:cNvSpPr>
              <p:nvPr/>
            </p:nvSpPr>
            <p:spPr bwMode="auto">
              <a:xfrm>
                <a:off x="2133600" y="2959325"/>
                <a:ext cx="401025" cy="401025"/>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accent3"/>
              </a:solidFill>
              <a:ln>
                <a:noFill/>
              </a:ln>
            </p:spPr>
            <p:txBody>
              <a:bodyPr/>
              <a:lstStyle/>
              <a:p>
                <a:pPr>
                  <a:defRPr/>
                </a:pPr>
                <a:endParaRPr lang="en-US" sz="1465" dirty="0">
                  <a:solidFill>
                    <a:schemeClr val="bg1"/>
                  </a:solidFill>
                </a:endParaRPr>
              </a:p>
            </p:txBody>
          </p:sp>
          <p:sp>
            <p:nvSpPr>
              <p:cNvPr id="103" name="Freeform 21"/>
              <p:cNvSpPr>
                <a:spLocks noEditPoints="1"/>
              </p:cNvSpPr>
              <p:nvPr/>
            </p:nvSpPr>
            <p:spPr bwMode="auto">
              <a:xfrm>
                <a:off x="2261806" y="3069313"/>
                <a:ext cx="144612" cy="181051"/>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dirty="0">
                  <a:solidFill>
                    <a:schemeClr val="bg1"/>
                  </a:solidFill>
                </a:endParaRPr>
              </a:p>
            </p:txBody>
          </p:sp>
        </p:grpSp>
        <p:grpSp>
          <p:nvGrpSpPr>
            <p:cNvPr id="99" name="组合 98"/>
            <p:cNvGrpSpPr/>
            <p:nvPr/>
          </p:nvGrpSpPr>
          <p:grpSpPr>
            <a:xfrm>
              <a:off x="993059" y="2720510"/>
              <a:ext cx="1446230" cy="534207"/>
              <a:chOff x="2742928" y="3664015"/>
              <a:chExt cx="1446230" cy="534207"/>
            </a:xfrm>
          </p:grpSpPr>
          <p:sp>
            <p:nvSpPr>
              <p:cNvPr id="100" name="Text Placeholder 2"/>
              <p:cNvSpPr txBox="1"/>
              <p:nvPr/>
            </p:nvSpPr>
            <p:spPr bwMode="auto">
              <a:xfrm>
                <a:off x="3019218"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101" name="Text Placeholder 2"/>
              <p:cNvSpPr txBox="1"/>
              <p:nvPr/>
            </p:nvSpPr>
            <p:spPr bwMode="auto">
              <a:xfrm>
                <a:off x="2742928" y="3849785"/>
                <a:ext cx="1446230" cy="348437"/>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lgn="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p:txBody>
          </p:sp>
        </p:grpSp>
      </p:grpSp>
      <p:grpSp>
        <p:nvGrpSpPr>
          <p:cNvPr id="104" name="组合 103"/>
          <p:cNvGrpSpPr/>
          <p:nvPr/>
        </p:nvGrpSpPr>
        <p:grpSpPr>
          <a:xfrm>
            <a:off x="1324080" y="4305749"/>
            <a:ext cx="2548401" cy="712276"/>
            <a:chOff x="993059" y="3229311"/>
            <a:chExt cx="1911301" cy="534207"/>
          </a:xfrm>
        </p:grpSpPr>
        <p:grpSp>
          <p:nvGrpSpPr>
            <p:cNvPr id="105" name="Group 142"/>
            <p:cNvGrpSpPr/>
            <p:nvPr/>
          </p:nvGrpSpPr>
          <p:grpSpPr bwMode="auto">
            <a:xfrm>
              <a:off x="2594382" y="3341598"/>
              <a:ext cx="309978" cy="310272"/>
              <a:chOff x="2133600" y="3695926"/>
              <a:chExt cx="401025" cy="401024"/>
            </a:xfrm>
            <a:solidFill>
              <a:srgbClr val="7F8FA9"/>
            </a:solidFill>
          </p:grpSpPr>
          <p:sp>
            <p:nvSpPr>
              <p:cNvPr id="109" name="Freeform 23"/>
              <p:cNvSpPr>
                <a:spLocks noEditPoints="1"/>
              </p:cNvSpPr>
              <p:nvPr/>
            </p:nvSpPr>
            <p:spPr bwMode="auto">
              <a:xfrm>
                <a:off x="2133173" y="3695490"/>
                <a:ext cx="401452" cy="401072"/>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accent5"/>
              </a:solidFill>
              <a:ln>
                <a:noFill/>
              </a:ln>
            </p:spPr>
            <p:txBody>
              <a:bodyPr/>
              <a:lstStyle/>
              <a:p>
                <a:pPr>
                  <a:defRPr/>
                </a:pPr>
                <a:endParaRPr lang="en-US" sz="1465" dirty="0">
                  <a:solidFill>
                    <a:schemeClr val="bg1"/>
                  </a:solidFill>
                </a:endParaRPr>
              </a:p>
            </p:txBody>
          </p:sp>
          <p:sp>
            <p:nvSpPr>
              <p:cNvPr id="110" name="Freeform 26"/>
              <p:cNvSpPr>
                <a:spLocks noEditPoints="1"/>
              </p:cNvSpPr>
              <p:nvPr/>
            </p:nvSpPr>
            <p:spPr bwMode="auto">
              <a:xfrm>
                <a:off x="2246342" y="3845445"/>
                <a:ext cx="166775" cy="101161"/>
              </a:xfrm>
              <a:custGeom>
                <a:avLst/>
                <a:gdLst>
                  <a:gd name="T0" fmla="*/ 308 w 400"/>
                  <a:gd name="T1" fmla="*/ 120 h 240"/>
                  <a:gd name="T2" fmla="*/ 353 w 400"/>
                  <a:gd name="T3" fmla="*/ 33 h 240"/>
                  <a:gd name="T4" fmla="*/ 380 w 400"/>
                  <a:gd name="T5" fmla="*/ 33 h 240"/>
                  <a:gd name="T6" fmla="*/ 307 w 400"/>
                  <a:gd name="T7" fmla="*/ 0 h 240"/>
                  <a:gd name="T8" fmla="*/ 106 w 400"/>
                  <a:gd name="T9" fmla="*/ 0 h 240"/>
                  <a:gd name="T10" fmla="*/ 0 w 400"/>
                  <a:gd name="T11" fmla="*/ 120 h 240"/>
                  <a:gd name="T12" fmla="*/ 106 w 400"/>
                  <a:gd name="T13" fmla="*/ 240 h 240"/>
                  <a:gd name="T14" fmla="*/ 307 w 400"/>
                  <a:gd name="T15" fmla="*/ 240 h 240"/>
                  <a:gd name="T16" fmla="*/ 380 w 400"/>
                  <a:gd name="T17" fmla="*/ 206 h 240"/>
                  <a:gd name="T18" fmla="*/ 353 w 400"/>
                  <a:gd name="T19" fmla="*/ 206 h 240"/>
                  <a:gd name="T20" fmla="*/ 308 w 400"/>
                  <a:gd name="T21" fmla="*/ 120 h 240"/>
                  <a:gd name="T22" fmla="*/ 254 w 400"/>
                  <a:gd name="T23" fmla="*/ 156 h 240"/>
                  <a:gd name="T24" fmla="*/ 240 w 400"/>
                  <a:gd name="T25" fmla="*/ 156 h 240"/>
                  <a:gd name="T26" fmla="*/ 181 w 400"/>
                  <a:gd name="T27" fmla="*/ 129 h 240"/>
                  <a:gd name="T28" fmla="*/ 172 w 400"/>
                  <a:gd name="T29" fmla="*/ 152 h 240"/>
                  <a:gd name="T30" fmla="*/ 147 w 400"/>
                  <a:gd name="T31" fmla="*/ 160 h 240"/>
                  <a:gd name="T32" fmla="*/ 76 w 400"/>
                  <a:gd name="T33" fmla="*/ 95 h 240"/>
                  <a:gd name="T34" fmla="*/ 72 w 400"/>
                  <a:gd name="T35" fmla="*/ 84 h 240"/>
                  <a:gd name="T36" fmla="*/ 86 w 400"/>
                  <a:gd name="T37" fmla="*/ 84 h 240"/>
                  <a:gd name="T38" fmla="*/ 145 w 400"/>
                  <a:gd name="T39" fmla="*/ 111 h 240"/>
                  <a:gd name="T40" fmla="*/ 154 w 400"/>
                  <a:gd name="T41" fmla="*/ 88 h 240"/>
                  <a:gd name="T42" fmla="*/ 178 w 400"/>
                  <a:gd name="T43" fmla="*/ 80 h 240"/>
                  <a:gd name="T44" fmla="*/ 250 w 400"/>
                  <a:gd name="T45" fmla="*/ 145 h 240"/>
                  <a:gd name="T46" fmla="*/ 254 w 400"/>
                  <a:gd name="T47" fmla="*/ 156 h 240"/>
                  <a:gd name="T48" fmla="*/ 377 w 400"/>
                  <a:gd name="T49" fmla="*/ 78 h 240"/>
                  <a:gd name="T50" fmla="*/ 362 w 400"/>
                  <a:gd name="T51" fmla="*/ 78 h 240"/>
                  <a:gd name="T52" fmla="*/ 340 w 400"/>
                  <a:gd name="T53" fmla="*/ 118 h 240"/>
                  <a:gd name="T54" fmla="*/ 362 w 400"/>
                  <a:gd name="T55" fmla="*/ 158 h 240"/>
                  <a:gd name="T56" fmla="*/ 377 w 400"/>
                  <a:gd name="T57" fmla="*/ 158 h 240"/>
                  <a:gd name="T58" fmla="*/ 400 w 400"/>
                  <a:gd name="T59" fmla="*/ 118 h 240"/>
                  <a:gd name="T60" fmla="*/ 377 w 400"/>
                  <a:gd name="T61"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0" h="240">
                    <a:moveTo>
                      <a:pt x="308" y="120"/>
                    </a:moveTo>
                    <a:cubicBezTo>
                      <a:pt x="308" y="65"/>
                      <a:pt x="333" y="33"/>
                      <a:pt x="353" y="33"/>
                    </a:cubicBezTo>
                    <a:cubicBezTo>
                      <a:pt x="361" y="33"/>
                      <a:pt x="380" y="33"/>
                      <a:pt x="380" y="33"/>
                    </a:cubicBezTo>
                    <a:cubicBezTo>
                      <a:pt x="366" y="12"/>
                      <a:pt x="355" y="0"/>
                      <a:pt x="307" y="0"/>
                    </a:cubicBezTo>
                    <a:cubicBezTo>
                      <a:pt x="106" y="0"/>
                      <a:pt x="106" y="0"/>
                      <a:pt x="106" y="0"/>
                    </a:cubicBezTo>
                    <a:cubicBezTo>
                      <a:pt x="32" y="0"/>
                      <a:pt x="0" y="69"/>
                      <a:pt x="0" y="120"/>
                    </a:cubicBezTo>
                    <a:cubicBezTo>
                      <a:pt x="0" y="171"/>
                      <a:pt x="32" y="240"/>
                      <a:pt x="106" y="240"/>
                    </a:cubicBezTo>
                    <a:cubicBezTo>
                      <a:pt x="307" y="240"/>
                      <a:pt x="307" y="240"/>
                      <a:pt x="307" y="240"/>
                    </a:cubicBezTo>
                    <a:cubicBezTo>
                      <a:pt x="355" y="240"/>
                      <a:pt x="366" y="227"/>
                      <a:pt x="380" y="206"/>
                    </a:cubicBezTo>
                    <a:cubicBezTo>
                      <a:pt x="380" y="206"/>
                      <a:pt x="373" y="206"/>
                      <a:pt x="353" y="206"/>
                    </a:cubicBezTo>
                    <a:cubicBezTo>
                      <a:pt x="333" y="206"/>
                      <a:pt x="308" y="175"/>
                      <a:pt x="308" y="120"/>
                    </a:cubicBezTo>
                    <a:close/>
                    <a:moveTo>
                      <a:pt x="254" y="156"/>
                    </a:moveTo>
                    <a:cubicBezTo>
                      <a:pt x="250" y="161"/>
                      <a:pt x="240" y="156"/>
                      <a:pt x="240" y="156"/>
                    </a:cubicBezTo>
                    <a:cubicBezTo>
                      <a:pt x="181" y="129"/>
                      <a:pt x="181" y="129"/>
                      <a:pt x="181" y="129"/>
                    </a:cubicBezTo>
                    <a:cubicBezTo>
                      <a:pt x="181" y="129"/>
                      <a:pt x="176" y="143"/>
                      <a:pt x="172" y="152"/>
                    </a:cubicBezTo>
                    <a:cubicBezTo>
                      <a:pt x="167" y="162"/>
                      <a:pt x="164" y="172"/>
                      <a:pt x="147" y="160"/>
                    </a:cubicBezTo>
                    <a:cubicBezTo>
                      <a:pt x="130" y="148"/>
                      <a:pt x="76" y="95"/>
                      <a:pt x="76" y="95"/>
                    </a:cubicBezTo>
                    <a:cubicBezTo>
                      <a:pt x="76" y="95"/>
                      <a:pt x="69" y="90"/>
                      <a:pt x="72" y="84"/>
                    </a:cubicBezTo>
                    <a:cubicBezTo>
                      <a:pt x="76" y="79"/>
                      <a:pt x="86" y="84"/>
                      <a:pt x="86" y="84"/>
                    </a:cubicBezTo>
                    <a:cubicBezTo>
                      <a:pt x="145" y="111"/>
                      <a:pt x="145" y="111"/>
                      <a:pt x="145" y="111"/>
                    </a:cubicBezTo>
                    <a:cubicBezTo>
                      <a:pt x="145" y="111"/>
                      <a:pt x="150" y="97"/>
                      <a:pt x="154" y="88"/>
                    </a:cubicBezTo>
                    <a:cubicBezTo>
                      <a:pt x="158" y="79"/>
                      <a:pt x="161" y="68"/>
                      <a:pt x="178" y="80"/>
                    </a:cubicBezTo>
                    <a:cubicBezTo>
                      <a:pt x="195" y="92"/>
                      <a:pt x="250" y="145"/>
                      <a:pt x="250" y="145"/>
                    </a:cubicBezTo>
                    <a:cubicBezTo>
                      <a:pt x="250" y="145"/>
                      <a:pt x="257" y="150"/>
                      <a:pt x="254" y="156"/>
                    </a:cubicBezTo>
                    <a:close/>
                    <a:moveTo>
                      <a:pt x="377" y="78"/>
                    </a:moveTo>
                    <a:cubicBezTo>
                      <a:pt x="362" y="78"/>
                      <a:pt x="362" y="78"/>
                      <a:pt x="362" y="78"/>
                    </a:cubicBezTo>
                    <a:cubicBezTo>
                      <a:pt x="351" y="78"/>
                      <a:pt x="340" y="94"/>
                      <a:pt x="340" y="118"/>
                    </a:cubicBezTo>
                    <a:cubicBezTo>
                      <a:pt x="340" y="143"/>
                      <a:pt x="351" y="158"/>
                      <a:pt x="362" y="158"/>
                    </a:cubicBezTo>
                    <a:cubicBezTo>
                      <a:pt x="377" y="158"/>
                      <a:pt x="377" y="158"/>
                      <a:pt x="377" y="158"/>
                    </a:cubicBezTo>
                    <a:cubicBezTo>
                      <a:pt x="388" y="158"/>
                      <a:pt x="400" y="143"/>
                      <a:pt x="400" y="118"/>
                    </a:cubicBezTo>
                    <a:cubicBezTo>
                      <a:pt x="400" y="94"/>
                      <a:pt x="388" y="78"/>
                      <a:pt x="377" y="78"/>
                    </a:cubicBezTo>
                    <a:close/>
                  </a:path>
                </a:pathLst>
              </a:custGeom>
              <a:solidFill>
                <a:schemeClr val="accent5"/>
              </a:solidFill>
              <a:ln>
                <a:noFill/>
              </a:ln>
            </p:spPr>
            <p:txBody>
              <a:bodyPr/>
              <a:lstStyle/>
              <a:p>
                <a:pPr>
                  <a:defRPr/>
                </a:pPr>
                <a:endParaRPr lang="en-US" sz="2400" dirty="0">
                  <a:solidFill>
                    <a:schemeClr val="accent2"/>
                  </a:solidFill>
                </a:endParaRPr>
              </a:p>
            </p:txBody>
          </p:sp>
        </p:grpSp>
        <p:grpSp>
          <p:nvGrpSpPr>
            <p:cNvPr id="106" name="组合 105"/>
            <p:cNvGrpSpPr/>
            <p:nvPr/>
          </p:nvGrpSpPr>
          <p:grpSpPr>
            <a:xfrm>
              <a:off x="993059" y="3229311"/>
              <a:ext cx="1446230" cy="534207"/>
              <a:chOff x="2742928" y="3664015"/>
              <a:chExt cx="1446230" cy="534207"/>
            </a:xfrm>
          </p:grpSpPr>
          <p:sp>
            <p:nvSpPr>
              <p:cNvPr id="107" name="Text Placeholder 2"/>
              <p:cNvSpPr txBox="1"/>
              <p:nvPr/>
            </p:nvSpPr>
            <p:spPr bwMode="auto">
              <a:xfrm>
                <a:off x="3019218"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108" name="Text Placeholder 2"/>
              <p:cNvSpPr txBox="1"/>
              <p:nvPr/>
            </p:nvSpPr>
            <p:spPr bwMode="auto">
              <a:xfrm>
                <a:off x="2742928" y="3849785"/>
                <a:ext cx="1446230" cy="348437"/>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lgn="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0-#ppt_w/2"/>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500" fill="hold"/>
                                        <p:tgtEl>
                                          <p:spTgt spid="62"/>
                                        </p:tgtEl>
                                        <p:attrNameLst>
                                          <p:attrName>ppt_x</p:attrName>
                                        </p:attrNameLst>
                                      </p:cBhvr>
                                      <p:tavLst>
                                        <p:tav tm="0">
                                          <p:val>
                                            <p:strVal val="#ppt_x"/>
                                          </p:val>
                                        </p:tav>
                                        <p:tav tm="100000">
                                          <p:val>
                                            <p:strVal val="#ppt_x"/>
                                          </p:val>
                                        </p:tav>
                                      </p:tavLst>
                                    </p:anim>
                                    <p:anim calcmode="lin" valueType="num">
                                      <p:cBhvr additive="base">
                                        <p:cTn id="13" dur="500" fill="hold"/>
                                        <p:tgtEl>
                                          <p:spTgt spid="6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64"/>
                                        </p:tgtEl>
                                        <p:attrNameLst>
                                          <p:attrName>style.visibility</p:attrName>
                                        </p:attrNameLst>
                                      </p:cBhvr>
                                      <p:to>
                                        <p:strVal val="visible"/>
                                      </p:to>
                                    </p:set>
                                    <p:anim calcmode="lin" valueType="num">
                                      <p:cBhvr additive="base">
                                        <p:cTn id="22" dur="300" fill="hold"/>
                                        <p:tgtEl>
                                          <p:spTgt spid="64"/>
                                        </p:tgtEl>
                                        <p:attrNameLst>
                                          <p:attrName>ppt_x</p:attrName>
                                        </p:attrNameLst>
                                      </p:cBhvr>
                                      <p:tavLst>
                                        <p:tav tm="0">
                                          <p:val>
                                            <p:strVal val="1+#ppt_w/2"/>
                                          </p:val>
                                        </p:tav>
                                        <p:tav tm="100000">
                                          <p:val>
                                            <p:strVal val="#ppt_x"/>
                                          </p:val>
                                        </p:tav>
                                      </p:tavLst>
                                    </p:anim>
                                    <p:anim calcmode="lin" valueType="num">
                                      <p:cBhvr additive="base">
                                        <p:cTn id="23" dur="300" fill="hold"/>
                                        <p:tgtEl>
                                          <p:spTgt spid="64"/>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71"/>
                                        </p:tgtEl>
                                        <p:attrNameLst>
                                          <p:attrName>style.visibility</p:attrName>
                                        </p:attrNameLst>
                                      </p:cBhvr>
                                      <p:to>
                                        <p:strVal val="visible"/>
                                      </p:to>
                                    </p:set>
                                    <p:anim calcmode="lin" valueType="num">
                                      <p:cBhvr additive="base">
                                        <p:cTn id="26" dur="300" fill="hold"/>
                                        <p:tgtEl>
                                          <p:spTgt spid="71"/>
                                        </p:tgtEl>
                                        <p:attrNameLst>
                                          <p:attrName>ppt_x</p:attrName>
                                        </p:attrNameLst>
                                      </p:cBhvr>
                                      <p:tavLst>
                                        <p:tav tm="0">
                                          <p:val>
                                            <p:strVal val="1+#ppt_w/2"/>
                                          </p:val>
                                        </p:tav>
                                        <p:tav tm="100000">
                                          <p:val>
                                            <p:strVal val="#ppt_x"/>
                                          </p:val>
                                        </p:tav>
                                      </p:tavLst>
                                    </p:anim>
                                    <p:anim calcmode="lin" valueType="num">
                                      <p:cBhvr additive="base">
                                        <p:cTn id="27" dur="300" fill="hold"/>
                                        <p:tgtEl>
                                          <p:spTgt spid="71"/>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78"/>
                                        </p:tgtEl>
                                        <p:attrNameLst>
                                          <p:attrName>style.visibility</p:attrName>
                                        </p:attrNameLst>
                                      </p:cBhvr>
                                      <p:to>
                                        <p:strVal val="visible"/>
                                      </p:to>
                                    </p:set>
                                    <p:anim calcmode="lin" valueType="num">
                                      <p:cBhvr additive="base">
                                        <p:cTn id="30" dur="300" fill="hold"/>
                                        <p:tgtEl>
                                          <p:spTgt spid="78"/>
                                        </p:tgtEl>
                                        <p:attrNameLst>
                                          <p:attrName>ppt_x</p:attrName>
                                        </p:attrNameLst>
                                      </p:cBhvr>
                                      <p:tavLst>
                                        <p:tav tm="0">
                                          <p:val>
                                            <p:strVal val="1+#ppt_w/2"/>
                                          </p:val>
                                        </p:tav>
                                        <p:tav tm="100000">
                                          <p:val>
                                            <p:strVal val="#ppt_x"/>
                                          </p:val>
                                        </p:tav>
                                      </p:tavLst>
                                    </p:anim>
                                    <p:anim calcmode="lin" valueType="num">
                                      <p:cBhvr additive="base">
                                        <p:cTn id="31" dur="300" fill="hold"/>
                                        <p:tgtEl>
                                          <p:spTgt spid="78"/>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85"/>
                                        </p:tgtEl>
                                        <p:attrNameLst>
                                          <p:attrName>style.visibility</p:attrName>
                                        </p:attrNameLst>
                                      </p:cBhvr>
                                      <p:to>
                                        <p:strVal val="visible"/>
                                      </p:to>
                                    </p:set>
                                    <p:anim calcmode="lin" valueType="num">
                                      <p:cBhvr additive="base">
                                        <p:cTn id="34" dur="300" fill="hold"/>
                                        <p:tgtEl>
                                          <p:spTgt spid="85"/>
                                        </p:tgtEl>
                                        <p:attrNameLst>
                                          <p:attrName>ppt_x</p:attrName>
                                        </p:attrNameLst>
                                      </p:cBhvr>
                                      <p:tavLst>
                                        <p:tav tm="0">
                                          <p:val>
                                            <p:strVal val="0-#ppt_w/2"/>
                                          </p:val>
                                        </p:tav>
                                        <p:tav tm="100000">
                                          <p:val>
                                            <p:strVal val="#ppt_x"/>
                                          </p:val>
                                        </p:tav>
                                      </p:tavLst>
                                    </p:anim>
                                    <p:anim calcmode="lin" valueType="num">
                                      <p:cBhvr additive="base">
                                        <p:cTn id="35" dur="300" fill="hold"/>
                                        <p:tgtEl>
                                          <p:spTgt spid="85"/>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97"/>
                                        </p:tgtEl>
                                        <p:attrNameLst>
                                          <p:attrName>style.visibility</p:attrName>
                                        </p:attrNameLst>
                                      </p:cBhvr>
                                      <p:to>
                                        <p:strVal val="visible"/>
                                      </p:to>
                                    </p:set>
                                    <p:anim calcmode="lin" valueType="num">
                                      <p:cBhvr additive="base">
                                        <p:cTn id="38" dur="300" fill="hold"/>
                                        <p:tgtEl>
                                          <p:spTgt spid="97"/>
                                        </p:tgtEl>
                                        <p:attrNameLst>
                                          <p:attrName>ppt_x</p:attrName>
                                        </p:attrNameLst>
                                      </p:cBhvr>
                                      <p:tavLst>
                                        <p:tav tm="0">
                                          <p:val>
                                            <p:strVal val="0-#ppt_w/2"/>
                                          </p:val>
                                        </p:tav>
                                        <p:tav tm="100000">
                                          <p:val>
                                            <p:strVal val="#ppt_x"/>
                                          </p:val>
                                        </p:tav>
                                      </p:tavLst>
                                    </p:anim>
                                    <p:anim calcmode="lin" valueType="num">
                                      <p:cBhvr additive="base">
                                        <p:cTn id="39" dur="300" fill="hold"/>
                                        <p:tgtEl>
                                          <p:spTgt spid="97"/>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04"/>
                                        </p:tgtEl>
                                        <p:attrNameLst>
                                          <p:attrName>style.visibility</p:attrName>
                                        </p:attrNameLst>
                                      </p:cBhvr>
                                      <p:to>
                                        <p:strVal val="visible"/>
                                      </p:to>
                                    </p:set>
                                    <p:anim calcmode="lin" valueType="num">
                                      <p:cBhvr additive="base">
                                        <p:cTn id="42" dur="300" fill="hold"/>
                                        <p:tgtEl>
                                          <p:spTgt spid="104"/>
                                        </p:tgtEl>
                                        <p:attrNameLst>
                                          <p:attrName>ppt_x</p:attrName>
                                        </p:attrNameLst>
                                      </p:cBhvr>
                                      <p:tavLst>
                                        <p:tav tm="0">
                                          <p:val>
                                            <p:strVal val="0-#ppt_w/2"/>
                                          </p:val>
                                        </p:tav>
                                        <p:tav tm="100000">
                                          <p:val>
                                            <p:strVal val="#ppt_x"/>
                                          </p:val>
                                        </p:tav>
                                      </p:tavLst>
                                    </p:anim>
                                    <p:anim calcmode="lin" valueType="num">
                                      <p:cBhvr additive="base">
                                        <p:cTn id="43" dur="300" fill="hold"/>
                                        <p:tgtEl>
                                          <p:spTgt spid="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肆</a:t>
            </a:r>
            <a:endParaRPr lang="zh-CN" altLang="en-US">
              <a:latin typeface="华文行楷" panose="02010800040101010101" charset="-122"/>
              <a:ea typeface="华文行楷" panose="02010800040101010101" charset="-122"/>
            </a:endParaRPr>
          </a:p>
        </p:txBody>
      </p:sp>
      <p:sp>
        <p:nvSpPr>
          <p:cNvPr id="39" name="文本框 38"/>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grpSp>
        <p:nvGrpSpPr>
          <p:cNvPr id="91" name="组合 90"/>
          <p:cNvGrpSpPr/>
          <p:nvPr/>
        </p:nvGrpSpPr>
        <p:grpSpPr>
          <a:xfrm>
            <a:off x="5558411" y="3731814"/>
            <a:ext cx="969180" cy="1896389"/>
            <a:chOff x="4168808" y="2798860"/>
            <a:chExt cx="726885" cy="1422292"/>
          </a:xfrm>
        </p:grpSpPr>
        <p:cxnSp>
          <p:nvCxnSpPr>
            <p:cNvPr id="92" name="直接连接符 89"/>
            <p:cNvCxnSpPr>
              <a:cxnSpLocks noChangeShapeType="1"/>
              <a:stCxn id="154" idx="4"/>
              <a:endCxn id="94" idx="0"/>
            </p:cNvCxnSpPr>
            <p:nvPr/>
          </p:nvCxnSpPr>
          <p:spPr bwMode="auto">
            <a:xfrm>
              <a:off x="4531774" y="2798860"/>
              <a:ext cx="477" cy="695407"/>
            </a:xfrm>
            <a:prstGeom prst="line">
              <a:avLst/>
            </a:prstGeom>
            <a:noFill/>
            <a:ln w="9525" cap="flat" cmpd="sng">
              <a:solidFill>
                <a:schemeClr val="bg2"/>
              </a:solidFill>
              <a:prstDash val="sysDash"/>
              <a:bevel/>
            </a:ln>
            <a:extLst>
              <a:ext uri="{909E8E84-426E-40DD-AFC4-6F175D3DCCD1}">
                <a14:hiddenFill xmlns:a14="http://schemas.microsoft.com/office/drawing/2010/main">
                  <a:noFill/>
                </a14:hiddenFill>
              </a:ext>
            </a:extLst>
          </p:spPr>
        </p:cxnSp>
        <p:grpSp>
          <p:nvGrpSpPr>
            <p:cNvPr id="93" name="组合 92"/>
            <p:cNvGrpSpPr/>
            <p:nvPr/>
          </p:nvGrpSpPr>
          <p:grpSpPr>
            <a:xfrm>
              <a:off x="4168808" y="3494267"/>
              <a:ext cx="726885" cy="726885"/>
              <a:chOff x="4168808" y="3494267"/>
              <a:chExt cx="726885" cy="726885"/>
            </a:xfrm>
          </p:grpSpPr>
          <p:sp>
            <p:nvSpPr>
              <p:cNvPr id="94" name="圆角矩形 109"/>
              <p:cNvSpPr>
                <a:spLocks noChangeArrowheads="1"/>
              </p:cNvSpPr>
              <p:nvPr/>
            </p:nvSpPr>
            <p:spPr bwMode="auto">
              <a:xfrm>
                <a:off x="4168808" y="3494267"/>
                <a:ext cx="726885" cy="726885"/>
              </a:xfrm>
              <a:prstGeom prst="roundRect">
                <a:avLst>
                  <a:gd name="adj" fmla="val 12218"/>
                </a:avLst>
              </a:prstGeom>
              <a:solidFill>
                <a:schemeClr val="accent5"/>
              </a:solidFill>
              <a:ln>
                <a:noFill/>
              </a:ln>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grpSp>
            <p:nvGrpSpPr>
              <p:cNvPr id="95" name="Group 4"/>
              <p:cNvGrpSpPr/>
              <p:nvPr/>
            </p:nvGrpSpPr>
            <p:grpSpPr bwMode="auto">
              <a:xfrm>
                <a:off x="4265153" y="3665018"/>
                <a:ext cx="526563" cy="417816"/>
                <a:chOff x="0" y="0"/>
                <a:chExt cx="594" cy="472"/>
              </a:xfrm>
            </p:grpSpPr>
            <p:sp>
              <p:nvSpPr>
                <p:cNvPr id="96" name="AutoShape 3"/>
                <p:cNvSpPr>
                  <a:spLocks noChangeAspect="1" noChangeArrowheads="1" noTextEdit="1"/>
                </p:cNvSpPr>
                <p:nvPr/>
              </p:nvSpPr>
              <p:spPr bwMode="auto">
                <a:xfrm>
                  <a:off x="0" y="0"/>
                  <a:ext cx="594"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97" name="Freeform 5"/>
                <p:cNvSpPr>
                  <a:spLocks noEditPoints="1" noChangeArrowheads="1"/>
                </p:cNvSpPr>
                <p:nvPr/>
              </p:nvSpPr>
              <p:spPr bwMode="auto">
                <a:xfrm>
                  <a:off x="0" y="-5"/>
                  <a:ext cx="419" cy="384"/>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83"/>
                    <a:gd name="T65" fmla="*/ 91 w 91"/>
                    <a:gd name="T66" fmla="*/ 83 h 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98" name="Freeform 6"/>
                <p:cNvSpPr>
                  <a:spLocks noEditPoints="1" noChangeArrowheads="1"/>
                </p:cNvSpPr>
                <p:nvPr/>
              </p:nvSpPr>
              <p:spPr bwMode="auto">
                <a:xfrm>
                  <a:off x="235" y="153"/>
                  <a:ext cx="354" cy="323"/>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
                    <a:gd name="T55" fmla="*/ 0 h 70"/>
                    <a:gd name="T56" fmla="*/ 77 w 77"/>
                    <a:gd name="T57" fmla="*/ 70 h 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grpSp>
        </p:grpSp>
      </p:grpSp>
      <p:grpSp>
        <p:nvGrpSpPr>
          <p:cNvPr id="99" name="组合 98"/>
          <p:cNvGrpSpPr/>
          <p:nvPr/>
        </p:nvGrpSpPr>
        <p:grpSpPr>
          <a:xfrm>
            <a:off x="3826097" y="2106337"/>
            <a:ext cx="969180" cy="1399080"/>
            <a:chOff x="2869572" y="1579753"/>
            <a:chExt cx="726885" cy="1049310"/>
          </a:xfrm>
        </p:grpSpPr>
        <p:cxnSp>
          <p:nvCxnSpPr>
            <p:cNvPr id="100" name="直接连接符 88"/>
            <p:cNvCxnSpPr>
              <a:cxnSpLocks noChangeShapeType="1"/>
              <a:stCxn id="102" idx="2"/>
              <a:endCxn id="156" idx="0"/>
            </p:cNvCxnSpPr>
            <p:nvPr/>
          </p:nvCxnSpPr>
          <p:spPr bwMode="auto">
            <a:xfrm flipH="1">
              <a:off x="3232538" y="2306638"/>
              <a:ext cx="477" cy="322425"/>
            </a:xfrm>
            <a:prstGeom prst="line">
              <a:avLst/>
            </a:prstGeom>
            <a:noFill/>
            <a:ln w="9525" cap="flat" cmpd="sng">
              <a:solidFill>
                <a:schemeClr val="bg2"/>
              </a:solidFill>
              <a:prstDash val="sysDash"/>
              <a:bevel/>
            </a:ln>
            <a:extLst>
              <a:ext uri="{909E8E84-426E-40DD-AFC4-6F175D3DCCD1}">
                <a14:hiddenFill xmlns:a14="http://schemas.microsoft.com/office/drawing/2010/main">
                  <a:noFill/>
                </a14:hiddenFill>
              </a:ext>
            </a:extLst>
          </p:spPr>
        </p:cxnSp>
        <p:grpSp>
          <p:nvGrpSpPr>
            <p:cNvPr id="101" name="组合 100"/>
            <p:cNvGrpSpPr/>
            <p:nvPr/>
          </p:nvGrpSpPr>
          <p:grpSpPr>
            <a:xfrm>
              <a:off x="2869572" y="1579753"/>
              <a:ext cx="726885" cy="726885"/>
              <a:chOff x="2869572" y="1579753"/>
              <a:chExt cx="726885" cy="726885"/>
            </a:xfrm>
          </p:grpSpPr>
          <p:sp>
            <p:nvSpPr>
              <p:cNvPr id="102" name="圆角矩形 95"/>
              <p:cNvSpPr>
                <a:spLocks noChangeArrowheads="1"/>
              </p:cNvSpPr>
              <p:nvPr/>
            </p:nvSpPr>
            <p:spPr bwMode="auto">
              <a:xfrm>
                <a:off x="2869572" y="1579753"/>
                <a:ext cx="726885" cy="726885"/>
              </a:xfrm>
              <a:prstGeom prst="roundRect">
                <a:avLst>
                  <a:gd name="adj" fmla="val 12218"/>
                </a:avLst>
              </a:prstGeom>
              <a:solidFill>
                <a:schemeClr val="accent3"/>
              </a:solidFill>
              <a:ln>
                <a:noFill/>
              </a:ln>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grpSp>
            <p:nvGrpSpPr>
              <p:cNvPr id="103" name="组合 62"/>
              <p:cNvGrpSpPr/>
              <p:nvPr/>
            </p:nvGrpSpPr>
            <p:grpSpPr bwMode="auto">
              <a:xfrm>
                <a:off x="2988811" y="1673237"/>
                <a:ext cx="545641" cy="435941"/>
                <a:chOff x="0" y="0"/>
                <a:chExt cx="1350963" cy="1079501"/>
              </a:xfrm>
            </p:grpSpPr>
            <p:sp>
              <p:nvSpPr>
                <p:cNvPr id="104" name="Freeform 73"/>
                <p:cNvSpPr>
                  <a:spLocks noChangeArrowheads="1"/>
                </p:cNvSpPr>
                <p:nvPr/>
              </p:nvSpPr>
              <p:spPr bwMode="auto">
                <a:xfrm>
                  <a:off x="1093788" y="0"/>
                  <a:ext cx="257175" cy="314325"/>
                </a:xfrm>
                <a:custGeom>
                  <a:avLst/>
                  <a:gdLst>
                    <a:gd name="T0" fmla="*/ 88 w 88"/>
                    <a:gd name="T1" fmla="*/ 30 h 107"/>
                    <a:gd name="T2" fmla="*/ 0 w 88"/>
                    <a:gd name="T3" fmla="*/ 69 h 107"/>
                    <a:gd name="T4" fmla="*/ 63 w 88"/>
                    <a:gd name="T5" fmla="*/ 39 h 107"/>
                    <a:gd name="T6" fmla="*/ 1 w 88"/>
                    <a:gd name="T7" fmla="*/ 72 h 107"/>
                    <a:gd name="T8" fmla="*/ 88 w 88"/>
                    <a:gd name="T9" fmla="*/ 30 h 107"/>
                    <a:gd name="T10" fmla="*/ 0 60000 65536"/>
                    <a:gd name="T11" fmla="*/ 0 60000 65536"/>
                    <a:gd name="T12" fmla="*/ 0 60000 65536"/>
                    <a:gd name="T13" fmla="*/ 0 60000 65536"/>
                    <a:gd name="T14" fmla="*/ 0 60000 65536"/>
                    <a:gd name="T15" fmla="*/ 0 w 88"/>
                    <a:gd name="T16" fmla="*/ 0 h 107"/>
                    <a:gd name="T17" fmla="*/ 88 w 88"/>
                    <a:gd name="T18" fmla="*/ 107 h 107"/>
                  </a:gdLst>
                  <a:ahLst/>
                  <a:cxnLst>
                    <a:cxn ang="T10">
                      <a:pos x="T0" y="T1"/>
                    </a:cxn>
                    <a:cxn ang="T11">
                      <a:pos x="T2" y="T3"/>
                    </a:cxn>
                    <a:cxn ang="T12">
                      <a:pos x="T4" y="T5"/>
                    </a:cxn>
                    <a:cxn ang="T13">
                      <a:pos x="T6" y="T7"/>
                    </a:cxn>
                    <a:cxn ang="T14">
                      <a:pos x="T8" y="T9"/>
                    </a:cxn>
                  </a:cxnLst>
                  <a:rect l="T15" t="T16" r="T17" b="T18"/>
                  <a:pathLst>
                    <a:path w="88" h="107">
                      <a:moveTo>
                        <a:pt x="88" y="30"/>
                      </a:moveTo>
                      <a:cubicBezTo>
                        <a:pt x="24" y="0"/>
                        <a:pt x="4" y="56"/>
                        <a:pt x="0" y="69"/>
                      </a:cubicBezTo>
                      <a:cubicBezTo>
                        <a:pt x="14" y="62"/>
                        <a:pt x="36" y="47"/>
                        <a:pt x="63" y="39"/>
                      </a:cubicBezTo>
                      <a:cubicBezTo>
                        <a:pt x="63" y="39"/>
                        <a:pt x="35" y="61"/>
                        <a:pt x="1" y="72"/>
                      </a:cubicBezTo>
                      <a:cubicBezTo>
                        <a:pt x="73" y="107"/>
                        <a:pt x="88" y="30"/>
                        <a:pt x="88" y="3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chemeClr val="bg1"/>
                    </a:solidFill>
                    <a:latin typeface="Calibri" panose="020F0502020204030204" charset="0"/>
                    <a:sym typeface="宋体" panose="02010600030101010101" pitchFamily="2" charset="-122"/>
                  </a:endParaRPr>
                </a:p>
              </p:txBody>
            </p:sp>
            <p:sp>
              <p:nvSpPr>
                <p:cNvPr id="105" name="Freeform 74"/>
                <p:cNvSpPr>
                  <a:spLocks noChangeArrowheads="1"/>
                </p:cNvSpPr>
                <p:nvPr/>
              </p:nvSpPr>
              <p:spPr bwMode="auto">
                <a:xfrm>
                  <a:off x="900113" y="15875"/>
                  <a:ext cx="225425" cy="174625"/>
                </a:xfrm>
                <a:custGeom>
                  <a:avLst/>
                  <a:gdLst>
                    <a:gd name="T0" fmla="*/ 38 w 77"/>
                    <a:gd name="T1" fmla="*/ 25 h 60"/>
                    <a:gd name="T2" fmla="*/ 56 w 77"/>
                    <a:gd name="T3" fmla="*/ 59 h 60"/>
                    <a:gd name="T4" fmla="*/ 27 w 77"/>
                    <a:gd name="T5" fmla="*/ 0 h 60"/>
                    <a:gd name="T6" fmla="*/ 53 w 77"/>
                    <a:gd name="T7" fmla="*/ 60 h 60"/>
                    <a:gd name="T8" fmla="*/ 38 w 77"/>
                    <a:gd name="T9" fmla="*/ 25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38" y="25"/>
                      </a:moveTo>
                      <a:cubicBezTo>
                        <a:pt x="38" y="25"/>
                        <a:pt x="50" y="41"/>
                        <a:pt x="56" y="59"/>
                      </a:cubicBezTo>
                      <a:cubicBezTo>
                        <a:pt x="61" y="51"/>
                        <a:pt x="77" y="15"/>
                        <a:pt x="27" y="0"/>
                      </a:cubicBezTo>
                      <a:cubicBezTo>
                        <a:pt x="27" y="0"/>
                        <a:pt x="0" y="49"/>
                        <a:pt x="53" y="60"/>
                      </a:cubicBezTo>
                      <a:cubicBezTo>
                        <a:pt x="47" y="49"/>
                        <a:pt x="41" y="32"/>
                        <a:pt x="38" y="25"/>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chemeClr val="bg1"/>
                    </a:solidFill>
                    <a:latin typeface="Calibri" panose="020F0502020204030204" charset="0"/>
                    <a:sym typeface="宋体" panose="02010600030101010101" pitchFamily="2" charset="-122"/>
                  </a:endParaRPr>
                </a:p>
              </p:txBody>
            </p:sp>
            <p:sp>
              <p:nvSpPr>
                <p:cNvPr id="106" name="Freeform 75"/>
                <p:cNvSpPr>
                  <a:spLocks noChangeArrowheads="1"/>
                </p:cNvSpPr>
                <p:nvPr/>
              </p:nvSpPr>
              <p:spPr bwMode="auto">
                <a:xfrm>
                  <a:off x="754063" y="304800"/>
                  <a:ext cx="441325" cy="693738"/>
                </a:xfrm>
                <a:custGeom>
                  <a:avLst/>
                  <a:gdLst>
                    <a:gd name="T0" fmla="*/ 137 w 151"/>
                    <a:gd name="T1" fmla="*/ 0 h 237"/>
                    <a:gd name="T2" fmla="*/ 0 w 151"/>
                    <a:gd name="T3" fmla="*/ 120 h 237"/>
                    <a:gd name="T4" fmla="*/ 133 w 151"/>
                    <a:gd name="T5" fmla="*/ 237 h 237"/>
                    <a:gd name="T6" fmla="*/ 151 w 151"/>
                    <a:gd name="T7" fmla="*/ 187 h 237"/>
                    <a:gd name="T8" fmla="*/ 151 w 151"/>
                    <a:gd name="T9" fmla="*/ 45 h 237"/>
                    <a:gd name="T10" fmla="*/ 137 w 151"/>
                    <a:gd name="T11" fmla="*/ 0 h 237"/>
                    <a:gd name="T12" fmla="*/ 0 60000 65536"/>
                    <a:gd name="T13" fmla="*/ 0 60000 65536"/>
                    <a:gd name="T14" fmla="*/ 0 60000 65536"/>
                    <a:gd name="T15" fmla="*/ 0 60000 65536"/>
                    <a:gd name="T16" fmla="*/ 0 60000 65536"/>
                    <a:gd name="T17" fmla="*/ 0 60000 65536"/>
                    <a:gd name="T18" fmla="*/ 0 w 151"/>
                    <a:gd name="T19" fmla="*/ 0 h 237"/>
                    <a:gd name="T20" fmla="*/ 151 w 151"/>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151" h="237">
                      <a:moveTo>
                        <a:pt x="137" y="0"/>
                      </a:moveTo>
                      <a:cubicBezTo>
                        <a:pt x="0" y="120"/>
                        <a:pt x="0" y="120"/>
                        <a:pt x="0" y="120"/>
                      </a:cubicBezTo>
                      <a:cubicBezTo>
                        <a:pt x="133" y="237"/>
                        <a:pt x="133" y="237"/>
                        <a:pt x="133" y="237"/>
                      </a:cubicBezTo>
                      <a:cubicBezTo>
                        <a:pt x="145" y="223"/>
                        <a:pt x="151" y="206"/>
                        <a:pt x="151" y="187"/>
                      </a:cubicBezTo>
                      <a:cubicBezTo>
                        <a:pt x="151" y="45"/>
                        <a:pt x="151" y="45"/>
                        <a:pt x="151" y="45"/>
                      </a:cubicBezTo>
                      <a:cubicBezTo>
                        <a:pt x="151" y="28"/>
                        <a:pt x="146" y="13"/>
                        <a:pt x="137" y="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chemeClr val="bg1"/>
                    </a:solidFill>
                    <a:latin typeface="Calibri" panose="020F0502020204030204" charset="0"/>
                    <a:sym typeface="宋体" panose="02010600030101010101" pitchFamily="2" charset="-122"/>
                  </a:endParaRPr>
                </a:p>
              </p:txBody>
            </p:sp>
            <p:sp>
              <p:nvSpPr>
                <p:cNvPr id="107" name="Freeform 76"/>
                <p:cNvSpPr>
                  <a:spLocks noChangeArrowheads="1"/>
                </p:cNvSpPr>
                <p:nvPr/>
              </p:nvSpPr>
              <p:spPr bwMode="auto">
                <a:xfrm>
                  <a:off x="73025" y="207963"/>
                  <a:ext cx="1049338" cy="482600"/>
                </a:xfrm>
                <a:custGeom>
                  <a:avLst/>
                  <a:gdLst>
                    <a:gd name="T0" fmla="*/ 179 w 359"/>
                    <a:gd name="T1" fmla="*/ 165 h 165"/>
                    <a:gd name="T2" fmla="*/ 202 w 359"/>
                    <a:gd name="T3" fmla="*/ 156 h 165"/>
                    <a:gd name="T4" fmla="*/ 359 w 359"/>
                    <a:gd name="T5" fmla="*/ 20 h 165"/>
                    <a:gd name="T6" fmla="*/ 306 w 359"/>
                    <a:gd name="T7" fmla="*/ 0 h 165"/>
                    <a:gd name="T8" fmla="*/ 53 w 359"/>
                    <a:gd name="T9" fmla="*/ 0 h 165"/>
                    <a:gd name="T10" fmla="*/ 0 w 359"/>
                    <a:gd name="T11" fmla="*/ 20 h 165"/>
                    <a:gd name="T12" fmla="*/ 157 w 359"/>
                    <a:gd name="T13" fmla="*/ 156 h 165"/>
                    <a:gd name="T14" fmla="*/ 179 w 359"/>
                    <a:gd name="T15" fmla="*/ 165 h 165"/>
                    <a:gd name="T16" fmla="*/ 0 60000 65536"/>
                    <a:gd name="T17" fmla="*/ 0 60000 65536"/>
                    <a:gd name="T18" fmla="*/ 0 60000 65536"/>
                    <a:gd name="T19" fmla="*/ 0 60000 65536"/>
                    <a:gd name="T20" fmla="*/ 0 60000 65536"/>
                    <a:gd name="T21" fmla="*/ 0 60000 65536"/>
                    <a:gd name="T22" fmla="*/ 0 60000 65536"/>
                    <a:gd name="T23" fmla="*/ 0 60000 65536"/>
                    <a:gd name="T24" fmla="*/ 0 w 359"/>
                    <a:gd name="T25" fmla="*/ 0 h 165"/>
                    <a:gd name="T26" fmla="*/ 359 w 359"/>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9" h="165">
                      <a:moveTo>
                        <a:pt x="179" y="165"/>
                      </a:moveTo>
                      <a:cubicBezTo>
                        <a:pt x="188" y="165"/>
                        <a:pt x="196" y="162"/>
                        <a:pt x="202" y="156"/>
                      </a:cubicBezTo>
                      <a:cubicBezTo>
                        <a:pt x="359" y="20"/>
                        <a:pt x="359" y="20"/>
                        <a:pt x="359" y="20"/>
                      </a:cubicBezTo>
                      <a:cubicBezTo>
                        <a:pt x="345" y="7"/>
                        <a:pt x="326" y="0"/>
                        <a:pt x="306" y="0"/>
                      </a:cubicBezTo>
                      <a:cubicBezTo>
                        <a:pt x="53" y="0"/>
                        <a:pt x="53" y="0"/>
                        <a:pt x="53" y="0"/>
                      </a:cubicBezTo>
                      <a:cubicBezTo>
                        <a:pt x="33" y="0"/>
                        <a:pt x="14" y="7"/>
                        <a:pt x="0" y="20"/>
                      </a:cubicBezTo>
                      <a:cubicBezTo>
                        <a:pt x="157" y="156"/>
                        <a:pt x="157" y="156"/>
                        <a:pt x="157" y="156"/>
                      </a:cubicBezTo>
                      <a:cubicBezTo>
                        <a:pt x="163" y="162"/>
                        <a:pt x="171" y="165"/>
                        <a:pt x="179" y="165"/>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chemeClr val="bg1"/>
                    </a:solidFill>
                    <a:latin typeface="Calibri" panose="020F0502020204030204" charset="0"/>
                    <a:sym typeface="宋体" panose="02010600030101010101" pitchFamily="2" charset="-122"/>
                  </a:endParaRPr>
                </a:p>
              </p:txBody>
            </p:sp>
            <p:sp>
              <p:nvSpPr>
                <p:cNvPr id="108" name="Freeform 77"/>
                <p:cNvSpPr>
                  <a:spLocks noChangeArrowheads="1"/>
                </p:cNvSpPr>
                <p:nvPr/>
              </p:nvSpPr>
              <p:spPr bwMode="auto">
                <a:xfrm>
                  <a:off x="87313" y="690563"/>
                  <a:ext cx="1020763" cy="388938"/>
                </a:xfrm>
                <a:custGeom>
                  <a:avLst/>
                  <a:gdLst>
                    <a:gd name="T0" fmla="*/ 209 w 349"/>
                    <a:gd name="T1" fmla="*/ 5 h 133"/>
                    <a:gd name="T2" fmla="*/ 174 w 349"/>
                    <a:gd name="T3" fmla="*/ 17 h 133"/>
                    <a:gd name="T4" fmla="*/ 140 w 349"/>
                    <a:gd name="T5" fmla="*/ 5 h 133"/>
                    <a:gd name="T6" fmla="*/ 135 w 349"/>
                    <a:gd name="T7" fmla="*/ 0 h 133"/>
                    <a:gd name="T8" fmla="*/ 0 w 349"/>
                    <a:gd name="T9" fmla="*/ 117 h 133"/>
                    <a:gd name="T10" fmla="*/ 48 w 349"/>
                    <a:gd name="T11" fmla="*/ 133 h 133"/>
                    <a:gd name="T12" fmla="*/ 301 w 349"/>
                    <a:gd name="T13" fmla="*/ 133 h 133"/>
                    <a:gd name="T14" fmla="*/ 349 w 349"/>
                    <a:gd name="T15" fmla="*/ 117 h 133"/>
                    <a:gd name="T16" fmla="*/ 214 w 349"/>
                    <a:gd name="T17" fmla="*/ 0 h 133"/>
                    <a:gd name="T18" fmla="*/ 209 w 349"/>
                    <a:gd name="T19" fmla="*/ 5 h 1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9"/>
                    <a:gd name="T31" fmla="*/ 0 h 133"/>
                    <a:gd name="T32" fmla="*/ 349 w 349"/>
                    <a:gd name="T33" fmla="*/ 133 h 1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9" h="133">
                      <a:moveTo>
                        <a:pt x="209" y="5"/>
                      </a:moveTo>
                      <a:cubicBezTo>
                        <a:pt x="199" y="13"/>
                        <a:pt x="187" y="17"/>
                        <a:pt x="174" y="17"/>
                      </a:cubicBezTo>
                      <a:cubicBezTo>
                        <a:pt x="162" y="17"/>
                        <a:pt x="150" y="13"/>
                        <a:pt x="140" y="5"/>
                      </a:cubicBezTo>
                      <a:cubicBezTo>
                        <a:pt x="135" y="0"/>
                        <a:pt x="135" y="0"/>
                        <a:pt x="135" y="0"/>
                      </a:cubicBezTo>
                      <a:cubicBezTo>
                        <a:pt x="0" y="117"/>
                        <a:pt x="0" y="117"/>
                        <a:pt x="0" y="117"/>
                      </a:cubicBezTo>
                      <a:cubicBezTo>
                        <a:pt x="13" y="127"/>
                        <a:pt x="30" y="133"/>
                        <a:pt x="48" y="133"/>
                      </a:cubicBezTo>
                      <a:cubicBezTo>
                        <a:pt x="301" y="133"/>
                        <a:pt x="301" y="133"/>
                        <a:pt x="301" y="133"/>
                      </a:cubicBezTo>
                      <a:cubicBezTo>
                        <a:pt x="319" y="133"/>
                        <a:pt x="336" y="127"/>
                        <a:pt x="349" y="117"/>
                      </a:cubicBezTo>
                      <a:cubicBezTo>
                        <a:pt x="214" y="0"/>
                        <a:pt x="214" y="0"/>
                        <a:pt x="214" y="0"/>
                      </a:cubicBezTo>
                      <a:lnTo>
                        <a:pt x="209" y="5"/>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chemeClr val="bg1"/>
                    </a:solidFill>
                    <a:latin typeface="Calibri" panose="020F0502020204030204" charset="0"/>
                    <a:sym typeface="宋体" panose="02010600030101010101" pitchFamily="2" charset="-122"/>
                  </a:endParaRPr>
                </a:p>
              </p:txBody>
            </p:sp>
            <p:sp>
              <p:nvSpPr>
                <p:cNvPr id="109" name="Freeform 78"/>
                <p:cNvSpPr>
                  <a:spLocks noChangeArrowheads="1"/>
                </p:cNvSpPr>
                <p:nvPr/>
              </p:nvSpPr>
              <p:spPr bwMode="auto">
                <a:xfrm>
                  <a:off x="0" y="304800"/>
                  <a:ext cx="441325" cy="693738"/>
                </a:xfrm>
                <a:custGeom>
                  <a:avLst/>
                  <a:gdLst>
                    <a:gd name="T0" fmla="*/ 14 w 151"/>
                    <a:gd name="T1" fmla="*/ 0 h 237"/>
                    <a:gd name="T2" fmla="*/ 0 w 151"/>
                    <a:gd name="T3" fmla="*/ 45 h 237"/>
                    <a:gd name="T4" fmla="*/ 0 w 151"/>
                    <a:gd name="T5" fmla="*/ 187 h 237"/>
                    <a:gd name="T6" fmla="*/ 17 w 151"/>
                    <a:gd name="T7" fmla="*/ 237 h 237"/>
                    <a:gd name="T8" fmla="*/ 151 w 151"/>
                    <a:gd name="T9" fmla="*/ 120 h 237"/>
                    <a:gd name="T10" fmla="*/ 14 w 151"/>
                    <a:gd name="T11" fmla="*/ 0 h 237"/>
                    <a:gd name="T12" fmla="*/ 0 60000 65536"/>
                    <a:gd name="T13" fmla="*/ 0 60000 65536"/>
                    <a:gd name="T14" fmla="*/ 0 60000 65536"/>
                    <a:gd name="T15" fmla="*/ 0 60000 65536"/>
                    <a:gd name="T16" fmla="*/ 0 60000 65536"/>
                    <a:gd name="T17" fmla="*/ 0 60000 65536"/>
                    <a:gd name="T18" fmla="*/ 0 w 151"/>
                    <a:gd name="T19" fmla="*/ 0 h 237"/>
                    <a:gd name="T20" fmla="*/ 151 w 151"/>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151" h="237">
                      <a:moveTo>
                        <a:pt x="14" y="0"/>
                      </a:moveTo>
                      <a:cubicBezTo>
                        <a:pt x="5" y="13"/>
                        <a:pt x="0" y="28"/>
                        <a:pt x="0" y="45"/>
                      </a:cubicBezTo>
                      <a:cubicBezTo>
                        <a:pt x="0" y="187"/>
                        <a:pt x="0" y="187"/>
                        <a:pt x="0" y="187"/>
                      </a:cubicBezTo>
                      <a:cubicBezTo>
                        <a:pt x="0" y="206"/>
                        <a:pt x="6" y="223"/>
                        <a:pt x="17" y="237"/>
                      </a:cubicBezTo>
                      <a:cubicBezTo>
                        <a:pt x="151" y="120"/>
                        <a:pt x="151" y="120"/>
                        <a:pt x="151" y="120"/>
                      </a:cubicBezTo>
                      <a:lnTo>
                        <a:pt x="14"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chemeClr val="bg1"/>
                    </a:solidFill>
                    <a:latin typeface="Calibri" panose="020F0502020204030204" charset="0"/>
                    <a:sym typeface="宋体" panose="02010600030101010101" pitchFamily="2" charset="-122"/>
                  </a:endParaRPr>
                </a:p>
              </p:txBody>
            </p:sp>
          </p:grpSp>
        </p:grpSp>
      </p:grpSp>
      <p:grpSp>
        <p:nvGrpSpPr>
          <p:cNvPr id="110" name="组合 109"/>
          <p:cNvGrpSpPr/>
          <p:nvPr/>
        </p:nvGrpSpPr>
        <p:grpSpPr>
          <a:xfrm>
            <a:off x="9028127" y="3731814"/>
            <a:ext cx="969180" cy="1439780"/>
            <a:chOff x="6771095" y="2798860"/>
            <a:chExt cx="726885" cy="1079835"/>
          </a:xfrm>
        </p:grpSpPr>
        <p:cxnSp>
          <p:nvCxnSpPr>
            <p:cNvPr id="111" name="直接连接符 91"/>
            <p:cNvCxnSpPr>
              <a:cxnSpLocks noChangeShapeType="1"/>
              <a:stCxn id="150" idx="4"/>
              <a:endCxn id="113" idx="0"/>
            </p:cNvCxnSpPr>
            <p:nvPr/>
          </p:nvCxnSpPr>
          <p:spPr bwMode="auto">
            <a:xfrm flipH="1">
              <a:off x="7134538" y="2798860"/>
              <a:ext cx="477" cy="352950"/>
            </a:xfrm>
            <a:prstGeom prst="line">
              <a:avLst/>
            </a:prstGeom>
            <a:noFill/>
            <a:ln w="9525" cap="flat" cmpd="sng">
              <a:solidFill>
                <a:schemeClr val="bg2"/>
              </a:solidFill>
              <a:prstDash val="sysDash"/>
              <a:bevel/>
            </a:ln>
            <a:extLst>
              <a:ext uri="{909E8E84-426E-40DD-AFC4-6F175D3DCCD1}">
                <a14:hiddenFill xmlns:a14="http://schemas.microsoft.com/office/drawing/2010/main">
                  <a:noFill/>
                </a14:hiddenFill>
              </a:ext>
            </a:extLst>
          </p:spPr>
        </p:cxnSp>
        <p:grpSp>
          <p:nvGrpSpPr>
            <p:cNvPr id="112" name="组合 111"/>
            <p:cNvGrpSpPr/>
            <p:nvPr/>
          </p:nvGrpSpPr>
          <p:grpSpPr>
            <a:xfrm>
              <a:off x="6771095" y="3151810"/>
              <a:ext cx="726885" cy="726885"/>
              <a:chOff x="6771095" y="3151810"/>
              <a:chExt cx="726885" cy="726885"/>
            </a:xfrm>
          </p:grpSpPr>
          <p:sp>
            <p:nvSpPr>
              <p:cNvPr id="113" name="圆角矩形 110"/>
              <p:cNvSpPr>
                <a:spLocks noChangeArrowheads="1"/>
              </p:cNvSpPr>
              <p:nvPr/>
            </p:nvSpPr>
            <p:spPr bwMode="auto">
              <a:xfrm>
                <a:off x="6771095" y="3151810"/>
                <a:ext cx="726885" cy="726885"/>
              </a:xfrm>
              <a:prstGeom prst="roundRect">
                <a:avLst>
                  <a:gd name="adj" fmla="val 12218"/>
                </a:avLst>
              </a:prstGeom>
              <a:solidFill>
                <a:schemeClr val="tx2"/>
              </a:solidFill>
              <a:ln>
                <a:noFill/>
              </a:ln>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grpSp>
            <p:nvGrpSpPr>
              <p:cNvPr id="114" name="组合 69"/>
              <p:cNvGrpSpPr/>
              <p:nvPr/>
            </p:nvGrpSpPr>
            <p:grpSpPr bwMode="auto">
              <a:xfrm>
                <a:off x="6876026" y="3257695"/>
                <a:ext cx="498899" cy="468373"/>
                <a:chOff x="0" y="0"/>
                <a:chExt cx="1385887" cy="1301751"/>
              </a:xfrm>
            </p:grpSpPr>
            <p:sp>
              <p:nvSpPr>
                <p:cNvPr id="115" name="Freeform 76"/>
                <p:cNvSpPr>
                  <a:spLocks noChangeArrowheads="1"/>
                </p:cNvSpPr>
                <p:nvPr/>
              </p:nvSpPr>
              <p:spPr bwMode="auto">
                <a:xfrm>
                  <a:off x="30162" y="273050"/>
                  <a:ext cx="1355725" cy="1022350"/>
                </a:xfrm>
                <a:custGeom>
                  <a:avLst/>
                  <a:gdLst>
                    <a:gd name="T0" fmla="*/ 427 w 461"/>
                    <a:gd name="T1" fmla="*/ 0 h 348"/>
                    <a:gd name="T2" fmla="*/ 47 w 461"/>
                    <a:gd name="T3" fmla="*/ 0 h 348"/>
                    <a:gd name="T4" fmla="*/ 11 w 461"/>
                    <a:gd name="T5" fmla="*/ 34 h 348"/>
                    <a:gd name="T6" fmla="*/ 0 w 461"/>
                    <a:gd name="T7" fmla="*/ 46 h 348"/>
                    <a:gd name="T8" fmla="*/ 92 w 461"/>
                    <a:gd name="T9" fmla="*/ 46 h 348"/>
                    <a:gd name="T10" fmla="*/ 102 w 461"/>
                    <a:gd name="T11" fmla="*/ 45 h 348"/>
                    <a:gd name="T12" fmla="*/ 361 w 461"/>
                    <a:gd name="T13" fmla="*/ 45 h 348"/>
                    <a:gd name="T14" fmla="*/ 368 w 461"/>
                    <a:gd name="T15" fmla="*/ 46 h 348"/>
                    <a:gd name="T16" fmla="*/ 390 w 461"/>
                    <a:gd name="T17" fmla="*/ 46 h 348"/>
                    <a:gd name="T18" fmla="*/ 405 w 461"/>
                    <a:gd name="T19" fmla="*/ 49 h 348"/>
                    <a:gd name="T20" fmla="*/ 425 w 461"/>
                    <a:gd name="T21" fmla="*/ 79 h 348"/>
                    <a:gd name="T22" fmla="*/ 425 w 461"/>
                    <a:gd name="T23" fmla="*/ 305 h 348"/>
                    <a:gd name="T24" fmla="*/ 378 w 461"/>
                    <a:gd name="T25" fmla="*/ 337 h 348"/>
                    <a:gd name="T26" fmla="*/ 370 w 461"/>
                    <a:gd name="T27" fmla="*/ 345 h 348"/>
                    <a:gd name="T28" fmla="*/ 392 w 461"/>
                    <a:gd name="T29" fmla="*/ 348 h 348"/>
                    <a:gd name="T30" fmla="*/ 454 w 461"/>
                    <a:gd name="T31" fmla="*/ 268 h 348"/>
                    <a:gd name="T32" fmla="*/ 454 w 461"/>
                    <a:gd name="T33" fmla="*/ 24 h 348"/>
                    <a:gd name="T34" fmla="*/ 427 w 461"/>
                    <a:gd name="T35" fmla="*/ 0 h 3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1"/>
                    <a:gd name="T55" fmla="*/ 0 h 348"/>
                    <a:gd name="T56" fmla="*/ 461 w 461"/>
                    <a:gd name="T57" fmla="*/ 348 h 3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1" h="348">
                      <a:moveTo>
                        <a:pt x="427" y="0"/>
                      </a:moveTo>
                      <a:cubicBezTo>
                        <a:pt x="47" y="0"/>
                        <a:pt x="47" y="0"/>
                        <a:pt x="47" y="0"/>
                      </a:cubicBezTo>
                      <a:cubicBezTo>
                        <a:pt x="47" y="0"/>
                        <a:pt x="59" y="29"/>
                        <a:pt x="11" y="34"/>
                      </a:cubicBezTo>
                      <a:cubicBezTo>
                        <a:pt x="0" y="46"/>
                        <a:pt x="0" y="46"/>
                        <a:pt x="0" y="46"/>
                      </a:cubicBezTo>
                      <a:cubicBezTo>
                        <a:pt x="92" y="46"/>
                        <a:pt x="92" y="46"/>
                        <a:pt x="92" y="46"/>
                      </a:cubicBezTo>
                      <a:cubicBezTo>
                        <a:pt x="96" y="46"/>
                        <a:pt x="99" y="45"/>
                        <a:pt x="102" y="45"/>
                      </a:cubicBezTo>
                      <a:cubicBezTo>
                        <a:pt x="361" y="45"/>
                        <a:pt x="361" y="45"/>
                        <a:pt x="361" y="45"/>
                      </a:cubicBezTo>
                      <a:cubicBezTo>
                        <a:pt x="363" y="45"/>
                        <a:pt x="365" y="45"/>
                        <a:pt x="368" y="46"/>
                      </a:cubicBezTo>
                      <a:cubicBezTo>
                        <a:pt x="390" y="46"/>
                        <a:pt x="390" y="46"/>
                        <a:pt x="390" y="46"/>
                      </a:cubicBezTo>
                      <a:cubicBezTo>
                        <a:pt x="396" y="46"/>
                        <a:pt x="401" y="47"/>
                        <a:pt x="405" y="49"/>
                      </a:cubicBezTo>
                      <a:cubicBezTo>
                        <a:pt x="416" y="54"/>
                        <a:pt x="425" y="64"/>
                        <a:pt x="425" y="79"/>
                      </a:cubicBezTo>
                      <a:cubicBezTo>
                        <a:pt x="425" y="305"/>
                        <a:pt x="425" y="305"/>
                        <a:pt x="425" y="305"/>
                      </a:cubicBezTo>
                      <a:cubicBezTo>
                        <a:pt x="425" y="332"/>
                        <a:pt x="398" y="343"/>
                        <a:pt x="378" y="337"/>
                      </a:cubicBezTo>
                      <a:cubicBezTo>
                        <a:pt x="375" y="339"/>
                        <a:pt x="373" y="342"/>
                        <a:pt x="370" y="345"/>
                      </a:cubicBezTo>
                      <a:cubicBezTo>
                        <a:pt x="392" y="348"/>
                        <a:pt x="392" y="348"/>
                        <a:pt x="392" y="348"/>
                      </a:cubicBezTo>
                      <a:cubicBezTo>
                        <a:pt x="461" y="348"/>
                        <a:pt x="453" y="285"/>
                        <a:pt x="454" y="268"/>
                      </a:cubicBezTo>
                      <a:cubicBezTo>
                        <a:pt x="454" y="24"/>
                        <a:pt x="454" y="24"/>
                        <a:pt x="454" y="24"/>
                      </a:cubicBezTo>
                      <a:cubicBezTo>
                        <a:pt x="454" y="6"/>
                        <a:pt x="441" y="0"/>
                        <a:pt x="427" y="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16" name="Freeform 77"/>
                <p:cNvSpPr>
                  <a:spLocks noEditPoints="1" noChangeArrowheads="1"/>
                </p:cNvSpPr>
                <p:nvPr/>
              </p:nvSpPr>
              <p:spPr bwMode="auto">
                <a:xfrm>
                  <a:off x="0" y="369888"/>
                  <a:ext cx="1293813" cy="931863"/>
                </a:xfrm>
                <a:custGeom>
                  <a:avLst/>
                  <a:gdLst>
                    <a:gd name="T0" fmla="*/ 49 w 440"/>
                    <a:gd name="T1" fmla="*/ 317 h 317"/>
                    <a:gd name="T2" fmla="*/ 0 w 440"/>
                    <a:gd name="T3" fmla="*/ 268 h 317"/>
                    <a:gd name="T4" fmla="*/ 0 w 440"/>
                    <a:gd name="T5" fmla="*/ 268 h 317"/>
                    <a:gd name="T6" fmla="*/ 0 w 440"/>
                    <a:gd name="T7" fmla="*/ 265 h 317"/>
                    <a:gd name="T8" fmla="*/ 0 w 440"/>
                    <a:gd name="T9" fmla="*/ 60 h 317"/>
                    <a:gd name="T10" fmla="*/ 0 w 440"/>
                    <a:gd name="T11" fmla="*/ 11 h 317"/>
                    <a:gd name="T12" fmla="*/ 3 w 440"/>
                    <a:gd name="T13" fmla="*/ 4 h 317"/>
                    <a:gd name="T14" fmla="*/ 3 w 440"/>
                    <a:gd name="T15" fmla="*/ 4 h 317"/>
                    <a:gd name="T16" fmla="*/ 11 w 440"/>
                    <a:gd name="T17" fmla="*/ 0 h 317"/>
                    <a:gd name="T18" fmla="*/ 11 w 440"/>
                    <a:gd name="T19" fmla="*/ 0 h 317"/>
                    <a:gd name="T20" fmla="*/ 429 w 440"/>
                    <a:gd name="T21" fmla="*/ 0 h 317"/>
                    <a:gd name="T22" fmla="*/ 437 w 440"/>
                    <a:gd name="T23" fmla="*/ 4 h 317"/>
                    <a:gd name="T24" fmla="*/ 437 w 440"/>
                    <a:gd name="T25" fmla="*/ 4 h 317"/>
                    <a:gd name="T26" fmla="*/ 440 w 440"/>
                    <a:gd name="T27" fmla="*/ 11 h 317"/>
                    <a:gd name="T28" fmla="*/ 440 w 440"/>
                    <a:gd name="T29" fmla="*/ 11 h 317"/>
                    <a:gd name="T30" fmla="*/ 440 w 440"/>
                    <a:gd name="T31" fmla="*/ 60 h 317"/>
                    <a:gd name="T32" fmla="*/ 440 w 440"/>
                    <a:gd name="T33" fmla="*/ 265 h 317"/>
                    <a:gd name="T34" fmla="*/ 440 w 440"/>
                    <a:gd name="T35" fmla="*/ 268 h 317"/>
                    <a:gd name="T36" fmla="*/ 392 w 440"/>
                    <a:gd name="T37" fmla="*/ 317 h 317"/>
                    <a:gd name="T38" fmla="*/ 392 w 440"/>
                    <a:gd name="T39" fmla="*/ 317 h 317"/>
                    <a:gd name="T40" fmla="*/ 49 w 440"/>
                    <a:gd name="T41" fmla="*/ 317 h 317"/>
                    <a:gd name="T42" fmla="*/ 22 w 440"/>
                    <a:gd name="T43" fmla="*/ 60 h 317"/>
                    <a:gd name="T44" fmla="*/ 22 w 440"/>
                    <a:gd name="T45" fmla="*/ 265 h 317"/>
                    <a:gd name="T46" fmla="*/ 22 w 440"/>
                    <a:gd name="T47" fmla="*/ 268 h 317"/>
                    <a:gd name="T48" fmla="*/ 49 w 440"/>
                    <a:gd name="T49" fmla="*/ 295 h 317"/>
                    <a:gd name="T50" fmla="*/ 49 w 440"/>
                    <a:gd name="T51" fmla="*/ 295 h 317"/>
                    <a:gd name="T52" fmla="*/ 392 w 440"/>
                    <a:gd name="T53" fmla="*/ 295 h 317"/>
                    <a:gd name="T54" fmla="*/ 418 w 440"/>
                    <a:gd name="T55" fmla="*/ 268 h 317"/>
                    <a:gd name="T56" fmla="*/ 418 w 440"/>
                    <a:gd name="T57" fmla="*/ 268 h 317"/>
                    <a:gd name="T58" fmla="*/ 418 w 440"/>
                    <a:gd name="T59" fmla="*/ 265 h 317"/>
                    <a:gd name="T60" fmla="*/ 418 w 440"/>
                    <a:gd name="T61" fmla="*/ 60 h 317"/>
                    <a:gd name="T62" fmla="*/ 418 w 440"/>
                    <a:gd name="T63" fmla="*/ 23 h 317"/>
                    <a:gd name="T64" fmla="*/ 22 w 440"/>
                    <a:gd name="T65" fmla="*/ 23 h 317"/>
                    <a:gd name="T66" fmla="*/ 22 w 440"/>
                    <a:gd name="T67" fmla="*/ 60 h 317"/>
                    <a:gd name="T68" fmla="*/ 11 w 440"/>
                    <a:gd name="T69" fmla="*/ 23 h 317"/>
                    <a:gd name="T70" fmla="*/ 11 w 440"/>
                    <a:gd name="T71" fmla="*/ 11 h 317"/>
                    <a:gd name="T72" fmla="*/ 11 w 440"/>
                    <a:gd name="T73" fmla="*/ 23 h 3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317"/>
                    <a:gd name="T113" fmla="*/ 440 w 440"/>
                    <a:gd name="T114" fmla="*/ 317 h 31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317">
                      <a:moveTo>
                        <a:pt x="49" y="317"/>
                      </a:moveTo>
                      <a:cubicBezTo>
                        <a:pt x="22" y="317"/>
                        <a:pt x="0" y="295"/>
                        <a:pt x="0" y="268"/>
                      </a:cubicBezTo>
                      <a:cubicBezTo>
                        <a:pt x="0" y="268"/>
                        <a:pt x="0" y="268"/>
                        <a:pt x="0" y="268"/>
                      </a:cubicBezTo>
                      <a:cubicBezTo>
                        <a:pt x="0" y="265"/>
                        <a:pt x="0" y="265"/>
                        <a:pt x="0" y="265"/>
                      </a:cubicBezTo>
                      <a:cubicBezTo>
                        <a:pt x="0" y="60"/>
                        <a:pt x="0" y="60"/>
                        <a:pt x="0" y="60"/>
                      </a:cubicBezTo>
                      <a:cubicBezTo>
                        <a:pt x="0" y="11"/>
                        <a:pt x="0" y="11"/>
                        <a:pt x="0" y="11"/>
                      </a:cubicBezTo>
                      <a:cubicBezTo>
                        <a:pt x="0" y="9"/>
                        <a:pt x="1" y="6"/>
                        <a:pt x="3" y="4"/>
                      </a:cubicBezTo>
                      <a:cubicBezTo>
                        <a:pt x="3" y="4"/>
                        <a:pt x="3" y="4"/>
                        <a:pt x="3" y="4"/>
                      </a:cubicBezTo>
                      <a:cubicBezTo>
                        <a:pt x="5" y="1"/>
                        <a:pt x="8" y="0"/>
                        <a:pt x="11" y="0"/>
                      </a:cubicBezTo>
                      <a:cubicBezTo>
                        <a:pt x="11" y="0"/>
                        <a:pt x="11" y="0"/>
                        <a:pt x="11" y="0"/>
                      </a:cubicBezTo>
                      <a:cubicBezTo>
                        <a:pt x="429" y="0"/>
                        <a:pt x="429" y="0"/>
                        <a:pt x="429" y="0"/>
                      </a:cubicBezTo>
                      <a:cubicBezTo>
                        <a:pt x="432" y="0"/>
                        <a:pt x="435" y="1"/>
                        <a:pt x="437" y="4"/>
                      </a:cubicBezTo>
                      <a:cubicBezTo>
                        <a:pt x="437" y="4"/>
                        <a:pt x="437" y="4"/>
                        <a:pt x="437" y="4"/>
                      </a:cubicBezTo>
                      <a:cubicBezTo>
                        <a:pt x="439" y="6"/>
                        <a:pt x="440" y="9"/>
                        <a:pt x="440" y="11"/>
                      </a:cubicBezTo>
                      <a:cubicBezTo>
                        <a:pt x="440" y="11"/>
                        <a:pt x="440" y="11"/>
                        <a:pt x="440" y="11"/>
                      </a:cubicBezTo>
                      <a:cubicBezTo>
                        <a:pt x="440" y="60"/>
                        <a:pt x="440" y="60"/>
                        <a:pt x="440" y="60"/>
                      </a:cubicBezTo>
                      <a:cubicBezTo>
                        <a:pt x="440" y="265"/>
                        <a:pt x="440" y="265"/>
                        <a:pt x="440" y="265"/>
                      </a:cubicBezTo>
                      <a:cubicBezTo>
                        <a:pt x="440" y="268"/>
                        <a:pt x="440" y="268"/>
                        <a:pt x="440" y="268"/>
                      </a:cubicBezTo>
                      <a:cubicBezTo>
                        <a:pt x="440" y="295"/>
                        <a:pt x="419" y="317"/>
                        <a:pt x="392" y="317"/>
                      </a:cubicBezTo>
                      <a:cubicBezTo>
                        <a:pt x="392" y="317"/>
                        <a:pt x="392" y="317"/>
                        <a:pt x="392" y="317"/>
                      </a:cubicBezTo>
                      <a:cubicBezTo>
                        <a:pt x="49" y="317"/>
                        <a:pt x="49" y="317"/>
                        <a:pt x="49" y="317"/>
                      </a:cubicBezTo>
                      <a:close/>
                      <a:moveTo>
                        <a:pt x="22" y="60"/>
                      </a:moveTo>
                      <a:cubicBezTo>
                        <a:pt x="22" y="265"/>
                        <a:pt x="22" y="265"/>
                        <a:pt x="22" y="265"/>
                      </a:cubicBezTo>
                      <a:cubicBezTo>
                        <a:pt x="22" y="268"/>
                        <a:pt x="22" y="268"/>
                        <a:pt x="22" y="268"/>
                      </a:cubicBezTo>
                      <a:cubicBezTo>
                        <a:pt x="22" y="283"/>
                        <a:pt x="34" y="295"/>
                        <a:pt x="49" y="295"/>
                      </a:cubicBezTo>
                      <a:cubicBezTo>
                        <a:pt x="49" y="295"/>
                        <a:pt x="49" y="295"/>
                        <a:pt x="49" y="295"/>
                      </a:cubicBezTo>
                      <a:cubicBezTo>
                        <a:pt x="392" y="295"/>
                        <a:pt x="392" y="295"/>
                        <a:pt x="392" y="295"/>
                      </a:cubicBezTo>
                      <a:cubicBezTo>
                        <a:pt x="406" y="295"/>
                        <a:pt x="418" y="283"/>
                        <a:pt x="418" y="268"/>
                      </a:cubicBezTo>
                      <a:cubicBezTo>
                        <a:pt x="418" y="268"/>
                        <a:pt x="418" y="268"/>
                        <a:pt x="418" y="268"/>
                      </a:cubicBezTo>
                      <a:cubicBezTo>
                        <a:pt x="418" y="265"/>
                        <a:pt x="418" y="265"/>
                        <a:pt x="418" y="265"/>
                      </a:cubicBezTo>
                      <a:cubicBezTo>
                        <a:pt x="418" y="60"/>
                        <a:pt x="418" y="60"/>
                        <a:pt x="418" y="60"/>
                      </a:cubicBezTo>
                      <a:cubicBezTo>
                        <a:pt x="418" y="23"/>
                        <a:pt x="418" y="23"/>
                        <a:pt x="418" y="23"/>
                      </a:cubicBezTo>
                      <a:cubicBezTo>
                        <a:pt x="22" y="23"/>
                        <a:pt x="22" y="23"/>
                        <a:pt x="22" y="23"/>
                      </a:cubicBezTo>
                      <a:cubicBezTo>
                        <a:pt x="22" y="60"/>
                        <a:pt x="22" y="60"/>
                        <a:pt x="22" y="60"/>
                      </a:cubicBezTo>
                      <a:close/>
                      <a:moveTo>
                        <a:pt x="11" y="23"/>
                      </a:moveTo>
                      <a:cubicBezTo>
                        <a:pt x="11" y="11"/>
                        <a:pt x="11" y="11"/>
                        <a:pt x="11" y="11"/>
                      </a:cubicBezTo>
                      <a:cubicBezTo>
                        <a:pt x="11" y="23"/>
                        <a:pt x="11" y="23"/>
                        <a:pt x="11" y="2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17" name="Freeform 78"/>
                <p:cNvSpPr>
                  <a:spLocks noEditPoints="1" noChangeArrowheads="1"/>
                </p:cNvSpPr>
                <p:nvPr/>
              </p:nvSpPr>
              <p:spPr bwMode="auto">
                <a:xfrm>
                  <a:off x="141287" y="693738"/>
                  <a:ext cx="434975" cy="481013"/>
                </a:xfrm>
                <a:custGeom>
                  <a:avLst/>
                  <a:gdLst>
                    <a:gd name="T0" fmla="*/ 0 w 148"/>
                    <a:gd name="T1" fmla="*/ 0 h 164"/>
                    <a:gd name="T2" fmla="*/ 0 w 148"/>
                    <a:gd name="T3" fmla="*/ 164 h 164"/>
                    <a:gd name="T4" fmla="*/ 148 w 148"/>
                    <a:gd name="T5" fmla="*/ 164 h 164"/>
                    <a:gd name="T6" fmla="*/ 148 w 148"/>
                    <a:gd name="T7" fmla="*/ 0 h 164"/>
                    <a:gd name="T8" fmla="*/ 0 w 148"/>
                    <a:gd name="T9" fmla="*/ 0 h 164"/>
                    <a:gd name="T10" fmla="*/ 51 w 148"/>
                    <a:gd name="T11" fmla="*/ 52 h 164"/>
                    <a:gd name="T12" fmla="*/ 56 w 148"/>
                    <a:gd name="T13" fmla="*/ 26 h 164"/>
                    <a:gd name="T14" fmla="*/ 87 w 148"/>
                    <a:gd name="T15" fmla="*/ 22 h 164"/>
                    <a:gd name="T16" fmla="*/ 92 w 148"/>
                    <a:gd name="T17" fmla="*/ 26 h 164"/>
                    <a:gd name="T18" fmla="*/ 93 w 148"/>
                    <a:gd name="T19" fmla="*/ 28 h 164"/>
                    <a:gd name="T20" fmla="*/ 97 w 148"/>
                    <a:gd name="T21" fmla="*/ 54 h 164"/>
                    <a:gd name="T22" fmla="*/ 96 w 148"/>
                    <a:gd name="T23" fmla="*/ 65 h 164"/>
                    <a:gd name="T24" fmla="*/ 94 w 148"/>
                    <a:gd name="T25" fmla="*/ 69 h 164"/>
                    <a:gd name="T26" fmla="*/ 94 w 148"/>
                    <a:gd name="T27" fmla="*/ 46 h 164"/>
                    <a:gd name="T28" fmla="*/ 91 w 148"/>
                    <a:gd name="T29" fmla="*/ 41 h 164"/>
                    <a:gd name="T30" fmla="*/ 75 w 148"/>
                    <a:gd name="T31" fmla="*/ 34 h 164"/>
                    <a:gd name="T32" fmla="*/ 59 w 148"/>
                    <a:gd name="T33" fmla="*/ 41 h 164"/>
                    <a:gd name="T34" fmla="*/ 56 w 148"/>
                    <a:gd name="T35" fmla="*/ 46 h 164"/>
                    <a:gd name="T36" fmla="*/ 56 w 148"/>
                    <a:gd name="T37" fmla="*/ 69 h 164"/>
                    <a:gd name="T38" fmla="*/ 55 w 148"/>
                    <a:gd name="T39" fmla="*/ 70 h 164"/>
                    <a:gd name="T40" fmla="*/ 54 w 148"/>
                    <a:gd name="T41" fmla="*/ 68 h 164"/>
                    <a:gd name="T42" fmla="*/ 52 w 148"/>
                    <a:gd name="T43" fmla="*/ 63 h 164"/>
                    <a:gd name="T44" fmla="*/ 51 w 148"/>
                    <a:gd name="T45" fmla="*/ 52 h 164"/>
                    <a:gd name="T46" fmla="*/ 137 w 148"/>
                    <a:gd name="T47" fmla="*/ 147 h 164"/>
                    <a:gd name="T48" fmla="*/ 12 w 148"/>
                    <a:gd name="T49" fmla="*/ 147 h 164"/>
                    <a:gd name="T50" fmla="*/ 12 w 148"/>
                    <a:gd name="T51" fmla="*/ 142 h 164"/>
                    <a:gd name="T52" fmla="*/ 21 w 148"/>
                    <a:gd name="T53" fmla="*/ 114 h 164"/>
                    <a:gd name="T54" fmla="*/ 29 w 148"/>
                    <a:gd name="T55" fmla="*/ 105 h 164"/>
                    <a:gd name="T56" fmla="*/ 48 w 148"/>
                    <a:gd name="T57" fmla="*/ 95 h 164"/>
                    <a:gd name="T58" fmla="*/ 58 w 148"/>
                    <a:gd name="T59" fmla="*/ 84 h 164"/>
                    <a:gd name="T60" fmla="*/ 57 w 148"/>
                    <a:gd name="T61" fmla="*/ 94 h 164"/>
                    <a:gd name="T62" fmla="*/ 68 w 148"/>
                    <a:gd name="T63" fmla="*/ 124 h 164"/>
                    <a:gd name="T64" fmla="*/ 71 w 148"/>
                    <a:gd name="T65" fmla="*/ 111 h 164"/>
                    <a:gd name="T66" fmla="*/ 67 w 148"/>
                    <a:gd name="T67" fmla="*/ 106 h 164"/>
                    <a:gd name="T68" fmla="*/ 73 w 148"/>
                    <a:gd name="T69" fmla="*/ 98 h 164"/>
                    <a:gd name="T70" fmla="*/ 73 w 148"/>
                    <a:gd name="T71" fmla="*/ 98 h 164"/>
                    <a:gd name="T72" fmla="*/ 74 w 148"/>
                    <a:gd name="T73" fmla="*/ 98 h 164"/>
                    <a:gd name="T74" fmla="*/ 75 w 148"/>
                    <a:gd name="T75" fmla="*/ 98 h 164"/>
                    <a:gd name="T76" fmla="*/ 74 w 148"/>
                    <a:gd name="T77" fmla="*/ 98 h 164"/>
                    <a:gd name="T78" fmla="*/ 80 w 148"/>
                    <a:gd name="T79" fmla="*/ 106 h 164"/>
                    <a:gd name="T80" fmla="*/ 76 w 148"/>
                    <a:gd name="T81" fmla="*/ 111 h 164"/>
                    <a:gd name="T82" fmla="*/ 80 w 148"/>
                    <a:gd name="T83" fmla="*/ 125 h 164"/>
                    <a:gd name="T84" fmla="*/ 92 w 148"/>
                    <a:gd name="T85" fmla="*/ 94 h 164"/>
                    <a:gd name="T86" fmla="*/ 90 w 148"/>
                    <a:gd name="T87" fmla="*/ 84 h 164"/>
                    <a:gd name="T88" fmla="*/ 100 w 148"/>
                    <a:gd name="T89" fmla="*/ 95 h 164"/>
                    <a:gd name="T90" fmla="*/ 119 w 148"/>
                    <a:gd name="T91" fmla="*/ 105 h 164"/>
                    <a:gd name="T92" fmla="*/ 127 w 148"/>
                    <a:gd name="T93" fmla="*/ 114 h 164"/>
                    <a:gd name="T94" fmla="*/ 137 w 148"/>
                    <a:gd name="T95" fmla="*/ 142 h 164"/>
                    <a:gd name="T96" fmla="*/ 137 w 148"/>
                    <a:gd name="T97" fmla="*/ 147 h 1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8"/>
                    <a:gd name="T148" fmla="*/ 0 h 164"/>
                    <a:gd name="T149" fmla="*/ 148 w 148"/>
                    <a:gd name="T150" fmla="*/ 164 h 16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8" h="164">
                      <a:moveTo>
                        <a:pt x="0" y="0"/>
                      </a:moveTo>
                      <a:cubicBezTo>
                        <a:pt x="0" y="164"/>
                        <a:pt x="0" y="164"/>
                        <a:pt x="0" y="164"/>
                      </a:cubicBezTo>
                      <a:cubicBezTo>
                        <a:pt x="148" y="164"/>
                        <a:pt x="148" y="164"/>
                        <a:pt x="148" y="164"/>
                      </a:cubicBezTo>
                      <a:cubicBezTo>
                        <a:pt x="148" y="0"/>
                        <a:pt x="148" y="0"/>
                        <a:pt x="148" y="0"/>
                      </a:cubicBezTo>
                      <a:lnTo>
                        <a:pt x="0" y="0"/>
                      </a:lnTo>
                      <a:close/>
                      <a:moveTo>
                        <a:pt x="51" y="52"/>
                      </a:moveTo>
                      <a:cubicBezTo>
                        <a:pt x="51" y="52"/>
                        <a:pt x="44" y="37"/>
                        <a:pt x="56" y="26"/>
                      </a:cubicBezTo>
                      <a:cubicBezTo>
                        <a:pt x="56" y="26"/>
                        <a:pt x="70" y="11"/>
                        <a:pt x="87" y="22"/>
                      </a:cubicBezTo>
                      <a:cubicBezTo>
                        <a:pt x="87" y="22"/>
                        <a:pt x="89" y="23"/>
                        <a:pt x="92" y="26"/>
                      </a:cubicBezTo>
                      <a:cubicBezTo>
                        <a:pt x="93" y="27"/>
                        <a:pt x="93" y="28"/>
                        <a:pt x="93" y="28"/>
                      </a:cubicBezTo>
                      <a:cubicBezTo>
                        <a:pt x="105" y="39"/>
                        <a:pt x="97" y="54"/>
                        <a:pt x="97" y="54"/>
                      </a:cubicBezTo>
                      <a:cubicBezTo>
                        <a:pt x="105" y="54"/>
                        <a:pt x="96" y="65"/>
                        <a:pt x="96" y="65"/>
                      </a:cubicBezTo>
                      <a:cubicBezTo>
                        <a:pt x="95" y="68"/>
                        <a:pt x="94" y="69"/>
                        <a:pt x="94" y="69"/>
                      </a:cubicBezTo>
                      <a:cubicBezTo>
                        <a:pt x="96" y="59"/>
                        <a:pt x="94" y="46"/>
                        <a:pt x="94" y="46"/>
                      </a:cubicBezTo>
                      <a:cubicBezTo>
                        <a:pt x="92" y="45"/>
                        <a:pt x="91" y="41"/>
                        <a:pt x="91" y="41"/>
                      </a:cubicBezTo>
                      <a:cubicBezTo>
                        <a:pt x="91" y="34"/>
                        <a:pt x="80" y="34"/>
                        <a:pt x="75" y="34"/>
                      </a:cubicBezTo>
                      <a:cubicBezTo>
                        <a:pt x="70" y="34"/>
                        <a:pt x="59" y="34"/>
                        <a:pt x="59" y="41"/>
                      </a:cubicBezTo>
                      <a:cubicBezTo>
                        <a:pt x="59" y="41"/>
                        <a:pt x="58" y="45"/>
                        <a:pt x="56" y="46"/>
                      </a:cubicBezTo>
                      <a:cubicBezTo>
                        <a:pt x="56" y="46"/>
                        <a:pt x="54" y="59"/>
                        <a:pt x="56" y="69"/>
                      </a:cubicBezTo>
                      <a:cubicBezTo>
                        <a:pt x="56" y="69"/>
                        <a:pt x="55" y="69"/>
                        <a:pt x="55" y="70"/>
                      </a:cubicBezTo>
                      <a:cubicBezTo>
                        <a:pt x="55" y="68"/>
                        <a:pt x="55" y="68"/>
                        <a:pt x="54" y="68"/>
                      </a:cubicBezTo>
                      <a:cubicBezTo>
                        <a:pt x="54" y="68"/>
                        <a:pt x="53" y="68"/>
                        <a:pt x="52" y="63"/>
                      </a:cubicBezTo>
                      <a:cubicBezTo>
                        <a:pt x="52" y="63"/>
                        <a:pt x="43" y="52"/>
                        <a:pt x="51" y="52"/>
                      </a:cubicBezTo>
                      <a:close/>
                      <a:moveTo>
                        <a:pt x="137" y="147"/>
                      </a:moveTo>
                      <a:cubicBezTo>
                        <a:pt x="12" y="147"/>
                        <a:pt x="12" y="147"/>
                        <a:pt x="12" y="147"/>
                      </a:cubicBezTo>
                      <a:cubicBezTo>
                        <a:pt x="12" y="142"/>
                        <a:pt x="12" y="142"/>
                        <a:pt x="12" y="142"/>
                      </a:cubicBezTo>
                      <a:cubicBezTo>
                        <a:pt x="21" y="114"/>
                        <a:pt x="21" y="114"/>
                        <a:pt x="21" y="114"/>
                      </a:cubicBezTo>
                      <a:cubicBezTo>
                        <a:pt x="21" y="114"/>
                        <a:pt x="19" y="110"/>
                        <a:pt x="29" y="105"/>
                      </a:cubicBezTo>
                      <a:cubicBezTo>
                        <a:pt x="48" y="95"/>
                        <a:pt x="48" y="95"/>
                        <a:pt x="48" y="95"/>
                      </a:cubicBezTo>
                      <a:cubicBezTo>
                        <a:pt x="58" y="84"/>
                        <a:pt x="58" y="84"/>
                        <a:pt x="58" y="84"/>
                      </a:cubicBezTo>
                      <a:cubicBezTo>
                        <a:pt x="58" y="84"/>
                        <a:pt x="55" y="89"/>
                        <a:pt x="57" y="94"/>
                      </a:cubicBezTo>
                      <a:cubicBezTo>
                        <a:pt x="57" y="94"/>
                        <a:pt x="62" y="109"/>
                        <a:pt x="68" y="124"/>
                      </a:cubicBezTo>
                      <a:cubicBezTo>
                        <a:pt x="71" y="111"/>
                        <a:pt x="71" y="111"/>
                        <a:pt x="71" y="111"/>
                      </a:cubicBezTo>
                      <a:cubicBezTo>
                        <a:pt x="67" y="106"/>
                        <a:pt x="67" y="106"/>
                        <a:pt x="67" y="106"/>
                      </a:cubicBezTo>
                      <a:cubicBezTo>
                        <a:pt x="70" y="101"/>
                        <a:pt x="72" y="99"/>
                        <a:pt x="73" y="98"/>
                      </a:cubicBezTo>
                      <a:cubicBezTo>
                        <a:pt x="73" y="98"/>
                        <a:pt x="73" y="98"/>
                        <a:pt x="73" y="98"/>
                      </a:cubicBezTo>
                      <a:cubicBezTo>
                        <a:pt x="73" y="98"/>
                        <a:pt x="73" y="98"/>
                        <a:pt x="74" y="98"/>
                      </a:cubicBezTo>
                      <a:cubicBezTo>
                        <a:pt x="74" y="98"/>
                        <a:pt x="75" y="98"/>
                        <a:pt x="75" y="98"/>
                      </a:cubicBezTo>
                      <a:cubicBezTo>
                        <a:pt x="74" y="98"/>
                        <a:pt x="74" y="98"/>
                        <a:pt x="74" y="98"/>
                      </a:cubicBezTo>
                      <a:cubicBezTo>
                        <a:pt x="76" y="99"/>
                        <a:pt x="78" y="101"/>
                        <a:pt x="80" y="106"/>
                      </a:cubicBezTo>
                      <a:cubicBezTo>
                        <a:pt x="76" y="111"/>
                        <a:pt x="76" y="111"/>
                        <a:pt x="76" y="111"/>
                      </a:cubicBezTo>
                      <a:cubicBezTo>
                        <a:pt x="80" y="125"/>
                        <a:pt x="80" y="125"/>
                        <a:pt x="80" y="125"/>
                      </a:cubicBezTo>
                      <a:cubicBezTo>
                        <a:pt x="86" y="110"/>
                        <a:pt x="92" y="94"/>
                        <a:pt x="92" y="94"/>
                      </a:cubicBezTo>
                      <a:cubicBezTo>
                        <a:pt x="93" y="89"/>
                        <a:pt x="90" y="84"/>
                        <a:pt x="90" y="84"/>
                      </a:cubicBezTo>
                      <a:cubicBezTo>
                        <a:pt x="100" y="95"/>
                        <a:pt x="100" y="95"/>
                        <a:pt x="100" y="95"/>
                      </a:cubicBezTo>
                      <a:cubicBezTo>
                        <a:pt x="119" y="105"/>
                        <a:pt x="119" y="105"/>
                        <a:pt x="119" y="105"/>
                      </a:cubicBezTo>
                      <a:cubicBezTo>
                        <a:pt x="129" y="110"/>
                        <a:pt x="127" y="114"/>
                        <a:pt x="127" y="114"/>
                      </a:cubicBezTo>
                      <a:cubicBezTo>
                        <a:pt x="137" y="142"/>
                        <a:pt x="137" y="142"/>
                        <a:pt x="137" y="142"/>
                      </a:cubicBezTo>
                      <a:lnTo>
                        <a:pt x="137" y="147"/>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18" name="Freeform 79"/>
                <p:cNvSpPr>
                  <a:spLocks noChangeArrowheads="1"/>
                </p:cNvSpPr>
                <p:nvPr/>
              </p:nvSpPr>
              <p:spPr bwMode="auto">
                <a:xfrm>
                  <a:off x="655637" y="728663"/>
                  <a:ext cx="509588" cy="52388"/>
                </a:xfrm>
                <a:custGeom>
                  <a:avLst/>
                  <a:gdLst>
                    <a:gd name="T0" fmla="*/ 173 w 173"/>
                    <a:gd name="T1" fmla="*/ 9 h 18"/>
                    <a:gd name="T2" fmla="*/ 164 w 173"/>
                    <a:gd name="T3" fmla="*/ 18 h 18"/>
                    <a:gd name="T4" fmla="*/ 9 w 173"/>
                    <a:gd name="T5" fmla="*/ 18 h 18"/>
                    <a:gd name="T6" fmla="*/ 0 w 173"/>
                    <a:gd name="T7" fmla="*/ 9 h 18"/>
                    <a:gd name="T8" fmla="*/ 0 w 173"/>
                    <a:gd name="T9" fmla="*/ 9 h 18"/>
                    <a:gd name="T10" fmla="*/ 9 w 173"/>
                    <a:gd name="T11" fmla="*/ 0 h 18"/>
                    <a:gd name="T12" fmla="*/ 164 w 173"/>
                    <a:gd name="T13" fmla="*/ 0 h 18"/>
                    <a:gd name="T14" fmla="*/ 173 w 173"/>
                    <a:gd name="T15" fmla="*/ 9 h 18"/>
                    <a:gd name="T16" fmla="*/ 0 60000 65536"/>
                    <a:gd name="T17" fmla="*/ 0 60000 65536"/>
                    <a:gd name="T18" fmla="*/ 0 60000 65536"/>
                    <a:gd name="T19" fmla="*/ 0 60000 65536"/>
                    <a:gd name="T20" fmla="*/ 0 60000 65536"/>
                    <a:gd name="T21" fmla="*/ 0 60000 65536"/>
                    <a:gd name="T22" fmla="*/ 0 60000 65536"/>
                    <a:gd name="T23" fmla="*/ 0 60000 65536"/>
                    <a:gd name="T24" fmla="*/ 0 w 173"/>
                    <a:gd name="T25" fmla="*/ 0 h 18"/>
                    <a:gd name="T26" fmla="*/ 173 w 173"/>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3" h="18">
                      <a:moveTo>
                        <a:pt x="173" y="9"/>
                      </a:moveTo>
                      <a:cubicBezTo>
                        <a:pt x="173" y="14"/>
                        <a:pt x="169" y="18"/>
                        <a:pt x="164" y="18"/>
                      </a:cubicBezTo>
                      <a:cubicBezTo>
                        <a:pt x="9" y="18"/>
                        <a:pt x="9" y="18"/>
                        <a:pt x="9" y="18"/>
                      </a:cubicBezTo>
                      <a:cubicBezTo>
                        <a:pt x="4" y="18"/>
                        <a:pt x="0" y="14"/>
                        <a:pt x="0" y="9"/>
                      </a:cubicBezTo>
                      <a:cubicBezTo>
                        <a:pt x="0" y="9"/>
                        <a:pt x="0" y="9"/>
                        <a:pt x="0" y="9"/>
                      </a:cubicBezTo>
                      <a:cubicBezTo>
                        <a:pt x="0" y="4"/>
                        <a:pt x="4" y="0"/>
                        <a:pt x="9" y="0"/>
                      </a:cubicBezTo>
                      <a:cubicBezTo>
                        <a:pt x="164" y="0"/>
                        <a:pt x="164" y="0"/>
                        <a:pt x="164" y="0"/>
                      </a:cubicBezTo>
                      <a:cubicBezTo>
                        <a:pt x="169" y="0"/>
                        <a:pt x="173" y="4"/>
                        <a:pt x="173" y="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19" name="Freeform 80"/>
                <p:cNvSpPr>
                  <a:spLocks noChangeArrowheads="1"/>
                </p:cNvSpPr>
                <p:nvPr/>
              </p:nvSpPr>
              <p:spPr bwMode="auto">
                <a:xfrm>
                  <a:off x="655637" y="849313"/>
                  <a:ext cx="509588" cy="52388"/>
                </a:xfrm>
                <a:custGeom>
                  <a:avLst/>
                  <a:gdLst>
                    <a:gd name="T0" fmla="*/ 173 w 173"/>
                    <a:gd name="T1" fmla="*/ 9 h 18"/>
                    <a:gd name="T2" fmla="*/ 164 w 173"/>
                    <a:gd name="T3" fmla="*/ 18 h 18"/>
                    <a:gd name="T4" fmla="*/ 9 w 173"/>
                    <a:gd name="T5" fmla="*/ 18 h 18"/>
                    <a:gd name="T6" fmla="*/ 0 w 173"/>
                    <a:gd name="T7" fmla="*/ 9 h 18"/>
                    <a:gd name="T8" fmla="*/ 0 w 173"/>
                    <a:gd name="T9" fmla="*/ 9 h 18"/>
                    <a:gd name="T10" fmla="*/ 9 w 173"/>
                    <a:gd name="T11" fmla="*/ 0 h 18"/>
                    <a:gd name="T12" fmla="*/ 164 w 173"/>
                    <a:gd name="T13" fmla="*/ 0 h 18"/>
                    <a:gd name="T14" fmla="*/ 173 w 173"/>
                    <a:gd name="T15" fmla="*/ 9 h 18"/>
                    <a:gd name="T16" fmla="*/ 0 60000 65536"/>
                    <a:gd name="T17" fmla="*/ 0 60000 65536"/>
                    <a:gd name="T18" fmla="*/ 0 60000 65536"/>
                    <a:gd name="T19" fmla="*/ 0 60000 65536"/>
                    <a:gd name="T20" fmla="*/ 0 60000 65536"/>
                    <a:gd name="T21" fmla="*/ 0 60000 65536"/>
                    <a:gd name="T22" fmla="*/ 0 60000 65536"/>
                    <a:gd name="T23" fmla="*/ 0 60000 65536"/>
                    <a:gd name="T24" fmla="*/ 0 w 173"/>
                    <a:gd name="T25" fmla="*/ 0 h 18"/>
                    <a:gd name="T26" fmla="*/ 173 w 173"/>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3" h="18">
                      <a:moveTo>
                        <a:pt x="173" y="9"/>
                      </a:moveTo>
                      <a:cubicBezTo>
                        <a:pt x="173" y="14"/>
                        <a:pt x="169" y="18"/>
                        <a:pt x="164" y="18"/>
                      </a:cubicBezTo>
                      <a:cubicBezTo>
                        <a:pt x="9" y="18"/>
                        <a:pt x="9" y="18"/>
                        <a:pt x="9" y="18"/>
                      </a:cubicBezTo>
                      <a:cubicBezTo>
                        <a:pt x="4" y="18"/>
                        <a:pt x="0" y="14"/>
                        <a:pt x="0" y="9"/>
                      </a:cubicBezTo>
                      <a:cubicBezTo>
                        <a:pt x="0" y="9"/>
                        <a:pt x="0" y="9"/>
                        <a:pt x="0" y="9"/>
                      </a:cubicBezTo>
                      <a:cubicBezTo>
                        <a:pt x="0" y="4"/>
                        <a:pt x="4" y="0"/>
                        <a:pt x="9" y="0"/>
                      </a:cubicBezTo>
                      <a:cubicBezTo>
                        <a:pt x="164" y="0"/>
                        <a:pt x="164" y="0"/>
                        <a:pt x="164" y="0"/>
                      </a:cubicBezTo>
                      <a:cubicBezTo>
                        <a:pt x="169" y="0"/>
                        <a:pt x="173" y="4"/>
                        <a:pt x="173" y="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20" name="Freeform 81"/>
                <p:cNvSpPr>
                  <a:spLocks noChangeArrowheads="1"/>
                </p:cNvSpPr>
                <p:nvPr/>
              </p:nvSpPr>
              <p:spPr bwMode="auto">
                <a:xfrm>
                  <a:off x="655637" y="966788"/>
                  <a:ext cx="509588" cy="52388"/>
                </a:xfrm>
                <a:custGeom>
                  <a:avLst/>
                  <a:gdLst>
                    <a:gd name="T0" fmla="*/ 173 w 173"/>
                    <a:gd name="T1" fmla="*/ 9 h 18"/>
                    <a:gd name="T2" fmla="*/ 164 w 173"/>
                    <a:gd name="T3" fmla="*/ 18 h 18"/>
                    <a:gd name="T4" fmla="*/ 9 w 173"/>
                    <a:gd name="T5" fmla="*/ 18 h 18"/>
                    <a:gd name="T6" fmla="*/ 0 w 173"/>
                    <a:gd name="T7" fmla="*/ 9 h 18"/>
                    <a:gd name="T8" fmla="*/ 0 w 173"/>
                    <a:gd name="T9" fmla="*/ 9 h 18"/>
                    <a:gd name="T10" fmla="*/ 9 w 173"/>
                    <a:gd name="T11" fmla="*/ 0 h 18"/>
                    <a:gd name="T12" fmla="*/ 164 w 173"/>
                    <a:gd name="T13" fmla="*/ 0 h 18"/>
                    <a:gd name="T14" fmla="*/ 173 w 173"/>
                    <a:gd name="T15" fmla="*/ 9 h 18"/>
                    <a:gd name="T16" fmla="*/ 0 60000 65536"/>
                    <a:gd name="T17" fmla="*/ 0 60000 65536"/>
                    <a:gd name="T18" fmla="*/ 0 60000 65536"/>
                    <a:gd name="T19" fmla="*/ 0 60000 65536"/>
                    <a:gd name="T20" fmla="*/ 0 60000 65536"/>
                    <a:gd name="T21" fmla="*/ 0 60000 65536"/>
                    <a:gd name="T22" fmla="*/ 0 60000 65536"/>
                    <a:gd name="T23" fmla="*/ 0 60000 65536"/>
                    <a:gd name="T24" fmla="*/ 0 w 173"/>
                    <a:gd name="T25" fmla="*/ 0 h 18"/>
                    <a:gd name="T26" fmla="*/ 173 w 173"/>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3" h="18">
                      <a:moveTo>
                        <a:pt x="173" y="9"/>
                      </a:moveTo>
                      <a:cubicBezTo>
                        <a:pt x="173" y="14"/>
                        <a:pt x="169" y="18"/>
                        <a:pt x="164" y="18"/>
                      </a:cubicBezTo>
                      <a:cubicBezTo>
                        <a:pt x="9" y="18"/>
                        <a:pt x="9" y="18"/>
                        <a:pt x="9" y="18"/>
                      </a:cubicBezTo>
                      <a:cubicBezTo>
                        <a:pt x="4" y="18"/>
                        <a:pt x="0" y="14"/>
                        <a:pt x="0" y="9"/>
                      </a:cubicBezTo>
                      <a:cubicBezTo>
                        <a:pt x="0" y="9"/>
                        <a:pt x="0" y="9"/>
                        <a:pt x="0" y="9"/>
                      </a:cubicBezTo>
                      <a:cubicBezTo>
                        <a:pt x="0" y="4"/>
                        <a:pt x="4" y="0"/>
                        <a:pt x="9" y="0"/>
                      </a:cubicBezTo>
                      <a:cubicBezTo>
                        <a:pt x="164" y="0"/>
                        <a:pt x="164" y="0"/>
                        <a:pt x="164" y="0"/>
                      </a:cubicBezTo>
                      <a:cubicBezTo>
                        <a:pt x="169" y="0"/>
                        <a:pt x="173" y="4"/>
                        <a:pt x="173" y="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21" name="Freeform 82"/>
                <p:cNvSpPr>
                  <a:spLocks noChangeArrowheads="1"/>
                </p:cNvSpPr>
                <p:nvPr/>
              </p:nvSpPr>
              <p:spPr bwMode="auto">
                <a:xfrm>
                  <a:off x="655637" y="1084263"/>
                  <a:ext cx="509588" cy="55563"/>
                </a:xfrm>
                <a:custGeom>
                  <a:avLst/>
                  <a:gdLst>
                    <a:gd name="T0" fmla="*/ 173 w 173"/>
                    <a:gd name="T1" fmla="*/ 10 h 19"/>
                    <a:gd name="T2" fmla="*/ 164 w 173"/>
                    <a:gd name="T3" fmla="*/ 19 h 19"/>
                    <a:gd name="T4" fmla="*/ 9 w 173"/>
                    <a:gd name="T5" fmla="*/ 19 h 19"/>
                    <a:gd name="T6" fmla="*/ 0 w 173"/>
                    <a:gd name="T7" fmla="*/ 10 h 19"/>
                    <a:gd name="T8" fmla="*/ 0 w 173"/>
                    <a:gd name="T9" fmla="*/ 10 h 19"/>
                    <a:gd name="T10" fmla="*/ 9 w 173"/>
                    <a:gd name="T11" fmla="*/ 0 h 19"/>
                    <a:gd name="T12" fmla="*/ 164 w 173"/>
                    <a:gd name="T13" fmla="*/ 0 h 19"/>
                    <a:gd name="T14" fmla="*/ 173 w 173"/>
                    <a:gd name="T15" fmla="*/ 10 h 19"/>
                    <a:gd name="T16" fmla="*/ 0 60000 65536"/>
                    <a:gd name="T17" fmla="*/ 0 60000 65536"/>
                    <a:gd name="T18" fmla="*/ 0 60000 65536"/>
                    <a:gd name="T19" fmla="*/ 0 60000 65536"/>
                    <a:gd name="T20" fmla="*/ 0 60000 65536"/>
                    <a:gd name="T21" fmla="*/ 0 60000 65536"/>
                    <a:gd name="T22" fmla="*/ 0 60000 65536"/>
                    <a:gd name="T23" fmla="*/ 0 60000 65536"/>
                    <a:gd name="T24" fmla="*/ 0 w 173"/>
                    <a:gd name="T25" fmla="*/ 0 h 19"/>
                    <a:gd name="T26" fmla="*/ 173 w 17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3" h="19">
                      <a:moveTo>
                        <a:pt x="173" y="10"/>
                      </a:moveTo>
                      <a:cubicBezTo>
                        <a:pt x="173" y="15"/>
                        <a:pt x="169" y="19"/>
                        <a:pt x="164" y="19"/>
                      </a:cubicBezTo>
                      <a:cubicBezTo>
                        <a:pt x="9" y="19"/>
                        <a:pt x="9" y="19"/>
                        <a:pt x="9" y="19"/>
                      </a:cubicBezTo>
                      <a:cubicBezTo>
                        <a:pt x="4" y="19"/>
                        <a:pt x="0" y="15"/>
                        <a:pt x="0" y="10"/>
                      </a:cubicBezTo>
                      <a:cubicBezTo>
                        <a:pt x="0" y="10"/>
                        <a:pt x="0" y="10"/>
                        <a:pt x="0" y="10"/>
                      </a:cubicBezTo>
                      <a:cubicBezTo>
                        <a:pt x="0" y="4"/>
                        <a:pt x="4" y="0"/>
                        <a:pt x="9" y="0"/>
                      </a:cubicBezTo>
                      <a:cubicBezTo>
                        <a:pt x="164" y="0"/>
                        <a:pt x="164" y="0"/>
                        <a:pt x="164" y="0"/>
                      </a:cubicBezTo>
                      <a:cubicBezTo>
                        <a:pt x="169" y="0"/>
                        <a:pt x="173" y="4"/>
                        <a:pt x="173" y="1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22" name="Freeform 83"/>
                <p:cNvSpPr>
                  <a:spLocks noChangeArrowheads="1"/>
                </p:cNvSpPr>
                <p:nvPr/>
              </p:nvSpPr>
              <p:spPr bwMode="auto">
                <a:xfrm>
                  <a:off x="134937" y="496888"/>
                  <a:ext cx="138113" cy="134938"/>
                </a:xfrm>
                <a:custGeom>
                  <a:avLst/>
                  <a:gdLst>
                    <a:gd name="T0" fmla="*/ 42 w 47"/>
                    <a:gd name="T1" fmla="*/ 42 h 46"/>
                    <a:gd name="T2" fmla="*/ 46 w 47"/>
                    <a:gd name="T3" fmla="*/ 43 h 46"/>
                    <a:gd name="T4" fmla="*/ 47 w 47"/>
                    <a:gd name="T5" fmla="*/ 43 h 46"/>
                    <a:gd name="T6" fmla="*/ 47 w 47"/>
                    <a:gd name="T7" fmla="*/ 44 h 46"/>
                    <a:gd name="T8" fmla="*/ 47 w 47"/>
                    <a:gd name="T9" fmla="*/ 45 h 46"/>
                    <a:gd name="T10" fmla="*/ 46 w 47"/>
                    <a:gd name="T11" fmla="*/ 46 h 46"/>
                    <a:gd name="T12" fmla="*/ 29 w 47"/>
                    <a:gd name="T13" fmla="*/ 46 h 46"/>
                    <a:gd name="T14" fmla="*/ 28 w 47"/>
                    <a:gd name="T15" fmla="*/ 44 h 46"/>
                    <a:gd name="T16" fmla="*/ 29 w 47"/>
                    <a:gd name="T17" fmla="*/ 43 h 46"/>
                    <a:gd name="T18" fmla="*/ 33 w 47"/>
                    <a:gd name="T19" fmla="*/ 42 h 46"/>
                    <a:gd name="T20" fmla="*/ 33 w 47"/>
                    <a:gd name="T21" fmla="*/ 38 h 46"/>
                    <a:gd name="T22" fmla="*/ 33 w 47"/>
                    <a:gd name="T23" fmla="*/ 24 h 46"/>
                    <a:gd name="T24" fmla="*/ 14 w 47"/>
                    <a:gd name="T25" fmla="*/ 24 h 46"/>
                    <a:gd name="T26" fmla="*/ 14 w 47"/>
                    <a:gd name="T27" fmla="*/ 38 h 46"/>
                    <a:gd name="T28" fmla="*/ 15 w 47"/>
                    <a:gd name="T29" fmla="*/ 42 h 46"/>
                    <a:gd name="T30" fmla="*/ 19 w 47"/>
                    <a:gd name="T31" fmla="*/ 43 h 46"/>
                    <a:gd name="T32" fmla="*/ 20 w 47"/>
                    <a:gd name="T33" fmla="*/ 43 h 46"/>
                    <a:gd name="T34" fmla="*/ 20 w 47"/>
                    <a:gd name="T35" fmla="*/ 44 h 46"/>
                    <a:gd name="T36" fmla="*/ 20 w 47"/>
                    <a:gd name="T37" fmla="*/ 45 h 46"/>
                    <a:gd name="T38" fmla="*/ 19 w 47"/>
                    <a:gd name="T39" fmla="*/ 46 h 46"/>
                    <a:gd name="T40" fmla="*/ 2 w 47"/>
                    <a:gd name="T41" fmla="*/ 46 h 46"/>
                    <a:gd name="T42" fmla="*/ 0 w 47"/>
                    <a:gd name="T43" fmla="*/ 44 h 46"/>
                    <a:gd name="T44" fmla="*/ 2 w 47"/>
                    <a:gd name="T45" fmla="*/ 43 h 46"/>
                    <a:gd name="T46" fmla="*/ 6 w 47"/>
                    <a:gd name="T47" fmla="*/ 42 h 46"/>
                    <a:gd name="T48" fmla="*/ 6 w 47"/>
                    <a:gd name="T49" fmla="*/ 38 h 46"/>
                    <a:gd name="T50" fmla="*/ 6 w 47"/>
                    <a:gd name="T51" fmla="*/ 8 h 46"/>
                    <a:gd name="T52" fmla="*/ 6 w 47"/>
                    <a:gd name="T53" fmla="*/ 4 h 46"/>
                    <a:gd name="T54" fmla="*/ 2 w 47"/>
                    <a:gd name="T55" fmla="*/ 3 h 46"/>
                    <a:gd name="T56" fmla="*/ 0 w 47"/>
                    <a:gd name="T57" fmla="*/ 2 h 46"/>
                    <a:gd name="T58" fmla="*/ 2 w 47"/>
                    <a:gd name="T59" fmla="*/ 0 h 46"/>
                    <a:gd name="T60" fmla="*/ 19 w 47"/>
                    <a:gd name="T61" fmla="*/ 0 h 46"/>
                    <a:gd name="T62" fmla="*/ 20 w 47"/>
                    <a:gd name="T63" fmla="*/ 1 h 46"/>
                    <a:gd name="T64" fmla="*/ 20 w 47"/>
                    <a:gd name="T65" fmla="*/ 2 h 46"/>
                    <a:gd name="T66" fmla="*/ 20 w 47"/>
                    <a:gd name="T67" fmla="*/ 3 h 46"/>
                    <a:gd name="T68" fmla="*/ 19 w 47"/>
                    <a:gd name="T69" fmla="*/ 3 h 46"/>
                    <a:gd name="T70" fmla="*/ 15 w 47"/>
                    <a:gd name="T71" fmla="*/ 4 h 46"/>
                    <a:gd name="T72" fmla="*/ 14 w 47"/>
                    <a:gd name="T73" fmla="*/ 8 h 46"/>
                    <a:gd name="T74" fmla="*/ 14 w 47"/>
                    <a:gd name="T75" fmla="*/ 20 h 46"/>
                    <a:gd name="T76" fmla="*/ 33 w 47"/>
                    <a:gd name="T77" fmla="*/ 20 h 46"/>
                    <a:gd name="T78" fmla="*/ 33 w 47"/>
                    <a:gd name="T79" fmla="*/ 8 h 46"/>
                    <a:gd name="T80" fmla="*/ 33 w 47"/>
                    <a:gd name="T81" fmla="*/ 4 h 46"/>
                    <a:gd name="T82" fmla="*/ 29 w 47"/>
                    <a:gd name="T83" fmla="*/ 3 h 46"/>
                    <a:gd name="T84" fmla="*/ 28 w 47"/>
                    <a:gd name="T85" fmla="*/ 2 h 46"/>
                    <a:gd name="T86" fmla="*/ 29 w 47"/>
                    <a:gd name="T87" fmla="*/ 0 h 46"/>
                    <a:gd name="T88" fmla="*/ 46 w 47"/>
                    <a:gd name="T89" fmla="*/ 0 h 46"/>
                    <a:gd name="T90" fmla="*/ 47 w 47"/>
                    <a:gd name="T91" fmla="*/ 1 h 46"/>
                    <a:gd name="T92" fmla="*/ 47 w 47"/>
                    <a:gd name="T93" fmla="*/ 2 h 46"/>
                    <a:gd name="T94" fmla="*/ 47 w 47"/>
                    <a:gd name="T95" fmla="*/ 3 h 46"/>
                    <a:gd name="T96" fmla="*/ 46 w 47"/>
                    <a:gd name="T97" fmla="*/ 3 h 46"/>
                    <a:gd name="T98" fmla="*/ 42 w 47"/>
                    <a:gd name="T99" fmla="*/ 4 h 46"/>
                    <a:gd name="T100" fmla="*/ 42 w 47"/>
                    <a:gd name="T101" fmla="*/ 8 h 46"/>
                    <a:gd name="T102" fmla="*/ 42 w 47"/>
                    <a:gd name="T103" fmla="*/ 38 h 46"/>
                    <a:gd name="T104" fmla="*/ 42 w 47"/>
                    <a:gd name="T105" fmla="*/ 42 h 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7"/>
                    <a:gd name="T160" fmla="*/ 0 h 46"/>
                    <a:gd name="T161" fmla="*/ 47 w 47"/>
                    <a:gd name="T162" fmla="*/ 46 h 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7" h="46">
                      <a:moveTo>
                        <a:pt x="42" y="42"/>
                      </a:moveTo>
                      <a:cubicBezTo>
                        <a:pt x="42" y="42"/>
                        <a:pt x="44" y="43"/>
                        <a:pt x="46" y="43"/>
                      </a:cubicBezTo>
                      <a:cubicBezTo>
                        <a:pt x="46" y="43"/>
                        <a:pt x="47" y="43"/>
                        <a:pt x="47" y="43"/>
                      </a:cubicBezTo>
                      <a:cubicBezTo>
                        <a:pt x="47" y="43"/>
                        <a:pt x="47" y="44"/>
                        <a:pt x="47" y="44"/>
                      </a:cubicBezTo>
                      <a:cubicBezTo>
                        <a:pt x="47" y="44"/>
                        <a:pt x="47" y="45"/>
                        <a:pt x="47" y="45"/>
                      </a:cubicBezTo>
                      <a:cubicBezTo>
                        <a:pt x="47" y="45"/>
                        <a:pt x="46" y="46"/>
                        <a:pt x="46" y="46"/>
                      </a:cubicBezTo>
                      <a:cubicBezTo>
                        <a:pt x="29" y="46"/>
                        <a:pt x="29" y="46"/>
                        <a:pt x="29" y="46"/>
                      </a:cubicBezTo>
                      <a:cubicBezTo>
                        <a:pt x="28" y="46"/>
                        <a:pt x="28" y="45"/>
                        <a:pt x="28" y="44"/>
                      </a:cubicBezTo>
                      <a:cubicBezTo>
                        <a:pt x="28" y="43"/>
                        <a:pt x="28" y="43"/>
                        <a:pt x="29" y="43"/>
                      </a:cubicBezTo>
                      <a:cubicBezTo>
                        <a:pt x="31" y="43"/>
                        <a:pt x="33" y="42"/>
                        <a:pt x="33" y="42"/>
                      </a:cubicBezTo>
                      <a:cubicBezTo>
                        <a:pt x="33" y="41"/>
                        <a:pt x="33" y="40"/>
                        <a:pt x="33" y="38"/>
                      </a:cubicBezTo>
                      <a:cubicBezTo>
                        <a:pt x="33" y="24"/>
                        <a:pt x="33" y="24"/>
                        <a:pt x="33" y="24"/>
                      </a:cubicBezTo>
                      <a:cubicBezTo>
                        <a:pt x="14" y="24"/>
                        <a:pt x="14" y="24"/>
                        <a:pt x="14" y="24"/>
                      </a:cubicBezTo>
                      <a:cubicBezTo>
                        <a:pt x="14" y="38"/>
                        <a:pt x="14" y="38"/>
                        <a:pt x="14" y="38"/>
                      </a:cubicBezTo>
                      <a:cubicBezTo>
                        <a:pt x="14" y="40"/>
                        <a:pt x="14" y="41"/>
                        <a:pt x="15" y="42"/>
                      </a:cubicBezTo>
                      <a:cubicBezTo>
                        <a:pt x="15" y="42"/>
                        <a:pt x="16" y="43"/>
                        <a:pt x="19" y="43"/>
                      </a:cubicBezTo>
                      <a:cubicBezTo>
                        <a:pt x="19" y="43"/>
                        <a:pt x="19" y="43"/>
                        <a:pt x="20" y="43"/>
                      </a:cubicBezTo>
                      <a:cubicBezTo>
                        <a:pt x="20" y="43"/>
                        <a:pt x="20" y="44"/>
                        <a:pt x="20" y="44"/>
                      </a:cubicBezTo>
                      <a:cubicBezTo>
                        <a:pt x="20" y="44"/>
                        <a:pt x="20" y="45"/>
                        <a:pt x="20" y="45"/>
                      </a:cubicBezTo>
                      <a:cubicBezTo>
                        <a:pt x="19" y="45"/>
                        <a:pt x="19" y="46"/>
                        <a:pt x="19" y="46"/>
                      </a:cubicBezTo>
                      <a:cubicBezTo>
                        <a:pt x="2" y="46"/>
                        <a:pt x="2" y="46"/>
                        <a:pt x="2" y="46"/>
                      </a:cubicBezTo>
                      <a:cubicBezTo>
                        <a:pt x="1" y="46"/>
                        <a:pt x="0" y="45"/>
                        <a:pt x="0" y="44"/>
                      </a:cubicBezTo>
                      <a:cubicBezTo>
                        <a:pt x="0" y="43"/>
                        <a:pt x="1" y="43"/>
                        <a:pt x="2" y="43"/>
                      </a:cubicBezTo>
                      <a:cubicBezTo>
                        <a:pt x="4" y="43"/>
                        <a:pt x="5" y="42"/>
                        <a:pt x="6" y="42"/>
                      </a:cubicBezTo>
                      <a:cubicBezTo>
                        <a:pt x="6" y="41"/>
                        <a:pt x="6" y="40"/>
                        <a:pt x="6" y="38"/>
                      </a:cubicBezTo>
                      <a:cubicBezTo>
                        <a:pt x="6" y="8"/>
                        <a:pt x="6" y="8"/>
                        <a:pt x="6" y="8"/>
                      </a:cubicBezTo>
                      <a:cubicBezTo>
                        <a:pt x="6" y="6"/>
                        <a:pt x="6" y="5"/>
                        <a:pt x="6" y="4"/>
                      </a:cubicBezTo>
                      <a:cubicBezTo>
                        <a:pt x="5" y="3"/>
                        <a:pt x="4" y="3"/>
                        <a:pt x="2" y="3"/>
                      </a:cubicBezTo>
                      <a:cubicBezTo>
                        <a:pt x="1" y="3"/>
                        <a:pt x="0" y="3"/>
                        <a:pt x="0" y="2"/>
                      </a:cubicBezTo>
                      <a:cubicBezTo>
                        <a:pt x="0" y="1"/>
                        <a:pt x="1" y="0"/>
                        <a:pt x="2" y="0"/>
                      </a:cubicBezTo>
                      <a:cubicBezTo>
                        <a:pt x="19" y="0"/>
                        <a:pt x="19" y="0"/>
                        <a:pt x="19" y="0"/>
                      </a:cubicBezTo>
                      <a:cubicBezTo>
                        <a:pt x="19" y="0"/>
                        <a:pt x="19" y="0"/>
                        <a:pt x="20" y="1"/>
                      </a:cubicBezTo>
                      <a:cubicBezTo>
                        <a:pt x="20" y="1"/>
                        <a:pt x="20" y="1"/>
                        <a:pt x="20" y="2"/>
                      </a:cubicBezTo>
                      <a:cubicBezTo>
                        <a:pt x="20" y="2"/>
                        <a:pt x="20" y="2"/>
                        <a:pt x="20" y="3"/>
                      </a:cubicBezTo>
                      <a:cubicBezTo>
                        <a:pt x="19" y="3"/>
                        <a:pt x="19" y="3"/>
                        <a:pt x="19" y="3"/>
                      </a:cubicBezTo>
                      <a:cubicBezTo>
                        <a:pt x="16" y="3"/>
                        <a:pt x="15" y="3"/>
                        <a:pt x="15" y="4"/>
                      </a:cubicBezTo>
                      <a:cubicBezTo>
                        <a:pt x="14" y="5"/>
                        <a:pt x="14" y="6"/>
                        <a:pt x="14" y="8"/>
                      </a:cubicBezTo>
                      <a:cubicBezTo>
                        <a:pt x="14" y="20"/>
                        <a:pt x="14" y="20"/>
                        <a:pt x="14" y="20"/>
                      </a:cubicBezTo>
                      <a:cubicBezTo>
                        <a:pt x="33" y="20"/>
                        <a:pt x="33" y="20"/>
                        <a:pt x="33" y="20"/>
                      </a:cubicBezTo>
                      <a:cubicBezTo>
                        <a:pt x="33" y="8"/>
                        <a:pt x="33" y="8"/>
                        <a:pt x="33" y="8"/>
                      </a:cubicBezTo>
                      <a:cubicBezTo>
                        <a:pt x="33" y="6"/>
                        <a:pt x="33" y="5"/>
                        <a:pt x="33" y="4"/>
                      </a:cubicBezTo>
                      <a:cubicBezTo>
                        <a:pt x="33" y="3"/>
                        <a:pt x="31" y="3"/>
                        <a:pt x="29" y="3"/>
                      </a:cubicBezTo>
                      <a:cubicBezTo>
                        <a:pt x="28" y="3"/>
                        <a:pt x="28" y="3"/>
                        <a:pt x="28" y="2"/>
                      </a:cubicBezTo>
                      <a:cubicBezTo>
                        <a:pt x="28" y="1"/>
                        <a:pt x="28" y="0"/>
                        <a:pt x="29" y="0"/>
                      </a:cubicBezTo>
                      <a:cubicBezTo>
                        <a:pt x="46" y="0"/>
                        <a:pt x="46" y="0"/>
                        <a:pt x="46" y="0"/>
                      </a:cubicBezTo>
                      <a:cubicBezTo>
                        <a:pt x="46" y="0"/>
                        <a:pt x="47" y="0"/>
                        <a:pt x="47" y="1"/>
                      </a:cubicBezTo>
                      <a:cubicBezTo>
                        <a:pt x="47" y="1"/>
                        <a:pt x="47" y="1"/>
                        <a:pt x="47" y="2"/>
                      </a:cubicBezTo>
                      <a:cubicBezTo>
                        <a:pt x="47" y="2"/>
                        <a:pt x="47" y="2"/>
                        <a:pt x="47" y="3"/>
                      </a:cubicBezTo>
                      <a:cubicBezTo>
                        <a:pt x="47" y="3"/>
                        <a:pt x="46" y="3"/>
                        <a:pt x="46" y="3"/>
                      </a:cubicBezTo>
                      <a:cubicBezTo>
                        <a:pt x="44" y="3"/>
                        <a:pt x="43" y="3"/>
                        <a:pt x="42" y="4"/>
                      </a:cubicBezTo>
                      <a:cubicBezTo>
                        <a:pt x="42" y="5"/>
                        <a:pt x="42" y="6"/>
                        <a:pt x="42" y="8"/>
                      </a:cubicBezTo>
                      <a:cubicBezTo>
                        <a:pt x="42" y="38"/>
                        <a:pt x="42" y="38"/>
                        <a:pt x="42" y="38"/>
                      </a:cubicBezTo>
                      <a:cubicBezTo>
                        <a:pt x="42" y="40"/>
                        <a:pt x="42" y="41"/>
                        <a:pt x="42" y="4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23" name="Freeform 84"/>
                <p:cNvSpPr>
                  <a:spLocks noEditPoints="1" noChangeArrowheads="1"/>
                </p:cNvSpPr>
                <p:nvPr/>
              </p:nvSpPr>
              <p:spPr bwMode="auto">
                <a:xfrm>
                  <a:off x="279400" y="493713"/>
                  <a:ext cx="127000" cy="141288"/>
                </a:xfrm>
                <a:custGeom>
                  <a:avLst/>
                  <a:gdLst>
                    <a:gd name="T0" fmla="*/ 37 w 43"/>
                    <a:gd name="T1" fmla="*/ 7 h 48"/>
                    <a:gd name="T2" fmla="*/ 43 w 43"/>
                    <a:gd name="T3" fmla="*/ 24 h 48"/>
                    <a:gd name="T4" fmla="*/ 37 w 43"/>
                    <a:gd name="T5" fmla="*/ 41 h 48"/>
                    <a:gd name="T6" fmla="*/ 22 w 43"/>
                    <a:gd name="T7" fmla="*/ 48 h 48"/>
                    <a:gd name="T8" fmla="*/ 6 w 43"/>
                    <a:gd name="T9" fmla="*/ 41 h 48"/>
                    <a:gd name="T10" fmla="*/ 0 w 43"/>
                    <a:gd name="T11" fmla="*/ 24 h 48"/>
                    <a:gd name="T12" fmla="*/ 6 w 43"/>
                    <a:gd name="T13" fmla="*/ 7 h 48"/>
                    <a:gd name="T14" fmla="*/ 22 w 43"/>
                    <a:gd name="T15" fmla="*/ 0 h 48"/>
                    <a:gd name="T16" fmla="*/ 37 w 43"/>
                    <a:gd name="T17" fmla="*/ 7 h 48"/>
                    <a:gd name="T18" fmla="*/ 31 w 43"/>
                    <a:gd name="T19" fmla="*/ 38 h 48"/>
                    <a:gd name="T20" fmla="*/ 34 w 43"/>
                    <a:gd name="T21" fmla="*/ 24 h 48"/>
                    <a:gd name="T22" fmla="*/ 31 w 43"/>
                    <a:gd name="T23" fmla="*/ 10 h 48"/>
                    <a:gd name="T24" fmla="*/ 22 w 43"/>
                    <a:gd name="T25" fmla="*/ 5 h 48"/>
                    <a:gd name="T26" fmla="*/ 13 w 43"/>
                    <a:gd name="T27" fmla="*/ 10 h 48"/>
                    <a:gd name="T28" fmla="*/ 9 w 43"/>
                    <a:gd name="T29" fmla="*/ 24 h 48"/>
                    <a:gd name="T30" fmla="*/ 13 w 43"/>
                    <a:gd name="T31" fmla="*/ 38 h 48"/>
                    <a:gd name="T32" fmla="*/ 22 w 43"/>
                    <a:gd name="T33" fmla="*/ 43 h 48"/>
                    <a:gd name="T34" fmla="*/ 31 w 43"/>
                    <a:gd name="T35" fmla="*/ 38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48"/>
                    <a:gd name="T56" fmla="*/ 43 w 43"/>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48">
                      <a:moveTo>
                        <a:pt x="37" y="7"/>
                      </a:moveTo>
                      <a:cubicBezTo>
                        <a:pt x="41" y="12"/>
                        <a:pt x="43" y="18"/>
                        <a:pt x="43" y="24"/>
                      </a:cubicBezTo>
                      <a:cubicBezTo>
                        <a:pt x="43" y="30"/>
                        <a:pt x="41" y="36"/>
                        <a:pt x="37" y="41"/>
                      </a:cubicBezTo>
                      <a:cubicBezTo>
                        <a:pt x="33" y="45"/>
                        <a:pt x="28" y="48"/>
                        <a:pt x="22" y="48"/>
                      </a:cubicBezTo>
                      <a:cubicBezTo>
                        <a:pt x="16" y="48"/>
                        <a:pt x="10" y="45"/>
                        <a:pt x="6" y="41"/>
                      </a:cubicBezTo>
                      <a:cubicBezTo>
                        <a:pt x="2" y="36"/>
                        <a:pt x="0" y="30"/>
                        <a:pt x="0" y="24"/>
                      </a:cubicBezTo>
                      <a:cubicBezTo>
                        <a:pt x="0" y="18"/>
                        <a:pt x="2" y="12"/>
                        <a:pt x="6" y="7"/>
                      </a:cubicBezTo>
                      <a:cubicBezTo>
                        <a:pt x="10" y="3"/>
                        <a:pt x="16" y="0"/>
                        <a:pt x="22" y="0"/>
                      </a:cubicBezTo>
                      <a:cubicBezTo>
                        <a:pt x="28" y="0"/>
                        <a:pt x="33" y="3"/>
                        <a:pt x="37" y="7"/>
                      </a:cubicBezTo>
                      <a:close/>
                      <a:moveTo>
                        <a:pt x="31" y="38"/>
                      </a:moveTo>
                      <a:cubicBezTo>
                        <a:pt x="33" y="34"/>
                        <a:pt x="34" y="30"/>
                        <a:pt x="34" y="24"/>
                      </a:cubicBezTo>
                      <a:cubicBezTo>
                        <a:pt x="34" y="18"/>
                        <a:pt x="33" y="14"/>
                        <a:pt x="31" y="10"/>
                      </a:cubicBezTo>
                      <a:cubicBezTo>
                        <a:pt x="29" y="7"/>
                        <a:pt x="26" y="5"/>
                        <a:pt x="22" y="5"/>
                      </a:cubicBezTo>
                      <a:cubicBezTo>
                        <a:pt x="18" y="5"/>
                        <a:pt x="15" y="7"/>
                        <a:pt x="13" y="10"/>
                      </a:cubicBezTo>
                      <a:cubicBezTo>
                        <a:pt x="11" y="14"/>
                        <a:pt x="9" y="18"/>
                        <a:pt x="9" y="24"/>
                      </a:cubicBezTo>
                      <a:cubicBezTo>
                        <a:pt x="9" y="30"/>
                        <a:pt x="11" y="34"/>
                        <a:pt x="13" y="38"/>
                      </a:cubicBezTo>
                      <a:cubicBezTo>
                        <a:pt x="15" y="41"/>
                        <a:pt x="18" y="43"/>
                        <a:pt x="22" y="43"/>
                      </a:cubicBezTo>
                      <a:cubicBezTo>
                        <a:pt x="26" y="43"/>
                        <a:pt x="29" y="41"/>
                        <a:pt x="31" y="38"/>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24" name="Freeform 85"/>
                <p:cNvSpPr>
                  <a:spLocks noChangeArrowheads="1"/>
                </p:cNvSpPr>
                <p:nvPr/>
              </p:nvSpPr>
              <p:spPr bwMode="auto">
                <a:xfrm>
                  <a:off x="414337" y="496888"/>
                  <a:ext cx="117475" cy="134938"/>
                </a:xfrm>
                <a:custGeom>
                  <a:avLst/>
                  <a:gdLst>
                    <a:gd name="T0" fmla="*/ 40 w 40"/>
                    <a:gd name="T1" fmla="*/ 15 h 46"/>
                    <a:gd name="T2" fmla="*/ 38 w 40"/>
                    <a:gd name="T3" fmla="*/ 16 h 46"/>
                    <a:gd name="T4" fmla="*/ 36 w 40"/>
                    <a:gd name="T5" fmla="*/ 15 h 46"/>
                    <a:gd name="T6" fmla="*/ 33 w 40"/>
                    <a:gd name="T7" fmla="*/ 6 h 46"/>
                    <a:gd name="T8" fmla="*/ 27 w 40"/>
                    <a:gd name="T9" fmla="*/ 3 h 46"/>
                    <a:gd name="T10" fmla="*/ 24 w 40"/>
                    <a:gd name="T11" fmla="*/ 4 h 46"/>
                    <a:gd name="T12" fmla="*/ 24 w 40"/>
                    <a:gd name="T13" fmla="*/ 7 h 46"/>
                    <a:gd name="T14" fmla="*/ 24 w 40"/>
                    <a:gd name="T15" fmla="*/ 38 h 46"/>
                    <a:gd name="T16" fmla="*/ 25 w 40"/>
                    <a:gd name="T17" fmla="*/ 42 h 46"/>
                    <a:gd name="T18" fmla="*/ 29 w 40"/>
                    <a:gd name="T19" fmla="*/ 43 h 46"/>
                    <a:gd name="T20" fmla="*/ 30 w 40"/>
                    <a:gd name="T21" fmla="*/ 43 h 46"/>
                    <a:gd name="T22" fmla="*/ 30 w 40"/>
                    <a:gd name="T23" fmla="*/ 44 h 46"/>
                    <a:gd name="T24" fmla="*/ 30 w 40"/>
                    <a:gd name="T25" fmla="*/ 45 h 46"/>
                    <a:gd name="T26" fmla="*/ 29 w 40"/>
                    <a:gd name="T27" fmla="*/ 46 h 46"/>
                    <a:gd name="T28" fmla="*/ 11 w 40"/>
                    <a:gd name="T29" fmla="*/ 46 h 46"/>
                    <a:gd name="T30" fmla="*/ 10 w 40"/>
                    <a:gd name="T31" fmla="*/ 44 h 46"/>
                    <a:gd name="T32" fmla="*/ 11 w 40"/>
                    <a:gd name="T33" fmla="*/ 43 h 46"/>
                    <a:gd name="T34" fmla="*/ 16 w 40"/>
                    <a:gd name="T35" fmla="*/ 42 h 46"/>
                    <a:gd name="T36" fmla="*/ 16 w 40"/>
                    <a:gd name="T37" fmla="*/ 38 h 46"/>
                    <a:gd name="T38" fmla="*/ 16 w 40"/>
                    <a:gd name="T39" fmla="*/ 7 h 46"/>
                    <a:gd name="T40" fmla="*/ 16 w 40"/>
                    <a:gd name="T41" fmla="*/ 4 h 46"/>
                    <a:gd name="T42" fmla="*/ 13 w 40"/>
                    <a:gd name="T43" fmla="*/ 3 h 46"/>
                    <a:gd name="T44" fmla="*/ 7 w 40"/>
                    <a:gd name="T45" fmla="*/ 6 h 46"/>
                    <a:gd name="T46" fmla="*/ 4 w 40"/>
                    <a:gd name="T47" fmla="*/ 15 h 46"/>
                    <a:gd name="T48" fmla="*/ 2 w 40"/>
                    <a:gd name="T49" fmla="*/ 16 h 46"/>
                    <a:gd name="T50" fmla="*/ 0 w 40"/>
                    <a:gd name="T51" fmla="*/ 15 h 46"/>
                    <a:gd name="T52" fmla="*/ 1 w 40"/>
                    <a:gd name="T53" fmla="*/ 1 h 46"/>
                    <a:gd name="T54" fmla="*/ 1 w 40"/>
                    <a:gd name="T55" fmla="*/ 0 h 46"/>
                    <a:gd name="T56" fmla="*/ 2 w 40"/>
                    <a:gd name="T57" fmla="*/ 0 h 46"/>
                    <a:gd name="T58" fmla="*/ 38 w 40"/>
                    <a:gd name="T59" fmla="*/ 0 h 46"/>
                    <a:gd name="T60" fmla="*/ 38 w 40"/>
                    <a:gd name="T61" fmla="*/ 0 h 46"/>
                    <a:gd name="T62" fmla="*/ 39 w 40"/>
                    <a:gd name="T63" fmla="*/ 1 h 46"/>
                    <a:gd name="T64" fmla="*/ 40 w 40"/>
                    <a:gd name="T65" fmla="*/ 15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
                    <a:gd name="T100" fmla="*/ 0 h 46"/>
                    <a:gd name="T101" fmla="*/ 40 w 40"/>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 h="46">
                      <a:moveTo>
                        <a:pt x="40" y="15"/>
                      </a:moveTo>
                      <a:cubicBezTo>
                        <a:pt x="40" y="16"/>
                        <a:pt x="39" y="16"/>
                        <a:pt x="38" y="16"/>
                      </a:cubicBezTo>
                      <a:cubicBezTo>
                        <a:pt x="37" y="16"/>
                        <a:pt x="36" y="16"/>
                        <a:pt x="36" y="15"/>
                      </a:cubicBezTo>
                      <a:cubicBezTo>
                        <a:pt x="35" y="10"/>
                        <a:pt x="34" y="7"/>
                        <a:pt x="33" y="6"/>
                      </a:cubicBezTo>
                      <a:cubicBezTo>
                        <a:pt x="32" y="4"/>
                        <a:pt x="30" y="3"/>
                        <a:pt x="27" y="3"/>
                      </a:cubicBezTo>
                      <a:cubicBezTo>
                        <a:pt x="25" y="3"/>
                        <a:pt x="24" y="4"/>
                        <a:pt x="24" y="4"/>
                      </a:cubicBezTo>
                      <a:cubicBezTo>
                        <a:pt x="24" y="5"/>
                        <a:pt x="24" y="6"/>
                        <a:pt x="24" y="7"/>
                      </a:cubicBezTo>
                      <a:cubicBezTo>
                        <a:pt x="24" y="38"/>
                        <a:pt x="24" y="38"/>
                        <a:pt x="24" y="38"/>
                      </a:cubicBezTo>
                      <a:cubicBezTo>
                        <a:pt x="24" y="40"/>
                        <a:pt x="24" y="41"/>
                        <a:pt x="25" y="42"/>
                      </a:cubicBezTo>
                      <a:cubicBezTo>
                        <a:pt x="25" y="42"/>
                        <a:pt x="26" y="43"/>
                        <a:pt x="29" y="43"/>
                      </a:cubicBezTo>
                      <a:cubicBezTo>
                        <a:pt x="29" y="43"/>
                        <a:pt x="29" y="43"/>
                        <a:pt x="30" y="43"/>
                      </a:cubicBezTo>
                      <a:cubicBezTo>
                        <a:pt x="30" y="43"/>
                        <a:pt x="30" y="44"/>
                        <a:pt x="30" y="44"/>
                      </a:cubicBezTo>
                      <a:cubicBezTo>
                        <a:pt x="30" y="44"/>
                        <a:pt x="30" y="45"/>
                        <a:pt x="30" y="45"/>
                      </a:cubicBezTo>
                      <a:cubicBezTo>
                        <a:pt x="29" y="45"/>
                        <a:pt x="29" y="46"/>
                        <a:pt x="29" y="46"/>
                      </a:cubicBezTo>
                      <a:cubicBezTo>
                        <a:pt x="11" y="46"/>
                        <a:pt x="11" y="46"/>
                        <a:pt x="11" y="46"/>
                      </a:cubicBezTo>
                      <a:cubicBezTo>
                        <a:pt x="10" y="46"/>
                        <a:pt x="10" y="45"/>
                        <a:pt x="10" y="44"/>
                      </a:cubicBezTo>
                      <a:cubicBezTo>
                        <a:pt x="10" y="43"/>
                        <a:pt x="10" y="43"/>
                        <a:pt x="11" y="43"/>
                      </a:cubicBezTo>
                      <a:cubicBezTo>
                        <a:pt x="14" y="43"/>
                        <a:pt x="15" y="42"/>
                        <a:pt x="16" y="42"/>
                      </a:cubicBezTo>
                      <a:cubicBezTo>
                        <a:pt x="16" y="41"/>
                        <a:pt x="16" y="40"/>
                        <a:pt x="16" y="38"/>
                      </a:cubicBezTo>
                      <a:cubicBezTo>
                        <a:pt x="16" y="7"/>
                        <a:pt x="16" y="7"/>
                        <a:pt x="16" y="7"/>
                      </a:cubicBezTo>
                      <a:cubicBezTo>
                        <a:pt x="16" y="6"/>
                        <a:pt x="16" y="5"/>
                        <a:pt x="16" y="4"/>
                      </a:cubicBezTo>
                      <a:cubicBezTo>
                        <a:pt x="15" y="4"/>
                        <a:pt x="14" y="3"/>
                        <a:pt x="13" y="3"/>
                      </a:cubicBezTo>
                      <a:cubicBezTo>
                        <a:pt x="10" y="3"/>
                        <a:pt x="8" y="4"/>
                        <a:pt x="7" y="6"/>
                      </a:cubicBezTo>
                      <a:cubicBezTo>
                        <a:pt x="6" y="7"/>
                        <a:pt x="4" y="10"/>
                        <a:pt x="4" y="15"/>
                      </a:cubicBezTo>
                      <a:cubicBezTo>
                        <a:pt x="3" y="16"/>
                        <a:pt x="3" y="16"/>
                        <a:pt x="2" y="16"/>
                      </a:cubicBezTo>
                      <a:cubicBezTo>
                        <a:pt x="1" y="16"/>
                        <a:pt x="0" y="16"/>
                        <a:pt x="0" y="15"/>
                      </a:cubicBezTo>
                      <a:cubicBezTo>
                        <a:pt x="1" y="1"/>
                        <a:pt x="1" y="1"/>
                        <a:pt x="1" y="1"/>
                      </a:cubicBezTo>
                      <a:cubicBezTo>
                        <a:pt x="1" y="1"/>
                        <a:pt x="1" y="1"/>
                        <a:pt x="1" y="0"/>
                      </a:cubicBezTo>
                      <a:cubicBezTo>
                        <a:pt x="2" y="0"/>
                        <a:pt x="2" y="0"/>
                        <a:pt x="2" y="0"/>
                      </a:cubicBezTo>
                      <a:cubicBezTo>
                        <a:pt x="38" y="0"/>
                        <a:pt x="38" y="0"/>
                        <a:pt x="38" y="0"/>
                      </a:cubicBezTo>
                      <a:cubicBezTo>
                        <a:pt x="38" y="0"/>
                        <a:pt x="38" y="0"/>
                        <a:pt x="38" y="0"/>
                      </a:cubicBezTo>
                      <a:cubicBezTo>
                        <a:pt x="39" y="1"/>
                        <a:pt x="39" y="1"/>
                        <a:pt x="39" y="1"/>
                      </a:cubicBezTo>
                      <a:lnTo>
                        <a:pt x="40" y="15"/>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25" name="Freeform 86"/>
                <p:cNvSpPr>
                  <a:spLocks noChangeArrowheads="1"/>
                </p:cNvSpPr>
                <p:nvPr/>
              </p:nvSpPr>
              <p:spPr bwMode="auto">
                <a:xfrm>
                  <a:off x="606425" y="496888"/>
                  <a:ext cx="138113" cy="138113"/>
                </a:xfrm>
                <a:custGeom>
                  <a:avLst/>
                  <a:gdLst>
                    <a:gd name="T0" fmla="*/ 47 w 47"/>
                    <a:gd name="T1" fmla="*/ 1 h 47"/>
                    <a:gd name="T2" fmla="*/ 47 w 47"/>
                    <a:gd name="T3" fmla="*/ 2 h 47"/>
                    <a:gd name="T4" fmla="*/ 47 w 47"/>
                    <a:gd name="T5" fmla="*/ 3 h 47"/>
                    <a:gd name="T6" fmla="*/ 46 w 47"/>
                    <a:gd name="T7" fmla="*/ 3 h 47"/>
                    <a:gd name="T8" fmla="*/ 42 w 47"/>
                    <a:gd name="T9" fmla="*/ 4 h 47"/>
                    <a:gd name="T10" fmla="*/ 41 w 47"/>
                    <a:gd name="T11" fmla="*/ 8 h 47"/>
                    <a:gd name="T12" fmla="*/ 41 w 47"/>
                    <a:gd name="T13" fmla="*/ 46 h 47"/>
                    <a:gd name="T14" fmla="*/ 39 w 47"/>
                    <a:gd name="T15" fmla="*/ 47 h 47"/>
                    <a:gd name="T16" fmla="*/ 37 w 47"/>
                    <a:gd name="T17" fmla="*/ 46 h 47"/>
                    <a:gd name="T18" fmla="*/ 11 w 47"/>
                    <a:gd name="T19" fmla="*/ 10 h 47"/>
                    <a:gd name="T20" fmla="*/ 11 w 47"/>
                    <a:gd name="T21" fmla="*/ 38 h 47"/>
                    <a:gd name="T22" fmla="*/ 11 w 47"/>
                    <a:gd name="T23" fmla="*/ 41 h 47"/>
                    <a:gd name="T24" fmla="*/ 15 w 47"/>
                    <a:gd name="T25" fmla="*/ 43 h 47"/>
                    <a:gd name="T26" fmla="*/ 16 w 47"/>
                    <a:gd name="T27" fmla="*/ 43 h 47"/>
                    <a:gd name="T28" fmla="*/ 17 w 47"/>
                    <a:gd name="T29" fmla="*/ 44 h 47"/>
                    <a:gd name="T30" fmla="*/ 16 w 47"/>
                    <a:gd name="T31" fmla="*/ 45 h 47"/>
                    <a:gd name="T32" fmla="*/ 15 w 47"/>
                    <a:gd name="T33" fmla="*/ 46 h 47"/>
                    <a:gd name="T34" fmla="*/ 1 w 47"/>
                    <a:gd name="T35" fmla="*/ 46 h 47"/>
                    <a:gd name="T36" fmla="*/ 0 w 47"/>
                    <a:gd name="T37" fmla="*/ 44 h 47"/>
                    <a:gd name="T38" fmla="*/ 1 w 47"/>
                    <a:gd name="T39" fmla="*/ 43 h 47"/>
                    <a:gd name="T40" fmla="*/ 5 w 47"/>
                    <a:gd name="T41" fmla="*/ 42 h 47"/>
                    <a:gd name="T42" fmla="*/ 6 w 47"/>
                    <a:gd name="T43" fmla="*/ 38 h 47"/>
                    <a:gd name="T44" fmla="*/ 6 w 47"/>
                    <a:gd name="T45" fmla="*/ 8 h 47"/>
                    <a:gd name="T46" fmla="*/ 5 w 47"/>
                    <a:gd name="T47" fmla="*/ 4 h 47"/>
                    <a:gd name="T48" fmla="*/ 1 w 47"/>
                    <a:gd name="T49" fmla="*/ 3 h 47"/>
                    <a:gd name="T50" fmla="*/ 0 w 47"/>
                    <a:gd name="T51" fmla="*/ 2 h 47"/>
                    <a:gd name="T52" fmla="*/ 1 w 47"/>
                    <a:gd name="T53" fmla="*/ 0 h 47"/>
                    <a:gd name="T54" fmla="*/ 13 w 47"/>
                    <a:gd name="T55" fmla="*/ 0 h 47"/>
                    <a:gd name="T56" fmla="*/ 13 w 47"/>
                    <a:gd name="T57" fmla="*/ 0 h 47"/>
                    <a:gd name="T58" fmla="*/ 14 w 47"/>
                    <a:gd name="T59" fmla="*/ 1 h 47"/>
                    <a:gd name="T60" fmla="*/ 36 w 47"/>
                    <a:gd name="T61" fmla="*/ 32 h 47"/>
                    <a:gd name="T62" fmla="*/ 36 w 47"/>
                    <a:gd name="T63" fmla="*/ 8 h 47"/>
                    <a:gd name="T64" fmla="*/ 36 w 47"/>
                    <a:gd name="T65" fmla="*/ 4 h 47"/>
                    <a:gd name="T66" fmla="*/ 32 w 47"/>
                    <a:gd name="T67" fmla="*/ 3 h 47"/>
                    <a:gd name="T68" fmla="*/ 30 w 47"/>
                    <a:gd name="T69" fmla="*/ 2 h 47"/>
                    <a:gd name="T70" fmla="*/ 32 w 47"/>
                    <a:gd name="T71" fmla="*/ 0 h 47"/>
                    <a:gd name="T72" fmla="*/ 45 w 47"/>
                    <a:gd name="T73" fmla="*/ 0 h 47"/>
                    <a:gd name="T74" fmla="*/ 47 w 47"/>
                    <a:gd name="T75" fmla="*/ 1 h 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
                    <a:gd name="T115" fmla="*/ 0 h 47"/>
                    <a:gd name="T116" fmla="*/ 47 w 47"/>
                    <a:gd name="T117" fmla="*/ 47 h 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 h="47">
                      <a:moveTo>
                        <a:pt x="47" y="1"/>
                      </a:moveTo>
                      <a:cubicBezTo>
                        <a:pt x="47" y="1"/>
                        <a:pt x="47" y="1"/>
                        <a:pt x="47" y="2"/>
                      </a:cubicBezTo>
                      <a:cubicBezTo>
                        <a:pt x="47" y="2"/>
                        <a:pt x="47" y="2"/>
                        <a:pt x="47" y="3"/>
                      </a:cubicBezTo>
                      <a:cubicBezTo>
                        <a:pt x="46" y="3"/>
                        <a:pt x="46" y="3"/>
                        <a:pt x="46" y="3"/>
                      </a:cubicBezTo>
                      <a:cubicBezTo>
                        <a:pt x="43" y="3"/>
                        <a:pt x="42" y="4"/>
                        <a:pt x="42" y="4"/>
                      </a:cubicBezTo>
                      <a:cubicBezTo>
                        <a:pt x="41" y="5"/>
                        <a:pt x="41" y="6"/>
                        <a:pt x="41" y="8"/>
                      </a:cubicBezTo>
                      <a:cubicBezTo>
                        <a:pt x="41" y="46"/>
                        <a:pt x="41" y="46"/>
                        <a:pt x="41" y="46"/>
                      </a:cubicBezTo>
                      <a:cubicBezTo>
                        <a:pt x="41" y="46"/>
                        <a:pt x="41" y="47"/>
                        <a:pt x="39" y="47"/>
                      </a:cubicBezTo>
                      <a:cubicBezTo>
                        <a:pt x="38" y="47"/>
                        <a:pt x="37" y="46"/>
                        <a:pt x="37" y="46"/>
                      </a:cubicBezTo>
                      <a:cubicBezTo>
                        <a:pt x="11" y="10"/>
                        <a:pt x="11" y="10"/>
                        <a:pt x="11" y="10"/>
                      </a:cubicBezTo>
                      <a:cubicBezTo>
                        <a:pt x="11" y="38"/>
                        <a:pt x="11" y="38"/>
                        <a:pt x="11" y="38"/>
                      </a:cubicBezTo>
                      <a:cubicBezTo>
                        <a:pt x="11" y="40"/>
                        <a:pt x="11" y="41"/>
                        <a:pt x="11" y="41"/>
                      </a:cubicBezTo>
                      <a:cubicBezTo>
                        <a:pt x="12" y="42"/>
                        <a:pt x="13" y="43"/>
                        <a:pt x="15" y="43"/>
                      </a:cubicBezTo>
                      <a:cubicBezTo>
                        <a:pt x="16" y="43"/>
                        <a:pt x="16" y="43"/>
                        <a:pt x="16" y="43"/>
                      </a:cubicBezTo>
                      <a:cubicBezTo>
                        <a:pt x="17" y="43"/>
                        <a:pt x="17" y="44"/>
                        <a:pt x="17" y="44"/>
                      </a:cubicBezTo>
                      <a:cubicBezTo>
                        <a:pt x="17" y="44"/>
                        <a:pt x="17" y="45"/>
                        <a:pt x="16" y="45"/>
                      </a:cubicBezTo>
                      <a:cubicBezTo>
                        <a:pt x="16" y="45"/>
                        <a:pt x="16" y="46"/>
                        <a:pt x="15" y="46"/>
                      </a:cubicBezTo>
                      <a:cubicBezTo>
                        <a:pt x="1" y="46"/>
                        <a:pt x="1" y="46"/>
                        <a:pt x="1" y="46"/>
                      </a:cubicBezTo>
                      <a:cubicBezTo>
                        <a:pt x="0" y="46"/>
                        <a:pt x="0" y="45"/>
                        <a:pt x="0" y="44"/>
                      </a:cubicBezTo>
                      <a:cubicBezTo>
                        <a:pt x="0" y="43"/>
                        <a:pt x="1" y="43"/>
                        <a:pt x="1" y="43"/>
                      </a:cubicBezTo>
                      <a:cubicBezTo>
                        <a:pt x="4" y="43"/>
                        <a:pt x="5" y="42"/>
                        <a:pt x="5" y="42"/>
                      </a:cubicBezTo>
                      <a:cubicBezTo>
                        <a:pt x="6" y="41"/>
                        <a:pt x="6" y="40"/>
                        <a:pt x="6" y="38"/>
                      </a:cubicBezTo>
                      <a:cubicBezTo>
                        <a:pt x="6" y="8"/>
                        <a:pt x="6" y="8"/>
                        <a:pt x="6" y="8"/>
                      </a:cubicBezTo>
                      <a:cubicBezTo>
                        <a:pt x="6" y="6"/>
                        <a:pt x="6" y="5"/>
                        <a:pt x="5" y="4"/>
                      </a:cubicBezTo>
                      <a:cubicBezTo>
                        <a:pt x="5" y="4"/>
                        <a:pt x="4" y="3"/>
                        <a:pt x="1" y="3"/>
                      </a:cubicBezTo>
                      <a:cubicBezTo>
                        <a:pt x="1" y="3"/>
                        <a:pt x="0" y="3"/>
                        <a:pt x="0" y="2"/>
                      </a:cubicBezTo>
                      <a:cubicBezTo>
                        <a:pt x="0" y="1"/>
                        <a:pt x="0" y="0"/>
                        <a:pt x="1" y="0"/>
                      </a:cubicBezTo>
                      <a:cubicBezTo>
                        <a:pt x="13" y="0"/>
                        <a:pt x="13" y="0"/>
                        <a:pt x="13" y="0"/>
                      </a:cubicBezTo>
                      <a:cubicBezTo>
                        <a:pt x="13" y="0"/>
                        <a:pt x="13" y="0"/>
                        <a:pt x="13" y="0"/>
                      </a:cubicBezTo>
                      <a:cubicBezTo>
                        <a:pt x="14" y="0"/>
                        <a:pt x="14" y="1"/>
                        <a:pt x="14" y="1"/>
                      </a:cubicBezTo>
                      <a:cubicBezTo>
                        <a:pt x="36" y="32"/>
                        <a:pt x="36" y="32"/>
                        <a:pt x="36" y="32"/>
                      </a:cubicBezTo>
                      <a:cubicBezTo>
                        <a:pt x="36" y="8"/>
                        <a:pt x="36" y="8"/>
                        <a:pt x="36" y="8"/>
                      </a:cubicBezTo>
                      <a:cubicBezTo>
                        <a:pt x="36" y="6"/>
                        <a:pt x="36" y="5"/>
                        <a:pt x="36" y="4"/>
                      </a:cubicBezTo>
                      <a:cubicBezTo>
                        <a:pt x="35" y="4"/>
                        <a:pt x="34" y="3"/>
                        <a:pt x="32" y="3"/>
                      </a:cubicBezTo>
                      <a:cubicBezTo>
                        <a:pt x="31" y="3"/>
                        <a:pt x="30" y="3"/>
                        <a:pt x="30" y="2"/>
                      </a:cubicBezTo>
                      <a:cubicBezTo>
                        <a:pt x="30" y="1"/>
                        <a:pt x="31" y="0"/>
                        <a:pt x="32" y="0"/>
                      </a:cubicBezTo>
                      <a:cubicBezTo>
                        <a:pt x="45" y="0"/>
                        <a:pt x="45" y="0"/>
                        <a:pt x="45" y="0"/>
                      </a:cubicBezTo>
                      <a:cubicBezTo>
                        <a:pt x="46" y="0"/>
                        <a:pt x="46" y="0"/>
                        <a:pt x="47"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26" name="Freeform 87"/>
                <p:cNvSpPr>
                  <a:spLocks noChangeArrowheads="1"/>
                </p:cNvSpPr>
                <p:nvPr/>
              </p:nvSpPr>
              <p:spPr bwMode="auto">
                <a:xfrm>
                  <a:off x="749300" y="496888"/>
                  <a:ext cx="119063" cy="134938"/>
                </a:xfrm>
                <a:custGeom>
                  <a:avLst/>
                  <a:gdLst>
                    <a:gd name="T0" fmla="*/ 39 w 40"/>
                    <a:gd name="T1" fmla="*/ 45 h 46"/>
                    <a:gd name="T2" fmla="*/ 38 w 40"/>
                    <a:gd name="T3" fmla="*/ 45 h 46"/>
                    <a:gd name="T4" fmla="*/ 38 w 40"/>
                    <a:gd name="T5" fmla="*/ 46 h 46"/>
                    <a:gd name="T6" fmla="*/ 2 w 40"/>
                    <a:gd name="T7" fmla="*/ 46 h 46"/>
                    <a:gd name="T8" fmla="*/ 0 w 40"/>
                    <a:gd name="T9" fmla="*/ 44 h 46"/>
                    <a:gd name="T10" fmla="*/ 2 w 40"/>
                    <a:gd name="T11" fmla="*/ 43 h 46"/>
                    <a:gd name="T12" fmla="*/ 6 w 40"/>
                    <a:gd name="T13" fmla="*/ 42 h 46"/>
                    <a:gd name="T14" fmla="*/ 6 w 40"/>
                    <a:gd name="T15" fmla="*/ 39 h 46"/>
                    <a:gd name="T16" fmla="*/ 6 w 40"/>
                    <a:gd name="T17" fmla="*/ 7 h 46"/>
                    <a:gd name="T18" fmla="*/ 6 w 40"/>
                    <a:gd name="T19" fmla="*/ 4 h 46"/>
                    <a:gd name="T20" fmla="*/ 2 w 40"/>
                    <a:gd name="T21" fmla="*/ 3 h 46"/>
                    <a:gd name="T22" fmla="*/ 1 w 40"/>
                    <a:gd name="T23" fmla="*/ 3 h 46"/>
                    <a:gd name="T24" fmla="*/ 0 w 40"/>
                    <a:gd name="T25" fmla="*/ 2 h 46"/>
                    <a:gd name="T26" fmla="*/ 1 w 40"/>
                    <a:gd name="T27" fmla="*/ 1 h 46"/>
                    <a:gd name="T28" fmla="*/ 2 w 40"/>
                    <a:gd name="T29" fmla="*/ 0 h 46"/>
                    <a:gd name="T30" fmla="*/ 37 w 40"/>
                    <a:gd name="T31" fmla="*/ 0 h 46"/>
                    <a:gd name="T32" fmla="*/ 38 w 40"/>
                    <a:gd name="T33" fmla="*/ 0 h 46"/>
                    <a:gd name="T34" fmla="*/ 38 w 40"/>
                    <a:gd name="T35" fmla="*/ 1 h 46"/>
                    <a:gd name="T36" fmla="*/ 39 w 40"/>
                    <a:gd name="T37" fmla="*/ 15 h 46"/>
                    <a:gd name="T38" fmla="*/ 37 w 40"/>
                    <a:gd name="T39" fmla="*/ 16 h 46"/>
                    <a:gd name="T40" fmla="*/ 36 w 40"/>
                    <a:gd name="T41" fmla="*/ 15 h 46"/>
                    <a:gd name="T42" fmla="*/ 32 w 40"/>
                    <a:gd name="T43" fmla="*/ 5 h 46"/>
                    <a:gd name="T44" fmla="*/ 19 w 40"/>
                    <a:gd name="T45" fmla="*/ 3 h 46"/>
                    <a:gd name="T46" fmla="*/ 15 w 40"/>
                    <a:gd name="T47" fmla="*/ 4 h 46"/>
                    <a:gd name="T48" fmla="*/ 14 w 40"/>
                    <a:gd name="T49" fmla="*/ 7 h 46"/>
                    <a:gd name="T50" fmla="*/ 14 w 40"/>
                    <a:gd name="T51" fmla="*/ 21 h 46"/>
                    <a:gd name="T52" fmla="*/ 22 w 40"/>
                    <a:gd name="T53" fmla="*/ 19 h 46"/>
                    <a:gd name="T54" fmla="*/ 24 w 40"/>
                    <a:gd name="T55" fmla="*/ 13 h 46"/>
                    <a:gd name="T56" fmla="*/ 26 w 40"/>
                    <a:gd name="T57" fmla="*/ 12 h 46"/>
                    <a:gd name="T58" fmla="*/ 27 w 40"/>
                    <a:gd name="T59" fmla="*/ 13 h 46"/>
                    <a:gd name="T60" fmla="*/ 27 w 40"/>
                    <a:gd name="T61" fmla="*/ 31 h 46"/>
                    <a:gd name="T62" fmla="*/ 26 w 40"/>
                    <a:gd name="T63" fmla="*/ 33 h 46"/>
                    <a:gd name="T64" fmla="*/ 24 w 40"/>
                    <a:gd name="T65" fmla="*/ 31 h 46"/>
                    <a:gd name="T66" fmla="*/ 22 w 40"/>
                    <a:gd name="T67" fmla="*/ 25 h 46"/>
                    <a:gd name="T68" fmla="*/ 14 w 40"/>
                    <a:gd name="T69" fmla="*/ 24 h 46"/>
                    <a:gd name="T70" fmla="*/ 14 w 40"/>
                    <a:gd name="T71" fmla="*/ 39 h 46"/>
                    <a:gd name="T72" fmla="*/ 15 w 40"/>
                    <a:gd name="T73" fmla="*/ 42 h 46"/>
                    <a:gd name="T74" fmla="*/ 19 w 40"/>
                    <a:gd name="T75" fmla="*/ 43 h 46"/>
                    <a:gd name="T76" fmla="*/ 32 w 40"/>
                    <a:gd name="T77" fmla="*/ 41 h 46"/>
                    <a:gd name="T78" fmla="*/ 37 w 40"/>
                    <a:gd name="T79" fmla="*/ 30 h 46"/>
                    <a:gd name="T80" fmla="*/ 38 w 40"/>
                    <a:gd name="T81" fmla="*/ 29 h 46"/>
                    <a:gd name="T82" fmla="*/ 40 w 40"/>
                    <a:gd name="T83" fmla="*/ 30 h 46"/>
                    <a:gd name="T84" fmla="*/ 39 w 40"/>
                    <a:gd name="T85" fmla="*/ 45 h 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
                    <a:gd name="T130" fmla="*/ 0 h 46"/>
                    <a:gd name="T131" fmla="*/ 40 w 40"/>
                    <a:gd name="T132" fmla="*/ 46 h 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 h="46">
                      <a:moveTo>
                        <a:pt x="39" y="45"/>
                      </a:moveTo>
                      <a:cubicBezTo>
                        <a:pt x="39" y="45"/>
                        <a:pt x="39" y="45"/>
                        <a:pt x="38" y="45"/>
                      </a:cubicBezTo>
                      <a:cubicBezTo>
                        <a:pt x="38" y="46"/>
                        <a:pt x="38" y="46"/>
                        <a:pt x="38" y="46"/>
                      </a:cubicBezTo>
                      <a:cubicBezTo>
                        <a:pt x="2" y="46"/>
                        <a:pt x="2" y="46"/>
                        <a:pt x="2" y="46"/>
                      </a:cubicBezTo>
                      <a:cubicBezTo>
                        <a:pt x="1" y="46"/>
                        <a:pt x="0" y="45"/>
                        <a:pt x="0" y="44"/>
                      </a:cubicBezTo>
                      <a:cubicBezTo>
                        <a:pt x="0" y="43"/>
                        <a:pt x="1" y="43"/>
                        <a:pt x="2" y="43"/>
                      </a:cubicBezTo>
                      <a:cubicBezTo>
                        <a:pt x="4" y="43"/>
                        <a:pt x="6" y="42"/>
                        <a:pt x="6" y="42"/>
                      </a:cubicBezTo>
                      <a:cubicBezTo>
                        <a:pt x="6" y="41"/>
                        <a:pt x="6" y="40"/>
                        <a:pt x="6" y="39"/>
                      </a:cubicBezTo>
                      <a:cubicBezTo>
                        <a:pt x="6" y="7"/>
                        <a:pt x="6" y="7"/>
                        <a:pt x="6" y="7"/>
                      </a:cubicBezTo>
                      <a:cubicBezTo>
                        <a:pt x="6" y="6"/>
                        <a:pt x="6" y="5"/>
                        <a:pt x="6" y="4"/>
                      </a:cubicBezTo>
                      <a:cubicBezTo>
                        <a:pt x="5" y="4"/>
                        <a:pt x="4" y="3"/>
                        <a:pt x="2" y="3"/>
                      </a:cubicBezTo>
                      <a:cubicBezTo>
                        <a:pt x="1" y="3"/>
                        <a:pt x="1" y="3"/>
                        <a:pt x="1" y="3"/>
                      </a:cubicBezTo>
                      <a:cubicBezTo>
                        <a:pt x="1" y="2"/>
                        <a:pt x="0" y="2"/>
                        <a:pt x="0" y="2"/>
                      </a:cubicBezTo>
                      <a:cubicBezTo>
                        <a:pt x="0" y="1"/>
                        <a:pt x="1" y="1"/>
                        <a:pt x="1" y="1"/>
                      </a:cubicBezTo>
                      <a:cubicBezTo>
                        <a:pt x="1" y="0"/>
                        <a:pt x="1" y="0"/>
                        <a:pt x="2" y="0"/>
                      </a:cubicBezTo>
                      <a:cubicBezTo>
                        <a:pt x="37" y="0"/>
                        <a:pt x="37" y="0"/>
                        <a:pt x="37" y="0"/>
                      </a:cubicBezTo>
                      <a:cubicBezTo>
                        <a:pt x="37" y="0"/>
                        <a:pt x="37" y="0"/>
                        <a:pt x="38" y="0"/>
                      </a:cubicBezTo>
                      <a:cubicBezTo>
                        <a:pt x="38" y="1"/>
                        <a:pt x="38" y="1"/>
                        <a:pt x="38" y="1"/>
                      </a:cubicBezTo>
                      <a:cubicBezTo>
                        <a:pt x="39" y="15"/>
                        <a:pt x="39" y="15"/>
                        <a:pt x="39" y="15"/>
                      </a:cubicBezTo>
                      <a:cubicBezTo>
                        <a:pt x="39" y="16"/>
                        <a:pt x="38" y="16"/>
                        <a:pt x="37" y="16"/>
                      </a:cubicBezTo>
                      <a:cubicBezTo>
                        <a:pt x="37" y="16"/>
                        <a:pt x="36" y="16"/>
                        <a:pt x="36" y="15"/>
                      </a:cubicBezTo>
                      <a:cubicBezTo>
                        <a:pt x="35" y="10"/>
                        <a:pt x="33" y="6"/>
                        <a:pt x="32" y="5"/>
                      </a:cubicBezTo>
                      <a:cubicBezTo>
                        <a:pt x="30" y="4"/>
                        <a:pt x="26" y="3"/>
                        <a:pt x="19" y="3"/>
                      </a:cubicBezTo>
                      <a:cubicBezTo>
                        <a:pt x="17" y="3"/>
                        <a:pt x="16" y="3"/>
                        <a:pt x="15" y="4"/>
                      </a:cubicBezTo>
                      <a:cubicBezTo>
                        <a:pt x="15" y="4"/>
                        <a:pt x="14" y="5"/>
                        <a:pt x="14" y="7"/>
                      </a:cubicBezTo>
                      <a:cubicBezTo>
                        <a:pt x="14" y="21"/>
                        <a:pt x="14" y="21"/>
                        <a:pt x="14" y="21"/>
                      </a:cubicBezTo>
                      <a:cubicBezTo>
                        <a:pt x="18" y="21"/>
                        <a:pt x="21" y="20"/>
                        <a:pt x="22" y="19"/>
                      </a:cubicBezTo>
                      <a:cubicBezTo>
                        <a:pt x="23" y="19"/>
                        <a:pt x="24" y="17"/>
                        <a:pt x="24" y="13"/>
                      </a:cubicBezTo>
                      <a:cubicBezTo>
                        <a:pt x="24" y="12"/>
                        <a:pt x="25" y="12"/>
                        <a:pt x="26" y="12"/>
                      </a:cubicBezTo>
                      <a:cubicBezTo>
                        <a:pt x="27" y="12"/>
                        <a:pt x="27" y="12"/>
                        <a:pt x="27" y="13"/>
                      </a:cubicBezTo>
                      <a:cubicBezTo>
                        <a:pt x="27" y="31"/>
                        <a:pt x="27" y="31"/>
                        <a:pt x="27" y="31"/>
                      </a:cubicBezTo>
                      <a:cubicBezTo>
                        <a:pt x="27" y="32"/>
                        <a:pt x="27" y="33"/>
                        <a:pt x="26" y="33"/>
                      </a:cubicBezTo>
                      <a:cubicBezTo>
                        <a:pt x="25" y="33"/>
                        <a:pt x="24" y="32"/>
                        <a:pt x="24" y="31"/>
                      </a:cubicBezTo>
                      <a:cubicBezTo>
                        <a:pt x="24" y="28"/>
                        <a:pt x="23" y="26"/>
                        <a:pt x="22" y="25"/>
                      </a:cubicBezTo>
                      <a:cubicBezTo>
                        <a:pt x="21" y="24"/>
                        <a:pt x="18" y="24"/>
                        <a:pt x="14" y="24"/>
                      </a:cubicBezTo>
                      <a:cubicBezTo>
                        <a:pt x="14" y="39"/>
                        <a:pt x="14" y="39"/>
                        <a:pt x="14" y="39"/>
                      </a:cubicBezTo>
                      <a:cubicBezTo>
                        <a:pt x="14" y="41"/>
                        <a:pt x="15" y="42"/>
                        <a:pt x="15" y="42"/>
                      </a:cubicBezTo>
                      <a:cubicBezTo>
                        <a:pt x="15" y="42"/>
                        <a:pt x="17" y="43"/>
                        <a:pt x="19" y="43"/>
                      </a:cubicBezTo>
                      <a:cubicBezTo>
                        <a:pt x="26" y="43"/>
                        <a:pt x="31" y="42"/>
                        <a:pt x="32" y="41"/>
                      </a:cubicBezTo>
                      <a:cubicBezTo>
                        <a:pt x="34" y="39"/>
                        <a:pt x="35" y="36"/>
                        <a:pt x="37" y="30"/>
                      </a:cubicBezTo>
                      <a:cubicBezTo>
                        <a:pt x="37" y="29"/>
                        <a:pt x="38" y="29"/>
                        <a:pt x="38" y="29"/>
                      </a:cubicBezTo>
                      <a:cubicBezTo>
                        <a:pt x="39" y="29"/>
                        <a:pt x="40" y="30"/>
                        <a:pt x="40" y="30"/>
                      </a:cubicBezTo>
                      <a:lnTo>
                        <a:pt x="39" y="45"/>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27" name="Freeform 88"/>
                <p:cNvSpPr>
                  <a:spLocks noChangeArrowheads="1"/>
                </p:cNvSpPr>
                <p:nvPr/>
              </p:nvSpPr>
              <p:spPr bwMode="auto">
                <a:xfrm>
                  <a:off x="869950" y="496888"/>
                  <a:ext cx="182563" cy="138113"/>
                </a:xfrm>
                <a:custGeom>
                  <a:avLst/>
                  <a:gdLst>
                    <a:gd name="T0" fmla="*/ 62 w 62"/>
                    <a:gd name="T1" fmla="*/ 1 h 47"/>
                    <a:gd name="T2" fmla="*/ 62 w 62"/>
                    <a:gd name="T3" fmla="*/ 2 h 47"/>
                    <a:gd name="T4" fmla="*/ 62 w 62"/>
                    <a:gd name="T5" fmla="*/ 3 h 47"/>
                    <a:gd name="T6" fmla="*/ 61 w 62"/>
                    <a:gd name="T7" fmla="*/ 3 h 47"/>
                    <a:gd name="T8" fmla="*/ 58 w 62"/>
                    <a:gd name="T9" fmla="*/ 4 h 47"/>
                    <a:gd name="T10" fmla="*/ 56 w 62"/>
                    <a:gd name="T11" fmla="*/ 8 h 47"/>
                    <a:gd name="T12" fmla="*/ 45 w 62"/>
                    <a:gd name="T13" fmla="*/ 46 h 47"/>
                    <a:gd name="T14" fmla="*/ 43 w 62"/>
                    <a:gd name="T15" fmla="*/ 47 h 47"/>
                    <a:gd name="T16" fmla="*/ 41 w 62"/>
                    <a:gd name="T17" fmla="*/ 46 h 47"/>
                    <a:gd name="T18" fmla="*/ 31 w 62"/>
                    <a:gd name="T19" fmla="*/ 17 h 47"/>
                    <a:gd name="T20" fmla="*/ 23 w 62"/>
                    <a:gd name="T21" fmla="*/ 46 h 47"/>
                    <a:gd name="T22" fmla="*/ 21 w 62"/>
                    <a:gd name="T23" fmla="*/ 47 h 47"/>
                    <a:gd name="T24" fmla="*/ 19 w 62"/>
                    <a:gd name="T25" fmla="*/ 46 h 47"/>
                    <a:gd name="T26" fmla="*/ 6 w 62"/>
                    <a:gd name="T27" fmla="*/ 6 h 47"/>
                    <a:gd name="T28" fmla="*/ 5 w 62"/>
                    <a:gd name="T29" fmla="*/ 4 h 47"/>
                    <a:gd name="T30" fmla="*/ 2 w 62"/>
                    <a:gd name="T31" fmla="*/ 3 h 47"/>
                    <a:gd name="T32" fmla="*/ 1 w 62"/>
                    <a:gd name="T33" fmla="*/ 3 h 47"/>
                    <a:gd name="T34" fmla="*/ 0 w 62"/>
                    <a:gd name="T35" fmla="*/ 2 h 47"/>
                    <a:gd name="T36" fmla="*/ 1 w 62"/>
                    <a:gd name="T37" fmla="*/ 1 h 47"/>
                    <a:gd name="T38" fmla="*/ 2 w 62"/>
                    <a:gd name="T39" fmla="*/ 0 h 47"/>
                    <a:gd name="T40" fmla="*/ 17 w 62"/>
                    <a:gd name="T41" fmla="*/ 0 h 47"/>
                    <a:gd name="T42" fmla="*/ 18 w 62"/>
                    <a:gd name="T43" fmla="*/ 1 h 47"/>
                    <a:gd name="T44" fmla="*/ 18 w 62"/>
                    <a:gd name="T45" fmla="*/ 2 h 47"/>
                    <a:gd name="T46" fmla="*/ 18 w 62"/>
                    <a:gd name="T47" fmla="*/ 3 h 47"/>
                    <a:gd name="T48" fmla="*/ 17 w 62"/>
                    <a:gd name="T49" fmla="*/ 3 h 47"/>
                    <a:gd name="T50" fmla="*/ 14 w 62"/>
                    <a:gd name="T51" fmla="*/ 4 h 47"/>
                    <a:gd name="T52" fmla="*/ 14 w 62"/>
                    <a:gd name="T53" fmla="*/ 7 h 47"/>
                    <a:gd name="T54" fmla="*/ 22 w 62"/>
                    <a:gd name="T55" fmla="*/ 33 h 47"/>
                    <a:gd name="T56" fmla="*/ 29 w 62"/>
                    <a:gd name="T57" fmla="*/ 8 h 47"/>
                    <a:gd name="T58" fmla="*/ 28 w 62"/>
                    <a:gd name="T59" fmla="*/ 6 h 47"/>
                    <a:gd name="T60" fmla="*/ 27 w 62"/>
                    <a:gd name="T61" fmla="*/ 4 h 47"/>
                    <a:gd name="T62" fmla="*/ 24 w 62"/>
                    <a:gd name="T63" fmla="*/ 3 h 47"/>
                    <a:gd name="T64" fmla="*/ 22 w 62"/>
                    <a:gd name="T65" fmla="*/ 2 h 47"/>
                    <a:gd name="T66" fmla="*/ 24 w 62"/>
                    <a:gd name="T67" fmla="*/ 0 h 47"/>
                    <a:gd name="T68" fmla="*/ 40 w 62"/>
                    <a:gd name="T69" fmla="*/ 0 h 47"/>
                    <a:gd name="T70" fmla="*/ 41 w 62"/>
                    <a:gd name="T71" fmla="*/ 1 h 47"/>
                    <a:gd name="T72" fmla="*/ 41 w 62"/>
                    <a:gd name="T73" fmla="*/ 2 h 47"/>
                    <a:gd name="T74" fmla="*/ 41 w 62"/>
                    <a:gd name="T75" fmla="*/ 3 h 47"/>
                    <a:gd name="T76" fmla="*/ 40 w 62"/>
                    <a:gd name="T77" fmla="*/ 3 h 47"/>
                    <a:gd name="T78" fmla="*/ 36 w 62"/>
                    <a:gd name="T79" fmla="*/ 4 h 47"/>
                    <a:gd name="T80" fmla="*/ 36 w 62"/>
                    <a:gd name="T81" fmla="*/ 7 h 47"/>
                    <a:gd name="T82" fmla="*/ 45 w 62"/>
                    <a:gd name="T83" fmla="*/ 33 h 47"/>
                    <a:gd name="T84" fmla="*/ 52 w 62"/>
                    <a:gd name="T85" fmla="*/ 7 h 47"/>
                    <a:gd name="T86" fmla="*/ 52 w 62"/>
                    <a:gd name="T87" fmla="*/ 4 h 47"/>
                    <a:gd name="T88" fmla="*/ 49 w 62"/>
                    <a:gd name="T89" fmla="*/ 3 h 47"/>
                    <a:gd name="T90" fmla="*/ 48 w 62"/>
                    <a:gd name="T91" fmla="*/ 3 h 47"/>
                    <a:gd name="T92" fmla="*/ 47 w 62"/>
                    <a:gd name="T93" fmla="*/ 2 h 47"/>
                    <a:gd name="T94" fmla="*/ 48 w 62"/>
                    <a:gd name="T95" fmla="*/ 1 h 47"/>
                    <a:gd name="T96" fmla="*/ 49 w 62"/>
                    <a:gd name="T97" fmla="*/ 0 h 47"/>
                    <a:gd name="T98" fmla="*/ 61 w 62"/>
                    <a:gd name="T99" fmla="*/ 0 h 47"/>
                    <a:gd name="T100" fmla="*/ 62 w 62"/>
                    <a:gd name="T101" fmla="*/ 1 h 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
                    <a:gd name="T154" fmla="*/ 0 h 47"/>
                    <a:gd name="T155" fmla="*/ 62 w 62"/>
                    <a:gd name="T156" fmla="*/ 47 h 4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 h="47">
                      <a:moveTo>
                        <a:pt x="62" y="1"/>
                      </a:moveTo>
                      <a:cubicBezTo>
                        <a:pt x="62" y="1"/>
                        <a:pt x="62" y="1"/>
                        <a:pt x="62" y="2"/>
                      </a:cubicBezTo>
                      <a:cubicBezTo>
                        <a:pt x="62" y="2"/>
                        <a:pt x="62" y="2"/>
                        <a:pt x="62" y="3"/>
                      </a:cubicBezTo>
                      <a:cubicBezTo>
                        <a:pt x="62" y="3"/>
                        <a:pt x="61" y="3"/>
                        <a:pt x="61" y="3"/>
                      </a:cubicBezTo>
                      <a:cubicBezTo>
                        <a:pt x="59" y="3"/>
                        <a:pt x="58" y="4"/>
                        <a:pt x="58" y="4"/>
                      </a:cubicBezTo>
                      <a:cubicBezTo>
                        <a:pt x="57" y="4"/>
                        <a:pt x="57" y="6"/>
                        <a:pt x="56" y="8"/>
                      </a:cubicBezTo>
                      <a:cubicBezTo>
                        <a:pt x="45" y="46"/>
                        <a:pt x="45" y="46"/>
                        <a:pt x="45" y="46"/>
                      </a:cubicBezTo>
                      <a:cubicBezTo>
                        <a:pt x="45" y="47"/>
                        <a:pt x="44" y="47"/>
                        <a:pt x="43" y="47"/>
                      </a:cubicBezTo>
                      <a:cubicBezTo>
                        <a:pt x="42" y="47"/>
                        <a:pt x="41" y="47"/>
                        <a:pt x="41" y="46"/>
                      </a:cubicBezTo>
                      <a:cubicBezTo>
                        <a:pt x="31" y="17"/>
                        <a:pt x="31" y="17"/>
                        <a:pt x="31" y="17"/>
                      </a:cubicBezTo>
                      <a:cubicBezTo>
                        <a:pt x="23" y="46"/>
                        <a:pt x="23" y="46"/>
                        <a:pt x="23" y="46"/>
                      </a:cubicBezTo>
                      <a:cubicBezTo>
                        <a:pt x="23" y="47"/>
                        <a:pt x="22" y="47"/>
                        <a:pt x="21" y="47"/>
                      </a:cubicBezTo>
                      <a:cubicBezTo>
                        <a:pt x="20" y="47"/>
                        <a:pt x="19" y="47"/>
                        <a:pt x="19" y="46"/>
                      </a:cubicBezTo>
                      <a:cubicBezTo>
                        <a:pt x="6" y="6"/>
                        <a:pt x="6" y="6"/>
                        <a:pt x="6" y="6"/>
                      </a:cubicBezTo>
                      <a:cubicBezTo>
                        <a:pt x="6" y="5"/>
                        <a:pt x="5" y="4"/>
                        <a:pt x="5" y="4"/>
                      </a:cubicBezTo>
                      <a:cubicBezTo>
                        <a:pt x="5" y="4"/>
                        <a:pt x="4" y="3"/>
                        <a:pt x="2" y="3"/>
                      </a:cubicBezTo>
                      <a:cubicBezTo>
                        <a:pt x="1" y="3"/>
                        <a:pt x="1" y="3"/>
                        <a:pt x="1" y="3"/>
                      </a:cubicBezTo>
                      <a:cubicBezTo>
                        <a:pt x="1" y="2"/>
                        <a:pt x="0" y="2"/>
                        <a:pt x="0" y="2"/>
                      </a:cubicBezTo>
                      <a:cubicBezTo>
                        <a:pt x="0" y="1"/>
                        <a:pt x="1" y="1"/>
                        <a:pt x="1" y="1"/>
                      </a:cubicBezTo>
                      <a:cubicBezTo>
                        <a:pt x="1" y="0"/>
                        <a:pt x="1" y="0"/>
                        <a:pt x="2" y="0"/>
                      </a:cubicBezTo>
                      <a:cubicBezTo>
                        <a:pt x="17" y="0"/>
                        <a:pt x="17" y="0"/>
                        <a:pt x="17" y="0"/>
                      </a:cubicBezTo>
                      <a:cubicBezTo>
                        <a:pt x="17" y="0"/>
                        <a:pt x="17" y="0"/>
                        <a:pt x="18" y="1"/>
                      </a:cubicBezTo>
                      <a:cubicBezTo>
                        <a:pt x="18" y="1"/>
                        <a:pt x="18" y="1"/>
                        <a:pt x="18" y="2"/>
                      </a:cubicBezTo>
                      <a:cubicBezTo>
                        <a:pt x="18" y="2"/>
                        <a:pt x="18" y="2"/>
                        <a:pt x="18" y="3"/>
                      </a:cubicBezTo>
                      <a:cubicBezTo>
                        <a:pt x="17" y="3"/>
                        <a:pt x="17" y="3"/>
                        <a:pt x="17" y="3"/>
                      </a:cubicBezTo>
                      <a:cubicBezTo>
                        <a:pt x="15" y="3"/>
                        <a:pt x="14" y="4"/>
                        <a:pt x="14" y="4"/>
                      </a:cubicBezTo>
                      <a:cubicBezTo>
                        <a:pt x="13" y="5"/>
                        <a:pt x="13" y="5"/>
                        <a:pt x="14" y="7"/>
                      </a:cubicBezTo>
                      <a:cubicBezTo>
                        <a:pt x="22" y="33"/>
                        <a:pt x="22" y="33"/>
                        <a:pt x="22" y="33"/>
                      </a:cubicBezTo>
                      <a:cubicBezTo>
                        <a:pt x="29" y="8"/>
                        <a:pt x="29" y="8"/>
                        <a:pt x="29" y="8"/>
                      </a:cubicBezTo>
                      <a:cubicBezTo>
                        <a:pt x="28" y="6"/>
                        <a:pt x="28" y="6"/>
                        <a:pt x="28" y="6"/>
                      </a:cubicBezTo>
                      <a:cubicBezTo>
                        <a:pt x="28" y="5"/>
                        <a:pt x="27" y="4"/>
                        <a:pt x="27" y="4"/>
                      </a:cubicBezTo>
                      <a:cubicBezTo>
                        <a:pt x="26" y="3"/>
                        <a:pt x="25" y="3"/>
                        <a:pt x="24" y="3"/>
                      </a:cubicBezTo>
                      <a:cubicBezTo>
                        <a:pt x="23" y="3"/>
                        <a:pt x="22" y="3"/>
                        <a:pt x="22" y="2"/>
                      </a:cubicBezTo>
                      <a:cubicBezTo>
                        <a:pt x="22" y="1"/>
                        <a:pt x="23" y="0"/>
                        <a:pt x="24" y="0"/>
                      </a:cubicBezTo>
                      <a:cubicBezTo>
                        <a:pt x="40" y="0"/>
                        <a:pt x="40" y="0"/>
                        <a:pt x="40" y="0"/>
                      </a:cubicBezTo>
                      <a:cubicBezTo>
                        <a:pt x="41" y="0"/>
                        <a:pt x="41" y="0"/>
                        <a:pt x="41" y="1"/>
                      </a:cubicBezTo>
                      <a:cubicBezTo>
                        <a:pt x="41" y="1"/>
                        <a:pt x="41" y="1"/>
                        <a:pt x="41" y="2"/>
                      </a:cubicBezTo>
                      <a:cubicBezTo>
                        <a:pt x="41" y="2"/>
                        <a:pt x="41" y="2"/>
                        <a:pt x="41" y="3"/>
                      </a:cubicBezTo>
                      <a:cubicBezTo>
                        <a:pt x="41" y="3"/>
                        <a:pt x="41" y="3"/>
                        <a:pt x="40" y="3"/>
                      </a:cubicBezTo>
                      <a:cubicBezTo>
                        <a:pt x="38" y="3"/>
                        <a:pt x="37" y="4"/>
                        <a:pt x="36" y="4"/>
                      </a:cubicBezTo>
                      <a:cubicBezTo>
                        <a:pt x="36" y="4"/>
                        <a:pt x="36" y="5"/>
                        <a:pt x="36" y="7"/>
                      </a:cubicBezTo>
                      <a:cubicBezTo>
                        <a:pt x="45" y="33"/>
                        <a:pt x="45" y="33"/>
                        <a:pt x="45" y="33"/>
                      </a:cubicBezTo>
                      <a:cubicBezTo>
                        <a:pt x="52" y="7"/>
                        <a:pt x="52" y="7"/>
                        <a:pt x="52" y="7"/>
                      </a:cubicBezTo>
                      <a:cubicBezTo>
                        <a:pt x="52" y="6"/>
                        <a:pt x="52" y="5"/>
                        <a:pt x="52" y="4"/>
                      </a:cubicBezTo>
                      <a:cubicBezTo>
                        <a:pt x="52" y="4"/>
                        <a:pt x="51" y="3"/>
                        <a:pt x="49" y="3"/>
                      </a:cubicBezTo>
                      <a:cubicBezTo>
                        <a:pt x="48" y="3"/>
                        <a:pt x="48" y="3"/>
                        <a:pt x="48" y="3"/>
                      </a:cubicBezTo>
                      <a:cubicBezTo>
                        <a:pt x="47" y="2"/>
                        <a:pt x="47" y="2"/>
                        <a:pt x="47" y="2"/>
                      </a:cubicBezTo>
                      <a:cubicBezTo>
                        <a:pt x="47" y="1"/>
                        <a:pt x="47" y="1"/>
                        <a:pt x="48" y="1"/>
                      </a:cubicBezTo>
                      <a:cubicBezTo>
                        <a:pt x="48" y="0"/>
                        <a:pt x="48" y="0"/>
                        <a:pt x="49" y="0"/>
                      </a:cubicBezTo>
                      <a:cubicBezTo>
                        <a:pt x="61" y="0"/>
                        <a:pt x="61" y="0"/>
                        <a:pt x="61" y="0"/>
                      </a:cubicBezTo>
                      <a:cubicBezTo>
                        <a:pt x="61" y="0"/>
                        <a:pt x="62" y="0"/>
                        <a:pt x="6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28" name="Freeform 89"/>
                <p:cNvSpPr>
                  <a:spLocks noChangeArrowheads="1"/>
                </p:cNvSpPr>
                <p:nvPr/>
              </p:nvSpPr>
              <p:spPr bwMode="auto">
                <a:xfrm>
                  <a:off x="1055687" y="493713"/>
                  <a:ext cx="96838" cy="141288"/>
                </a:xfrm>
                <a:custGeom>
                  <a:avLst/>
                  <a:gdLst>
                    <a:gd name="T0" fmla="*/ 31 w 33"/>
                    <a:gd name="T1" fmla="*/ 25 h 48"/>
                    <a:gd name="T2" fmla="*/ 33 w 33"/>
                    <a:gd name="T3" fmla="*/ 34 h 48"/>
                    <a:gd name="T4" fmla="*/ 29 w 33"/>
                    <a:gd name="T5" fmla="*/ 44 h 48"/>
                    <a:gd name="T6" fmla="*/ 17 w 33"/>
                    <a:gd name="T7" fmla="*/ 48 h 48"/>
                    <a:gd name="T8" fmla="*/ 11 w 33"/>
                    <a:gd name="T9" fmla="*/ 46 h 48"/>
                    <a:gd name="T10" fmla="*/ 5 w 33"/>
                    <a:gd name="T11" fmla="*/ 43 h 48"/>
                    <a:gd name="T12" fmla="*/ 4 w 33"/>
                    <a:gd name="T13" fmla="*/ 46 h 48"/>
                    <a:gd name="T14" fmla="*/ 2 w 33"/>
                    <a:gd name="T15" fmla="*/ 47 h 48"/>
                    <a:gd name="T16" fmla="*/ 0 w 33"/>
                    <a:gd name="T17" fmla="*/ 46 h 48"/>
                    <a:gd name="T18" fmla="*/ 0 w 33"/>
                    <a:gd name="T19" fmla="*/ 30 h 48"/>
                    <a:gd name="T20" fmla="*/ 2 w 33"/>
                    <a:gd name="T21" fmla="*/ 29 h 48"/>
                    <a:gd name="T22" fmla="*/ 4 w 33"/>
                    <a:gd name="T23" fmla="*/ 30 h 48"/>
                    <a:gd name="T24" fmla="*/ 9 w 33"/>
                    <a:gd name="T25" fmla="*/ 40 h 48"/>
                    <a:gd name="T26" fmla="*/ 17 w 33"/>
                    <a:gd name="T27" fmla="*/ 43 h 48"/>
                    <a:gd name="T28" fmla="*/ 25 w 33"/>
                    <a:gd name="T29" fmla="*/ 41 h 48"/>
                    <a:gd name="T30" fmla="*/ 27 w 33"/>
                    <a:gd name="T31" fmla="*/ 36 h 48"/>
                    <a:gd name="T32" fmla="*/ 25 w 33"/>
                    <a:gd name="T33" fmla="*/ 31 h 48"/>
                    <a:gd name="T34" fmla="*/ 17 w 33"/>
                    <a:gd name="T35" fmla="*/ 27 h 48"/>
                    <a:gd name="T36" fmla="*/ 10 w 33"/>
                    <a:gd name="T37" fmla="*/ 25 h 48"/>
                    <a:gd name="T38" fmla="*/ 5 w 33"/>
                    <a:gd name="T39" fmla="*/ 22 h 48"/>
                    <a:gd name="T40" fmla="*/ 2 w 33"/>
                    <a:gd name="T41" fmla="*/ 18 h 48"/>
                    <a:gd name="T42" fmla="*/ 1 w 33"/>
                    <a:gd name="T43" fmla="*/ 13 h 48"/>
                    <a:gd name="T44" fmla="*/ 5 w 33"/>
                    <a:gd name="T45" fmla="*/ 4 h 48"/>
                    <a:gd name="T46" fmla="*/ 15 w 33"/>
                    <a:gd name="T47" fmla="*/ 0 h 48"/>
                    <a:gd name="T48" fmla="*/ 21 w 33"/>
                    <a:gd name="T49" fmla="*/ 1 h 48"/>
                    <a:gd name="T50" fmla="*/ 26 w 33"/>
                    <a:gd name="T51" fmla="*/ 5 h 48"/>
                    <a:gd name="T52" fmla="*/ 28 w 33"/>
                    <a:gd name="T53" fmla="*/ 1 h 48"/>
                    <a:gd name="T54" fmla="*/ 29 w 33"/>
                    <a:gd name="T55" fmla="*/ 0 h 48"/>
                    <a:gd name="T56" fmla="*/ 31 w 33"/>
                    <a:gd name="T57" fmla="*/ 1 h 48"/>
                    <a:gd name="T58" fmla="*/ 31 w 33"/>
                    <a:gd name="T59" fmla="*/ 16 h 48"/>
                    <a:gd name="T60" fmla="*/ 30 w 33"/>
                    <a:gd name="T61" fmla="*/ 17 h 48"/>
                    <a:gd name="T62" fmla="*/ 28 w 33"/>
                    <a:gd name="T63" fmla="*/ 16 h 48"/>
                    <a:gd name="T64" fmla="*/ 22 w 33"/>
                    <a:gd name="T65" fmla="*/ 7 h 48"/>
                    <a:gd name="T66" fmla="*/ 15 w 33"/>
                    <a:gd name="T67" fmla="*/ 4 h 48"/>
                    <a:gd name="T68" fmla="*/ 9 w 33"/>
                    <a:gd name="T69" fmla="*/ 6 h 48"/>
                    <a:gd name="T70" fmla="*/ 7 w 33"/>
                    <a:gd name="T71" fmla="*/ 10 h 48"/>
                    <a:gd name="T72" fmla="*/ 9 w 33"/>
                    <a:gd name="T73" fmla="*/ 15 h 48"/>
                    <a:gd name="T74" fmla="*/ 13 w 33"/>
                    <a:gd name="T75" fmla="*/ 18 h 48"/>
                    <a:gd name="T76" fmla="*/ 23 w 33"/>
                    <a:gd name="T77" fmla="*/ 21 h 48"/>
                    <a:gd name="T78" fmla="*/ 31 w 33"/>
                    <a:gd name="T79" fmla="*/ 25 h 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
                    <a:gd name="T121" fmla="*/ 0 h 48"/>
                    <a:gd name="T122" fmla="*/ 33 w 33"/>
                    <a:gd name="T123" fmla="*/ 48 h 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 h="48">
                      <a:moveTo>
                        <a:pt x="31" y="25"/>
                      </a:moveTo>
                      <a:cubicBezTo>
                        <a:pt x="32" y="28"/>
                        <a:pt x="33" y="31"/>
                        <a:pt x="33" y="34"/>
                      </a:cubicBezTo>
                      <a:cubicBezTo>
                        <a:pt x="33" y="39"/>
                        <a:pt x="32" y="42"/>
                        <a:pt x="29" y="44"/>
                      </a:cubicBezTo>
                      <a:cubicBezTo>
                        <a:pt x="26" y="46"/>
                        <a:pt x="22" y="48"/>
                        <a:pt x="17" y="48"/>
                      </a:cubicBezTo>
                      <a:cubicBezTo>
                        <a:pt x="16" y="48"/>
                        <a:pt x="13" y="47"/>
                        <a:pt x="11" y="46"/>
                      </a:cubicBezTo>
                      <a:cubicBezTo>
                        <a:pt x="9" y="45"/>
                        <a:pt x="7" y="44"/>
                        <a:pt x="5" y="43"/>
                      </a:cubicBezTo>
                      <a:cubicBezTo>
                        <a:pt x="4" y="46"/>
                        <a:pt x="4" y="46"/>
                        <a:pt x="4" y="46"/>
                      </a:cubicBezTo>
                      <a:cubicBezTo>
                        <a:pt x="3" y="47"/>
                        <a:pt x="2" y="47"/>
                        <a:pt x="2" y="47"/>
                      </a:cubicBezTo>
                      <a:cubicBezTo>
                        <a:pt x="1" y="47"/>
                        <a:pt x="0" y="47"/>
                        <a:pt x="0" y="46"/>
                      </a:cubicBezTo>
                      <a:cubicBezTo>
                        <a:pt x="0" y="30"/>
                        <a:pt x="0" y="30"/>
                        <a:pt x="0" y="30"/>
                      </a:cubicBezTo>
                      <a:cubicBezTo>
                        <a:pt x="0" y="30"/>
                        <a:pt x="0" y="29"/>
                        <a:pt x="2" y="29"/>
                      </a:cubicBezTo>
                      <a:cubicBezTo>
                        <a:pt x="3" y="29"/>
                        <a:pt x="3" y="29"/>
                        <a:pt x="4" y="30"/>
                      </a:cubicBezTo>
                      <a:cubicBezTo>
                        <a:pt x="4" y="35"/>
                        <a:pt x="6" y="38"/>
                        <a:pt x="9" y="40"/>
                      </a:cubicBezTo>
                      <a:cubicBezTo>
                        <a:pt x="12" y="42"/>
                        <a:pt x="15" y="43"/>
                        <a:pt x="17" y="43"/>
                      </a:cubicBezTo>
                      <a:cubicBezTo>
                        <a:pt x="21" y="43"/>
                        <a:pt x="23" y="43"/>
                        <a:pt x="25" y="41"/>
                      </a:cubicBezTo>
                      <a:cubicBezTo>
                        <a:pt x="26" y="39"/>
                        <a:pt x="27" y="38"/>
                        <a:pt x="27" y="36"/>
                      </a:cubicBezTo>
                      <a:cubicBezTo>
                        <a:pt x="27" y="34"/>
                        <a:pt x="26" y="32"/>
                        <a:pt x="25" y="31"/>
                      </a:cubicBezTo>
                      <a:cubicBezTo>
                        <a:pt x="24" y="30"/>
                        <a:pt x="21" y="28"/>
                        <a:pt x="17" y="27"/>
                      </a:cubicBezTo>
                      <a:cubicBezTo>
                        <a:pt x="15" y="27"/>
                        <a:pt x="13" y="26"/>
                        <a:pt x="10" y="25"/>
                      </a:cubicBezTo>
                      <a:cubicBezTo>
                        <a:pt x="8" y="24"/>
                        <a:pt x="6" y="23"/>
                        <a:pt x="5" y="22"/>
                      </a:cubicBezTo>
                      <a:cubicBezTo>
                        <a:pt x="4" y="21"/>
                        <a:pt x="3" y="20"/>
                        <a:pt x="2" y="18"/>
                      </a:cubicBezTo>
                      <a:cubicBezTo>
                        <a:pt x="1" y="16"/>
                        <a:pt x="1" y="15"/>
                        <a:pt x="1" y="13"/>
                      </a:cubicBezTo>
                      <a:cubicBezTo>
                        <a:pt x="1" y="9"/>
                        <a:pt x="2" y="6"/>
                        <a:pt x="5" y="4"/>
                      </a:cubicBezTo>
                      <a:cubicBezTo>
                        <a:pt x="7" y="1"/>
                        <a:pt x="10" y="0"/>
                        <a:pt x="15" y="0"/>
                      </a:cubicBezTo>
                      <a:cubicBezTo>
                        <a:pt x="17" y="0"/>
                        <a:pt x="19" y="1"/>
                        <a:pt x="21" y="1"/>
                      </a:cubicBezTo>
                      <a:cubicBezTo>
                        <a:pt x="23" y="2"/>
                        <a:pt x="24" y="3"/>
                        <a:pt x="26" y="5"/>
                      </a:cubicBezTo>
                      <a:cubicBezTo>
                        <a:pt x="28" y="1"/>
                        <a:pt x="28" y="1"/>
                        <a:pt x="28" y="1"/>
                      </a:cubicBezTo>
                      <a:cubicBezTo>
                        <a:pt x="28" y="1"/>
                        <a:pt x="29" y="0"/>
                        <a:pt x="29" y="0"/>
                      </a:cubicBezTo>
                      <a:cubicBezTo>
                        <a:pt x="30" y="0"/>
                        <a:pt x="31" y="1"/>
                        <a:pt x="31" y="1"/>
                      </a:cubicBezTo>
                      <a:cubicBezTo>
                        <a:pt x="31" y="16"/>
                        <a:pt x="31" y="16"/>
                        <a:pt x="31" y="16"/>
                      </a:cubicBezTo>
                      <a:cubicBezTo>
                        <a:pt x="31" y="17"/>
                        <a:pt x="31" y="17"/>
                        <a:pt x="30" y="17"/>
                      </a:cubicBezTo>
                      <a:cubicBezTo>
                        <a:pt x="28" y="17"/>
                        <a:pt x="28" y="17"/>
                        <a:pt x="28" y="16"/>
                      </a:cubicBezTo>
                      <a:cubicBezTo>
                        <a:pt x="27" y="12"/>
                        <a:pt x="25" y="9"/>
                        <a:pt x="22" y="7"/>
                      </a:cubicBezTo>
                      <a:cubicBezTo>
                        <a:pt x="20" y="5"/>
                        <a:pt x="17" y="4"/>
                        <a:pt x="15" y="4"/>
                      </a:cubicBezTo>
                      <a:cubicBezTo>
                        <a:pt x="13" y="4"/>
                        <a:pt x="11" y="5"/>
                        <a:pt x="9" y="6"/>
                      </a:cubicBezTo>
                      <a:cubicBezTo>
                        <a:pt x="8" y="7"/>
                        <a:pt x="7" y="8"/>
                        <a:pt x="7" y="10"/>
                      </a:cubicBezTo>
                      <a:cubicBezTo>
                        <a:pt x="7" y="12"/>
                        <a:pt x="8" y="14"/>
                        <a:pt x="9" y="15"/>
                      </a:cubicBezTo>
                      <a:cubicBezTo>
                        <a:pt x="10" y="16"/>
                        <a:pt x="11" y="17"/>
                        <a:pt x="13" y="18"/>
                      </a:cubicBezTo>
                      <a:cubicBezTo>
                        <a:pt x="23" y="21"/>
                        <a:pt x="23" y="21"/>
                        <a:pt x="23" y="21"/>
                      </a:cubicBezTo>
                      <a:cubicBezTo>
                        <a:pt x="26" y="21"/>
                        <a:pt x="29" y="23"/>
                        <a:pt x="31" y="25"/>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29" name="Freeform 90"/>
                <p:cNvSpPr>
                  <a:spLocks noChangeArrowheads="1"/>
                </p:cNvSpPr>
                <p:nvPr/>
              </p:nvSpPr>
              <p:spPr bwMode="auto">
                <a:xfrm>
                  <a:off x="900112" y="0"/>
                  <a:ext cx="269875" cy="258763"/>
                </a:xfrm>
                <a:custGeom>
                  <a:avLst/>
                  <a:gdLst>
                    <a:gd name="T0" fmla="*/ 16 w 92"/>
                    <a:gd name="T1" fmla="*/ 5 h 88"/>
                    <a:gd name="T2" fmla="*/ 89 w 92"/>
                    <a:gd name="T3" fmla="*/ 78 h 88"/>
                    <a:gd name="T4" fmla="*/ 38 w 92"/>
                    <a:gd name="T5" fmla="*/ 24 h 88"/>
                    <a:gd name="T6" fmla="*/ 87 w 92"/>
                    <a:gd name="T7" fmla="*/ 81 h 88"/>
                    <a:gd name="T8" fmla="*/ 16 w 92"/>
                    <a:gd name="T9" fmla="*/ 5 h 88"/>
                    <a:gd name="T10" fmla="*/ 0 60000 65536"/>
                    <a:gd name="T11" fmla="*/ 0 60000 65536"/>
                    <a:gd name="T12" fmla="*/ 0 60000 65536"/>
                    <a:gd name="T13" fmla="*/ 0 60000 65536"/>
                    <a:gd name="T14" fmla="*/ 0 60000 65536"/>
                    <a:gd name="T15" fmla="*/ 0 w 92"/>
                    <a:gd name="T16" fmla="*/ 0 h 88"/>
                    <a:gd name="T17" fmla="*/ 92 w 92"/>
                    <a:gd name="T18" fmla="*/ 88 h 88"/>
                  </a:gdLst>
                  <a:ahLst/>
                  <a:cxnLst>
                    <a:cxn ang="T10">
                      <a:pos x="T0" y="T1"/>
                    </a:cxn>
                    <a:cxn ang="T11">
                      <a:pos x="T2" y="T3"/>
                    </a:cxn>
                    <a:cxn ang="T12">
                      <a:pos x="T4" y="T5"/>
                    </a:cxn>
                    <a:cxn ang="T13">
                      <a:pos x="T6" y="T7"/>
                    </a:cxn>
                    <a:cxn ang="T14">
                      <a:pos x="T8" y="T9"/>
                    </a:cxn>
                  </a:cxnLst>
                  <a:rect l="T15" t="T16" r="T17" b="T18"/>
                  <a:pathLst>
                    <a:path w="92" h="88">
                      <a:moveTo>
                        <a:pt x="16" y="5"/>
                      </a:moveTo>
                      <a:cubicBezTo>
                        <a:pt x="92" y="0"/>
                        <a:pt x="91" y="64"/>
                        <a:pt x="89" y="78"/>
                      </a:cubicBezTo>
                      <a:cubicBezTo>
                        <a:pt x="78" y="66"/>
                        <a:pt x="62" y="42"/>
                        <a:pt x="38" y="24"/>
                      </a:cubicBezTo>
                      <a:cubicBezTo>
                        <a:pt x="38" y="24"/>
                        <a:pt x="57" y="56"/>
                        <a:pt x="87" y="81"/>
                      </a:cubicBezTo>
                      <a:cubicBezTo>
                        <a:pt x="0" y="88"/>
                        <a:pt x="16" y="5"/>
                        <a:pt x="16" y="5"/>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30" name="Freeform 91"/>
                <p:cNvSpPr>
                  <a:spLocks noChangeArrowheads="1"/>
                </p:cNvSpPr>
                <p:nvPr/>
              </p:nvSpPr>
              <p:spPr bwMode="auto">
                <a:xfrm>
                  <a:off x="1165225" y="44450"/>
                  <a:ext cx="211138" cy="217488"/>
                </a:xfrm>
                <a:custGeom>
                  <a:avLst/>
                  <a:gdLst>
                    <a:gd name="T0" fmla="*/ 40 w 72"/>
                    <a:gd name="T1" fmla="*/ 29 h 74"/>
                    <a:gd name="T2" fmla="*/ 3 w 72"/>
                    <a:gd name="T3" fmla="*/ 60 h 74"/>
                    <a:gd name="T4" fmla="*/ 64 w 72"/>
                    <a:gd name="T5" fmla="*/ 6 h 74"/>
                    <a:gd name="T6" fmla="*/ 6 w 72"/>
                    <a:gd name="T7" fmla="*/ 63 h 74"/>
                    <a:gd name="T8" fmla="*/ 40 w 72"/>
                    <a:gd name="T9" fmla="*/ 29 h 74"/>
                    <a:gd name="T10" fmla="*/ 0 60000 65536"/>
                    <a:gd name="T11" fmla="*/ 0 60000 65536"/>
                    <a:gd name="T12" fmla="*/ 0 60000 65536"/>
                    <a:gd name="T13" fmla="*/ 0 60000 65536"/>
                    <a:gd name="T14" fmla="*/ 0 60000 65536"/>
                    <a:gd name="T15" fmla="*/ 0 w 72"/>
                    <a:gd name="T16" fmla="*/ 0 h 74"/>
                    <a:gd name="T17" fmla="*/ 72 w 72"/>
                    <a:gd name="T18" fmla="*/ 74 h 74"/>
                  </a:gdLst>
                  <a:ahLst/>
                  <a:cxnLst>
                    <a:cxn ang="T10">
                      <a:pos x="T0" y="T1"/>
                    </a:cxn>
                    <a:cxn ang="T11">
                      <a:pos x="T2" y="T3"/>
                    </a:cxn>
                    <a:cxn ang="T12">
                      <a:pos x="T4" y="T5"/>
                    </a:cxn>
                    <a:cxn ang="T13">
                      <a:pos x="T6" y="T7"/>
                    </a:cxn>
                    <a:cxn ang="T14">
                      <a:pos x="T8" y="T9"/>
                    </a:cxn>
                  </a:cxnLst>
                  <a:rect l="T15" t="T16" r="T17" b="T18"/>
                  <a:pathLst>
                    <a:path w="72" h="74">
                      <a:moveTo>
                        <a:pt x="40" y="29"/>
                      </a:moveTo>
                      <a:cubicBezTo>
                        <a:pt x="40" y="29"/>
                        <a:pt x="18" y="42"/>
                        <a:pt x="3" y="60"/>
                      </a:cubicBezTo>
                      <a:cubicBezTo>
                        <a:pt x="1" y="48"/>
                        <a:pt x="0" y="0"/>
                        <a:pt x="64" y="6"/>
                      </a:cubicBezTo>
                      <a:cubicBezTo>
                        <a:pt x="64" y="6"/>
                        <a:pt x="72" y="74"/>
                        <a:pt x="6" y="63"/>
                      </a:cubicBezTo>
                      <a:cubicBezTo>
                        <a:pt x="19" y="53"/>
                        <a:pt x="33" y="35"/>
                        <a:pt x="40" y="2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grpSp>
        </p:grpSp>
      </p:grpSp>
      <p:grpSp>
        <p:nvGrpSpPr>
          <p:cNvPr id="131" name="组合 130"/>
          <p:cNvGrpSpPr/>
          <p:nvPr/>
        </p:nvGrpSpPr>
        <p:grpSpPr>
          <a:xfrm>
            <a:off x="7293270" y="1508548"/>
            <a:ext cx="969180" cy="1996869"/>
            <a:chOff x="5469952" y="1131411"/>
            <a:chExt cx="726885" cy="1497652"/>
          </a:xfrm>
        </p:grpSpPr>
        <p:cxnSp>
          <p:nvCxnSpPr>
            <p:cNvPr id="132" name="直接连接符 90"/>
            <p:cNvCxnSpPr>
              <a:cxnSpLocks noChangeShapeType="1"/>
              <a:stCxn id="152" idx="0"/>
              <a:endCxn id="134" idx="2"/>
            </p:cNvCxnSpPr>
            <p:nvPr/>
          </p:nvCxnSpPr>
          <p:spPr bwMode="auto">
            <a:xfrm flipH="1" flipV="1">
              <a:off x="5833395" y="1858296"/>
              <a:ext cx="476" cy="770767"/>
            </a:xfrm>
            <a:prstGeom prst="line">
              <a:avLst/>
            </a:prstGeom>
            <a:noFill/>
            <a:ln w="9525" cap="flat" cmpd="sng">
              <a:solidFill>
                <a:schemeClr val="bg2"/>
              </a:solidFill>
              <a:prstDash val="sysDash"/>
              <a:bevel/>
            </a:ln>
            <a:extLst>
              <a:ext uri="{909E8E84-426E-40DD-AFC4-6F175D3DCCD1}">
                <a14:hiddenFill xmlns:a14="http://schemas.microsoft.com/office/drawing/2010/main">
                  <a:noFill/>
                </a14:hiddenFill>
              </a:ext>
            </a:extLst>
          </p:spPr>
        </p:cxnSp>
        <p:grpSp>
          <p:nvGrpSpPr>
            <p:cNvPr id="133" name="组合 132"/>
            <p:cNvGrpSpPr/>
            <p:nvPr/>
          </p:nvGrpSpPr>
          <p:grpSpPr>
            <a:xfrm>
              <a:off x="5469952" y="1131411"/>
              <a:ext cx="726885" cy="726885"/>
              <a:chOff x="5469952" y="1131411"/>
              <a:chExt cx="726885" cy="726885"/>
            </a:xfrm>
          </p:grpSpPr>
          <p:sp>
            <p:nvSpPr>
              <p:cNvPr id="134" name="圆角矩形 108"/>
              <p:cNvSpPr>
                <a:spLocks noChangeArrowheads="1"/>
              </p:cNvSpPr>
              <p:nvPr/>
            </p:nvSpPr>
            <p:spPr bwMode="auto">
              <a:xfrm>
                <a:off x="5469952" y="1131411"/>
                <a:ext cx="726885" cy="726885"/>
              </a:xfrm>
              <a:prstGeom prst="roundRect">
                <a:avLst>
                  <a:gd name="adj" fmla="val 12218"/>
                </a:avLst>
              </a:prstGeom>
              <a:solidFill>
                <a:schemeClr val="accent6"/>
              </a:solidFill>
              <a:ln>
                <a:noFill/>
              </a:ln>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grpSp>
            <p:nvGrpSpPr>
              <p:cNvPr id="135" name="组合 86"/>
              <p:cNvGrpSpPr/>
              <p:nvPr/>
            </p:nvGrpSpPr>
            <p:grpSpPr bwMode="auto">
              <a:xfrm>
                <a:off x="5615901" y="1243974"/>
                <a:ext cx="422586" cy="500807"/>
                <a:chOff x="0" y="0"/>
                <a:chExt cx="606425" cy="719138"/>
              </a:xfrm>
            </p:grpSpPr>
            <p:sp>
              <p:nvSpPr>
                <p:cNvPr id="136" name="Freeform 2253"/>
                <p:cNvSpPr>
                  <a:spLocks noEditPoints="1" noChangeArrowheads="1"/>
                </p:cNvSpPr>
                <p:nvPr/>
              </p:nvSpPr>
              <p:spPr bwMode="auto">
                <a:xfrm>
                  <a:off x="360362" y="541338"/>
                  <a:ext cx="246063" cy="174625"/>
                </a:xfrm>
                <a:custGeom>
                  <a:avLst/>
                  <a:gdLst>
                    <a:gd name="T0" fmla="*/ 65 w 130"/>
                    <a:gd name="T1" fmla="*/ 64 h 91"/>
                    <a:gd name="T2" fmla="*/ 92 w 130"/>
                    <a:gd name="T3" fmla="*/ 91 h 91"/>
                    <a:gd name="T4" fmla="*/ 113 w 130"/>
                    <a:gd name="T5" fmla="*/ 91 h 91"/>
                    <a:gd name="T6" fmla="*/ 76 w 130"/>
                    <a:gd name="T7" fmla="*/ 54 h 91"/>
                    <a:gd name="T8" fmla="*/ 130 w 130"/>
                    <a:gd name="T9" fmla="*/ 0 h 91"/>
                    <a:gd name="T10" fmla="*/ 111 w 130"/>
                    <a:gd name="T11" fmla="*/ 0 h 91"/>
                    <a:gd name="T12" fmla="*/ 0 w 130"/>
                    <a:gd name="T13" fmla="*/ 0 h 91"/>
                    <a:gd name="T14" fmla="*/ 54 w 130"/>
                    <a:gd name="T15" fmla="*/ 54 h 91"/>
                    <a:gd name="T16" fmla="*/ 16 w 130"/>
                    <a:gd name="T17" fmla="*/ 91 h 91"/>
                    <a:gd name="T18" fmla="*/ 38 w 130"/>
                    <a:gd name="T19" fmla="*/ 91 h 91"/>
                    <a:gd name="T20" fmla="*/ 65 w 130"/>
                    <a:gd name="T21" fmla="*/ 64 h 91"/>
                    <a:gd name="T22" fmla="*/ 37 w 130"/>
                    <a:gd name="T23" fmla="*/ 15 h 91"/>
                    <a:gd name="T24" fmla="*/ 93 w 130"/>
                    <a:gd name="T25" fmla="*/ 15 h 91"/>
                    <a:gd name="T26" fmla="*/ 65 w 130"/>
                    <a:gd name="T27" fmla="*/ 43 h 91"/>
                    <a:gd name="T28" fmla="*/ 37 w 130"/>
                    <a:gd name="T29" fmla="*/ 15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0"/>
                    <a:gd name="T46" fmla="*/ 0 h 91"/>
                    <a:gd name="T47" fmla="*/ 130 w 130"/>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0" h="91">
                      <a:moveTo>
                        <a:pt x="65" y="64"/>
                      </a:moveTo>
                      <a:cubicBezTo>
                        <a:pt x="74" y="74"/>
                        <a:pt x="84" y="84"/>
                        <a:pt x="92" y="91"/>
                      </a:cubicBezTo>
                      <a:cubicBezTo>
                        <a:pt x="113" y="91"/>
                        <a:pt x="113" y="91"/>
                        <a:pt x="113" y="91"/>
                      </a:cubicBezTo>
                      <a:cubicBezTo>
                        <a:pt x="108" y="86"/>
                        <a:pt x="91" y="70"/>
                        <a:pt x="76" y="54"/>
                      </a:cubicBezTo>
                      <a:cubicBezTo>
                        <a:pt x="96" y="33"/>
                        <a:pt x="130" y="0"/>
                        <a:pt x="130" y="0"/>
                      </a:cubicBezTo>
                      <a:cubicBezTo>
                        <a:pt x="111" y="0"/>
                        <a:pt x="111" y="0"/>
                        <a:pt x="111" y="0"/>
                      </a:cubicBezTo>
                      <a:cubicBezTo>
                        <a:pt x="0" y="0"/>
                        <a:pt x="0" y="0"/>
                        <a:pt x="0" y="0"/>
                      </a:cubicBezTo>
                      <a:cubicBezTo>
                        <a:pt x="0" y="0"/>
                        <a:pt x="34" y="33"/>
                        <a:pt x="54" y="54"/>
                      </a:cubicBezTo>
                      <a:cubicBezTo>
                        <a:pt x="38" y="70"/>
                        <a:pt x="21" y="86"/>
                        <a:pt x="16" y="91"/>
                      </a:cubicBezTo>
                      <a:cubicBezTo>
                        <a:pt x="38" y="91"/>
                        <a:pt x="38" y="91"/>
                        <a:pt x="38" y="91"/>
                      </a:cubicBezTo>
                      <a:cubicBezTo>
                        <a:pt x="45" y="84"/>
                        <a:pt x="55" y="74"/>
                        <a:pt x="65" y="64"/>
                      </a:cubicBezTo>
                      <a:close/>
                      <a:moveTo>
                        <a:pt x="37" y="15"/>
                      </a:moveTo>
                      <a:cubicBezTo>
                        <a:pt x="55" y="15"/>
                        <a:pt x="75" y="15"/>
                        <a:pt x="93" y="15"/>
                      </a:cubicBezTo>
                      <a:cubicBezTo>
                        <a:pt x="86" y="22"/>
                        <a:pt x="78" y="29"/>
                        <a:pt x="65" y="43"/>
                      </a:cubicBezTo>
                      <a:cubicBezTo>
                        <a:pt x="51" y="29"/>
                        <a:pt x="44" y="22"/>
                        <a:pt x="37" y="15"/>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37" name="Oval 2254"/>
                <p:cNvSpPr>
                  <a:spLocks noChangeArrowheads="1"/>
                </p:cNvSpPr>
                <p:nvPr/>
              </p:nvSpPr>
              <p:spPr bwMode="auto">
                <a:xfrm>
                  <a:off x="412750" y="7938"/>
                  <a:ext cx="122238" cy="119063"/>
                </a:xfrm>
                <a:prstGeom prst="ellipse">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38" name="Freeform 2255"/>
                <p:cNvSpPr>
                  <a:spLocks noChangeArrowheads="1"/>
                </p:cNvSpPr>
                <p:nvPr/>
              </p:nvSpPr>
              <p:spPr bwMode="auto">
                <a:xfrm>
                  <a:off x="171450" y="76200"/>
                  <a:ext cx="430213" cy="642938"/>
                </a:xfrm>
                <a:custGeom>
                  <a:avLst/>
                  <a:gdLst>
                    <a:gd name="T0" fmla="*/ 211 w 226"/>
                    <a:gd name="T1" fmla="*/ 98 h 338"/>
                    <a:gd name="T2" fmla="*/ 176 w 226"/>
                    <a:gd name="T3" fmla="*/ 45 h 338"/>
                    <a:gd name="T4" fmla="*/ 129 w 226"/>
                    <a:gd name="T5" fmla="*/ 58 h 338"/>
                    <a:gd name="T6" fmla="*/ 98 w 226"/>
                    <a:gd name="T7" fmla="*/ 74 h 338"/>
                    <a:gd name="T8" fmla="*/ 102 w 226"/>
                    <a:gd name="T9" fmla="*/ 4 h 338"/>
                    <a:gd name="T10" fmla="*/ 81 w 226"/>
                    <a:gd name="T11" fmla="*/ 0 h 338"/>
                    <a:gd name="T12" fmla="*/ 67 w 226"/>
                    <a:gd name="T13" fmla="*/ 64 h 338"/>
                    <a:gd name="T14" fmla="*/ 79 w 226"/>
                    <a:gd name="T15" fmla="*/ 111 h 338"/>
                    <a:gd name="T16" fmla="*/ 134 w 226"/>
                    <a:gd name="T17" fmla="*/ 99 h 338"/>
                    <a:gd name="T18" fmla="*/ 133 w 226"/>
                    <a:gd name="T19" fmla="*/ 148 h 338"/>
                    <a:gd name="T20" fmla="*/ 36 w 226"/>
                    <a:gd name="T21" fmla="*/ 131 h 338"/>
                    <a:gd name="T22" fmla="*/ 31 w 226"/>
                    <a:gd name="T23" fmla="*/ 214 h 338"/>
                    <a:gd name="T24" fmla="*/ 38 w 226"/>
                    <a:gd name="T25" fmla="*/ 214 h 338"/>
                    <a:gd name="T26" fmla="*/ 47 w 226"/>
                    <a:gd name="T27" fmla="*/ 214 h 338"/>
                    <a:gd name="T28" fmla="*/ 56 w 226"/>
                    <a:gd name="T29" fmla="*/ 214 h 338"/>
                    <a:gd name="T30" fmla="*/ 56 w 226"/>
                    <a:gd name="T31" fmla="*/ 213 h 338"/>
                    <a:gd name="T32" fmla="*/ 60 w 226"/>
                    <a:gd name="T33" fmla="*/ 166 h 338"/>
                    <a:gd name="T34" fmla="*/ 90 w 226"/>
                    <a:gd name="T35" fmla="*/ 177 h 338"/>
                    <a:gd name="T36" fmla="*/ 66 w 226"/>
                    <a:gd name="T37" fmla="*/ 188 h 338"/>
                    <a:gd name="T38" fmla="*/ 63 w 226"/>
                    <a:gd name="T39" fmla="*/ 222 h 338"/>
                    <a:gd name="T40" fmla="*/ 36 w 226"/>
                    <a:gd name="T41" fmla="*/ 222 h 338"/>
                    <a:gd name="T42" fmla="*/ 0 w 226"/>
                    <a:gd name="T43" fmla="*/ 328 h 338"/>
                    <a:gd name="T44" fmla="*/ 25 w 226"/>
                    <a:gd name="T45" fmla="*/ 338 h 338"/>
                    <a:gd name="T46" fmla="*/ 82 w 226"/>
                    <a:gd name="T47" fmla="*/ 230 h 338"/>
                    <a:gd name="T48" fmla="*/ 169 w 226"/>
                    <a:gd name="T49" fmla="*/ 216 h 338"/>
                    <a:gd name="T50" fmla="*/ 211 w 226"/>
                    <a:gd name="T51" fmla="*/ 98 h 3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6"/>
                    <a:gd name="T79" fmla="*/ 0 h 338"/>
                    <a:gd name="T80" fmla="*/ 226 w 226"/>
                    <a:gd name="T81" fmla="*/ 338 h 3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6" h="338">
                      <a:moveTo>
                        <a:pt x="211" y="98"/>
                      </a:moveTo>
                      <a:cubicBezTo>
                        <a:pt x="207" y="42"/>
                        <a:pt x="176" y="45"/>
                        <a:pt x="176" y="45"/>
                      </a:cubicBezTo>
                      <a:cubicBezTo>
                        <a:pt x="176" y="45"/>
                        <a:pt x="160" y="41"/>
                        <a:pt x="129" y="58"/>
                      </a:cubicBezTo>
                      <a:cubicBezTo>
                        <a:pt x="98" y="74"/>
                        <a:pt x="98" y="74"/>
                        <a:pt x="98" y="74"/>
                      </a:cubicBezTo>
                      <a:cubicBezTo>
                        <a:pt x="102" y="4"/>
                        <a:pt x="102" y="4"/>
                        <a:pt x="102" y="4"/>
                      </a:cubicBezTo>
                      <a:cubicBezTo>
                        <a:pt x="81" y="0"/>
                        <a:pt x="81" y="0"/>
                        <a:pt x="81" y="0"/>
                      </a:cubicBezTo>
                      <a:cubicBezTo>
                        <a:pt x="81" y="0"/>
                        <a:pt x="72" y="35"/>
                        <a:pt x="67" y="64"/>
                      </a:cubicBezTo>
                      <a:cubicBezTo>
                        <a:pt x="63" y="85"/>
                        <a:pt x="65" y="104"/>
                        <a:pt x="79" y="111"/>
                      </a:cubicBezTo>
                      <a:cubicBezTo>
                        <a:pt x="98" y="122"/>
                        <a:pt x="134" y="99"/>
                        <a:pt x="134" y="99"/>
                      </a:cubicBezTo>
                      <a:cubicBezTo>
                        <a:pt x="133" y="148"/>
                        <a:pt x="133" y="148"/>
                        <a:pt x="133" y="148"/>
                      </a:cubicBezTo>
                      <a:cubicBezTo>
                        <a:pt x="133" y="148"/>
                        <a:pt x="62" y="116"/>
                        <a:pt x="36" y="131"/>
                      </a:cubicBezTo>
                      <a:cubicBezTo>
                        <a:pt x="9" y="147"/>
                        <a:pt x="31" y="214"/>
                        <a:pt x="31" y="214"/>
                      </a:cubicBezTo>
                      <a:cubicBezTo>
                        <a:pt x="33" y="214"/>
                        <a:pt x="36" y="214"/>
                        <a:pt x="38" y="214"/>
                      </a:cubicBezTo>
                      <a:cubicBezTo>
                        <a:pt x="41" y="214"/>
                        <a:pt x="45" y="214"/>
                        <a:pt x="47" y="214"/>
                      </a:cubicBezTo>
                      <a:cubicBezTo>
                        <a:pt x="51" y="214"/>
                        <a:pt x="54" y="214"/>
                        <a:pt x="56" y="214"/>
                      </a:cubicBezTo>
                      <a:cubicBezTo>
                        <a:pt x="56" y="214"/>
                        <a:pt x="56" y="213"/>
                        <a:pt x="56" y="213"/>
                      </a:cubicBezTo>
                      <a:cubicBezTo>
                        <a:pt x="56" y="209"/>
                        <a:pt x="60" y="166"/>
                        <a:pt x="60" y="166"/>
                      </a:cubicBezTo>
                      <a:cubicBezTo>
                        <a:pt x="90" y="177"/>
                        <a:pt x="90" y="177"/>
                        <a:pt x="90" y="177"/>
                      </a:cubicBezTo>
                      <a:cubicBezTo>
                        <a:pt x="66" y="188"/>
                        <a:pt x="66" y="188"/>
                        <a:pt x="66" y="188"/>
                      </a:cubicBezTo>
                      <a:cubicBezTo>
                        <a:pt x="63" y="222"/>
                        <a:pt x="63" y="222"/>
                        <a:pt x="63" y="222"/>
                      </a:cubicBezTo>
                      <a:cubicBezTo>
                        <a:pt x="36" y="222"/>
                        <a:pt x="36" y="222"/>
                        <a:pt x="36" y="222"/>
                      </a:cubicBezTo>
                      <a:cubicBezTo>
                        <a:pt x="0" y="328"/>
                        <a:pt x="0" y="328"/>
                        <a:pt x="0" y="328"/>
                      </a:cubicBezTo>
                      <a:cubicBezTo>
                        <a:pt x="25" y="338"/>
                        <a:pt x="25" y="338"/>
                        <a:pt x="25" y="338"/>
                      </a:cubicBezTo>
                      <a:cubicBezTo>
                        <a:pt x="82" y="230"/>
                        <a:pt x="82" y="230"/>
                        <a:pt x="82" y="230"/>
                      </a:cubicBezTo>
                      <a:cubicBezTo>
                        <a:pt x="169" y="216"/>
                        <a:pt x="169" y="216"/>
                        <a:pt x="169" y="216"/>
                      </a:cubicBezTo>
                      <a:cubicBezTo>
                        <a:pt x="226" y="208"/>
                        <a:pt x="211" y="98"/>
                        <a:pt x="211" y="98"/>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39" name="Freeform 2256"/>
                <p:cNvSpPr>
                  <a:spLocks noChangeArrowheads="1"/>
                </p:cNvSpPr>
                <p:nvPr/>
              </p:nvSpPr>
              <p:spPr bwMode="auto">
                <a:xfrm>
                  <a:off x="150812" y="33338"/>
                  <a:ext cx="149225" cy="138113"/>
                </a:xfrm>
                <a:custGeom>
                  <a:avLst/>
                  <a:gdLst>
                    <a:gd name="T0" fmla="*/ 0 w 94"/>
                    <a:gd name="T1" fmla="*/ 0 h 87"/>
                    <a:gd name="T2" fmla="*/ 0 w 94"/>
                    <a:gd name="T3" fmla="*/ 44 h 87"/>
                    <a:gd name="T4" fmla="*/ 0 w 94"/>
                    <a:gd name="T5" fmla="*/ 87 h 87"/>
                    <a:gd name="T6" fmla="*/ 91 w 94"/>
                    <a:gd name="T7" fmla="*/ 54 h 87"/>
                    <a:gd name="T8" fmla="*/ 94 w 94"/>
                    <a:gd name="T9" fmla="*/ 35 h 87"/>
                    <a:gd name="T10" fmla="*/ 0 w 94"/>
                    <a:gd name="T11" fmla="*/ 0 h 87"/>
                    <a:gd name="T12" fmla="*/ 0 60000 65536"/>
                    <a:gd name="T13" fmla="*/ 0 60000 65536"/>
                    <a:gd name="T14" fmla="*/ 0 60000 65536"/>
                    <a:gd name="T15" fmla="*/ 0 60000 65536"/>
                    <a:gd name="T16" fmla="*/ 0 60000 65536"/>
                    <a:gd name="T17" fmla="*/ 0 60000 65536"/>
                    <a:gd name="T18" fmla="*/ 0 w 94"/>
                    <a:gd name="T19" fmla="*/ 0 h 87"/>
                    <a:gd name="T20" fmla="*/ 94 w 94"/>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4" h="87">
                      <a:moveTo>
                        <a:pt x="0" y="0"/>
                      </a:moveTo>
                      <a:lnTo>
                        <a:pt x="0" y="44"/>
                      </a:lnTo>
                      <a:lnTo>
                        <a:pt x="0" y="87"/>
                      </a:lnTo>
                      <a:lnTo>
                        <a:pt x="91" y="54"/>
                      </a:lnTo>
                      <a:lnTo>
                        <a:pt x="94"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40" name="Freeform 2257"/>
                <p:cNvSpPr>
                  <a:spLocks noChangeArrowheads="1"/>
                </p:cNvSpPr>
                <p:nvPr/>
              </p:nvSpPr>
              <p:spPr bwMode="auto">
                <a:xfrm>
                  <a:off x="9525" y="0"/>
                  <a:ext cx="88900" cy="55563"/>
                </a:xfrm>
                <a:custGeom>
                  <a:avLst/>
                  <a:gdLst>
                    <a:gd name="T0" fmla="*/ 0 w 56"/>
                    <a:gd name="T1" fmla="*/ 8 h 35"/>
                    <a:gd name="T2" fmla="*/ 53 w 56"/>
                    <a:gd name="T3" fmla="*/ 35 h 35"/>
                    <a:gd name="T4" fmla="*/ 56 w 56"/>
                    <a:gd name="T5" fmla="*/ 26 h 35"/>
                    <a:gd name="T6" fmla="*/ 5 w 56"/>
                    <a:gd name="T7" fmla="*/ 0 h 35"/>
                    <a:gd name="T8" fmla="*/ 0 w 56"/>
                    <a:gd name="T9" fmla="*/ 8 h 35"/>
                    <a:gd name="T10" fmla="*/ 0 60000 65536"/>
                    <a:gd name="T11" fmla="*/ 0 60000 65536"/>
                    <a:gd name="T12" fmla="*/ 0 60000 65536"/>
                    <a:gd name="T13" fmla="*/ 0 60000 65536"/>
                    <a:gd name="T14" fmla="*/ 0 60000 65536"/>
                    <a:gd name="T15" fmla="*/ 0 w 56"/>
                    <a:gd name="T16" fmla="*/ 0 h 35"/>
                    <a:gd name="T17" fmla="*/ 56 w 56"/>
                    <a:gd name="T18" fmla="*/ 35 h 35"/>
                  </a:gdLst>
                  <a:ahLst/>
                  <a:cxnLst>
                    <a:cxn ang="T10">
                      <a:pos x="T0" y="T1"/>
                    </a:cxn>
                    <a:cxn ang="T11">
                      <a:pos x="T2" y="T3"/>
                    </a:cxn>
                    <a:cxn ang="T12">
                      <a:pos x="T4" y="T5"/>
                    </a:cxn>
                    <a:cxn ang="T13">
                      <a:pos x="T6" y="T7"/>
                    </a:cxn>
                    <a:cxn ang="T14">
                      <a:pos x="T8" y="T9"/>
                    </a:cxn>
                  </a:cxnLst>
                  <a:rect l="T15" t="T16" r="T17" b="T18"/>
                  <a:pathLst>
                    <a:path w="56" h="35">
                      <a:moveTo>
                        <a:pt x="0" y="8"/>
                      </a:moveTo>
                      <a:lnTo>
                        <a:pt x="53" y="35"/>
                      </a:lnTo>
                      <a:lnTo>
                        <a:pt x="56" y="26"/>
                      </a:lnTo>
                      <a:lnTo>
                        <a:pt x="5" y="0"/>
                      </a:lnTo>
                      <a:lnTo>
                        <a:pt x="0" y="8"/>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41" name="Rectangle 2258"/>
                <p:cNvSpPr>
                  <a:spLocks noChangeArrowheads="1"/>
                </p:cNvSpPr>
                <p:nvPr/>
              </p:nvSpPr>
              <p:spPr bwMode="auto">
                <a:xfrm>
                  <a:off x="0" y="95250"/>
                  <a:ext cx="80963" cy="14288"/>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sp>
              <p:nvSpPr>
                <p:cNvPr id="142" name="Freeform 2259"/>
                <p:cNvSpPr>
                  <a:spLocks noChangeArrowheads="1"/>
                </p:cNvSpPr>
                <p:nvPr/>
              </p:nvSpPr>
              <p:spPr bwMode="auto">
                <a:xfrm>
                  <a:off x="9525" y="150813"/>
                  <a:ext cx="88900" cy="53975"/>
                </a:xfrm>
                <a:custGeom>
                  <a:avLst/>
                  <a:gdLst>
                    <a:gd name="T0" fmla="*/ 0 w 56"/>
                    <a:gd name="T1" fmla="*/ 26 h 34"/>
                    <a:gd name="T2" fmla="*/ 5 w 56"/>
                    <a:gd name="T3" fmla="*/ 34 h 34"/>
                    <a:gd name="T4" fmla="*/ 56 w 56"/>
                    <a:gd name="T5" fmla="*/ 8 h 34"/>
                    <a:gd name="T6" fmla="*/ 53 w 56"/>
                    <a:gd name="T7" fmla="*/ 0 h 34"/>
                    <a:gd name="T8" fmla="*/ 0 w 56"/>
                    <a:gd name="T9" fmla="*/ 26 h 34"/>
                    <a:gd name="T10" fmla="*/ 0 60000 65536"/>
                    <a:gd name="T11" fmla="*/ 0 60000 65536"/>
                    <a:gd name="T12" fmla="*/ 0 60000 65536"/>
                    <a:gd name="T13" fmla="*/ 0 60000 65536"/>
                    <a:gd name="T14" fmla="*/ 0 60000 65536"/>
                    <a:gd name="T15" fmla="*/ 0 w 56"/>
                    <a:gd name="T16" fmla="*/ 0 h 34"/>
                    <a:gd name="T17" fmla="*/ 56 w 56"/>
                    <a:gd name="T18" fmla="*/ 34 h 34"/>
                  </a:gdLst>
                  <a:ahLst/>
                  <a:cxnLst>
                    <a:cxn ang="T10">
                      <a:pos x="T0" y="T1"/>
                    </a:cxn>
                    <a:cxn ang="T11">
                      <a:pos x="T2" y="T3"/>
                    </a:cxn>
                    <a:cxn ang="T12">
                      <a:pos x="T4" y="T5"/>
                    </a:cxn>
                    <a:cxn ang="T13">
                      <a:pos x="T6" y="T7"/>
                    </a:cxn>
                    <a:cxn ang="T14">
                      <a:pos x="T8" y="T9"/>
                    </a:cxn>
                  </a:cxnLst>
                  <a:rect l="T15" t="T16" r="T17" b="T18"/>
                  <a:pathLst>
                    <a:path w="56" h="34">
                      <a:moveTo>
                        <a:pt x="0" y="26"/>
                      </a:moveTo>
                      <a:lnTo>
                        <a:pt x="5" y="34"/>
                      </a:lnTo>
                      <a:lnTo>
                        <a:pt x="56" y="8"/>
                      </a:lnTo>
                      <a:lnTo>
                        <a:pt x="53" y="0"/>
                      </a:lnTo>
                      <a:lnTo>
                        <a:pt x="0" y="26"/>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400">
                    <a:solidFill>
                      <a:srgbClr val="000000"/>
                    </a:solidFill>
                    <a:latin typeface="Calibri" panose="020F0502020204030204" charset="0"/>
                    <a:sym typeface="宋体" panose="02010600030101010101" pitchFamily="2" charset="-122"/>
                  </a:endParaRPr>
                </a:p>
              </p:txBody>
            </p:sp>
          </p:grpSp>
        </p:grpSp>
      </p:grpSp>
      <p:grpSp>
        <p:nvGrpSpPr>
          <p:cNvPr id="143" name="组合 142"/>
          <p:cNvGrpSpPr/>
          <p:nvPr/>
        </p:nvGrpSpPr>
        <p:grpSpPr>
          <a:xfrm>
            <a:off x="1153854" y="3505418"/>
            <a:ext cx="9768117" cy="226396"/>
            <a:chOff x="865390" y="2629063"/>
            <a:chExt cx="7326088" cy="169797"/>
          </a:xfrm>
          <a:solidFill>
            <a:srgbClr val="FF171A"/>
          </a:solidFill>
        </p:grpSpPr>
        <p:sp>
          <p:nvSpPr>
            <p:cNvPr id="144" name="直接连接符 92"/>
            <p:cNvSpPr>
              <a:spLocks noChangeShapeType="1"/>
            </p:cNvSpPr>
            <p:nvPr/>
          </p:nvSpPr>
          <p:spPr bwMode="auto">
            <a:xfrm>
              <a:off x="865390" y="2713961"/>
              <a:ext cx="7326088" cy="954"/>
            </a:xfrm>
            <a:prstGeom prst="line">
              <a:avLst/>
            </a:prstGeom>
            <a:grpFill/>
            <a:ln w="57150" cap="flat" cmpd="sng">
              <a:solidFill>
                <a:schemeClr val="accent5"/>
              </a:solidFill>
              <a:bevel/>
            </a:ln>
          </p:spPr>
          <p:txBody>
            <a:bodyPr/>
            <a:lstStyle/>
            <a:p>
              <a:endParaRPr lang="zh-CN" altLang="en-US" sz="2400"/>
            </a:p>
          </p:txBody>
        </p:sp>
        <p:grpSp>
          <p:nvGrpSpPr>
            <p:cNvPr id="145" name="组合 144"/>
            <p:cNvGrpSpPr/>
            <p:nvPr/>
          </p:nvGrpSpPr>
          <p:grpSpPr>
            <a:xfrm>
              <a:off x="3148116" y="2629063"/>
              <a:ext cx="4071321" cy="169797"/>
              <a:chOff x="3148116" y="2629063"/>
              <a:chExt cx="4071321" cy="169797"/>
            </a:xfrm>
            <a:grpFill/>
          </p:grpSpPr>
          <p:grpSp>
            <p:nvGrpSpPr>
              <p:cNvPr id="146" name="组合 96"/>
              <p:cNvGrpSpPr/>
              <p:nvPr/>
            </p:nvGrpSpPr>
            <p:grpSpPr bwMode="auto">
              <a:xfrm>
                <a:off x="3148116" y="2629063"/>
                <a:ext cx="168843" cy="169797"/>
                <a:chOff x="0" y="0"/>
                <a:chExt cx="281354" cy="281354"/>
              </a:xfrm>
              <a:grpFill/>
            </p:grpSpPr>
            <p:sp>
              <p:nvSpPr>
                <p:cNvPr id="156" name="椭圆 97"/>
                <p:cNvSpPr>
                  <a:spLocks noChangeArrowheads="1"/>
                </p:cNvSpPr>
                <p:nvPr/>
              </p:nvSpPr>
              <p:spPr bwMode="auto">
                <a:xfrm>
                  <a:off x="0" y="0"/>
                  <a:ext cx="281354" cy="281354"/>
                </a:xfrm>
                <a:prstGeom prst="ellipse">
                  <a:avLst/>
                </a:prstGeom>
                <a:grpFill/>
                <a:ln w="57150" cap="flat" cmpd="sng">
                  <a:solidFill>
                    <a:schemeClr val="bg2"/>
                  </a:solidFill>
                  <a:bevel/>
                </a:ln>
              </p:spPr>
              <p:txBody>
                <a:bodyPr lIns="0" tIns="0" rIns="0" bIns="0" anchor="ctr"/>
                <a:lstStyle/>
                <a:p>
                  <a:pPr algn="ctr">
                    <a:lnSpc>
                      <a:spcPct val="120000"/>
                    </a:lnSpc>
                  </a:pPr>
                  <a:endParaRPr lang="zh-CN" altLang="zh-CN" sz="3200">
                    <a:solidFill>
                      <a:srgbClr val="806D3E"/>
                    </a:solidFill>
                    <a:latin typeface="微软雅黑" panose="020B0503020204020204" charset="-122"/>
                    <a:ea typeface="微软雅黑" panose="020B0503020204020204" charset="-122"/>
                    <a:sym typeface="微软雅黑" panose="020B0503020204020204" charset="-122"/>
                  </a:endParaRPr>
                </a:p>
              </p:txBody>
            </p:sp>
            <p:sp>
              <p:nvSpPr>
                <p:cNvPr id="157" name="椭圆 98"/>
                <p:cNvSpPr>
                  <a:spLocks noChangeArrowheads="1"/>
                </p:cNvSpPr>
                <p:nvPr/>
              </p:nvSpPr>
              <p:spPr bwMode="auto">
                <a:xfrm>
                  <a:off x="68677" y="68677"/>
                  <a:ext cx="144000" cy="144000"/>
                </a:xfrm>
                <a:prstGeom prst="ellipse">
                  <a:avLst/>
                </a:prstGeom>
                <a:solidFill>
                  <a:schemeClr val="accent3"/>
                </a:solidFill>
                <a:ln w="12700" cap="flat" cmpd="sng">
                  <a:solidFill>
                    <a:schemeClr val="bg2"/>
                  </a:solidFill>
                  <a:bevel/>
                </a:ln>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grpSp>
          <p:grpSp>
            <p:nvGrpSpPr>
              <p:cNvPr id="147" name="组合 99"/>
              <p:cNvGrpSpPr/>
              <p:nvPr/>
            </p:nvGrpSpPr>
            <p:grpSpPr bwMode="auto">
              <a:xfrm>
                <a:off x="4447352" y="2629063"/>
                <a:ext cx="168843" cy="169797"/>
                <a:chOff x="1" y="0"/>
                <a:chExt cx="281354" cy="281354"/>
              </a:xfrm>
              <a:grpFill/>
            </p:grpSpPr>
            <p:sp>
              <p:nvSpPr>
                <p:cNvPr id="154" name="椭圆 100"/>
                <p:cNvSpPr>
                  <a:spLocks noChangeArrowheads="1"/>
                </p:cNvSpPr>
                <p:nvPr/>
              </p:nvSpPr>
              <p:spPr bwMode="auto">
                <a:xfrm>
                  <a:off x="1" y="0"/>
                  <a:ext cx="281354" cy="281354"/>
                </a:xfrm>
                <a:prstGeom prst="ellipse">
                  <a:avLst/>
                </a:prstGeom>
                <a:solidFill>
                  <a:schemeClr val="accent5"/>
                </a:solidFill>
                <a:ln w="57150" cap="flat" cmpd="sng">
                  <a:solidFill>
                    <a:schemeClr val="bg2"/>
                  </a:solidFill>
                  <a:bevel/>
                </a:ln>
              </p:spPr>
              <p:txBody>
                <a:bodyPr lIns="0" tIns="0" rIns="0" bIns="0" anchor="ctr"/>
                <a:lstStyle/>
                <a:p>
                  <a:pPr algn="ctr">
                    <a:lnSpc>
                      <a:spcPct val="120000"/>
                    </a:lnSpc>
                  </a:pPr>
                  <a:endParaRPr lang="zh-CN" altLang="zh-CN" sz="3200">
                    <a:solidFill>
                      <a:srgbClr val="806D3E"/>
                    </a:solidFill>
                    <a:latin typeface="微软雅黑" panose="020B0503020204020204" charset="-122"/>
                    <a:ea typeface="微软雅黑" panose="020B0503020204020204" charset="-122"/>
                    <a:sym typeface="微软雅黑" panose="020B0503020204020204" charset="-122"/>
                  </a:endParaRPr>
                </a:p>
              </p:txBody>
            </p:sp>
            <p:sp>
              <p:nvSpPr>
                <p:cNvPr id="155" name="椭圆 101"/>
                <p:cNvSpPr>
                  <a:spLocks noChangeArrowheads="1"/>
                </p:cNvSpPr>
                <p:nvPr/>
              </p:nvSpPr>
              <p:spPr bwMode="auto">
                <a:xfrm>
                  <a:off x="68679" y="68678"/>
                  <a:ext cx="144001" cy="144000"/>
                </a:xfrm>
                <a:prstGeom prst="ellipse">
                  <a:avLst/>
                </a:prstGeom>
                <a:solidFill>
                  <a:schemeClr val="accent5"/>
                </a:solidFill>
                <a:ln w="12700" cap="flat" cmpd="sng">
                  <a:solidFill>
                    <a:schemeClr val="bg2"/>
                  </a:solidFill>
                  <a:bevel/>
                </a:ln>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grpSp>
          <p:grpSp>
            <p:nvGrpSpPr>
              <p:cNvPr id="148" name="组合 102"/>
              <p:cNvGrpSpPr/>
              <p:nvPr/>
            </p:nvGrpSpPr>
            <p:grpSpPr bwMode="auto">
              <a:xfrm>
                <a:off x="5749449" y="2629063"/>
                <a:ext cx="168844" cy="169797"/>
                <a:chOff x="0" y="0"/>
                <a:chExt cx="281354" cy="281354"/>
              </a:xfrm>
              <a:grpFill/>
            </p:grpSpPr>
            <p:sp>
              <p:nvSpPr>
                <p:cNvPr id="152" name="椭圆 103"/>
                <p:cNvSpPr>
                  <a:spLocks noChangeArrowheads="1"/>
                </p:cNvSpPr>
                <p:nvPr/>
              </p:nvSpPr>
              <p:spPr bwMode="auto">
                <a:xfrm>
                  <a:off x="0" y="0"/>
                  <a:ext cx="281354" cy="281354"/>
                </a:xfrm>
                <a:prstGeom prst="ellipse">
                  <a:avLst/>
                </a:prstGeom>
                <a:solidFill>
                  <a:schemeClr val="accent6"/>
                </a:solidFill>
                <a:ln w="57150" cap="flat" cmpd="sng">
                  <a:solidFill>
                    <a:schemeClr val="bg2"/>
                  </a:solidFill>
                  <a:bevel/>
                </a:ln>
              </p:spPr>
              <p:txBody>
                <a:bodyPr lIns="0" tIns="0" rIns="0" bIns="0" anchor="ctr"/>
                <a:lstStyle/>
                <a:p>
                  <a:pPr algn="ctr">
                    <a:lnSpc>
                      <a:spcPct val="120000"/>
                    </a:lnSpc>
                  </a:pPr>
                  <a:endParaRPr lang="zh-CN" altLang="zh-CN" sz="3200">
                    <a:solidFill>
                      <a:srgbClr val="806D3E"/>
                    </a:solidFill>
                    <a:latin typeface="微软雅黑" panose="020B0503020204020204" charset="-122"/>
                    <a:ea typeface="微软雅黑" panose="020B0503020204020204" charset="-122"/>
                    <a:sym typeface="微软雅黑" panose="020B0503020204020204" charset="-122"/>
                  </a:endParaRPr>
                </a:p>
              </p:txBody>
            </p:sp>
            <p:sp>
              <p:nvSpPr>
                <p:cNvPr id="153" name="椭圆 104"/>
                <p:cNvSpPr>
                  <a:spLocks noChangeArrowheads="1"/>
                </p:cNvSpPr>
                <p:nvPr/>
              </p:nvSpPr>
              <p:spPr bwMode="auto">
                <a:xfrm>
                  <a:off x="68677" y="68678"/>
                  <a:ext cx="144000" cy="144000"/>
                </a:xfrm>
                <a:prstGeom prst="ellipse">
                  <a:avLst/>
                </a:prstGeom>
                <a:solidFill>
                  <a:schemeClr val="accent6"/>
                </a:solidFill>
                <a:ln w="12700" cap="flat" cmpd="sng">
                  <a:solidFill>
                    <a:schemeClr val="bg2"/>
                  </a:solidFill>
                  <a:bevel/>
                </a:ln>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grpSp>
          <p:grpSp>
            <p:nvGrpSpPr>
              <p:cNvPr id="149" name="组合 105"/>
              <p:cNvGrpSpPr/>
              <p:nvPr/>
            </p:nvGrpSpPr>
            <p:grpSpPr bwMode="auto">
              <a:xfrm>
                <a:off x="7050593" y="2629063"/>
                <a:ext cx="168844" cy="169797"/>
                <a:chOff x="0" y="0"/>
                <a:chExt cx="281354" cy="281354"/>
              </a:xfrm>
              <a:grpFill/>
            </p:grpSpPr>
            <p:sp>
              <p:nvSpPr>
                <p:cNvPr id="150" name="椭圆 106"/>
                <p:cNvSpPr>
                  <a:spLocks noChangeArrowheads="1"/>
                </p:cNvSpPr>
                <p:nvPr/>
              </p:nvSpPr>
              <p:spPr bwMode="auto">
                <a:xfrm>
                  <a:off x="0" y="0"/>
                  <a:ext cx="281354" cy="281354"/>
                </a:xfrm>
                <a:prstGeom prst="ellipse">
                  <a:avLst/>
                </a:prstGeom>
                <a:solidFill>
                  <a:schemeClr val="tx2"/>
                </a:solidFill>
                <a:ln w="57150" cap="flat" cmpd="sng">
                  <a:solidFill>
                    <a:schemeClr val="bg2"/>
                  </a:solidFill>
                  <a:bevel/>
                </a:ln>
              </p:spPr>
              <p:txBody>
                <a:bodyPr lIns="0" tIns="0" rIns="0" bIns="0" anchor="ctr"/>
                <a:lstStyle/>
                <a:p>
                  <a:pPr algn="ctr">
                    <a:lnSpc>
                      <a:spcPct val="120000"/>
                    </a:lnSpc>
                  </a:pPr>
                  <a:endParaRPr lang="zh-CN" altLang="zh-CN" sz="3200">
                    <a:solidFill>
                      <a:srgbClr val="806D3E"/>
                    </a:solidFill>
                    <a:latin typeface="微软雅黑" panose="020B0503020204020204" charset="-122"/>
                    <a:ea typeface="微软雅黑" panose="020B0503020204020204" charset="-122"/>
                    <a:sym typeface="微软雅黑" panose="020B0503020204020204" charset="-122"/>
                  </a:endParaRPr>
                </a:p>
              </p:txBody>
            </p:sp>
            <p:sp>
              <p:nvSpPr>
                <p:cNvPr id="151" name="椭圆 107"/>
                <p:cNvSpPr>
                  <a:spLocks noChangeArrowheads="1"/>
                </p:cNvSpPr>
                <p:nvPr/>
              </p:nvSpPr>
              <p:spPr bwMode="auto">
                <a:xfrm>
                  <a:off x="68858" y="68677"/>
                  <a:ext cx="144000" cy="144000"/>
                </a:xfrm>
                <a:prstGeom prst="ellipse">
                  <a:avLst/>
                </a:prstGeom>
                <a:solidFill>
                  <a:schemeClr val="tx2"/>
                </a:solidFill>
                <a:ln w="12700" cap="flat" cmpd="sng">
                  <a:solidFill>
                    <a:schemeClr val="bg2"/>
                  </a:solidFill>
                  <a:bevel/>
                </a:ln>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grpSp>
        </p:grpSp>
      </p:grpSp>
      <p:grpSp>
        <p:nvGrpSpPr>
          <p:cNvPr id="158" name="组合 157"/>
          <p:cNvGrpSpPr/>
          <p:nvPr/>
        </p:nvGrpSpPr>
        <p:grpSpPr>
          <a:xfrm>
            <a:off x="1854667" y="2873289"/>
            <a:ext cx="1382544" cy="1437236"/>
            <a:chOff x="1391000" y="2154966"/>
            <a:chExt cx="1036908" cy="1077927"/>
          </a:xfrm>
          <a:solidFill>
            <a:srgbClr val="74B34C"/>
          </a:solidFill>
        </p:grpSpPr>
        <p:sp>
          <p:nvSpPr>
            <p:cNvPr id="159" name="椭圆 93"/>
            <p:cNvSpPr>
              <a:spLocks noChangeArrowheads="1"/>
            </p:cNvSpPr>
            <p:nvPr/>
          </p:nvSpPr>
          <p:spPr bwMode="auto">
            <a:xfrm>
              <a:off x="1391000" y="2195984"/>
              <a:ext cx="1036908" cy="1036909"/>
            </a:xfrm>
            <a:prstGeom prst="ellipse">
              <a:avLst/>
            </a:prstGeom>
            <a:solidFill>
              <a:schemeClr val="bg1"/>
            </a:solidFill>
            <a:ln w="57150" cap="flat" cmpd="sng">
              <a:solidFill>
                <a:schemeClr val="accent1"/>
              </a:solidFill>
              <a:bevel/>
            </a:ln>
          </p:spPr>
          <p:txBody>
            <a:bodyPr lIns="0" tIns="0" rIns="0" bIns="0" anchor="ctr"/>
            <a:lstStyle/>
            <a:p>
              <a:pPr algn="ctr"/>
              <a:r>
                <a:rPr lang="zh-CN" altLang="en-US" sz="2400" dirty="0">
                  <a:solidFill>
                    <a:srgbClr val="424242"/>
                  </a:solidFill>
                  <a:latin typeface="微软雅黑" panose="020B0503020204020204" charset="-122"/>
                  <a:ea typeface="微软雅黑" panose="020B0503020204020204" charset="-122"/>
                  <a:sym typeface="微软雅黑" panose="020B0503020204020204" charset="-122"/>
                </a:rPr>
                <a:t>宣传</a:t>
              </a:r>
              <a:endParaRPr lang="en-US" sz="2400" dirty="0">
                <a:solidFill>
                  <a:srgbClr val="424242"/>
                </a:solidFill>
                <a:latin typeface="微软雅黑" panose="020B0503020204020204" charset="-122"/>
                <a:ea typeface="微软雅黑" panose="020B0503020204020204" charset="-122"/>
                <a:sym typeface="微软雅黑" panose="020B0503020204020204" charset="-122"/>
              </a:endParaRPr>
            </a:p>
            <a:p>
              <a:pPr algn="ctr"/>
              <a:r>
                <a:rPr lang="zh-CN" altLang="en-US" sz="2400" dirty="0">
                  <a:solidFill>
                    <a:srgbClr val="424242"/>
                  </a:solidFill>
                  <a:latin typeface="微软雅黑" panose="020B0503020204020204" charset="-122"/>
                  <a:ea typeface="微软雅黑" panose="020B0503020204020204" charset="-122"/>
                  <a:sym typeface="微软雅黑" panose="020B0503020204020204" charset="-122"/>
                </a:rPr>
                <a:t>预热</a:t>
              </a:r>
              <a:endParaRPr lang="zh-CN" altLang="en-US" sz="2400" dirty="0">
                <a:solidFill>
                  <a:srgbClr val="424242"/>
                </a:solidFill>
                <a:latin typeface="微软雅黑" panose="020B0503020204020204" charset="-122"/>
                <a:ea typeface="微软雅黑" panose="020B0503020204020204" charset="-122"/>
                <a:sym typeface="微软雅黑" panose="020B0503020204020204" charset="-122"/>
              </a:endParaRPr>
            </a:p>
          </p:txBody>
        </p:sp>
        <p:sp>
          <p:nvSpPr>
            <p:cNvPr id="160" name="椭圆 94"/>
            <p:cNvSpPr>
              <a:spLocks noChangeArrowheads="1"/>
            </p:cNvSpPr>
            <p:nvPr/>
          </p:nvSpPr>
          <p:spPr bwMode="auto">
            <a:xfrm>
              <a:off x="1494976" y="2154966"/>
              <a:ext cx="246111" cy="245157"/>
            </a:xfrm>
            <a:prstGeom prst="ellipse">
              <a:avLst/>
            </a:prstGeom>
            <a:solidFill>
              <a:schemeClr val="accent3"/>
            </a:solidFill>
            <a:ln>
              <a:noFill/>
            </a:ln>
          </p:spPr>
          <p:txBody>
            <a:bodyPr lIns="0" tIns="0" rIns="0" bIns="0" anchor="ctr"/>
            <a:lstStyle/>
            <a:p>
              <a:pPr algn="ctr"/>
              <a:r>
                <a:rPr lang="en-US" sz="2665" dirty="0">
                  <a:solidFill>
                    <a:srgbClr val="FFFFFF"/>
                  </a:solidFill>
                  <a:latin typeface="Arial Unicode MS" pitchFamily="34" charset="-122"/>
                  <a:ea typeface="Arial Unicode MS" pitchFamily="34" charset="-122"/>
                  <a:cs typeface="Arial Unicode MS" pitchFamily="34" charset="-122"/>
                  <a:sym typeface="Arial Unicode MS" pitchFamily="34" charset="-122"/>
                </a:rPr>
                <a:t>3</a:t>
              </a:r>
              <a:endParaRPr lang="zh-CN" altLang="en-US" sz="2665" dirty="0">
                <a:solidFill>
                  <a:srgbClr val="FFFFFF"/>
                </a:solidFill>
                <a:latin typeface="Arial Unicode MS" pitchFamily="34" charset="-122"/>
                <a:ea typeface="Arial Unicode MS" pitchFamily="34" charset="-122"/>
                <a:cs typeface="Arial Unicode MS" pitchFamily="34" charset="-122"/>
                <a:sym typeface="Arial Unicode MS" pitchFamily="34" charset="-122"/>
              </a:endParaRPr>
            </a:p>
          </p:txBody>
        </p:sp>
      </p:grpSp>
      <p:grpSp>
        <p:nvGrpSpPr>
          <p:cNvPr id="161" name="组合 160"/>
          <p:cNvGrpSpPr/>
          <p:nvPr/>
        </p:nvGrpSpPr>
        <p:grpSpPr>
          <a:xfrm>
            <a:off x="4832162" y="2044015"/>
            <a:ext cx="1935913" cy="891425"/>
            <a:chOff x="3624121" y="1533011"/>
            <a:chExt cx="1451935" cy="668569"/>
          </a:xfrm>
        </p:grpSpPr>
        <p:sp>
          <p:nvSpPr>
            <p:cNvPr id="162" name="矩形 111"/>
            <p:cNvSpPr>
              <a:spLocks noChangeArrowheads="1"/>
            </p:cNvSpPr>
            <p:nvPr/>
          </p:nvSpPr>
          <p:spPr bwMode="auto">
            <a:xfrm>
              <a:off x="3624121" y="1533011"/>
              <a:ext cx="908130" cy="32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spcBef>
                  <a:spcPts val="800"/>
                </a:spcBef>
              </a:pPr>
              <a:r>
                <a:rPr lang="zh-CN" altLang="en-US" sz="1735" dirty="0">
                  <a:solidFill>
                    <a:srgbClr val="424242"/>
                  </a:solidFill>
                  <a:latin typeface="微软雅黑" panose="020B0503020204020204" charset="-122"/>
                  <a:ea typeface="微软雅黑" panose="020B0503020204020204" charset="-122"/>
                  <a:sym typeface="微软雅黑 Light" panose="020B0502040204020203" pitchFamily="2" charset="-122"/>
                </a:rPr>
                <a:t>邮件宣传</a:t>
              </a:r>
              <a:endParaRPr lang="en-US" sz="1735" dirty="0">
                <a:solidFill>
                  <a:srgbClr val="424242"/>
                </a:solidFill>
                <a:latin typeface="微软雅黑" panose="020B0503020204020204" charset="-122"/>
                <a:ea typeface="微软雅黑" panose="020B0503020204020204" charset="-122"/>
                <a:sym typeface="微软雅黑 Light" panose="020B0502040204020203" pitchFamily="2" charset="-122"/>
              </a:endParaRPr>
            </a:p>
          </p:txBody>
        </p:sp>
        <p:sp>
          <p:nvSpPr>
            <p:cNvPr id="163" name="Text Placeholder 2"/>
            <p:cNvSpPr txBox="1"/>
            <p:nvPr/>
          </p:nvSpPr>
          <p:spPr bwMode="auto">
            <a:xfrm>
              <a:off x="3629826" y="1779662"/>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nvGrpSpPr>
          <p:cNvPr id="164" name="组合 163"/>
          <p:cNvGrpSpPr/>
          <p:nvPr/>
        </p:nvGrpSpPr>
        <p:grpSpPr>
          <a:xfrm>
            <a:off x="8300608" y="1474208"/>
            <a:ext cx="1931945" cy="885168"/>
            <a:chOff x="6225455" y="1105656"/>
            <a:chExt cx="1448959" cy="663876"/>
          </a:xfrm>
        </p:grpSpPr>
        <p:sp>
          <p:nvSpPr>
            <p:cNvPr id="165" name="矩形 131"/>
            <p:cNvSpPr>
              <a:spLocks noChangeArrowheads="1"/>
            </p:cNvSpPr>
            <p:nvPr/>
          </p:nvSpPr>
          <p:spPr bwMode="auto">
            <a:xfrm>
              <a:off x="6225455" y="1105656"/>
              <a:ext cx="907175" cy="32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spcBef>
                  <a:spcPts val="800"/>
                </a:spcBef>
              </a:pPr>
              <a:r>
                <a:rPr lang="zh-CN" altLang="en-US" sz="1735" dirty="0">
                  <a:solidFill>
                    <a:srgbClr val="424242"/>
                  </a:solidFill>
                  <a:latin typeface="微软雅黑" panose="020B0503020204020204" charset="-122"/>
                  <a:ea typeface="微软雅黑" panose="020B0503020204020204" charset="-122"/>
                  <a:sym typeface="微软雅黑 Light" panose="020B0502040204020203" pitchFamily="2" charset="-122"/>
                </a:rPr>
                <a:t>海报宣传</a:t>
              </a:r>
              <a:endParaRPr lang="en-US" sz="1735" dirty="0">
                <a:solidFill>
                  <a:srgbClr val="424242"/>
                </a:solidFill>
                <a:latin typeface="微软雅黑" panose="020B0503020204020204" charset="-122"/>
                <a:ea typeface="微软雅黑" panose="020B0503020204020204" charset="-122"/>
                <a:sym typeface="微软雅黑 Light" panose="020B0502040204020203" pitchFamily="2" charset="-122"/>
              </a:endParaRPr>
            </a:p>
          </p:txBody>
        </p:sp>
        <p:sp>
          <p:nvSpPr>
            <p:cNvPr id="166" name="Text Placeholder 2"/>
            <p:cNvSpPr txBox="1"/>
            <p:nvPr/>
          </p:nvSpPr>
          <p:spPr bwMode="auto">
            <a:xfrm>
              <a:off x="6228184" y="1347614"/>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nvGrpSpPr>
          <p:cNvPr id="167" name="组合 166"/>
          <p:cNvGrpSpPr/>
          <p:nvPr/>
        </p:nvGrpSpPr>
        <p:grpSpPr>
          <a:xfrm>
            <a:off x="6561327" y="4624680"/>
            <a:ext cx="1928307" cy="899649"/>
            <a:chOff x="4920995" y="3468510"/>
            <a:chExt cx="1446230" cy="674737"/>
          </a:xfrm>
        </p:grpSpPr>
        <p:sp>
          <p:nvSpPr>
            <p:cNvPr id="168" name="矩形 129"/>
            <p:cNvSpPr>
              <a:spLocks noChangeArrowheads="1"/>
            </p:cNvSpPr>
            <p:nvPr/>
          </p:nvSpPr>
          <p:spPr bwMode="auto">
            <a:xfrm>
              <a:off x="4925264" y="3468510"/>
              <a:ext cx="1304959" cy="32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spcBef>
                  <a:spcPts val="800"/>
                </a:spcBef>
              </a:pPr>
              <a:r>
                <a:rPr lang="zh-CN" altLang="en-US" sz="1735" dirty="0">
                  <a:solidFill>
                    <a:srgbClr val="424242"/>
                  </a:solidFill>
                  <a:latin typeface="微软雅黑" panose="020B0503020204020204" charset="-122"/>
                  <a:ea typeface="微软雅黑" panose="020B0503020204020204" charset="-122"/>
                  <a:sym typeface="微软雅黑 Light" panose="020B0502040204020203" pitchFamily="2" charset="-122"/>
                </a:rPr>
                <a:t>微信公众平台</a:t>
              </a:r>
              <a:endParaRPr lang="en-US" sz="1735" dirty="0">
                <a:solidFill>
                  <a:srgbClr val="424242"/>
                </a:solidFill>
                <a:latin typeface="微软雅黑" panose="020B0503020204020204" charset="-122"/>
                <a:ea typeface="微软雅黑" panose="020B0503020204020204" charset="-122"/>
                <a:sym typeface="微软雅黑 Light" panose="020B0502040204020203" pitchFamily="2" charset="-122"/>
              </a:endParaRPr>
            </a:p>
          </p:txBody>
        </p:sp>
        <p:sp>
          <p:nvSpPr>
            <p:cNvPr id="169" name="Text Placeholder 2"/>
            <p:cNvSpPr txBox="1"/>
            <p:nvPr/>
          </p:nvSpPr>
          <p:spPr bwMode="auto">
            <a:xfrm>
              <a:off x="4920995" y="3721329"/>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nvGrpSpPr>
          <p:cNvPr id="170" name="组合 169"/>
          <p:cNvGrpSpPr/>
          <p:nvPr/>
        </p:nvGrpSpPr>
        <p:grpSpPr>
          <a:xfrm>
            <a:off x="8558799" y="5204664"/>
            <a:ext cx="2363172" cy="816625"/>
            <a:chOff x="6419099" y="3903497"/>
            <a:chExt cx="1772379" cy="612469"/>
          </a:xfrm>
        </p:grpSpPr>
        <p:sp>
          <p:nvSpPr>
            <p:cNvPr id="171" name="矩形 128"/>
            <p:cNvSpPr>
              <a:spLocks noChangeArrowheads="1"/>
            </p:cNvSpPr>
            <p:nvPr/>
          </p:nvSpPr>
          <p:spPr bwMode="auto">
            <a:xfrm>
              <a:off x="6419099" y="3903497"/>
              <a:ext cx="1475711" cy="29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2000"/>
                </a:lnSpc>
              </a:pPr>
              <a:r>
                <a:rPr lang="zh-CN" altLang="en-US" sz="1735" dirty="0">
                  <a:solidFill>
                    <a:srgbClr val="424242"/>
                  </a:solidFill>
                  <a:latin typeface="微软雅黑" panose="020B0503020204020204" charset="-122"/>
                  <a:ea typeface="微软雅黑" panose="020B0503020204020204" charset="-122"/>
                  <a:sym typeface="微软雅黑 Light" panose="020B0502040204020203" pitchFamily="2" charset="-122"/>
                </a:rPr>
                <a:t>内刊宣传</a:t>
              </a:r>
              <a:endParaRPr lang="en-US" sz="1735" dirty="0">
                <a:solidFill>
                  <a:srgbClr val="424242"/>
                </a:solidFill>
                <a:latin typeface="微软雅黑" panose="020B0503020204020204" charset="-122"/>
                <a:ea typeface="微软雅黑" panose="020B0503020204020204" charset="-122"/>
                <a:sym typeface="微软雅黑 Light" panose="020B0502040204020203" pitchFamily="2" charset="-122"/>
              </a:endParaRPr>
            </a:p>
          </p:txBody>
        </p:sp>
        <p:sp>
          <p:nvSpPr>
            <p:cNvPr id="172" name="Text Placeholder 2"/>
            <p:cNvSpPr txBox="1"/>
            <p:nvPr/>
          </p:nvSpPr>
          <p:spPr bwMode="auto">
            <a:xfrm>
              <a:off x="6745248" y="4094048"/>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58"/>
                                        </p:tgtEl>
                                        <p:attrNameLst>
                                          <p:attrName>style.visibility</p:attrName>
                                        </p:attrNameLst>
                                      </p:cBhvr>
                                      <p:to>
                                        <p:strVal val="visible"/>
                                      </p:to>
                                    </p:set>
                                    <p:anim calcmode="lin" valueType="num">
                                      <p:cBhvr>
                                        <p:cTn id="7" dur="500" fill="hold"/>
                                        <p:tgtEl>
                                          <p:spTgt spid="158"/>
                                        </p:tgtEl>
                                        <p:attrNameLst>
                                          <p:attrName>ppt_w</p:attrName>
                                        </p:attrNameLst>
                                      </p:cBhvr>
                                      <p:tavLst>
                                        <p:tav tm="0">
                                          <p:val>
                                            <p:fltVal val="0"/>
                                          </p:val>
                                        </p:tav>
                                        <p:tav tm="100000">
                                          <p:val>
                                            <p:strVal val="#ppt_w"/>
                                          </p:val>
                                        </p:tav>
                                      </p:tavLst>
                                    </p:anim>
                                    <p:anim calcmode="lin" valueType="num">
                                      <p:cBhvr>
                                        <p:cTn id="8" dur="500" fill="hold"/>
                                        <p:tgtEl>
                                          <p:spTgt spid="15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barn(inVertical)">
                                      <p:cBhvr>
                                        <p:cTn id="12" dur="500"/>
                                        <p:tgtEl>
                                          <p:spTgt spid="14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wipe(down)">
                                      <p:cBhvr>
                                        <p:cTn id="16" dur="500"/>
                                        <p:tgtEl>
                                          <p:spTgt spid="99"/>
                                        </p:tgtEl>
                                      </p:cBhvr>
                                    </p:animEffect>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161"/>
                                        </p:tgtEl>
                                        <p:attrNameLst>
                                          <p:attrName>style.visibility</p:attrName>
                                        </p:attrNameLst>
                                      </p:cBhvr>
                                      <p:to>
                                        <p:strVal val="visible"/>
                                      </p:to>
                                    </p:set>
                                    <p:anim calcmode="lin" valueType="num">
                                      <p:cBhvr additive="base">
                                        <p:cTn id="20" dur="500"/>
                                        <p:tgtEl>
                                          <p:spTgt spid="161"/>
                                        </p:tgtEl>
                                        <p:attrNameLst>
                                          <p:attrName>ppt_x</p:attrName>
                                        </p:attrNameLst>
                                      </p:cBhvr>
                                      <p:tavLst>
                                        <p:tav tm="0">
                                          <p:val>
                                            <p:strVal val="#ppt_x-#ppt_w*1.125000"/>
                                          </p:val>
                                        </p:tav>
                                        <p:tav tm="100000">
                                          <p:val>
                                            <p:strVal val="#ppt_x"/>
                                          </p:val>
                                        </p:tav>
                                      </p:tavLst>
                                    </p:anim>
                                    <p:animEffect transition="in" filter="wipe(right)">
                                      <p:cBhvr>
                                        <p:cTn id="21" dur="500"/>
                                        <p:tgtEl>
                                          <p:spTgt spid="161"/>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up)">
                                      <p:cBhvr>
                                        <p:cTn id="25" dur="500"/>
                                        <p:tgtEl>
                                          <p:spTgt spid="91"/>
                                        </p:tgtEl>
                                      </p:cBhvr>
                                    </p:animEffect>
                                  </p:childTnLst>
                                </p:cTn>
                              </p:par>
                            </p:childTnLst>
                          </p:cTn>
                        </p:par>
                        <p:par>
                          <p:cTn id="26" fill="hold">
                            <p:stCondLst>
                              <p:cond delay="2500"/>
                            </p:stCondLst>
                            <p:childTnLst>
                              <p:par>
                                <p:cTn id="27" presetID="12" presetClass="entr" presetSubtype="8" fill="hold" nodeType="afterEffect">
                                  <p:stCondLst>
                                    <p:cond delay="0"/>
                                  </p:stCondLst>
                                  <p:childTnLst>
                                    <p:set>
                                      <p:cBhvr>
                                        <p:cTn id="28" dur="1" fill="hold">
                                          <p:stCondLst>
                                            <p:cond delay="0"/>
                                          </p:stCondLst>
                                        </p:cTn>
                                        <p:tgtEl>
                                          <p:spTgt spid="167"/>
                                        </p:tgtEl>
                                        <p:attrNameLst>
                                          <p:attrName>style.visibility</p:attrName>
                                        </p:attrNameLst>
                                      </p:cBhvr>
                                      <p:to>
                                        <p:strVal val="visible"/>
                                      </p:to>
                                    </p:set>
                                    <p:anim calcmode="lin" valueType="num">
                                      <p:cBhvr additive="base">
                                        <p:cTn id="29" dur="500"/>
                                        <p:tgtEl>
                                          <p:spTgt spid="167"/>
                                        </p:tgtEl>
                                        <p:attrNameLst>
                                          <p:attrName>ppt_x</p:attrName>
                                        </p:attrNameLst>
                                      </p:cBhvr>
                                      <p:tavLst>
                                        <p:tav tm="0">
                                          <p:val>
                                            <p:strVal val="#ppt_x-#ppt_w*1.125000"/>
                                          </p:val>
                                        </p:tav>
                                        <p:tav tm="100000">
                                          <p:val>
                                            <p:strVal val="#ppt_x"/>
                                          </p:val>
                                        </p:tav>
                                      </p:tavLst>
                                    </p:anim>
                                    <p:animEffect transition="in" filter="wipe(right)">
                                      <p:cBhvr>
                                        <p:cTn id="30" dur="500"/>
                                        <p:tgtEl>
                                          <p:spTgt spid="167"/>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wipe(down)">
                                      <p:cBhvr>
                                        <p:cTn id="34" dur="500"/>
                                        <p:tgtEl>
                                          <p:spTgt spid="131"/>
                                        </p:tgtEl>
                                      </p:cBhvr>
                                    </p:animEffect>
                                  </p:childTnLst>
                                </p:cTn>
                              </p:par>
                            </p:childTnLst>
                          </p:cTn>
                        </p:par>
                        <p:par>
                          <p:cTn id="35" fill="hold">
                            <p:stCondLst>
                              <p:cond delay="3500"/>
                            </p:stCondLst>
                            <p:childTnLst>
                              <p:par>
                                <p:cTn id="36" presetID="12" presetClass="entr" presetSubtype="8" fill="hold" nodeType="afterEffect">
                                  <p:stCondLst>
                                    <p:cond delay="0"/>
                                  </p:stCondLst>
                                  <p:childTnLst>
                                    <p:set>
                                      <p:cBhvr>
                                        <p:cTn id="37" dur="1" fill="hold">
                                          <p:stCondLst>
                                            <p:cond delay="0"/>
                                          </p:stCondLst>
                                        </p:cTn>
                                        <p:tgtEl>
                                          <p:spTgt spid="164"/>
                                        </p:tgtEl>
                                        <p:attrNameLst>
                                          <p:attrName>style.visibility</p:attrName>
                                        </p:attrNameLst>
                                      </p:cBhvr>
                                      <p:to>
                                        <p:strVal val="visible"/>
                                      </p:to>
                                    </p:set>
                                    <p:anim calcmode="lin" valueType="num">
                                      <p:cBhvr additive="base">
                                        <p:cTn id="38" dur="500"/>
                                        <p:tgtEl>
                                          <p:spTgt spid="164"/>
                                        </p:tgtEl>
                                        <p:attrNameLst>
                                          <p:attrName>ppt_x</p:attrName>
                                        </p:attrNameLst>
                                      </p:cBhvr>
                                      <p:tavLst>
                                        <p:tav tm="0">
                                          <p:val>
                                            <p:strVal val="#ppt_x-#ppt_w*1.125000"/>
                                          </p:val>
                                        </p:tav>
                                        <p:tav tm="100000">
                                          <p:val>
                                            <p:strVal val="#ppt_x"/>
                                          </p:val>
                                        </p:tav>
                                      </p:tavLst>
                                    </p:anim>
                                    <p:animEffect transition="in" filter="wipe(right)">
                                      <p:cBhvr>
                                        <p:cTn id="39" dur="500"/>
                                        <p:tgtEl>
                                          <p:spTgt spid="164"/>
                                        </p:tgtEl>
                                      </p:cBhvr>
                                    </p:animEffect>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wipe(up)">
                                      <p:cBhvr>
                                        <p:cTn id="43" dur="500"/>
                                        <p:tgtEl>
                                          <p:spTgt spid="110"/>
                                        </p:tgtEl>
                                      </p:cBhvr>
                                    </p:animEffect>
                                  </p:childTnLst>
                                </p:cTn>
                              </p:par>
                            </p:childTnLst>
                          </p:cTn>
                        </p:par>
                        <p:par>
                          <p:cTn id="44" fill="hold">
                            <p:stCondLst>
                              <p:cond delay="4500"/>
                            </p:stCondLst>
                            <p:childTnLst>
                              <p:par>
                                <p:cTn id="45" presetID="12" presetClass="entr" presetSubtype="8" fill="hold" nodeType="afterEffect">
                                  <p:stCondLst>
                                    <p:cond delay="0"/>
                                  </p:stCondLst>
                                  <p:childTnLst>
                                    <p:set>
                                      <p:cBhvr>
                                        <p:cTn id="46" dur="1" fill="hold">
                                          <p:stCondLst>
                                            <p:cond delay="0"/>
                                          </p:stCondLst>
                                        </p:cTn>
                                        <p:tgtEl>
                                          <p:spTgt spid="170"/>
                                        </p:tgtEl>
                                        <p:attrNameLst>
                                          <p:attrName>style.visibility</p:attrName>
                                        </p:attrNameLst>
                                      </p:cBhvr>
                                      <p:to>
                                        <p:strVal val="visible"/>
                                      </p:to>
                                    </p:set>
                                    <p:anim calcmode="lin" valueType="num">
                                      <p:cBhvr additive="base">
                                        <p:cTn id="47" dur="500"/>
                                        <p:tgtEl>
                                          <p:spTgt spid="170"/>
                                        </p:tgtEl>
                                        <p:attrNameLst>
                                          <p:attrName>ppt_x</p:attrName>
                                        </p:attrNameLst>
                                      </p:cBhvr>
                                      <p:tavLst>
                                        <p:tav tm="0">
                                          <p:val>
                                            <p:strVal val="#ppt_x-#ppt_w*1.125000"/>
                                          </p:val>
                                        </p:tav>
                                        <p:tav tm="100000">
                                          <p:val>
                                            <p:strVal val="#ppt_x"/>
                                          </p:val>
                                        </p:tav>
                                      </p:tavLst>
                                    </p:anim>
                                    <p:animEffect transition="in" filter="wipe(right)">
                                      <p:cBhvr>
                                        <p:cTn id="48"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肆</a:t>
            </a:r>
            <a:endParaRPr lang="zh-CN" altLang="en-US">
              <a:latin typeface="华文行楷" panose="02010800040101010101" charset="-122"/>
              <a:ea typeface="华文行楷" panose="02010800040101010101" charset="-122"/>
            </a:endParaRPr>
          </a:p>
        </p:txBody>
      </p:sp>
      <p:sp>
        <p:nvSpPr>
          <p:cNvPr id="39" name="文本框 38"/>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grpSp>
        <p:nvGrpSpPr>
          <p:cNvPr id="60" name="青框"/>
          <p:cNvGrpSpPr/>
          <p:nvPr/>
        </p:nvGrpSpPr>
        <p:grpSpPr>
          <a:xfrm>
            <a:off x="1785526" y="1988840"/>
            <a:ext cx="1842037" cy="2440933"/>
            <a:chOff x="1305368" y="1458186"/>
            <a:chExt cx="1489342" cy="1973568"/>
          </a:xfrm>
        </p:grpSpPr>
        <p:cxnSp>
          <p:nvCxnSpPr>
            <p:cNvPr id="61" name="直接箭头连接符 60"/>
            <p:cNvCxnSpPr/>
            <p:nvPr/>
          </p:nvCxnSpPr>
          <p:spPr bwMode="auto">
            <a:xfrm rot="5400000">
              <a:off x="1575295" y="2949424"/>
              <a:ext cx="963394" cy="1265"/>
            </a:xfrm>
            <a:prstGeom prst="straightConnector1">
              <a:avLst/>
            </a:prstGeom>
            <a:ln>
              <a:solidFill>
                <a:schemeClr val="bg2"/>
              </a:solidFill>
              <a:tailEnd type="oval"/>
            </a:ln>
          </p:spPr>
          <p:style>
            <a:lnRef idx="2">
              <a:schemeClr val="accent2"/>
            </a:lnRef>
            <a:fillRef idx="0">
              <a:schemeClr val="accent2"/>
            </a:fillRef>
            <a:effectRef idx="1">
              <a:schemeClr val="accent2"/>
            </a:effectRef>
            <a:fontRef idx="minor">
              <a:schemeClr val="tx1"/>
            </a:fontRef>
          </p:style>
        </p:cxnSp>
        <p:sp>
          <p:nvSpPr>
            <p:cNvPr id="62" name="圆角矩形 61"/>
            <p:cNvSpPr/>
            <p:nvPr/>
          </p:nvSpPr>
          <p:spPr bwMode="auto">
            <a:xfrm rot="18900000">
              <a:off x="1305368" y="1458186"/>
              <a:ext cx="1489342" cy="1240274"/>
            </a:xfrm>
            <a:prstGeom prst="roundRect">
              <a:avLst/>
            </a:prstGeom>
            <a:solidFill>
              <a:schemeClr val="accent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a:solidFill>
                  <a:schemeClr val="tx1"/>
                </a:solidFill>
                <a:latin typeface="微软雅黑" panose="020B0503020204020204" charset="-122"/>
                <a:ea typeface="微软雅黑" panose="020B0503020204020204" charset="-122"/>
              </a:endParaRPr>
            </a:p>
          </p:txBody>
        </p:sp>
        <p:sp>
          <p:nvSpPr>
            <p:cNvPr id="63" name="圆角矩形 62"/>
            <p:cNvSpPr/>
            <p:nvPr/>
          </p:nvSpPr>
          <p:spPr bwMode="auto">
            <a:xfrm rot="18900000">
              <a:off x="1431796" y="1564387"/>
              <a:ext cx="1236483" cy="1027873"/>
            </a:xfrm>
            <a:prstGeom prst="roundRect">
              <a:avLst/>
            </a:prstGeom>
            <a:solidFill>
              <a:schemeClr val="accent1"/>
            </a:solidFill>
            <a:ln w="508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a:solidFill>
                  <a:schemeClr val="tx1"/>
                </a:solidFill>
                <a:latin typeface="微软雅黑" panose="020B0503020204020204" charset="-122"/>
                <a:ea typeface="微软雅黑" panose="020B0503020204020204" charset="-122"/>
              </a:endParaRPr>
            </a:p>
          </p:txBody>
        </p:sp>
        <p:sp>
          <p:nvSpPr>
            <p:cNvPr id="64" name="Rectangle 23"/>
            <p:cNvSpPr>
              <a:spLocks noChangeArrowheads="1"/>
            </p:cNvSpPr>
            <p:nvPr/>
          </p:nvSpPr>
          <p:spPr bwMode="auto">
            <a:xfrm>
              <a:off x="1536162" y="1832677"/>
              <a:ext cx="1042925" cy="331789"/>
            </a:xfrm>
            <a:prstGeom prst="rect">
              <a:avLst/>
            </a:prstGeom>
            <a:noFill/>
            <a:ln>
              <a:noFill/>
            </a:ln>
            <a:effectLst/>
          </p:spPr>
          <p:txBody>
            <a:bodyPr wrap="square" lIns="121851" tIns="60924" rIns="121851" bIns="60924">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865" b="1" dirty="0">
                  <a:solidFill>
                    <a:schemeClr val="bg1"/>
                  </a:solidFill>
                  <a:latin typeface="黑体" panose="02010609060101010101" pitchFamily="49" charset="-122"/>
                  <a:ea typeface="黑体" panose="02010609060101010101" pitchFamily="49" charset="-122"/>
                </a:rPr>
                <a:t>添加标题</a:t>
              </a:r>
              <a:endParaRPr lang="en-US" altLang="zh-CN" sz="1865" b="1" dirty="0">
                <a:solidFill>
                  <a:schemeClr val="bg1"/>
                </a:solidFill>
                <a:latin typeface="黑体" panose="02010609060101010101" pitchFamily="49" charset="-122"/>
                <a:ea typeface="黑体" panose="02010609060101010101" pitchFamily="49" charset="-122"/>
              </a:endParaRPr>
            </a:p>
          </p:txBody>
        </p:sp>
      </p:grpSp>
      <p:grpSp>
        <p:nvGrpSpPr>
          <p:cNvPr id="65" name="绿框"/>
          <p:cNvGrpSpPr/>
          <p:nvPr/>
        </p:nvGrpSpPr>
        <p:grpSpPr>
          <a:xfrm>
            <a:off x="3493891" y="1988840"/>
            <a:ext cx="1842037" cy="2440933"/>
            <a:chOff x="1305368" y="1458186"/>
            <a:chExt cx="1489342" cy="1973568"/>
          </a:xfrm>
        </p:grpSpPr>
        <p:cxnSp>
          <p:nvCxnSpPr>
            <p:cNvPr id="66" name="直接箭头连接符 65"/>
            <p:cNvCxnSpPr/>
            <p:nvPr/>
          </p:nvCxnSpPr>
          <p:spPr bwMode="auto">
            <a:xfrm rot="5400000">
              <a:off x="1575295" y="2949424"/>
              <a:ext cx="963394" cy="1265"/>
            </a:xfrm>
            <a:prstGeom prst="straightConnector1">
              <a:avLst/>
            </a:prstGeom>
            <a:ln>
              <a:solidFill>
                <a:schemeClr val="bg2"/>
              </a:solidFill>
              <a:tailEnd type="oval"/>
            </a:ln>
          </p:spPr>
          <p:style>
            <a:lnRef idx="2">
              <a:schemeClr val="accent2"/>
            </a:lnRef>
            <a:fillRef idx="0">
              <a:schemeClr val="accent2"/>
            </a:fillRef>
            <a:effectRef idx="1">
              <a:schemeClr val="accent2"/>
            </a:effectRef>
            <a:fontRef idx="minor">
              <a:schemeClr val="tx1"/>
            </a:fontRef>
          </p:style>
        </p:cxnSp>
        <p:sp>
          <p:nvSpPr>
            <p:cNvPr id="67" name="圆角矩形 66"/>
            <p:cNvSpPr/>
            <p:nvPr/>
          </p:nvSpPr>
          <p:spPr bwMode="auto">
            <a:xfrm rot="18900000">
              <a:off x="1305368" y="1458186"/>
              <a:ext cx="1489342" cy="1240274"/>
            </a:xfrm>
            <a:prstGeom prst="roundRect">
              <a:avLst/>
            </a:prstGeom>
            <a:solidFill>
              <a:schemeClr val="accent5"/>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a:solidFill>
                  <a:schemeClr val="tx1"/>
                </a:solidFill>
                <a:latin typeface="微软雅黑" panose="020B0503020204020204" charset="-122"/>
                <a:ea typeface="微软雅黑" panose="020B0503020204020204" charset="-122"/>
              </a:endParaRPr>
            </a:p>
          </p:txBody>
        </p:sp>
        <p:sp>
          <p:nvSpPr>
            <p:cNvPr id="68" name="圆角矩形 67"/>
            <p:cNvSpPr/>
            <p:nvPr/>
          </p:nvSpPr>
          <p:spPr bwMode="auto">
            <a:xfrm rot="18900000">
              <a:off x="1431796" y="1564387"/>
              <a:ext cx="1236483" cy="1027873"/>
            </a:xfrm>
            <a:prstGeom prst="roundRect">
              <a:avLst/>
            </a:prstGeom>
            <a:solidFill>
              <a:schemeClr val="accent5"/>
            </a:solidFill>
            <a:ln w="508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a:solidFill>
                  <a:schemeClr val="tx1"/>
                </a:solidFill>
                <a:latin typeface="微软雅黑" panose="020B0503020204020204" charset="-122"/>
                <a:ea typeface="微软雅黑" panose="020B0503020204020204" charset="-122"/>
              </a:endParaRPr>
            </a:p>
          </p:txBody>
        </p:sp>
        <p:sp>
          <p:nvSpPr>
            <p:cNvPr id="69" name="Rectangle 23"/>
            <p:cNvSpPr>
              <a:spLocks noChangeArrowheads="1"/>
            </p:cNvSpPr>
            <p:nvPr/>
          </p:nvSpPr>
          <p:spPr bwMode="auto">
            <a:xfrm>
              <a:off x="1536162" y="1832677"/>
              <a:ext cx="1042925" cy="331789"/>
            </a:xfrm>
            <a:prstGeom prst="rect">
              <a:avLst/>
            </a:prstGeom>
            <a:noFill/>
            <a:ln>
              <a:noFill/>
            </a:ln>
            <a:effectLst/>
          </p:spPr>
          <p:txBody>
            <a:bodyPr wrap="square" lIns="121851" tIns="60924" rIns="121851" bIns="60924">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865" b="1" dirty="0">
                  <a:solidFill>
                    <a:schemeClr val="bg1"/>
                  </a:solidFill>
                  <a:latin typeface="黑体" panose="02010609060101010101" pitchFamily="49" charset="-122"/>
                  <a:ea typeface="黑体" panose="02010609060101010101" pitchFamily="49" charset="-122"/>
                </a:rPr>
                <a:t>添加标题</a:t>
              </a:r>
              <a:endParaRPr lang="en-US" altLang="zh-CN" sz="1865" b="1" dirty="0">
                <a:solidFill>
                  <a:schemeClr val="bg1"/>
                </a:solidFill>
                <a:latin typeface="黑体" panose="02010609060101010101" pitchFamily="49" charset="-122"/>
                <a:ea typeface="黑体" panose="02010609060101010101" pitchFamily="49" charset="-122"/>
              </a:endParaRPr>
            </a:p>
          </p:txBody>
        </p:sp>
      </p:grpSp>
      <p:grpSp>
        <p:nvGrpSpPr>
          <p:cNvPr id="70" name="红框"/>
          <p:cNvGrpSpPr/>
          <p:nvPr/>
        </p:nvGrpSpPr>
        <p:grpSpPr>
          <a:xfrm>
            <a:off x="5202256" y="1988840"/>
            <a:ext cx="1842037" cy="2440933"/>
            <a:chOff x="1305368" y="1458186"/>
            <a:chExt cx="1489342" cy="1973568"/>
          </a:xfrm>
        </p:grpSpPr>
        <p:cxnSp>
          <p:nvCxnSpPr>
            <p:cNvPr id="71" name="直接箭头连接符 70"/>
            <p:cNvCxnSpPr/>
            <p:nvPr/>
          </p:nvCxnSpPr>
          <p:spPr bwMode="auto">
            <a:xfrm rot="5400000">
              <a:off x="1575295" y="2949424"/>
              <a:ext cx="963394" cy="1265"/>
            </a:xfrm>
            <a:prstGeom prst="straightConnector1">
              <a:avLst/>
            </a:prstGeom>
            <a:ln>
              <a:solidFill>
                <a:schemeClr val="bg2"/>
              </a:solidFill>
              <a:tailEnd type="oval"/>
            </a:ln>
          </p:spPr>
          <p:style>
            <a:lnRef idx="2">
              <a:schemeClr val="accent2"/>
            </a:lnRef>
            <a:fillRef idx="0">
              <a:schemeClr val="accent2"/>
            </a:fillRef>
            <a:effectRef idx="1">
              <a:schemeClr val="accent2"/>
            </a:effectRef>
            <a:fontRef idx="minor">
              <a:schemeClr val="tx1"/>
            </a:fontRef>
          </p:style>
        </p:cxnSp>
        <p:sp>
          <p:nvSpPr>
            <p:cNvPr id="72" name="圆角矩形 71"/>
            <p:cNvSpPr/>
            <p:nvPr/>
          </p:nvSpPr>
          <p:spPr bwMode="auto">
            <a:xfrm rot="18900000">
              <a:off x="1305368" y="1458186"/>
              <a:ext cx="1489342" cy="1240274"/>
            </a:xfrm>
            <a:prstGeom prst="roundRect">
              <a:avLst/>
            </a:prstGeom>
            <a:solidFill>
              <a:schemeClr val="accent3"/>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a:solidFill>
                  <a:schemeClr val="tx1"/>
                </a:solidFill>
                <a:latin typeface="微软雅黑" panose="020B0503020204020204" charset="-122"/>
                <a:ea typeface="微软雅黑" panose="020B0503020204020204" charset="-122"/>
              </a:endParaRPr>
            </a:p>
          </p:txBody>
        </p:sp>
        <p:sp>
          <p:nvSpPr>
            <p:cNvPr id="73" name="圆角矩形 72"/>
            <p:cNvSpPr/>
            <p:nvPr/>
          </p:nvSpPr>
          <p:spPr bwMode="auto">
            <a:xfrm rot="18900000">
              <a:off x="1431796" y="1564387"/>
              <a:ext cx="1236483" cy="1027873"/>
            </a:xfrm>
            <a:prstGeom prst="roundRect">
              <a:avLst/>
            </a:prstGeom>
            <a:solidFill>
              <a:schemeClr val="accent3"/>
            </a:solidFill>
            <a:ln w="508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a:solidFill>
                  <a:schemeClr val="tx1"/>
                </a:solidFill>
                <a:latin typeface="微软雅黑" panose="020B0503020204020204" charset="-122"/>
                <a:ea typeface="微软雅黑" panose="020B0503020204020204" charset="-122"/>
              </a:endParaRPr>
            </a:p>
          </p:txBody>
        </p:sp>
        <p:sp>
          <p:nvSpPr>
            <p:cNvPr id="74" name="Rectangle 23"/>
            <p:cNvSpPr>
              <a:spLocks noChangeArrowheads="1"/>
            </p:cNvSpPr>
            <p:nvPr/>
          </p:nvSpPr>
          <p:spPr bwMode="auto">
            <a:xfrm>
              <a:off x="1536162" y="1832677"/>
              <a:ext cx="1042925" cy="331789"/>
            </a:xfrm>
            <a:prstGeom prst="rect">
              <a:avLst/>
            </a:prstGeom>
            <a:noFill/>
            <a:ln>
              <a:noFill/>
            </a:ln>
            <a:effectLst/>
          </p:spPr>
          <p:txBody>
            <a:bodyPr wrap="square" lIns="121851" tIns="60924" rIns="121851" bIns="60924">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865" b="1" dirty="0">
                  <a:solidFill>
                    <a:schemeClr val="bg1"/>
                  </a:solidFill>
                  <a:latin typeface="黑体" panose="02010609060101010101" pitchFamily="49" charset="-122"/>
                  <a:ea typeface="黑体" panose="02010609060101010101" pitchFamily="49" charset="-122"/>
                </a:rPr>
                <a:t>添加标题</a:t>
              </a:r>
              <a:endParaRPr lang="en-US" altLang="zh-CN" sz="1865" b="1" dirty="0">
                <a:solidFill>
                  <a:schemeClr val="bg1"/>
                </a:solidFill>
                <a:latin typeface="黑体" panose="02010609060101010101" pitchFamily="49" charset="-122"/>
                <a:ea typeface="黑体" panose="02010609060101010101" pitchFamily="49" charset="-122"/>
              </a:endParaRPr>
            </a:p>
          </p:txBody>
        </p:sp>
      </p:grpSp>
      <p:grpSp>
        <p:nvGrpSpPr>
          <p:cNvPr id="75" name="黄框"/>
          <p:cNvGrpSpPr/>
          <p:nvPr/>
        </p:nvGrpSpPr>
        <p:grpSpPr>
          <a:xfrm>
            <a:off x="6910622" y="1988840"/>
            <a:ext cx="1842037" cy="2440933"/>
            <a:chOff x="1305368" y="1458186"/>
            <a:chExt cx="1489342" cy="1973568"/>
          </a:xfrm>
        </p:grpSpPr>
        <p:cxnSp>
          <p:nvCxnSpPr>
            <p:cNvPr id="76" name="直接箭头连接符 75"/>
            <p:cNvCxnSpPr/>
            <p:nvPr/>
          </p:nvCxnSpPr>
          <p:spPr bwMode="auto">
            <a:xfrm rot="5400000">
              <a:off x="1575295" y="2949424"/>
              <a:ext cx="963394" cy="1265"/>
            </a:xfrm>
            <a:prstGeom prst="straightConnector1">
              <a:avLst/>
            </a:prstGeom>
            <a:ln>
              <a:solidFill>
                <a:schemeClr val="bg2"/>
              </a:solidFill>
              <a:tailEnd type="oval"/>
            </a:ln>
          </p:spPr>
          <p:style>
            <a:lnRef idx="2">
              <a:schemeClr val="accent2"/>
            </a:lnRef>
            <a:fillRef idx="0">
              <a:schemeClr val="accent2"/>
            </a:fillRef>
            <a:effectRef idx="1">
              <a:schemeClr val="accent2"/>
            </a:effectRef>
            <a:fontRef idx="minor">
              <a:schemeClr val="tx1"/>
            </a:fontRef>
          </p:style>
        </p:cxnSp>
        <p:sp>
          <p:nvSpPr>
            <p:cNvPr id="77" name="圆角矩形 76"/>
            <p:cNvSpPr/>
            <p:nvPr/>
          </p:nvSpPr>
          <p:spPr bwMode="auto">
            <a:xfrm rot="18900000">
              <a:off x="1305368" y="1458186"/>
              <a:ext cx="1489342" cy="1240274"/>
            </a:xfrm>
            <a:prstGeom prst="roundRect">
              <a:avLst/>
            </a:prstGeom>
            <a:solidFill>
              <a:schemeClr val="accent6"/>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a:solidFill>
                  <a:schemeClr val="tx1"/>
                </a:solidFill>
                <a:latin typeface="微软雅黑" panose="020B0503020204020204" charset="-122"/>
                <a:ea typeface="微软雅黑" panose="020B0503020204020204" charset="-122"/>
              </a:endParaRPr>
            </a:p>
          </p:txBody>
        </p:sp>
        <p:sp>
          <p:nvSpPr>
            <p:cNvPr id="78" name="圆角矩形 77"/>
            <p:cNvSpPr/>
            <p:nvPr/>
          </p:nvSpPr>
          <p:spPr bwMode="auto">
            <a:xfrm rot="18900000">
              <a:off x="1431796" y="1564387"/>
              <a:ext cx="1236483" cy="1027873"/>
            </a:xfrm>
            <a:prstGeom prst="roundRect">
              <a:avLst/>
            </a:prstGeom>
            <a:solidFill>
              <a:schemeClr val="accent6"/>
            </a:solidFill>
            <a:ln w="508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a:solidFill>
                  <a:schemeClr val="tx1"/>
                </a:solidFill>
                <a:latin typeface="微软雅黑" panose="020B0503020204020204" charset="-122"/>
                <a:ea typeface="微软雅黑" panose="020B0503020204020204" charset="-122"/>
              </a:endParaRPr>
            </a:p>
          </p:txBody>
        </p:sp>
        <p:sp>
          <p:nvSpPr>
            <p:cNvPr id="79" name="Rectangle 23"/>
            <p:cNvSpPr>
              <a:spLocks noChangeArrowheads="1"/>
            </p:cNvSpPr>
            <p:nvPr/>
          </p:nvSpPr>
          <p:spPr bwMode="auto">
            <a:xfrm>
              <a:off x="1536162" y="1832677"/>
              <a:ext cx="1042925" cy="331789"/>
            </a:xfrm>
            <a:prstGeom prst="rect">
              <a:avLst/>
            </a:prstGeom>
            <a:noFill/>
            <a:ln>
              <a:noFill/>
            </a:ln>
            <a:effectLst/>
          </p:spPr>
          <p:txBody>
            <a:bodyPr wrap="square" lIns="121851" tIns="60924" rIns="121851" bIns="60924">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865" b="1" dirty="0">
                  <a:solidFill>
                    <a:schemeClr val="bg1"/>
                  </a:solidFill>
                  <a:latin typeface="黑体" panose="02010609060101010101" pitchFamily="49" charset="-122"/>
                  <a:ea typeface="黑体" panose="02010609060101010101" pitchFamily="49" charset="-122"/>
                </a:rPr>
                <a:t>添加标题</a:t>
              </a:r>
              <a:endParaRPr lang="en-US" altLang="zh-CN" sz="1865" b="1" dirty="0">
                <a:solidFill>
                  <a:schemeClr val="bg1"/>
                </a:solidFill>
                <a:latin typeface="黑体" panose="02010609060101010101" pitchFamily="49" charset="-122"/>
                <a:ea typeface="黑体" panose="02010609060101010101" pitchFamily="49" charset="-122"/>
              </a:endParaRPr>
            </a:p>
          </p:txBody>
        </p:sp>
      </p:grpSp>
      <p:grpSp>
        <p:nvGrpSpPr>
          <p:cNvPr id="80" name="灰框"/>
          <p:cNvGrpSpPr/>
          <p:nvPr/>
        </p:nvGrpSpPr>
        <p:grpSpPr>
          <a:xfrm>
            <a:off x="8618988" y="1988840"/>
            <a:ext cx="1842037" cy="2440933"/>
            <a:chOff x="1305368" y="1458186"/>
            <a:chExt cx="1489342" cy="1973568"/>
          </a:xfrm>
          <a:solidFill>
            <a:srgbClr val="FF171A"/>
          </a:solidFill>
        </p:grpSpPr>
        <p:cxnSp>
          <p:nvCxnSpPr>
            <p:cNvPr id="81" name="直接箭头连接符 80"/>
            <p:cNvCxnSpPr/>
            <p:nvPr/>
          </p:nvCxnSpPr>
          <p:spPr bwMode="auto">
            <a:xfrm rot="5400000">
              <a:off x="1575295" y="2949424"/>
              <a:ext cx="963394" cy="1265"/>
            </a:xfrm>
            <a:prstGeom prst="straightConnector1">
              <a:avLst/>
            </a:prstGeom>
            <a:grpFill/>
            <a:ln>
              <a:solidFill>
                <a:schemeClr val="bg2"/>
              </a:solidFill>
              <a:tailEnd type="oval"/>
            </a:ln>
          </p:spPr>
          <p:style>
            <a:lnRef idx="2">
              <a:schemeClr val="accent2"/>
            </a:lnRef>
            <a:fillRef idx="0">
              <a:schemeClr val="accent2"/>
            </a:fillRef>
            <a:effectRef idx="1">
              <a:schemeClr val="accent2"/>
            </a:effectRef>
            <a:fontRef idx="minor">
              <a:schemeClr val="tx1"/>
            </a:fontRef>
          </p:style>
        </p:cxnSp>
        <p:sp>
          <p:nvSpPr>
            <p:cNvPr id="82" name="圆角矩形 81"/>
            <p:cNvSpPr/>
            <p:nvPr/>
          </p:nvSpPr>
          <p:spPr bwMode="auto">
            <a:xfrm rot="18900000">
              <a:off x="1305368" y="1458186"/>
              <a:ext cx="1489342" cy="1240274"/>
            </a:xfrm>
            <a:prstGeom prst="roundRect">
              <a:avLst/>
            </a:prstGeom>
            <a:solidFill>
              <a:schemeClr val="accent4"/>
            </a:solidFill>
            <a:ln w="508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a:solidFill>
                  <a:schemeClr val="tx1"/>
                </a:solidFill>
                <a:latin typeface="微软雅黑" panose="020B0503020204020204" charset="-122"/>
                <a:ea typeface="微软雅黑" panose="020B0503020204020204" charset="-122"/>
              </a:endParaRPr>
            </a:p>
          </p:txBody>
        </p:sp>
        <p:sp>
          <p:nvSpPr>
            <p:cNvPr id="83" name="圆角矩形 82"/>
            <p:cNvSpPr/>
            <p:nvPr/>
          </p:nvSpPr>
          <p:spPr bwMode="auto">
            <a:xfrm rot="18900000">
              <a:off x="1431796" y="1564387"/>
              <a:ext cx="1236483" cy="1027873"/>
            </a:xfrm>
            <a:prstGeom prst="roundRect">
              <a:avLst/>
            </a:prstGeom>
            <a:solidFill>
              <a:schemeClr val="accent4"/>
            </a:solidFill>
            <a:ln w="508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a:solidFill>
                  <a:schemeClr val="tx1"/>
                </a:solidFill>
                <a:latin typeface="微软雅黑" panose="020B0503020204020204" charset="-122"/>
                <a:ea typeface="微软雅黑" panose="020B0503020204020204" charset="-122"/>
              </a:endParaRPr>
            </a:p>
          </p:txBody>
        </p:sp>
        <p:sp>
          <p:nvSpPr>
            <p:cNvPr id="84" name="Rectangle 23"/>
            <p:cNvSpPr>
              <a:spLocks noChangeArrowheads="1"/>
            </p:cNvSpPr>
            <p:nvPr/>
          </p:nvSpPr>
          <p:spPr bwMode="auto">
            <a:xfrm>
              <a:off x="1536162" y="1832677"/>
              <a:ext cx="1042925" cy="331789"/>
            </a:xfrm>
            <a:prstGeom prst="rect">
              <a:avLst/>
            </a:prstGeom>
            <a:noFill/>
            <a:ln>
              <a:noFill/>
            </a:ln>
            <a:effectLst/>
          </p:spPr>
          <p:txBody>
            <a:bodyPr wrap="square" lIns="121851" tIns="60924" rIns="121851" bIns="60924">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865" b="1" dirty="0">
                  <a:solidFill>
                    <a:schemeClr val="bg1"/>
                  </a:solidFill>
                  <a:latin typeface="黑体" panose="02010609060101010101" pitchFamily="49" charset="-122"/>
                  <a:ea typeface="黑体" panose="02010609060101010101" pitchFamily="49" charset="-122"/>
                </a:rPr>
                <a:t>添加标题</a:t>
              </a:r>
              <a:endParaRPr lang="en-US" altLang="zh-CN" sz="1865" b="1" dirty="0">
                <a:solidFill>
                  <a:schemeClr val="bg1"/>
                </a:solidFill>
                <a:latin typeface="黑体" panose="02010609060101010101" pitchFamily="49" charset="-122"/>
                <a:ea typeface="黑体" panose="02010609060101010101" pitchFamily="49" charset="-122"/>
              </a:endParaRPr>
            </a:p>
          </p:txBody>
        </p:sp>
      </p:grpSp>
      <p:grpSp>
        <p:nvGrpSpPr>
          <p:cNvPr id="85" name="组合 84"/>
          <p:cNvGrpSpPr/>
          <p:nvPr/>
        </p:nvGrpSpPr>
        <p:grpSpPr>
          <a:xfrm>
            <a:off x="1631006" y="4634973"/>
            <a:ext cx="1968717" cy="810251"/>
            <a:chOff x="2712620" y="3664015"/>
            <a:chExt cx="1476538" cy="607688"/>
          </a:xfrm>
        </p:grpSpPr>
        <p:sp>
          <p:nvSpPr>
            <p:cNvPr id="91"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92"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nvGrpSpPr>
          <p:cNvPr id="93" name="组合 92"/>
          <p:cNvGrpSpPr/>
          <p:nvPr/>
        </p:nvGrpSpPr>
        <p:grpSpPr>
          <a:xfrm>
            <a:off x="3455208" y="4634973"/>
            <a:ext cx="1968717" cy="810251"/>
            <a:chOff x="2712620" y="3664015"/>
            <a:chExt cx="1476538" cy="607688"/>
          </a:xfrm>
        </p:grpSpPr>
        <p:sp>
          <p:nvSpPr>
            <p:cNvPr id="94"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95"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nvGrpSpPr>
          <p:cNvPr id="96" name="组合 95"/>
          <p:cNvGrpSpPr/>
          <p:nvPr/>
        </p:nvGrpSpPr>
        <p:grpSpPr>
          <a:xfrm>
            <a:off x="5279411" y="4634973"/>
            <a:ext cx="1968717" cy="810251"/>
            <a:chOff x="2712620" y="3664015"/>
            <a:chExt cx="1476538" cy="607688"/>
          </a:xfrm>
        </p:grpSpPr>
        <p:sp>
          <p:nvSpPr>
            <p:cNvPr id="97"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98"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nvGrpSpPr>
          <p:cNvPr id="99" name="组合 98"/>
          <p:cNvGrpSpPr/>
          <p:nvPr/>
        </p:nvGrpSpPr>
        <p:grpSpPr>
          <a:xfrm>
            <a:off x="7103614" y="4634973"/>
            <a:ext cx="1968717" cy="810251"/>
            <a:chOff x="2712620" y="3664015"/>
            <a:chExt cx="1476538" cy="607688"/>
          </a:xfrm>
        </p:grpSpPr>
        <p:sp>
          <p:nvSpPr>
            <p:cNvPr id="100"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101"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grpSp>
        <p:nvGrpSpPr>
          <p:cNvPr id="102" name="组合 101"/>
          <p:cNvGrpSpPr/>
          <p:nvPr/>
        </p:nvGrpSpPr>
        <p:grpSpPr>
          <a:xfrm>
            <a:off x="8927816" y="4634973"/>
            <a:ext cx="1968717" cy="810251"/>
            <a:chOff x="2712620" y="3664015"/>
            <a:chExt cx="1476538" cy="607688"/>
          </a:xfrm>
        </p:grpSpPr>
        <p:sp>
          <p:nvSpPr>
            <p:cNvPr id="103" name="Text Placeholder 2"/>
            <p:cNvSpPr txBox="1"/>
            <p:nvPr/>
          </p:nvSpPr>
          <p:spPr bwMode="auto">
            <a:xfrm>
              <a:off x="2712620" y="3664015"/>
              <a:ext cx="1169940" cy="21988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solidFill>
                    <a:srgbClr val="424242"/>
                  </a:solidFill>
                  <a:latin typeface="微软雅黑" panose="020B0503020204020204" charset="-122"/>
                  <a:ea typeface="微软雅黑" panose="020B0503020204020204" charset="-122"/>
                </a:rPr>
                <a:t>添加会议主题</a:t>
              </a:r>
              <a:endParaRPr lang="en-AU" sz="1600" dirty="0">
                <a:solidFill>
                  <a:srgbClr val="424242"/>
                </a:solidFill>
                <a:latin typeface="微软雅黑" panose="020B0503020204020204" charset="-122"/>
                <a:ea typeface="微软雅黑" panose="020B0503020204020204" charset="-122"/>
              </a:endParaRPr>
            </a:p>
          </p:txBody>
        </p:sp>
        <p:sp>
          <p:nvSpPr>
            <p:cNvPr id="104" name="Text Placeholder 2"/>
            <p:cNvSpPr txBox="1"/>
            <p:nvPr/>
          </p:nvSpPr>
          <p:spPr bwMode="auto">
            <a:xfrm>
              <a:off x="2742928" y="3849785"/>
              <a:ext cx="1446230" cy="421918"/>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buClr>
                  <a:schemeClr val="accent1"/>
                </a:buClr>
                <a:buSzPct val="80000"/>
              </a:pPr>
              <a:r>
                <a:rPr lang="zh-CN" altLang="en-US" sz="1065" dirty="0">
                  <a:solidFill>
                    <a:srgbClr val="424242"/>
                  </a:solidFill>
                  <a:latin typeface="+mn-ea"/>
                  <a:ea typeface="+mn-ea"/>
                </a:rPr>
                <a:t>点击这里添加会议内容点击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这里添加会议内容点击</a:t>
              </a:r>
              <a:endParaRPr lang="en-US" altLang="zh-CN" sz="1065" dirty="0">
                <a:solidFill>
                  <a:srgbClr val="424242"/>
                </a:solidFill>
                <a:latin typeface="+mn-ea"/>
                <a:ea typeface="+mn-ea"/>
              </a:endParaRPr>
            </a:p>
            <a:p>
              <a:pPr>
                <a:buClr>
                  <a:schemeClr val="accent1"/>
                </a:buClr>
                <a:buSzPct val="80000"/>
              </a:pPr>
              <a:r>
                <a:rPr lang="zh-CN" altLang="en-US" sz="1065" dirty="0">
                  <a:solidFill>
                    <a:srgbClr val="424242"/>
                  </a:solidFill>
                  <a:latin typeface="+mn-ea"/>
                  <a:ea typeface="+mn-ea"/>
                </a:rPr>
                <a:t>这里添加会议内容</a:t>
              </a:r>
              <a:endParaRPr lang="en-AU" sz="1065" dirty="0">
                <a:solidFill>
                  <a:srgbClr val="424242"/>
                </a:solidFill>
                <a:latin typeface="+mn-ea"/>
                <a:ea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 calcmode="lin" valueType="num">
                                      <p:cBhvr>
                                        <p:cTn id="9" dur="500" fill="hold"/>
                                        <p:tgtEl>
                                          <p:spTgt spid="60"/>
                                        </p:tgtEl>
                                        <p:attrNameLst>
                                          <p:attrName>style.rotation</p:attrName>
                                        </p:attrNameLst>
                                      </p:cBhvr>
                                      <p:tavLst>
                                        <p:tav tm="0">
                                          <p:val>
                                            <p:fltVal val="360"/>
                                          </p:val>
                                        </p:tav>
                                        <p:tav tm="100000">
                                          <p:val>
                                            <p:fltVal val="0"/>
                                          </p:val>
                                        </p:tav>
                                      </p:tavLst>
                                    </p:anim>
                                    <p:animEffect transition="in" filter="fade">
                                      <p:cBhvr>
                                        <p:cTn id="10" dur="500"/>
                                        <p:tgtEl>
                                          <p:spTgt spid="60"/>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 calcmode="lin" valueType="num">
                                      <p:cBhvr>
                                        <p:cTn id="16" dur="500" fill="hold"/>
                                        <p:tgtEl>
                                          <p:spTgt spid="65"/>
                                        </p:tgtEl>
                                        <p:attrNameLst>
                                          <p:attrName>style.rotation</p:attrName>
                                        </p:attrNameLst>
                                      </p:cBhvr>
                                      <p:tavLst>
                                        <p:tav tm="0">
                                          <p:val>
                                            <p:fltVal val="360"/>
                                          </p:val>
                                        </p:tav>
                                        <p:tav tm="100000">
                                          <p:val>
                                            <p:fltVal val="0"/>
                                          </p:val>
                                        </p:tav>
                                      </p:tavLst>
                                    </p:anim>
                                    <p:animEffect transition="in" filter="fade">
                                      <p:cBhvr>
                                        <p:cTn id="17" dur="500"/>
                                        <p:tgtEl>
                                          <p:spTgt spid="65"/>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70"/>
                                        </p:tgtEl>
                                        <p:attrNameLst>
                                          <p:attrName>style.visibility</p:attrName>
                                        </p:attrNameLst>
                                      </p:cBhvr>
                                      <p:to>
                                        <p:strVal val="visible"/>
                                      </p:to>
                                    </p:set>
                                    <p:anim calcmode="lin" valueType="num">
                                      <p:cBhvr>
                                        <p:cTn id="21" dur="500" fill="hold"/>
                                        <p:tgtEl>
                                          <p:spTgt spid="70"/>
                                        </p:tgtEl>
                                        <p:attrNameLst>
                                          <p:attrName>ppt_w</p:attrName>
                                        </p:attrNameLst>
                                      </p:cBhvr>
                                      <p:tavLst>
                                        <p:tav tm="0">
                                          <p:val>
                                            <p:fltVal val="0"/>
                                          </p:val>
                                        </p:tav>
                                        <p:tav tm="100000">
                                          <p:val>
                                            <p:strVal val="#ppt_w"/>
                                          </p:val>
                                        </p:tav>
                                      </p:tavLst>
                                    </p:anim>
                                    <p:anim calcmode="lin" valueType="num">
                                      <p:cBhvr>
                                        <p:cTn id="22" dur="500" fill="hold"/>
                                        <p:tgtEl>
                                          <p:spTgt spid="70"/>
                                        </p:tgtEl>
                                        <p:attrNameLst>
                                          <p:attrName>ppt_h</p:attrName>
                                        </p:attrNameLst>
                                      </p:cBhvr>
                                      <p:tavLst>
                                        <p:tav tm="0">
                                          <p:val>
                                            <p:fltVal val="0"/>
                                          </p:val>
                                        </p:tav>
                                        <p:tav tm="100000">
                                          <p:val>
                                            <p:strVal val="#ppt_h"/>
                                          </p:val>
                                        </p:tav>
                                      </p:tavLst>
                                    </p:anim>
                                    <p:anim calcmode="lin" valueType="num">
                                      <p:cBhvr>
                                        <p:cTn id="23" dur="500" fill="hold"/>
                                        <p:tgtEl>
                                          <p:spTgt spid="70"/>
                                        </p:tgtEl>
                                        <p:attrNameLst>
                                          <p:attrName>style.rotation</p:attrName>
                                        </p:attrNameLst>
                                      </p:cBhvr>
                                      <p:tavLst>
                                        <p:tav tm="0">
                                          <p:val>
                                            <p:fltVal val="360"/>
                                          </p:val>
                                        </p:tav>
                                        <p:tav tm="100000">
                                          <p:val>
                                            <p:fltVal val="0"/>
                                          </p:val>
                                        </p:tav>
                                      </p:tavLst>
                                    </p:anim>
                                    <p:animEffect transition="in" filter="fade">
                                      <p:cBhvr>
                                        <p:cTn id="24" dur="500"/>
                                        <p:tgtEl>
                                          <p:spTgt spid="70"/>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500" fill="hold"/>
                                        <p:tgtEl>
                                          <p:spTgt spid="75"/>
                                        </p:tgtEl>
                                        <p:attrNameLst>
                                          <p:attrName>ppt_w</p:attrName>
                                        </p:attrNameLst>
                                      </p:cBhvr>
                                      <p:tavLst>
                                        <p:tav tm="0">
                                          <p:val>
                                            <p:fltVal val="0"/>
                                          </p:val>
                                        </p:tav>
                                        <p:tav tm="100000">
                                          <p:val>
                                            <p:strVal val="#ppt_w"/>
                                          </p:val>
                                        </p:tav>
                                      </p:tavLst>
                                    </p:anim>
                                    <p:anim calcmode="lin" valueType="num">
                                      <p:cBhvr>
                                        <p:cTn id="29" dur="500" fill="hold"/>
                                        <p:tgtEl>
                                          <p:spTgt spid="75"/>
                                        </p:tgtEl>
                                        <p:attrNameLst>
                                          <p:attrName>ppt_h</p:attrName>
                                        </p:attrNameLst>
                                      </p:cBhvr>
                                      <p:tavLst>
                                        <p:tav tm="0">
                                          <p:val>
                                            <p:fltVal val="0"/>
                                          </p:val>
                                        </p:tav>
                                        <p:tav tm="100000">
                                          <p:val>
                                            <p:strVal val="#ppt_h"/>
                                          </p:val>
                                        </p:tav>
                                      </p:tavLst>
                                    </p:anim>
                                    <p:anim calcmode="lin" valueType="num">
                                      <p:cBhvr>
                                        <p:cTn id="30" dur="500" fill="hold"/>
                                        <p:tgtEl>
                                          <p:spTgt spid="75"/>
                                        </p:tgtEl>
                                        <p:attrNameLst>
                                          <p:attrName>style.rotation</p:attrName>
                                        </p:attrNameLst>
                                      </p:cBhvr>
                                      <p:tavLst>
                                        <p:tav tm="0">
                                          <p:val>
                                            <p:fltVal val="360"/>
                                          </p:val>
                                        </p:tav>
                                        <p:tav tm="100000">
                                          <p:val>
                                            <p:fltVal val="0"/>
                                          </p:val>
                                        </p:tav>
                                      </p:tavLst>
                                    </p:anim>
                                    <p:animEffect transition="in" filter="fade">
                                      <p:cBhvr>
                                        <p:cTn id="31" dur="500"/>
                                        <p:tgtEl>
                                          <p:spTgt spid="75"/>
                                        </p:tgtEl>
                                      </p:cBhvr>
                                    </p:animEffect>
                                  </p:childTnLst>
                                </p:cTn>
                              </p:par>
                            </p:childTnLst>
                          </p:cTn>
                        </p:par>
                        <p:par>
                          <p:cTn id="32" fill="hold">
                            <p:stCondLst>
                              <p:cond delay="2000"/>
                            </p:stCondLst>
                            <p:childTnLst>
                              <p:par>
                                <p:cTn id="33" presetID="49" presetClass="entr" presetSubtype="0" decel="100000" fill="hold" nodeType="afterEffect">
                                  <p:stCondLst>
                                    <p:cond delay="0"/>
                                  </p:stCondLst>
                                  <p:childTnLst>
                                    <p:set>
                                      <p:cBhvr>
                                        <p:cTn id="34" dur="1" fill="hold">
                                          <p:stCondLst>
                                            <p:cond delay="0"/>
                                          </p:stCondLst>
                                        </p:cTn>
                                        <p:tgtEl>
                                          <p:spTgt spid="80"/>
                                        </p:tgtEl>
                                        <p:attrNameLst>
                                          <p:attrName>style.visibility</p:attrName>
                                        </p:attrNameLst>
                                      </p:cBhvr>
                                      <p:to>
                                        <p:strVal val="visible"/>
                                      </p:to>
                                    </p:set>
                                    <p:anim calcmode="lin" valueType="num">
                                      <p:cBhvr>
                                        <p:cTn id="35" dur="500" fill="hold"/>
                                        <p:tgtEl>
                                          <p:spTgt spid="80"/>
                                        </p:tgtEl>
                                        <p:attrNameLst>
                                          <p:attrName>ppt_w</p:attrName>
                                        </p:attrNameLst>
                                      </p:cBhvr>
                                      <p:tavLst>
                                        <p:tav tm="0">
                                          <p:val>
                                            <p:fltVal val="0"/>
                                          </p:val>
                                        </p:tav>
                                        <p:tav tm="100000">
                                          <p:val>
                                            <p:strVal val="#ppt_w"/>
                                          </p:val>
                                        </p:tav>
                                      </p:tavLst>
                                    </p:anim>
                                    <p:anim calcmode="lin" valueType="num">
                                      <p:cBhvr>
                                        <p:cTn id="36" dur="500" fill="hold"/>
                                        <p:tgtEl>
                                          <p:spTgt spid="80"/>
                                        </p:tgtEl>
                                        <p:attrNameLst>
                                          <p:attrName>ppt_h</p:attrName>
                                        </p:attrNameLst>
                                      </p:cBhvr>
                                      <p:tavLst>
                                        <p:tav tm="0">
                                          <p:val>
                                            <p:fltVal val="0"/>
                                          </p:val>
                                        </p:tav>
                                        <p:tav tm="100000">
                                          <p:val>
                                            <p:strVal val="#ppt_h"/>
                                          </p:val>
                                        </p:tav>
                                      </p:tavLst>
                                    </p:anim>
                                    <p:anim calcmode="lin" valueType="num">
                                      <p:cBhvr>
                                        <p:cTn id="37" dur="500" fill="hold"/>
                                        <p:tgtEl>
                                          <p:spTgt spid="80"/>
                                        </p:tgtEl>
                                        <p:attrNameLst>
                                          <p:attrName>style.rotation</p:attrName>
                                        </p:attrNameLst>
                                      </p:cBhvr>
                                      <p:tavLst>
                                        <p:tav tm="0">
                                          <p:val>
                                            <p:fltVal val="360"/>
                                          </p:val>
                                        </p:tav>
                                        <p:tav tm="100000">
                                          <p:val>
                                            <p:fltVal val="0"/>
                                          </p:val>
                                        </p:tav>
                                      </p:tavLst>
                                    </p:anim>
                                    <p:animEffect transition="in" filter="fade">
                                      <p:cBhvr>
                                        <p:cTn id="38" dur="500"/>
                                        <p:tgtEl>
                                          <p:spTgt spid="80"/>
                                        </p:tgtEl>
                                      </p:cBhvr>
                                    </p:animEffect>
                                  </p:childTnLst>
                                </p:cTn>
                              </p:par>
                            </p:childTnLst>
                          </p:cTn>
                        </p:par>
                        <p:par>
                          <p:cTn id="39" fill="hold">
                            <p:stCondLst>
                              <p:cond delay="2500"/>
                            </p:stCondLst>
                            <p:childTnLst>
                              <p:par>
                                <p:cTn id="40" presetID="42" presetClass="entr" presetSubtype="0" fill="hold" nodeType="after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fade">
                                      <p:cBhvr>
                                        <p:cTn id="42" dur="1000"/>
                                        <p:tgtEl>
                                          <p:spTgt spid="85"/>
                                        </p:tgtEl>
                                      </p:cBhvr>
                                    </p:animEffect>
                                    <p:anim calcmode="lin" valueType="num">
                                      <p:cBhvr>
                                        <p:cTn id="43" dur="1000" fill="hold"/>
                                        <p:tgtEl>
                                          <p:spTgt spid="85"/>
                                        </p:tgtEl>
                                        <p:attrNameLst>
                                          <p:attrName>ppt_x</p:attrName>
                                        </p:attrNameLst>
                                      </p:cBhvr>
                                      <p:tavLst>
                                        <p:tav tm="0">
                                          <p:val>
                                            <p:strVal val="#ppt_x"/>
                                          </p:val>
                                        </p:tav>
                                        <p:tav tm="100000">
                                          <p:val>
                                            <p:strVal val="#ppt_x"/>
                                          </p:val>
                                        </p:tav>
                                      </p:tavLst>
                                    </p:anim>
                                    <p:anim calcmode="lin" valueType="num">
                                      <p:cBhvr>
                                        <p:cTn id="44" dur="1000" fill="hold"/>
                                        <p:tgtEl>
                                          <p:spTgt spid="8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100"/>
                                  </p:stCondLst>
                                  <p:childTnLst>
                                    <p:set>
                                      <p:cBhvr>
                                        <p:cTn id="46" dur="1" fill="hold">
                                          <p:stCondLst>
                                            <p:cond delay="0"/>
                                          </p:stCondLst>
                                        </p:cTn>
                                        <p:tgtEl>
                                          <p:spTgt spid="93"/>
                                        </p:tgtEl>
                                        <p:attrNameLst>
                                          <p:attrName>style.visibility</p:attrName>
                                        </p:attrNameLst>
                                      </p:cBhvr>
                                      <p:to>
                                        <p:strVal val="visible"/>
                                      </p:to>
                                    </p:set>
                                    <p:animEffect transition="in" filter="fade">
                                      <p:cBhvr>
                                        <p:cTn id="47" dur="1000"/>
                                        <p:tgtEl>
                                          <p:spTgt spid="93"/>
                                        </p:tgtEl>
                                      </p:cBhvr>
                                    </p:animEffect>
                                    <p:anim calcmode="lin" valueType="num">
                                      <p:cBhvr>
                                        <p:cTn id="48" dur="1000" fill="hold"/>
                                        <p:tgtEl>
                                          <p:spTgt spid="93"/>
                                        </p:tgtEl>
                                        <p:attrNameLst>
                                          <p:attrName>ppt_x</p:attrName>
                                        </p:attrNameLst>
                                      </p:cBhvr>
                                      <p:tavLst>
                                        <p:tav tm="0">
                                          <p:val>
                                            <p:strVal val="#ppt_x"/>
                                          </p:val>
                                        </p:tav>
                                        <p:tav tm="100000">
                                          <p:val>
                                            <p:strVal val="#ppt_x"/>
                                          </p:val>
                                        </p:tav>
                                      </p:tavLst>
                                    </p:anim>
                                    <p:anim calcmode="lin" valueType="num">
                                      <p:cBhvr>
                                        <p:cTn id="49" dur="1000" fill="hold"/>
                                        <p:tgtEl>
                                          <p:spTgt spid="9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00"/>
                                  </p:stCondLst>
                                  <p:childTnLst>
                                    <p:set>
                                      <p:cBhvr>
                                        <p:cTn id="51" dur="1" fill="hold">
                                          <p:stCondLst>
                                            <p:cond delay="0"/>
                                          </p:stCondLst>
                                        </p:cTn>
                                        <p:tgtEl>
                                          <p:spTgt spid="96"/>
                                        </p:tgtEl>
                                        <p:attrNameLst>
                                          <p:attrName>style.visibility</p:attrName>
                                        </p:attrNameLst>
                                      </p:cBhvr>
                                      <p:to>
                                        <p:strVal val="visible"/>
                                      </p:to>
                                    </p:set>
                                    <p:animEffect transition="in" filter="fade">
                                      <p:cBhvr>
                                        <p:cTn id="52" dur="1000"/>
                                        <p:tgtEl>
                                          <p:spTgt spid="96"/>
                                        </p:tgtEl>
                                      </p:cBhvr>
                                    </p:animEffect>
                                    <p:anim calcmode="lin" valueType="num">
                                      <p:cBhvr>
                                        <p:cTn id="53" dur="1000" fill="hold"/>
                                        <p:tgtEl>
                                          <p:spTgt spid="96"/>
                                        </p:tgtEl>
                                        <p:attrNameLst>
                                          <p:attrName>ppt_x</p:attrName>
                                        </p:attrNameLst>
                                      </p:cBhvr>
                                      <p:tavLst>
                                        <p:tav tm="0">
                                          <p:val>
                                            <p:strVal val="#ppt_x"/>
                                          </p:val>
                                        </p:tav>
                                        <p:tav tm="100000">
                                          <p:val>
                                            <p:strVal val="#ppt_x"/>
                                          </p:val>
                                        </p:tav>
                                      </p:tavLst>
                                    </p:anim>
                                    <p:anim calcmode="lin" valueType="num">
                                      <p:cBhvr>
                                        <p:cTn id="54" dur="1000" fill="hold"/>
                                        <p:tgtEl>
                                          <p:spTgt spid="9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300"/>
                                  </p:stCondLst>
                                  <p:childTnLst>
                                    <p:set>
                                      <p:cBhvr>
                                        <p:cTn id="56" dur="1" fill="hold">
                                          <p:stCondLst>
                                            <p:cond delay="0"/>
                                          </p:stCondLst>
                                        </p:cTn>
                                        <p:tgtEl>
                                          <p:spTgt spid="99"/>
                                        </p:tgtEl>
                                        <p:attrNameLst>
                                          <p:attrName>style.visibility</p:attrName>
                                        </p:attrNameLst>
                                      </p:cBhvr>
                                      <p:to>
                                        <p:strVal val="visible"/>
                                      </p:to>
                                    </p:set>
                                    <p:animEffect transition="in" filter="fade">
                                      <p:cBhvr>
                                        <p:cTn id="57" dur="1000"/>
                                        <p:tgtEl>
                                          <p:spTgt spid="99"/>
                                        </p:tgtEl>
                                      </p:cBhvr>
                                    </p:animEffect>
                                    <p:anim calcmode="lin" valueType="num">
                                      <p:cBhvr>
                                        <p:cTn id="58" dur="1000" fill="hold"/>
                                        <p:tgtEl>
                                          <p:spTgt spid="99"/>
                                        </p:tgtEl>
                                        <p:attrNameLst>
                                          <p:attrName>ppt_x</p:attrName>
                                        </p:attrNameLst>
                                      </p:cBhvr>
                                      <p:tavLst>
                                        <p:tav tm="0">
                                          <p:val>
                                            <p:strVal val="#ppt_x"/>
                                          </p:val>
                                        </p:tav>
                                        <p:tav tm="100000">
                                          <p:val>
                                            <p:strVal val="#ppt_x"/>
                                          </p:val>
                                        </p:tav>
                                      </p:tavLst>
                                    </p:anim>
                                    <p:anim calcmode="lin" valueType="num">
                                      <p:cBhvr>
                                        <p:cTn id="59" dur="1000" fill="hold"/>
                                        <p:tgtEl>
                                          <p:spTgt spid="9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400"/>
                                  </p:stCondLst>
                                  <p:childTnLst>
                                    <p:set>
                                      <p:cBhvr>
                                        <p:cTn id="61" dur="1" fill="hold">
                                          <p:stCondLst>
                                            <p:cond delay="0"/>
                                          </p:stCondLst>
                                        </p:cTn>
                                        <p:tgtEl>
                                          <p:spTgt spid="102"/>
                                        </p:tgtEl>
                                        <p:attrNameLst>
                                          <p:attrName>style.visibility</p:attrName>
                                        </p:attrNameLst>
                                      </p:cBhvr>
                                      <p:to>
                                        <p:strVal val="visible"/>
                                      </p:to>
                                    </p:set>
                                    <p:animEffect transition="in" filter="fade">
                                      <p:cBhvr>
                                        <p:cTn id="62" dur="1000"/>
                                        <p:tgtEl>
                                          <p:spTgt spid="102"/>
                                        </p:tgtEl>
                                      </p:cBhvr>
                                    </p:animEffect>
                                    <p:anim calcmode="lin" valueType="num">
                                      <p:cBhvr>
                                        <p:cTn id="63" dur="1000" fill="hold"/>
                                        <p:tgtEl>
                                          <p:spTgt spid="102"/>
                                        </p:tgtEl>
                                        <p:attrNameLst>
                                          <p:attrName>ppt_x</p:attrName>
                                        </p:attrNameLst>
                                      </p:cBhvr>
                                      <p:tavLst>
                                        <p:tav tm="0">
                                          <p:val>
                                            <p:strVal val="#ppt_x"/>
                                          </p:val>
                                        </p:tav>
                                        <p:tav tm="100000">
                                          <p:val>
                                            <p:strVal val="#ppt_x"/>
                                          </p:val>
                                        </p:tav>
                                      </p:tavLst>
                                    </p:anim>
                                    <p:anim calcmode="lin" valueType="num">
                                      <p:cBhvr>
                                        <p:cTn id="64"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03033" y="2450690"/>
            <a:ext cx="8814619" cy="44073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6000" cy="3176863"/>
          </a:xfrm>
          <a:prstGeom prst="rect">
            <a:avLst/>
          </a:prstGeom>
        </p:spPr>
      </p:pic>
      <p:sp>
        <p:nvSpPr>
          <p:cNvPr id="3" name="文本框 2"/>
          <p:cNvSpPr txBox="1"/>
          <p:nvPr/>
        </p:nvSpPr>
        <p:spPr>
          <a:xfrm>
            <a:off x="4217171" y="1565820"/>
            <a:ext cx="1107996" cy="3170099"/>
          </a:xfrm>
          <a:prstGeom prst="rect">
            <a:avLst/>
          </a:prstGeom>
          <a:noFill/>
        </p:spPr>
        <p:txBody>
          <a:bodyPr vert="eaVert" wrap="none" rtlCol="0">
            <a:spAutoFit/>
          </a:bodyPr>
          <a:lstStyle/>
          <a:p>
            <a:r>
              <a:rPr lang="zh-CN" altLang="en-US" sz="6000" dirty="0" smtClean="0">
                <a:solidFill>
                  <a:schemeClr val="tx2">
                    <a:lumMod val="50000"/>
                  </a:schemeClr>
                </a:solidFill>
                <a:latin typeface="华文行楷" panose="02010800040101010101" charset="-122"/>
                <a:ea typeface="华文行楷" panose="02010800040101010101" charset="-122"/>
              </a:rPr>
              <a:t>后会有期</a:t>
            </a:r>
            <a:endParaRPr lang="zh-CN" altLang="en-US" sz="6000" dirty="0">
              <a:solidFill>
                <a:schemeClr val="tx2">
                  <a:lumMod val="50000"/>
                </a:schemeClr>
              </a:solidFill>
              <a:latin typeface="华文行楷" panose="02010800040101010101" charset="-122"/>
              <a:ea typeface="华文行楷" panose="02010800040101010101" charset="-122"/>
            </a:endParaRPr>
          </a:p>
        </p:txBody>
      </p:sp>
      <p:sp>
        <p:nvSpPr>
          <p:cNvPr id="10" name="文本框 9"/>
          <p:cNvSpPr txBox="1"/>
          <p:nvPr/>
        </p:nvSpPr>
        <p:spPr>
          <a:xfrm>
            <a:off x="5031309" y="2212229"/>
            <a:ext cx="1107996" cy="2400657"/>
          </a:xfrm>
          <a:prstGeom prst="rect">
            <a:avLst/>
          </a:prstGeom>
          <a:noFill/>
        </p:spPr>
        <p:txBody>
          <a:bodyPr vert="eaVert" wrap="none" rtlCol="0">
            <a:spAutoFit/>
          </a:bodyPr>
          <a:lstStyle/>
          <a:p>
            <a:r>
              <a:rPr lang="zh-CN" altLang="en-US" sz="6000" dirty="0" smtClean="0">
                <a:solidFill>
                  <a:schemeClr val="tx2">
                    <a:lumMod val="50000"/>
                  </a:schemeClr>
                </a:solidFill>
                <a:latin typeface="华文行楷" panose="02010800040101010101" charset="-122"/>
                <a:ea typeface="华文行楷" panose="02010800040101010101" charset="-122"/>
              </a:rPr>
              <a:t>下回再</a:t>
            </a:r>
            <a:endParaRPr lang="zh-CN" altLang="en-US" sz="6000" dirty="0">
              <a:solidFill>
                <a:schemeClr val="tx2">
                  <a:lumMod val="50000"/>
                </a:schemeClr>
              </a:solidFill>
              <a:latin typeface="华文行楷" panose="02010800040101010101" charset="-122"/>
              <a:ea typeface="华文行楷" panose="02010800040101010101" charset="-122"/>
            </a:endParaRPr>
          </a:p>
        </p:txBody>
      </p:sp>
      <p:sp>
        <p:nvSpPr>
          <p:cNvPr id="11" name="文本框 10"/>
          <p:cNvSpPr txBox="1"/>
          <p:nvPr/>
        </p:nvSpPr>
        <p:spPr>
          <a:xfrm>
            <a:off x="4431145" y="4513649"/>
            <a:ext cx="2308324" cy="1862048"/>
          </a:xfrm>
          <a:prstGeom prst="rect">
            <a:avLst/>
          </a:prstGeom>
          <a:noFill/>
        </p:spPr>
        <p:txBody>
          <a:bodyPr vert="eaVert" wrap="none" rtlCol="0">
            <a:spAutoFit/>
          </a:bodyPr>
          <a:lstStyle/>
          <a:p>
            <a:r>
              <a:rPr lang="zh-CN" altLang="en-US" sz="13800" smtClean="0">
                <a:solidFill>
                  <a:schemeClr val="tx2">
                    <a:lumMod val="50000"/>
                  </a:schemeClr>
                </a:solidFill>
                <a:latin typeface="华文行楷" panose="02010800040101010101" charset="-122"/>
                <a:ea typeface="华文行楷" panose="02010800040101010101" charset="-122"/>
              </a:rPr>
              <a:t>见</a:t>
            </a:r>
            <a:endParaRPr lang="zh-CN" altLang="en-US" sz="13800">
              <a:solidFill>
                <a:schemeClr val="tx2">
                  <a:lumMod val="50000"/>
                </a:schemeClr>
              </a:solidFill>
              <a:latin typeface="华文行楷" panose="02010800040101010101" charset="-122"/>
              <a:ea typeface="华文行楷" panose="02010800040101010101" charset="-122"/>
            </a:endParaRPr>
          </a:p>
        </p:txBody>
      </p:sp>
      <p:pic>
        <p:nvPicPr>
          <p:cNvPr id="6" name="图片 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6314" y="2845537"/>
            <a:ext cx="1790084" cy="2740742"/>
          </a:xfrm>
          <a:prstGeom prst="rect">
            <a:avLst/>
          </a:prstGeom>
        </p:spPr>
      </p:pic>
      <p:pic>
        <p:nvPicPr>
          <p:cNvPr id="7" name="图片 6"/>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74271" y="3934140"/>
            <a:ext cx="5135780" cy="24060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50"/>
                                        <p:tgtEl>
                                          <p:spTgt spid="7"/>
                                        </p:tgtEl>
                                        <p:attrNameLst>
                                          <p:attrName>ppt_x</p:attrName>
                                        </p:attrNameLst>
                                      </p:cBhvr>
                                      <p:tavLst>
                                        <p:tav tm="0">
                                          <p:val>
                                            <p:strVal val="#ppt_x+#ppt_w*1.125000"/>
                                          </p:val>
                                        </p:tav>
                                        <p:tav tm="100000">
                                          <p:val>
                                            <p:strVal val="#ppt_x"/>
                                          </p:val>
                                        </p:tav>
                                      </p:tavLst>
                                    </p:anim>
                                    <p:animEffect transition="in" filter="wipe(left)">
                                      <p:cBhvr>
                                        <p:cTn id="15" dur="1050"/>
                                        <p:tgtEl>
                                          <p:spTgt spid="7"/>
                                        </p:tgtEl>
                                      </p:cBhvr>
                                    </p:animEffect>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75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53" presetClass="exit" presetSubtype="32" fill="hold" nodeType="withEffect">
                                  <p:stCondLst>
                                    <p:cond delay="1500"/>
                                  </p:stCondLst>
                                  <p:childTnLst>
                                    <p:anim calcmode="lin" valueType="num">
                                      <p:cBhvr>
                                        <p:cTn id="28" dur="900"/>
                                        <p:tgtEl>
                                          <p:spTgt spid="7"/>
                                        </p:tgtEl>
                                        <p:attrNameLst>
                                          <p:attrName>ppt_w</p:attrName>
                                        </p:attrNameLst>
                                      </p:cBhvr>
                                      <p:tavLst>
                                        <p:tav tm="0">
                                          <p:val>
                                            <p:strVal val="ppt_w"/>
                                          </p:val>
                                        </p:tav>
                                        <p:tav tm="100000">
                                          <p:val>
                                            <p:fltVal val="0"/>
                                          </p:val>
                                        </p:tav>
                                      </p:tavLst>
                                    </p:anim>
                                    <p:anim calcmode="lin" valueType="num">
                                      <p:cBhvr>
                                        <p:cTn id="29" dur="900"/>
                                        <p:tgtEl>
                                          <p:spTgt spid="7"/>
                                        </p:tgtEl>
                                        <p:attrNameLst>
                                          <p:attrName>ppt_h</p:attrName>
                                        </p:attrNameLst>
                                      </p:cBhvr>
                                      <p:tavLst>
                                        <p:tav tm="0">
                                          <p:val>
                                            <p:strVal val="ppt_h"/>
                                          </p:val>
                                        </p:tav>
                                        <p:tav tm="100000">
                                          <p:val>
                                            <p:fltVal val="0"/>
                                          </p:val>
                                        </p:tav>
                                      </p:tavLst>
                                    </p:anim>
                                    <p:animEffect transition="out" filter="fade">
                                      <p:cBhvr>
                                        <p:cTn id="30" dur="900"/>
                                        <p:tgtEl>
                                          <p:spTgt spid="7"/>
                                        </p:tgtEl>
                                      </p:cBhvr>
                                    </p:animEffect>
                                    <p:set>
                                      <p:cBhvr>
                                        <p:cTn id="31" dur="1" fill="hold">
                                          <p:stCondLst>
                                            <p:cond delay="899"/>
                                          </p:stCondLst>
                                        </p:cTn>
                                        <p:tgtEl>
                                          <p:spTgt spid="7"/>
                                        </p:tgtEl>
                                        <p:attrNameLst>
                                          <p:attrName>style.visibility</p:attrName>
                                        </p:attrNameLst>
                                      </p:cBhvr>
                                      <p:to>
                                        <p:strVal val="hidden"/>
                                      </p:to>
                                    </p:set>
                                  </p:childTnLst>
                                </p:cTn>
                              </p:par>
                              <p:par>
                                <p:cTn id="32" presetID="9" presetClass="entr" presetSubtype="0" fill="hold" grpId="0" nodeType="withEffect">
                                  <p:stCondLst>
                                    <p:cond delay="175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eiryo" panose="020B0604030504040204" pitchFamily="34" charset="-128"/>
              </a:rPr>
              <a:t>https://www.freeppt7.com</a:t>
            </a:r>
            <a:endParaRPr lang="en-US" altLang="zh-CN" sz="2800" strike="noStrike"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eiryo" panose="020B0604030504040204" pitchFamily="34" charset="-128"/>
            </a:endParaRPr>
          </a:p>
        </p:txBody>
      </p:sp>
      <p:sp>
        <p:nvSpPr>
          <p:cNvPr id="7" name="矩形 6"/>
          <p:cNvSpPr/>
          <p:nvPr/>
        </p:nvSpPr>
        <p:spPr>
          <a:xfrm>
            <a:off x="0" y="3043767"/>
            <a:ext cx="9313333" cy="77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dirty="0">
                <a:solidFill>
                  <a:srgbClr val="FFFFFF"/>
                </a:solidFill>
                <a:effectLst>
                  <a:outerShdw blurRad="50800" dist="38100" algn="l" rotWithShape="0">
                    <a:prstClr val="black">
                      <a:alpha val="40000"/>
                    </a:prstClr>
                  </a:outerShdw>
                </a:effectLst>
                <a:latin typeface="微软雅黑" panose="020B0503020204020204" charset="-122"/>
                <a:ea typeface="微软雅黑" panose="020B0503020204020204" charset="-122"/>
              </a:rPr>
              <a:t>    </a:t>
            </a:r>
            <a:r>
              <a:rPr lang="zh-CN" altLang="en-US" sz="3200" strike="noStrike" spc="200" noProof="1" dirty="0" smtClean="0">
                <a:solidFill>
                  <a:srgbClr val="FFFFFF"/>
                </a:solidFill>
                <a:effectLst>
                  <a:outerShdw blurRad="50800" dist="38100" algn="l" rotWithShape="0">
                    <a:prstClr val="black">
                      <a:alpha val="40000"/>
                    </a:prstClr>
                  </a:outerShdw>
                </a:effectLst>
                <a:latin typeface="微软雅黑" panose="020B0503020204020204" charset="-122"/>
                <a:ea typeface="微软雅黑" panose="020B0503020204020204" charset="-122"/>
              </a:rPr>
              <a:t>            </a:t>
            </a:r>
            <a:r>
              <a:rPr sz="2400" strike="noStrike" spc="20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Best PPT templates for free download</a:t>
            </a:r>
            <a:endParaRPr sz="2400" strike="noStrike" spc="20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6" name="直角三角形 5"/>
          <p:cNvSpPr/>
          <p:nvPr/>
        </p:nvSpPr>
        <p:spPr>
          <a:xfrm>
            <a:off x="9311217" y="3039533"/>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p>
            <a:pPr>
              <a:lnSpc>
                <a:spcPts val="2400"/>
              </a:lnSpc>
            </a:pPr>
            <a:r>
              <a:rPr lang="en-US" altLang="zh-CN" sz="1200" dirty="0">
                <a:solidFill>
                  <a:srgbClr val="4A452A"/>
                </a:solidFill>
                <a:latin typeface="微软雅黑" panose="020B0503020204020204" charset="-122"/>
                <a:ea typeface="微软雅黑" panose="020B0503020204020204" charset="-122"/>
              </a:rPr>
              <a:t> </a:t>
            </a:r>
            <a:endParaRPr lang="en-US" altLang="zh-CN" sz="1200" dirty="0">
              <a:solidFill>
                <a:srgbClr val="4A452A"/>
              </a:solidFill>
              <a:latin typeface="微软雅黑" panose="020B0503020204020204" charset="-122"/>
              <a:ea typeface="微软雅黑" panose="020B0503020204020204" charset="-122"/>
            </a:endParaRPr>
          </a:p>
        </p:txBody>
      </p:sp>
      <p:pic>
        <p:nvPicPr>
          <p:cNvPr id="15366" name="图片 4" descr="logo">
            <a:hlinkClick r:id="rId1" action="ppaction://hlinkfile"/>
          </p:cNvPr>
          <p:cNvPicPr>
            <a:picLocks noChangeAspect="1"/>
          </p:cNvPicPr>
          <p:nvPr/>
        </p:nvPicPr>
        <p:blipFill>
          <a:blip r:embed="rId2"/>
          <a:stretch>
            <a:fillRect/>
          </a:stretch>
        </p:blipFill>
        <p:spPr>
          <a:xfrm>
            <a:off x="3321051" y="844551"/>
            <a:ext cx="5549900" cy="1280583"/>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3400" advClick="0" advTm="5000">
        <p14:reveal/>
      </p:transition>
    </mc:Choice>
    <mc:Fallback>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6096000" cy="3176863"/>
          </a:xfrm>
          <a:prstGeom prst="rect">
            <a:avLst/>
          </a:prstGeom>
        </p:spPr>
      </p:pic>
      <p:sp>
        <p:nvSpPr>
          <p:cNvPr id="140" name="文本框 139"/>
          <p:cNvSpPr txBox="1"/>
          <p:nvPr/>
        </p:nvSpPr>
        <p:spPr>
          <a:xfrm>
            <a:off x="5740052" y="2320891"/>
            <a:ext cx="738664" cy="2862322"/>
          </a:xfrm>
          <a:prstGeom prst="rect">
            <a:avLst/>
          </a:prstGeom>
          <a:noFill/>
        </p:spPr>
        <p:txBody>
          <a:bodyPr vert="eaVert" wrap="none" rtlCol="0">
            <a:spAutoFit/>
          </a:bodyPr>
          <a:lstStyle/>
          <a:p>
            <a:r>
              <a:rPr lang="zh-CN" altLang="en-US" sz="3600">
                <a:latin typeface="华文行楷" panose="02010800040101010101" charset="-122"/>
                <a:ea typeface="华文行楷" panose="02010800040101010101" charset="-122"/>
              </a:rPr>
              <a:t>单</a:t>
            </a:r>
            <a:r>
              <a:rPr lang="zh-CN" altLang="en-US" sz="3600" smtClean="0">
                <a:latin typeface="华文行楷" panose="02010800040101010101" charset="-122"/>
                <a:ea typeface="华文行楷" panose="02010800040101010101" charset="-122"/>
              </a:rPr>
              <a:t>击输入标题</a:t>
            </a:r>
            <a:endParaRPr lang="zh-CN" altLang="en-US" sz="3600">
              <a:latin typeface="华文行楷" panose="02010800040101010101" charset="-122"/>
              <a:ea typeface="华文行楷" panose="02010800040101010101" charset="-122"/>
            </a:endParaRPr>
          </a:p>
        </p:txBody>
      </p:sp>
      <p:grpSp>
        <p:nvGrpSpPr>
          <p:cNvPr id="31" name="组合 30"/>
          <p:cNvGrpSpPr/>
          <p:nvPr/>
        </p:nvGrpSpPr>
        <p:grpSpPr>
          <a:xfrm>
            <a:off x="3086035" y="1029594"/>
            <a:ext cx="6165851" cy="5324475"/>
            <a:chOff x="2397125" y="1295400"/>
            <a:chExt cx="6165851" cy="5324475"/>
          </a:xfrm>
          <a:solidFill>
            <a:schemeClr val="accent6"/>
          </a:solidFill>
        </p:grpSpPr>
        <p:sp>
          <p:nvSpPr>
            <p:cNvPr id="32" name="Oval 5"/>
            <p:cNvSpPr>
              <a:spLocks noChangeArrowheads="1"/>
            </p:cNvSpPr>
            <p:nvPr/>
          </p:nvSpPr>
          <p:spPr bwMode="auto">
            <a:xfrm>
              <a:off x="3133725" y="3363913"/>
              <a:ext cx="266700" cy="265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Line 6"/>
            <p:cNvSpPr>
              <a:spLocks noChangeShapeType="1"/>
            </p:cNvSpPr>
            <p:nvPr/>
          </p:nvSpPr>
          <p:spPr bwMode="auto">
            <a:xfrm>
              <a:off x="3257550" y="348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Line 7"/>
            <p:cNvSpPr>
              <a:spLocks noChangeShapeType="1"/>
            </p:cNvSpPr>
            <p:nvPr/>
          </p:nvSpPr>
          <p:spPr bwMode="auto">
            <a:xfrm>
              <a:off x="3257550" y="348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Oval 8"/>
            <p:cNvSpPr>
              <a:spLocks noChangeArrowheads="1"/>
            </p:cNvSpPr>
            <p:nvPr/>
          </p:nvSpPr>
          <p:spPr bwMode="auto">
            <a:xfrm>
              <a:off x="3625850" y="2749550"/>
              <a:ext cx="163513" cy="1635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Line 9"/>
            <p:cNvSpPr>
              <a:spLocks noChangeShapeType="1"/>
            </p:cNvSpPr>
            <p:nvPr/>
          </p:nvSpPr>
          <p:spPr bwMode="auto">
            <a:xfrm>
              <a:off x="3706813" y="28305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Line 10"/>
            <p:cNvSpPr>
              <a:spLocks noChangeShapeType="1"/>
            </p:cNvSpPr>
            <p:nvPr/>
          </p:nvSpPr>
          <p:spPr bwMode="auto">
            <a:xfrm>
              <a:off x="3706813" y="28305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Oval 11"/>
            <p:cNvSpPr>
              <a:spLocks noChangeArrowheads="1"/>
            </p:cNvSpPr>
            <p:nvPr/>
          </p:nvSpPr>
          <p:spPr bwMode="auto">
            <a:xfrm>
              <a:off x="2887663" y="5616575"/>
              <a:ext cx="369888" cy="3683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Line 12"/>
            <p:cNvSpPr>
              <a:spLocks noChangeShapeType="1"/>
            </p:cNvSpPr>
            <p:nvPr/>
          </p:nvSpPr>
          <p:spPr bwMode="auto">
            <a:xfrm>
              <a:off x="3071813" y="58007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Line 13"/>
            <p:cNvSpPr>
              <a:spLocks noChangeShapeType="1"/>
            </p:cNvSpPr>
            <p:nvPr/>
          </p:nvSpPr>
          <p:spPr bwMode="auto">
            <a:xfrm>
              <a:off x="3071813" y="58007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Oval 14"/>
            <p:cNvSpPr>
              <a:spLocks noChangeArrowheads="1"/>
            </p:cNvSpPr>
            <p:nvPr/>
          </p:nvSpPr>
          <p:spPr bwMode="auto">
            <a:xfrm>
              <a:off x="3400425" y="4305300"/>
              <a:ext cx="246063" cy="2460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Line 15"/>
            <p:cNvSpPr>
              <a:spLocks noChangeShapeType="1"/>
            </p:cNvSpPr>
            <p:nvPr/>
          </p:nvSpPr>
          <p:spPr bwMode="auto">
            <a:xfrm>
              <a:off x="3522663" y="4429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Line 16"/>
            <p:cNvSpPr>
              <a:spLocks noChangeShapeType="1"/>
            </p:cNvSpPr>
            <p:nvPr/>
          </p:nvSpPr>
          <p:spPr bwMode="auto">
            <a:xfrm>
              <a:off x="3522663" y="4429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Oval 17"/>
            <p:cNvSpPr>
              <a:spLocks noChangeArrowheads="1"/>
            </p:cNvSpPr>
            <p:nvPr/>
          </p:nvSpPr>
          <p:spPr bwMode="auto">
            <a:xfrm>
              <a:off x="6718300" y="5492750"/>
              <a:ext cx="246063" cy="2460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Line 18"/>
            <p:cNvSpPr>
              <a:spLocks noChangeShapeType="1"/>
            </p:cNvSpPr>
            <p:nvPr/>
          </p:nvSpPr>
          <p:spPr bwMode="auto">
            <a:xfrm>
              <a:off x="6842125" y="5616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Line 19"/>
            <p:cNvSpPr>
              <a:spLocks noChangeShapeType="1"/>
            </p:cNvSpPr>
            <p:nvPr/>
          </p:nvSpPr>
          <p:spPr bwMode="auto">
            <a:xfrm>
              <a:off x="6842125" y="5616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Oval 20"/>
            <p:cNvSpPr>
              <a:spLocks noChangeArrowheads="1"/>
            </p:cNvSpPr>
            <p:nvPr/>
          </p:nvSpPr>
          <p:spPr bwMode="auto">
            <a:xfrm>
              <a:off x="7107238" y="4940300"/>
              <a:ext cx="165100" cy="1635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Line 21"/>
            <p:cNvSpPr>
              <a:spLocks noChangeShapeType="1"/>
            </p:cNvSpPr>
            <p:nvPr/>
          </p:nvSpPr>
          <p:spPr bwMode="auto">
            <a:xfrm>
              <a:off x="7189788" y="50228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Line 22"/>
            <p:cNvSpPr>
              <a:spLocks noChangeShapeType="1"/>
            </p:cNvSpPr>
            <p:nvPr/>
          </p:nvSpPr>
          <p:spPr bwMode="auto">
            <a:xfrm>
              <a:off x="7189788" y="50228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Oval 23"/>
            <p:cNvSpPr>
              <a:spLocks noChangeArrowheads="1"/>
            </p:cNvSpPr>
            <p:nvPr/>
          </p:nvSpPr>
          <p:spPr bwMode="auto">
            <a:xfrm>
              <a:off x="7005638" y="4530725"/>
              <a:ext cx="61913" cy="619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Line 24"/>
            <p:cNvSpPr>
              <a:spLocks noChangeShapeType="1"/>
            </p:cNvSpPr>
            <p:nvPr/>
          </p:nvSpPr>
          <p:spPr bwMode="auto">
            <a:xfrm>
              <a:off x="7046913" y="4572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Line 25"/>
            <p:cNvSpPr>
              <a:spLocks noChangeShapeType="1"/>
            </p:cNvSpPr>
            <p:nvPr/>
          </p:nvSpPr>
          <p:spPr bwMode="auto">
            <a:xfrm>
              <a:off x="7046913" y="4572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Oval 26"/>
            <p:cNvSpPr>
              <a:spLocks noChangeArrowheads="1"/>
            </p:cNvSpPr>
            <p:nvPr/>
          </p:nvSpPr>
          <p:spPr bwMode="auto">
            <a:xfrm>
              <a:off x="7231063" y="4633913"/>
              <a:ext cx="10160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Line 27"/>
            <p:cNvSpPr>
              <a:spLocks noChangeShapeType="1"/>
            </p:cNvSpPr>
            <p:nvPr/>
          </p:nvSpPr>
          <p:spPr bwMode="auto">
            <a:xfrm>
              <a:off x="7292975" y="467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Line 28"/>
            <p:cNvSpPr>
              <a:spLocks noChangeShapeType="1"/>
            </p:cNvSpPr>
            <p:nvPr/>
          </p:nvSpPr>
          <p:spPr bwMode="auto">
            <a:xfrm>
              <a:off x="7292975" y="467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Oval 29"/>
            <p:cNvSpPr>
              <a:spLocks noChangeArrowheads="1"/>
            </p:cNvSpPr>
            <p:nvPr/>
          </p:nvSpPr>
          <p:spPr bwMode="auto">
            <a:xfrm>
              <a:off x="7497763" y="4243388"/>
              <a:ext cx="163513" cy="1651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Line 30"/>
            <p:cNvSpPr>
              <a:spLocks noChangeShapeType="1"/>
            </p:cNvSpPr>
            <p:nvPr/>
          </p:nvSpPr>
          <p:spPr bwMode="auto">
            <a:xfrm>
              <a:off x="7578725" y="43259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Line 31"/>
            <p:cNvSpPr>
              <a:spLocks noChangeShapeType="1"/>
            </p:cNvSpPr>
            <p:nvPr/>
          </p:nvSpPr>
          <p:spPr bwMode="auto">
            <a:xfrm>
              <a:off x="7578725" y="43259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Oval 32"/>
            <p:cNvSpPr>
              <a:spLocks noChangeArrowheads="1"/>
            </p:cNvSpPr>
            <p:nvPr/>
          </p:nvSpPr>
          <p:spPr bwMode="auto">
            <a:xfrm>
              <a:off x="7127875" y="4121150"/>
              <a:ext cx="184150" cy="184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Line 33"/>
            <p:cNvSpPr>
              <a:spLocks noChangeShapeType="1"/>
            </p:cNvSpPr>
            <p:nvPr/>
          </p:nvSpPr>
          <p:spPr bwMode="auto">
            <a:xfrm>
              <a:off x="7231063" y="42243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Line 34"/>
            <p:cNvSpPr>
              <a:spLocks noChangeShapeType="1"/>
            </p:cNvSpPr>
            <p:nvPr/>
          </p:nvSpPr>
          <p:spPr bwMode="auto">
            <a:xfrm>
              <a:off x="7231063" y="42243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Oval 35"/>
            <p:cNvSpPr>
              <a:spLocks noChangeArrowheads="1"/>
            </p:cNvSpPr>
            <p:nvPr/>
          </p:nvSpPr>
          <p:spPr bwMode="auto">
            <a:xfrm>
              <a:off x="7866063" y="1520825"/>
              <a:ext cx="696913" cy="676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Line 36"/>
            <p:cNvSpPr>
              <a:spLocks noChangeShapeType="1"/>
            </p:cNvSpPr>
            <p:nvPr/>
          </p:nvSpPr>
          <p:spPr bwMode="auto">
            <a:xfrm>
              <a:off x="8213725" y="186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Line 37"/>
            <p:cNvSpPr>
              <a:spLocks noChangeShapeType="1"/>
            </p:cNvSpPr>
            <p:nvPr/>
          </p:nvSpPr>
          <p:spPr bwMode="auto">
            <a:xfrm>
              <a:off x="8213725" y="186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Oval 38"/>
            <p:cNvSpPr>
              <a:spLocks noChangeArrowheads="1"/>
            </p:cNvSpPr>
            <p:nvPr/>
          </p:nvSpPr>
          <p:spPr bwMode="auto">
            <a:xfrm>
              <a:off x="7272338" y="1316038"/>
              <a:ext cx="347663" cy="3683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Line 39"/>
            <p:cNvSpPr>
              <a:spLocks noChangeShapeType="1"/>
            </p:cNvSpPr>
            <p:nvPr/>
          </p:nvSpPr>
          <p:spPr bwMode="auto">
            <a:xfrm>
              <a:off x="7456488" y="1500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Line 40"/>
            <p:cNvSpPr>
              <a:spLocks noChangeShapeType="1"/>
            </p:cNvSpPr>
            <p:nvPr/>
          </p:nvSpPr>
          <p:spPr bwMode="auto">
            <a:xfrm>
              <a:off x="7456488" y="1500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Oval 41"/>
            <p:cNvSpPr>
              <a:spLocks noChangeArrowheads="1"/>
            </p:cNvSpPr>
            <p:nvPr/>
          </p:nvSpPr>
          <p:spPr bwMode="auto">
            <a:xfrm>
              <a:off x="7127875" y="2625725"/>
              <a:ext cx="123825" cy="1238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Line 42"/>
            <p:cNvSpPr>
              <a:spLocks noChangeShapeType="1"/>
            </p:cNvSpPr>
            <p:nvPr/>
          </p:nvSpPr>
          <p:spPr bwMode="auto">
            <a:xfrm>
              <a:off x="7189788" y="26876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Line 43"/>
            <p:cNvSpPr>
              <a:spLocks noChangeShapeType="1"/>
            </p:cNvSpPr>
            <p:nvPr/>
          </p:nvSpPr>
          <p:spPr bwMode="auto">
            <a:xfrm>
              <a:off x="7189788" y="26876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Oval 44"/>
            <p:cNvSpPr>
              <a:spLocks noChangeArrowheads="1"/>
            </p:cNvSpPr>
            <p:nvPr/>
          </p:nvSpPr>
          <p:spPr bwMode="auto">
            <a:xfrm>
              <a:off x="8193088" y="2401888"/>
              <a:ext cx="103188"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Line 45"/>
            <p:cNvSpPr>
              <a:spLocks noChangeShapeType="1"/>
            </p:cNvSpPr>
            <p:nvPr/>
          </p:nvSpPr>
          <p:spPr bwMode="auto">
            <a:xfrm>
              <a:off x="8255000"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Line 46"/>
            <p:cNvSpPr>
              <a:spLocks noChangeShapeType="1"/>
            </p:cNvSpPr>
            <p:nvPr/>
          </p:nvSpPr>
          <p:spPr bwMode="auto">
            <a:xfrm>
              <a:off x="8255000"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Oval 47"/>
            <p:cNvSpPr>
              <a:spLocks noChangeArrowheads="1"/>
            </p:cNvSpPr>
            <p:nvPr/>
          </p:nvSpPr>
          <p:spPr bwMode="auto">
            <a:xfrm>
              <a:off x="6329363" y="2462213"/>
              <a:ext cx="123825"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Line 48"/>
            <p:cNvSpPr>
              <a:spLocks noChangeShapeType="1"/>
            </p:cNvSpPr>
            <p:nvPr/>
          </p:nvSpPr>
          <p:spPr bwMode="auto">
            <a:xfrm>
              <a:off x="6391275" y="2524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Line 49"/>
            <p:cNvSpPr>
              <a:spLocks noChangeShapeType="1"/>
            </p:cNvSpPr>
            <p:nvPr/>
          </p:nvSpPr>
          <p:spPr bwMode="auto">
            <a:xfrm>
              <a:off x="6391275" y="2524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Oval 50"/>
            <p:cNvSpPr>
              <a:spLocks noChangeArrowheads="1"/>
            </p:cNvSpPr>
            <p:nvPr/>
          </p:nvSpPr>
          <p:spPr bwMode="auto">
            <a:xfrm>
              <a:off x="6248400" y="1868488"/>
              <a:ext cx="101600"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Line 51"/>
            <p:cNvSpPr>
              <a:spLocks noChangeShapeType="1"/>
            </p:cNvSpPr>
            <p:nvPr/>
          </p:nvSpPr>
          <p:spPr bwMode="auto">
            <a:xfrm>
              <a:off x="6288088" y="19304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Line 52"/>
            <p:cNvSpPr>
              <a:spLocks noChangeShapeType="1"/>
            </p:cNvSpPr>
            <p:nvPr/>
          </p:nvSpPr>
          <p:spPr bwMode="auto">
            <a:xfrm>
              <a:off x="6288088" y="19304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Oval 53"/>
            <p:cNvSpPr>
              <a:spLocks noChangeArrowheads="1"/>
            </p:cNvSpPr>
            <p:nvPr/>
          </p:nvSpPr>
          <p:spPr bwMode="auto">
            <a:xfrm>
              <a:off x="6207125" y="2052638"/>
              <a:ext cx="8096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Line 54"/>
            <p:cNvSpPr>
              <a:spLocks noChangeShapeType="1"/>
            </p:cNvSpPr>
            <p:nvPr/>
          </p:nvSpPr>
          <p:spPr bwMode="auto">
            <a:xfrm>
              <a:off x="6248400" y="20939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Line 55"/>
            <p:cNvSpPr>
              <a:spLocks noChangeShapeType="1"/>
            </p:cNvSpPr>
            <p:nvPr/>
          </p:nvSpPr>
          <p:spPr bwMode="auto">
            <a:xfrm>
              <a:off x="6248400" y="20939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56"/>
            <p:cNvSpPr>
              <a:spLocks noChangeArrowheads="1"/>
            </p:cNvSpPr>
            <p:nvPr/>
          </p:nvSpPr>
          <p:spPr bwMode="auto">
            <a:xfrm>
              <a:off x="6165850" y="2197100"/>
              <a:ext cx="8255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Line 57"/>
            <p:cNvSpPr>
              <a:spLocks noChangeShapeType="1"/>
            </p:cNvSpPr>
            <p:nvPr/>
          </p:nvSpPr>
          <p:spPr bwMode="auto">
            <a:xfrm>
              <a:off x="6207125" y="22367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Line 58"/>
            <p:cNvSpPr>
              <a:spLocks noChangeShapeType="1"/>
            </p:cNvSpPr>
            <p:nvPr/>
          </p:nvSpPr>
          <p:spPr bwMode="auto">
            <a:xfrm>
              <a:off x="6207125" y="22367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Oval 59"/>
            <p:cNvSpPr>
              <a:spLocks noChangeArrowheads="1"/>
            </p:cNvSpPr>
            <p:nvPr/>
          </p:nvSpPr>
          <p:spPr bwMode="auto">
            <a:xfrm>
              <a:off x="6002338" y="2032000"/>
              <a:ext cx="101600"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Line 60"/>
            <p:cNvSpPr>
              <a:spLocks noChangeShapeType="1"/>
            </p:cNvSpPr>
            <p:nvPr/>
          </p:nvSpPr>
          <p:spPr bwMode="auto">
            <a:xfrm>
              <a:off x="6042025" y="207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Line 61"/>
            <p:cNvSpPr>
              <a:spLocks noChangeShapeType="1"/>
            </p:cNvSpPr>
            <p:nvPr/>
          </p:nvSpPr>
          <p:spPr bwMode="auto">
            <a:xfrm>
              <a:off x="6042025" y="207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Oval 62"/>
            <p:cNvSpPr>
              <a:spLocks noChangeArrowheads="1"/>
            </p:cNvSpPr>
            <p:nvPr/>
          </p:nvSpPr>
          <p:spPr bwMode="auto">
            <a:xfrm>
              <a:off x="5305425" y="1684338"/>
              <a:ext cx="122238" cy="122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Line 63"/>
            <p:cNvSpPr>
              <a:spLocks noChangeShapeType="1"/>
            </p:cNvSpPr>
            <p:nvPr/>
          </p:nvSpPr>
          <p:spPr bwMode="auto">
            <a:xfrm>
              <a:off x="5367338" y="17462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Line 64"/>
            <p:cNvSpPr>
              <a:spLocks noChangeShapeType="1"/>
            </p:cNvSpPr>
            <p:nvPr/>
          </p:nvSpPr>
          <p:spPr bwMode="auto">
            <a:xfrm>
              <a:off x="5367338" y="17462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Oval 65"/>
            <p:cNvSpPr>
              <a:spLocks noChangeArrowheads="1"/>
            </p:cNvSpPr>
            <p:nvPr/>
          </p:nvSpPr>
          <p:spPr bwMode="auto">
            <a:xfrm>
              <a:off x="4875213" y="1295400"/>
              <a:ext cx="204788" cy="2047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Line 66"/>
            <p:cNvSpPr>
              <a:spLocks noChangeShapeType="1"/>
            </p:cNvSpPr>
            <p:nvPr/>
          </p:nvSpPr>
          <p:spPr bwMode="auto">
            <a:xfrm>
              <a:off x="4978400" y="1397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Line 67"/>
            <p:cNvSpPr>
              <a:spLocks noChangeShapeType="1"/>
            </p:cNvSpPr>
            <p:nvPr/>
          </p:nvSpPr>
          <p:spPr bwMode="auto">
            <a:xfrm>
              <a:off x="4978400" y="1397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Oval 68"/>
            <p:cNvSpPr>
              <a:spLocks noChangeArrowheads="1"/>
            </p:cNvSpPr>
            <p:nvPr/>
          </p:nvSpPr>
          <p:spPr bwMode="auto">
            <a:xfrm>
              <a:off x="4465638" y="1541463"/>
              <a:ext cx="163513" cy="1635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Line 69"/>
            <p:cNvSpPr>
              <a:spLocks noChangeShapeType="1"/>
            </p:cNvSpPr>
            <p:nvPr/>
          </p:nvSpPr>
          <p:spPr bwMode="auto">
            <a:xfrm>
              <a:off x="4548188" y="16224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Line 70"/>
            <p:cNvSpPr>
              <a:spLocks noChangeShapeType="1"/>
            </p:cNvSpPr>
            <p:nvPr/>
          </p:nvSpPr>
          <p:spPr bwMode="auto">
            <a:xfrm>
              <a:off x="4548188" y="16224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Oval 71"/>
            <p:cNvSpPr>
              <a:spLocks noChangeArrowheads="1"/>
            </p:cNvSpPr>
            <p:nvPr/>
          </p:nvSpPr>
          <p:spPr bwMode="auto">
            <a:xfrm>
              <a:off x="3768725" y="2073275"/>
              <a:ext cx="103188"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Line 72"/>
            <p:cNvSpPr>
              <a:spLocks noChangeShapeType="1"/>
            </p:cNvSpPr>
            <p:nvPr/>
          </p:nvSpPr>
          <p:spPr bwMode="auto">
            <a:xfrm>
              <a:off x="3810000" y="2135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Line 73"/>
            <p:cNvSpPr>
              <a:spLocks noChangeShapeType="1"/>
            </p:cNvSpPr>
            <p:nvPr/>
          </p:nvSpPr>
          <p:spPr bwMode="auto">
            <a:xfrm>
              <a:off x="3810000" y="2135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Oval 74"/>
            <p:cNvSpPr>
              <a:spLocks noChangeArrowheads="1"/>
            </p:cNvSpPr>
            <p:nvPr/>
          </p:nvSpPr>
          <p:spPr bwMode="auto">
            <a:xfrm>
              <a:off x="7537450" y="3629025"/>
              <a:ext cx="103188"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Line 75"/>
            <p:cNvSpPr>
              <a:spLocks noChangeShapeType="1"/>
            </p:cNvSpPr>
            <p:nvPr/>
          </p:nvSpPr>
          <p:spPr bwMode="auto">
            <a:xfrm>
              <a:off x="7599363" y="367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Line 76"/>
            <p:cNvSpPr>
              <a:spLocks noChangeShapeType="1"/>
            </p:cNvSpPr>
            <p:nvPr/>
          </p:nvSpPr>
          <p:spPr bwMode="auto">
            <a:xfrm>
              <a:off x="7599363" y="367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Oval 77"/>
            <p:cNvSpPr>
              <a:spLocks noChangeArrowheads="1"/>
            </p:cNvSpPr>
            <p:nvPr/>
          </p:nvSpPr>
          <p:spPr bwMode="auto">
            <a:xfrm>
              <a:off x="7681913" y="3649663"/>
              <a:ext cx="101600"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Line 78"/>
            <p:cNvSpPr>
              <a:spLocks noChangeShapeType="1"/>
            </p:cNvSpPr>
            <p:nvPr/>
          </p:nvSpPr>
          <p:spPr bwMode="auto">
            <a:xfrm>
              <a:off x="7723188" y="371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Line 79"/>
            <p:cNvSpPr>
              <a:spLocks noChangeShapeType="1"/>
            </p:cNvSpPr>
            <p:nvPr/>
          </p:nvSpPr>
          <p:spPr bwMode="auto">
            <a:xfrm>
              <a:off x="7723188" y="371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0"/>
            <p:cNvSpPr/>
            <p:nvPr/>
          </p:nvSpPr>
          <p:spPr bwMode="auto">
            <a:xfrm>
              <a:off x="2703513" y="1684338"/>
              <a:ext cx="5183188" cy="4751387"/>
            </a:xfrm>
            <a:custGeom>
              <a:avLst/>
              <a:gdLst>
                <a:gd name="T0" fmla="*/ 21 w 253"/>
                <a:gd name="T1" fmla="*/ 60 h 232"/>
                <a:gd name="T2" fmla="*/ 57 w 253"/>
                <a:gd name="T3" fmla="*/ 64 h 232"/>
                <a:gd name="T4" fmla="*/ 77 w 253"/>
                <a:gd name="T5" fmla="*/ 24 h 232"/>
                <a:gd name="T6" fmla="*/ 66 w 253"/>
                <a:gd name="T7" fmla="*/ 15 h 232"/>
                <a:gd name="T8" fmla="*/ 75 w 253"/>
                <a:gd name="T9" fmla="*/ 9 h 232"/>
                <a:gd name="T10" fmla="*/ 91 w 253"/>
                <a:gd name="T11" fmla="*/ 26 h 232"/>
                <a:gd name="T12" fmla="*/ 87 w 253"/>
                <a:gd name="T13" fmla="*/ 40 h 232"/>
                <a:gd name="T14" fmla="*/ 95 w 253"/>
                <a:gd name="T15" fmla="*/ 16 h 232"/>
                <a:gd name="T16" fmla="*/ 98 w 253"/>
                <a:gd name="T17" fmla="*/ 14 h 232"/>
                <a:gd name="T18" fmla="*/ 111 w 253"/>
                <a:gd name="T19" fmla="*/ 23 h 232"/>
                <a:gd name="T20" fmla="*/ 118 w 253"/>
                <a:gd name="T21" fmla="*/ 12 h 232"/>
                <a:gd name="T22" fmla="*/ 122 w 253"/>
                <a:gd name="T23" fmla="*/ 4 h 232"/>
                <a:gd name="T24" fmla="*/ 130 w 253"/>
                <a:gd name="T25" fmla="*/ 34 h 232"/>
                <a:gd name="T26" fmla="*/ 162 w 253"/>
                <a:gd name="T27" fmla="*/ 40 h 232"/>
                <a:gd name="T28" fmla="*/ 190 w 253"/>
                <a:gd name="T29" fmla="*/ 46 h 232"/>
                <a:gd name="T30" fmla="*/ 213 w 253"/>
                <a:gd name="T31" fmla="*/ 30 h 232"/>
                <a:gd name="T32" fmla="*/ 203 w 253"/>
                <a:gd name="T33" fmla="*/ 50 h 232"/>
                <a:gd name="T34" fmla="*/ 210 w 253"/>
                <a:gd name="T35" fmla="*/ 75 h 232"/>
                <a:gd name="T36" fmla="*/ 224 w 253"/>
                <a:gd name="T37" fmla="*/ 63 h 232"/>
                <a:gd name="T38" fmla="*/ 242 w 253"/>
                <a:gd name="T39" fmla="*/ 63 h 232"/>
                <a:gd name="T40" fmla="*/ 226 w 253"/>
                <a:gd name="T41" fmla="*/ 89 h 232"/>
                <a:gd name="T42" fmla="*/ 210 w 253"/>
                <a:gd name="T43" fmla="*/ 78 h 232"/>
                <a:gd name="T44" fmla="*/ 220 w 253"/>
                <a:gd name="T45" fmla="*/ 99 h 232"/>
                <a:gd name="T46" fmla="*/ 216 w 253"/>
                <a:gd name="T47" fmla="*/ 102 h 232"/>
                <a:gd name="T48" fmla="*/ 241 w 253"/>
                <a:gd name="T49" fmla="*/ 106 h 232"/>
                <a:gd name="T50" fmla="*/ 214 w 253"/>
                <a:gd name="T51" fmla="*/ 111 h 232"/>
                <a:gd name="T52" fmla="*/ 221 w 253"/>
                <a:gd name="T53" fmla="*/ 121 h 232"/>
                <a:gd name="T54" fmla="*/ 213 w 253"/>
                <a:gd name="T55" fmla="*/ 132 h 232"/>
                <a:gd name="T56" fmla="*/ 224 w 253"/>
                <a:gd name="T57" fmla="*/ 140 h 232"/>
                <a:gd name="T58" fmla="*/ 208 w 253"/>
                <a:gd name="T59" fmla="*/ 140 h 232"/>
                <a:gd name="T60" fmla="*/ 208 w 253"/>
                <a:gd name="T61" fmla="*/ 154 h 232"/>
                <a:gd name="T62" fmla="*/ 208 w 253"/>
                <a:gd name="T63" fmla="*/ 192 h 232"/>
                <a:gd name="T64" fmla="*/ 195 w 253"/>
                <a:gd name="T65" fmla="*/ 179 h 232"/>
                <a:gd name="T66" fmla="*/ 194 w 253"/>
                <a:gd name="T67" fmla="*/ 180 h 232"/>
                <a:gd name="T68" fmla="*/ 168 w 253"/>
                <a:gd name="T69" fmla="*/ 184 h 232"/>
                <a:gd name="T70" fmla="*/ 171 w 253"/>
                <a:gd name="T71" fmla="*/ 201 h 232"/>
                <a:gd name="T72" fmla="*/ 155 w 253"/>
                <a:gd name="T73" fmla="*/ 186 h 232"/>
                <a:gd name="T74" fmla="*/ 152 w 253"/>
                <a:gd name="T75" fmla="*/ 193 h 232"/>
                <a:gd name="T76" fmla="*/ 140 w 253"/>
                <a:gd name="T77" fmla="*/ 209 h 232"/>
                <a:gd name="T78" fmla="*/ 145 w 253"/>
                <a:gd name="T79" fmla="*/ 191 h 232"/>
                <a:gd name="T80" fmla="*/ 121 w 253"/>
                <a:gd name="T81" fmla="*/ 226 h 232"/>
                <a:gd name="T82" fmla="*/ 122 w 253"/>
                <a:gd name="T83" fmla="*/ 196 h 232"/>
                <a:gd name="T84" fmla="*/ 103 w 253"/>
                <a:gd name="T85" fmla="*/ 193 h 232"/>
                <a:gd name="T86" fmla="*/ 85 w 253"/>
                <a:gd name="T87" fmla="*/ 218 h 232"/>
                <a:gd name="T88" fmla="*/ 71 w 253"/>
                <a:gd name="T89" fmla="*/ 186 h 232"/>
                <a:gd name="T90" fmla="*/ 56 w 253"/>
                <a:gd name="T91" fmla="*/ 218 h 232"/>
                <a:gd name="T92" fmla="*/ 57 w 253"/>
                <a:gd name="T93" fmla="*/ 203 h 232"/>
                <a:gd name="T94" fmla="*/ 65 w 253"/>
                <a:gd name="T95" fmla="*/ 188 h 232"/>
                <a:gd name="T96" fmla="*/ 67 w 253"/>
                <a:gd name="T97" fmla="*/ 169 h 232"/>
                <a:gd name="T98" fmla="*/ 49 w 253"/>
                <a:gd name="T99" fmla="*/ 176 h 232"/>
                <a:gd name="T100" fmla="*/ 39 w 253"/>
                <a:gd name="T101" fmla="*/ 185 h 232"/>
                <a:gd name="T102" fmla="*/ 58 w 253"/>
                <a:gd name="T103" fmla="*/ 142 h 232"/>
                <a:gd name="T104" fmla="*/ 51 w 253"/>
                <a:gd name="T105" fmla="*/ 120 h 232"/>
                <a:gd name="T106" fmla="*/ 29 w 253"/>
                <a:gd name="T107" fmla="*/ 118 h 232"/>
                <a:gd name="T108" fmla="*/ 36 w 253"/>
                <a:gd name="T109" fmla="*/ 114 h 232"/>
                <a:gd name="T110" fmla="*/ 9 w 253"/>
                <a:gd name="T111" fmla="*/ 98 h 232"/>
                <a:gd name="T112" fmla="*/ 31 w 253"/>
                <a:gd name="T113" fmla="*/ 102 h 232"/>
                <a:gd name="T114" fmla="*/ 34 w 253"/>
                <a:gd name="T115" fmla="*/ 68 h 232"/>
                <a:gd name="T116" fmla="*/ 1 w 253"/>
                <a:gd name="T117" fmla="*/ 5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3" h="232">
                  <a:moveTo>
                    <a:pt x="1" y="55"/>
                  </a:moveTo>
                  <a:cubicBezTo>
                    <a:pt x="3" y="51"/>
                    <a:pt x="9" y="54"/>
                    <a:pt x="11" y="56"/>
                  </a:cubicBezTo>
                  <a:cubicBezTo>
                    <a:pt x="12" y="58"/>
                    <a:pt x="14" y="61"/>
                    <a:pt x="21" y="60"/>
                  </a:cubicBezTo>
                  <a:cubicBezTo>
                    <a:pt x="27" y="60"/>
                    <a:pt x="30" y="59"/>
                    <a:pt x="36" y="66"/>
                  </a:cubicBezTo>
                  <a:cubicBezTo>
                    <a:pt x="41" y="73"/>
                    <a:pt x="46" y="79"/>
                    <a:pt x="48" y="74"/>
                  </a:cubicBezTo>
                  <a:cubicBezTo>
                    <a:pt x="51" y="70"/>
                    <a:pt x="56" y="67"/>
                    <a:pt x="57" y="64"/>
                  </a:cubicBezTo>
                  <a:cubicBezTo>
                    <a:pt x="58" y="61"/>
                    <a:pt x="66" y="43"/>
                    <a:pt x="83" y="44"/>
                  </a:cubicBezTo>
                  <a:cubicBezTo>
                    <a:pt x="83" y="39"/>
                    <a:pt x="82" y="35"/>
                    <a:pt x="80" y="33"/>
                  </a:cubicBezTo>
                  <a:cubicBezTo>
                    <a:pt x="78" y="31"/>
                    <a:pt x="77" y="28"/>
                    <a:pt x="77" y="24"/>
                  </a:cubicBezTo>
                  <a:cubicBezTo>
                    <a:pt x="78" y="21"/>
                    <a:pt x="76" y="16"/>
                    <a:pt x="72" y="17"/>
                  </a:cubicBezTo>
                  <a:cubicBezTo>
                    <a:pt x="69" y="18"/>
                    <a:pt x="68" y="20"/>
                    <a:pt x="67" y="19"/>
                  </a:cubicBezTo>
                  <a:cubicBezTo>
                    <a:pt x="66" y="17"/>
                    <a:pt x="66" y="16"/>
                    <a:pt x="66" y="15"/>
                  </a:cubicBezTo>
                  <a:cubicBezTo>
                    <a:pt x="67" y="14"/>
                    <a:pt x="68" y="13"/>
                    <a:pt x="66" y="12"/>
                  </a:cubicBezTo>
                  <a:cubicBezTo>
                    <a:pt x="65" y="12"/>
                    <a:pt x="65" y="9"/>
                    <a:pt x="68" y="10"/>
                  </a:cubicBezTo>
                  <a:cubicBezTo>
                    <a:pt x="69" y="7"/>
                    <a:pt x="74" y="7"/>
                    <a:pt x="75" y="9"/>
                  </a:cubicBezTo>
                  <a:cubicBezTo>
                    <a:pt x="77" y="12"/>
                    <a:pt x="75" y="18"/>
                    <a:pt x="81" y="19"/>
                  </a:cubicBezTo>
                  <a:cubicBezTo>
                    <a:pt x="86" y="20"/>
                    <a:pt x="89" y="24"/>
                    <a:pt x="92" y="25"/>
                  </a:cubicBezTo>
                  <a:cubicBezTo>
                    <a:pt x="91" y="26"/>
                    <a:pt x="91" y="26"/>
                    <a:pt x="91" y="26"/>
                  </a:cubicBezTo>
                  <a:cubicBezTo>
                    <a:pt x="87" y="24"/>
                    <a:pt x="87" y="24"/>
                    <a:pt x="87" y="24"/>
                  </a:cubicBezTo>
                  <a:cubicBezTo>
                    <a:pt x="87" y="27"/>
                    <a:pt x="86" y="29"/>
                    <a:pt x="86" y="31"/>
                  </a:cubicBezTo>
                  <a:cubicBezTo>
                    <a:pt x="85" y="32"/>
                    <a:pt x="85" y="38"/>
                    <a:pt x="87" y="40"/>
                  </a:cubicBezTo>
                  <a:cubicBezTo>
                    <a:pt x="88" y="39"/>
                    <a:pt x="89" y="36"/>
                    <a:pt x="90" y="31"/>
                  </a:cubicBezTo>
                  <a:cubicBezTo>
                    <a:pt x="90" y="25"/>
                    <a:pt x="93" y="24"/>
                    <a:pt x="95" y="23"/>
                  </a:cubicBezTo>
                  <a:cubicBezTo>
                    <a:pt x="97" y="21"/>
                    <a:pt x="96" y="17"/>
                    <a:pt x="95" y="16"/>
                  </a:cubicBezTo>
                  <a:cubicBezTo>
                    <a:pt x="94" y="14"/>
                    <a:pt x="91" y="13"/>
                    <a:pt x="91" y="11"/>
                  </a:cubicBezTo>
                  <a:cubicBezTo>
                    <a:pt x="91" y="9"/>
                    <a:pt x="93" y="5"/>
                    <a:pt x="95" y="8"/>
                  </a:cubicBezTo>
                  <a:cubicBezTo>
                    <a:pt x="97" y="10"/>
                    <a:pt x="98" y="12"/>
                    <a:pt x="98" y="14"/>
                  </a:cubicBezTo>
                  <a:cubicBezTo>
                    <a:pt x="98" y="17"/>
                    <a:pt x="98" y="16"/>
                    <a:pt x="100" y="15"/>
                  </a:cubicBezTo>
                  <a:cubicBezTo>
                    <a:pt x="101" y="15"/>
                    <a:pt x="107" y="14"/>
                    <a:pt x="109" y="16"/>
                  </a:cubicBezTo>
                  <a:cubicBezTo>
                    <a:pt x="110" y="18"/>
                    <a:pt x="111" y="20"/>
                    <a:pt x="111" y="23"/>
                  </a:cubicBezTo>
                  <a:cubicBezTo>
                    <a:pt x="111" y="26"/>
                    <a:pt x="114" y="30"/>
                    <a:pt x="116" y="26"/>
                  </a:cubicBezTo>
                  <a:cubicBezTo>
                    <a:pt x="117" y="25"/>
                    <a:pt x="118" y="24"/>
                    <a:pt x="119" y="25"/>
                  </a:cubicBezTo>
                  <a:cubicBezTo>
                    <a:pt x="120" y="23"/>
                    <a:pt x="118" y="14"/>
                    <a:pt x="118" y="12"/>
                  </a:cubicBezTo>
                  <a:cubicBezTo>
                    <a:pt x="119" y="10"/>
                    <a:pt x="118" y="9"/>
                    <a:pt x="116" y="7"/>
                  </a:cubicBezTo>
                  <a:cubicBezTo>
                    <a:pt x="115" y="5"/>
                    <a:pt x="115" y="0"/>
                    <a:pt x="118" y="0"/>
                  </a:cubicBezTo>
                  <a:cubicBezTo>
                    <a:pt x="121" y="0"/>
                    <a:pt x="122" y="2"/>
                    <a:pt x="122" y="4"/>
                  </a:cubicBezTo>
                  <a:cubicBezTo>
                    <a:pt x="122" y="6"/>
                    <a:pt x="121" y="7"/>
                    <a:pt x="121" y="11"/>
                  </a:cubicBezTo>
                  <a:cubicBezTo>
                    <a:pt x="122" y="15"/>
                    <a:pt x="123" y="23"/>
                    <a:pt x="122" y="25"/>
                  </a:cubicBezTo>
                  <a:cubicBezTo>
                    <a:pt x="122" y="28"/>
                    <a:pt x="123" y="36"/>
                    <a:pt x="130" y="34"/>
                  </a:cubicBezTo>
                  <a:cubicBezTo>
                    <a:pt x="138" y="33"/>
                    <a:pt x="136" y="28"/>
                    <a:pt x="136" y="24"/>
                  </a:cubicBezTo>
                  <a:cubicBezTo>
                    <a:pt x="136" y="20"/>
                    <a:pt x="138" y="15"/>
                    <a:pt x="143" y="15"/>
                  </a:cubicBezTo>
                  <a:cubicBezTo>
                    <a:pt x="147" y="15"/>
                    <a:pt x="156" y="20"/>
                    <a:pt x="162" y="40"/>
                  </a:cubicBezTo>
                  <a:cubicBezTo>
                    <a:pt x="164" y="40"/>
                    <a:pt x="168" y="41"/>
                    <a:pt x="169" y="42"/>
                  </a:cubicBezTo>
                  <a:cubicBezTo>
                    <a:pt x="171" y="43"/>
                    <a:pt x="175" y="43"/>
                    <a:pt x="178" y="43"/>
                  </a:cubicBezTo>
                  <a:cubicBezTo>
                    <a:pt x="180" y="42"/>
                    <a:pt x="185" y="41"/>
                    <a:pt x="190" y="46"/>
                  </a:cubicBezTo>
                  <a:cubicBezTo>
                    <a:pt x="193" y="48"/>
                    <a:pt x="197" y="48"/>
                    <a:pt x="199" y="48"/>
                  </a:cubicBezTo>
                  <a:cubicBezTo>
                    <a:pt x="201" y="45"/>
                    <a:pt x="208" y="36"/>
                    <a:pt x="210" y="34"/>
                  </a:cubicBezTo>
                  <a:cubicBezTo>
                    <a:pt x="211" y="32"/>
                    <a:pt x="211" y="29"/>
                    <a:pt x="213" y="30"/>
                  </a:cubicBezTo>
                  <a:cubicBezTo>
                    <a:pt x="215" y="31"/>
                    <a:pt x="213" y="32"/>
                    <a:pt x="212" y="33"/>
                  </a:cubicBezTo>
                  <a:cubicBezTo>
                    <a:pt x="210" y="35"/>
                    <a:pt x="207" y="39"/>
                    <a:pt x="205" y="43"/>
                  </a:cubicBezTo>
                  <a:cubicBezTo>
                    <a:pt x="202" y="46"/>
                    <a:pt x="200" y="49"/>
                    <a:pt x="203" y="50"/>
                  </a:cubicBezTo>
                  <a:cubicBezTo>
                    <a:pt x="207" y="50"/>
                    <a:pt x="213" y="52"/>
                    <a:pt x="215" y="54"/>
                  </a:cubicBezTo>
                  <a:cubicBezTo>
                    <a:pt x="217" y="56"/>
                    <a:pt x="220" y="62"/>
                    <a:pt x="216" y="65"/>
                  </a:cubicBezTo>
                  <a:cubicBezTo>
                    <a:pt x="213" y="68"/>
                    <a:pt x="207" y="72"/>
                    <a:pt x="210" y="75"/>
                  </a:cubicBezTo>
                  <a:cubicBezTo>
                    <a:pt x="212" y="77"/>
                    <a:pt x="213" y="76"/>
                    <a:pt x="214" y="75"/>
                  </a:cubicBezTo>
                  <a:cubicBezTo>
                    <a:pt x="215" y="74"/>
                    <a:pt x="217" y="73"/>
                    <a:pt x="219" y="73"/>
                  </a:cubicBezTo>
                  <a:cubicBezTo>
                    <a:pt x="222" y="73"/>
                    <a:pt x="226" y="65"/>
                    <a:pt x="224" y="63"/>
                  </a:cubicBezTo>
                  <a:cubicBezTo>
                    <a:pt x="223" y="60"/>
                    <a:pt x="221" y="55"/>
                    <a:pt x="225" y="53"/>
                  </a:cubicBezTo>
                  <a:cubicBezTo>
                    <a:pt x="228" y="51"/>
                    <a:pt x="232" y="52"/>
                    <a:pt x="234" y="56"/>
                  </a:cubicBezTo>
                  <a:cubicBezTo>
                    <a:pt x="236" y="60"/>
                    <a:pt x="240" y="61"/>
                    <a:pt x="242" y="63"/>
                  </a:cubicBezTo>
                  <a:cubicBezTo>
                    <a:pt x="244" y="64"/>
                    <a:pt x="253" y="71"/>
                    <a:pt x="247" y="78"/>
                  </a:cubicBezTo>
                  <a:cubicBezTo>
                    <a:pt x="241" y="85"/>
                    <a:pt x="236" y="83"/>
                    <a:pt x="234" y="83"/>
                  </a:cubicBezTo>
                  <a:cubicBezTo>
                    <a:pt x="232" y="83"/>
                    <a:pt x="226" y="81"/>
                    <a:pt x="226" y="89"/>
                  </a:cubicBezTo>
                  <a:cubicBezTo>
                    <a:pt x="226" y="92"/>
                    <a:pt x="221" y="95"/>
                    <a:pt x="218" y="94"/>
                  </a:cubicBezTo>
                  <a:cubicBezTo>
                    <a:pt x="216" y="93"/>
                    <a:pt x="210" y="89"/>
                    <a:pt x="213" y="83"/>
                  </a:cubicBezTo>
                  <a:cubicBezTo>
                    <a:pt x="216" y="77"/>
                    <a:pt x="213" y="77"/>
                    <a:pt x="210" y="78"/>
                  </a:cubicBezTo>
                  <a:cubicBezTo>
                    <a:pt x="206" y="79"/>
                    <a:pt x="202" y="80"/>
                    <a:pt x="205" y="85"/>
                  </a:cubicBezTo>
                  <a:cubicBezTo>
                    <a:pt x="208" y="90"/>
                    <a:pt x="208" y="96"/>
                    <a:pt x="213" y="96"/>
                  </a:cubicBezTo>
                  <a:cubicBezTo>
                    <a:pt x="217" y="96"/>
                    <a:pt x="217" y="100"/>
                    <a:pt x="220" y="99"/>
                  </a:cubicBezTo>
                  <a:cubicBezTo>
                    <a:pt x="223" y="99"/>
                    <a:pt x="232" y="99"/>
                    <a:pt x="233" y="99"/>
                  </a:cubicBezTo>
                  <a:cubicBezTo>
                    <a:pt x="231" y="100"/>
                    <a:pt x="225" y="103"/>
                    <a:pt x="223" y="103"/>
                  </a:cubicBezTo>
                  <a:cubicBezTo>
                    <a:pt x="221" y="102"/>
                    <a:pt x="219" y="100"/>
                    <a:pt x="216" y="102"/>
                  </a:cubicBezTo>
                  <a:cubicBezTo>
                    <a:pt x="214" y="104"/>
                    <a:pt x="210" y="106"/>
                    <a:pt x="216" y="106"/>
                  </a:cubicBezTo>
                  <a:cubicBezTo>
                    <a:pt x="222" y="106"/>
                    <a:pt x="232" y="106"/>
                    <a:pt x="233" y="105"/>
                  </a:cubicBezTo>
                  <a:cubicBezTo>
                    <a:pt x="235" y="103"/>
                    <a:pt x="241" y="103"/>
                    <a:pt x="241" y="106"/>
                  </a:cubicBezTo>
                  <a:cubicBezTo>
                    <a:pt x="241" y="109"/>
                    <a:pt x="238" y="109"/>
                    <a:pt x="237" y="109"/>
                  </a:cubicBezTo>
                  <a:cubicBezTo>
                    <a:pt x="235" y="109"/>
                    <a:pt x="234" y="107"/>
                    <a:pt x="230" y="107"/>
                  </a:cubicBezTo>
                  <a:cubicBezTo>
                    <a:pt x="227" y="107"/>
                    <a:pt x="213" y="106"/>
                    <a:pt x="214" y="111"/>
                  </a:cubicBezTo>
                  <a:cubicBezTo>
                    <a:pt x="214" y="115"/>
                    <a:pt x="213" y="118"/>
                    <a:pt x="217" y="119"/>
                  </a:cubicBezTo>
                  <a:cubicBezTo>
                    <a:pt x="221" y="120"/>
                    <a:pt x="221" y="120"/>
                    <a:pt x="221" y="120"/>
                  </a:cubicBezTo>
                  <a:cubicBezTo>
                    <a:pt x="222" y="120"/>
                    <a:pt x="221" y="121"/>
                    <a:pt x="221" y="121"/>
                  </a:cubicBezTo>
                  <a:cubicBezTo>
                    <a:pt x="215" y="120"/>
                    <a:pt x="215" y="120"/>
                    <a:pt x="215" y="120"/>
                  </a:cubicBezTo>
                  <a:cubicBezTo>
                    <a:pt x="212" y="120"/>
                    <a:pt x="211" y="122"/>
                    <a:pt x="210" y="125"/>
                  </a:cubicBezTo>
                  <a:cubicBezTo>
                    <a:pt x="209" y="128"/>
                    <a:pt x="207" y="131"/>
                    <a:pt x="213" y="132"/>
                  </a:cubicBezTo>
                  <a:cubicBezTo>
                    <a:pt x="215" y="132"/>
                    <a:pt x="219" y="132"/>
                    <a:pt x="223" y="131"/>
                  </a:cubicBezTo>
                  <a:cubicBezTo>
                    <a:pt x="227" y="130"/>
                    <a:pt x="230" y="134"/>
                    <a:pt x="229" y="136"/>
                  </a:cubicBezTo>
                  <a:cubicBezTo>
                    <a:pt x="229" y="138"/>
                    <a:pt x="226" y="141"/>
                    <a:pt x="224" y="140"/>
                  </a:cubicBezTo>
                  <a:cubicBezTo>
                    <a:pt x="222" y="139"/>
                    <a:pt x="219" y="135"/>
                    <a:pt x="216" y="135"/>
                  </a:cubicBezTo>
                  <a:cubicBezTo>
                    <a:pt x="212" y="134"/>
                    <a:pt x="207" y="132"/>
                    <a:pt x="206" y="135"/>
                  </a:cubicBezTo>
                  <a:cubicBezTo>
                    <a:pt x="204" y="138"/>
                    <a:pt x="207" y="139"/>
                    <a:pt x="208" y="140"/>
                  </a:cubicBezTo>
                  <a:cubicBezTo>
                    <a:pt x="204" y="140"/>
                    <a:pt x="198" y="147"/>
                    <a:pt x="204" y="150"/>
                  </a:cubicBezTo>
                  <a:cubicBezTo>
                    <a:pt x="210" y="153"/>
                    <a:pt x="215" y="156"/>
                    <a:pt x="214" y="157"/>
                  </a:cubicBezTo>
                  <a:cubicBezTo>
                    <a:pt x="213" y="158"/>
                    <a:pt x="211" y="156"/>
                    <a:pt x="208" y="154"/>
                  </a:cubicBezTo>
                  <a:cubicBezTo>
                    <a:pt x="206" y="152"/>
                    <a:pt x="202" y="148"/>
                    <a:pt x="202" y="152"/>
                  </a:cubicBezTo>
                  <a:cubicBezTo>
                    <a:pt x="202" y="156"/>
                    <a:pt x="204" y="164"/>
                    <a:pt x="205" y="168"/>
                  </a:cubicBezTo>
                  <a:cubicBezTo>
                    <a:pt x="205" y="171"/>
                    <a:pt x="207" y="187"/>
                    <a:pt x="208" y="192"/>
                  </a:cubicBezTo>
                  <a:cubicBezTo>
                    <a:pt x="208" y="192"/>
                    <a:pt x="205" y="180"/>
                    <a:pt x="200" y="177"/>
                  </a:cubicBezTo>
                  <a:cubicBezTo>
                    <a:pt x="198" y="176"/>
                    <a:pt x="197" y="174"/>
                    <a:pt x="197" y="177"/>
                  </a:cubicBezTo>
                  <a:cubicBezTo>
                    <a:pt x="194" y="177"/>
                    <a:pt x="194" y="178"/>
                    <a:pt x="195" y="179"/>
                  </a:cubicBezTo>
                  <a:cubicBezTo>
                    <a:pt x="197" y="179"/>
                    <a:pt x="198" y="180"/>
                    <a:pt x="197" y="181"/>
                  </a:cubicBezTo>
                  <a:cubicBezTo>
                    <a:pt x="202" y="189"/>
                    <a:pt x="202" y="189"/>
                    <a:pt x="202" y="189"/>
                  </a:cubicBezTo>
                  <a:cubicBezTo>
                    <a:pt x="194" y="180"/>
                    <a:pt x="194" y="180"/>
                    <a:pt x="194" y="180"/>
                  </a:cubicBezTo>
                  <a:cubicBezTo>
                    <a:pt x="192" y="179"/>
                    <a:pt x="191" y="177"/>
                    <a:pt x="188" y="179"/>
                  </a:cubicBezTo>
                  <a:cubicBezTo>
                    <a:pt x="186" y="182"/>
                    <a:pt x="183" y="183"/>
                    <a:pt x="180" y="179"/>
                  </a:cubicBezTo>
                  <a:cubicBezTo>
                    <a:pt x="177" y="176"/>
                    <a:pt x="165" y="177"/>
                    <a:pt x="168" y="184"/>
                  </a:cubicBezTo>
                  <a:cubicBezTo>
                    <a:pt x="170" y="192"/>
                    <a:pt x="172" y="196"/>
                    <a:pt x="173" y="199"/>
                  </a:cubicBezTo>
                  <a:cubicBezTo>
                    <a:pt x="174" y="201"/>
                    <a:pt x="178" y="209"/>
                    <a:pt x="175" y="210"/>
                  </a:cubicBezTo>
                  <a:cubicBezTo>
                    <a:pt x="173" y="211"/>
                    <a:pt x="172" y="204"/>
                    <a:pt x="171" y="201"/>
                  </a:cubicBezTo>
                  <a:cubicBezTo>
                    <a:pt x="170" y="198"/>
                    <a:pt x="169" y="195"/>
                    <a:pt x="167" y="193"/>
                  </a:cubicBezTo>
                  <a:cubicBezTo>
                    <a:pt x="165" y="191"/>
                    <a:pt x="163" y="186"/>
                    <a:pt x="163" y="184"/>
                  </a:cubicBezTo>
                  <a:cubicBezTo>
                    <a:pt x="160" y="182"/>
                    <a:pt x="155" y="183"/>
                    <a:pt x="155" y="186"/>
                  </a:cubicBezTo>
                  <a:cubicBezTo>
                    <a:pt x="155" y="189"/>
                    <a:pt x="152" y="195"/>
                    <a:pt x="157" y="200"/>
                  </a:cubicBezTo>
                  <a:cubicBezTo>
                    <a:pt x="159" y="201"/>
                    <a:pt x="158" y="203"/>
                    <a:pt x="157" y="202"/>
                  </a:cubicBezTo>
                  <a:cubicBezTo>
                    <a:pt x="155" y="200"/>
                    <a:pt x="152" y="196"/>
                    <a:pt x="152" y="193"/>
                  </a:cubicBezTo>
                  <a:cubicBezTo>
                    <a:pt x="152" y="191"/>
                    <a:pt x="152" y="188"/>
                    <a:pt x="149" y="188"/>
                  </a:cubicBezTo>
                  <a:cubicBezTo>
                    <a:pt x="146" y="187"/>
                    <a:pt x="144" y="189"/>
                    <a:pt x="146" y="193"/>
                  </a:cubicBezTo>
                  <a:cubicBezTo>
                    <a:pt x="149" y="196"/>
                    <a:pt x="150" y="208"/>
                    <a:pt x="140" y="209"/>
                  </a:cubicBezTo>
                  <a:cubicBezTo>
                    <a:pt x="136" y="209"/>
                    <a:pt x="134" y="206"/>
                    <a:pt x="134" y="203"/>
                  </a:cubicBezTo>
                  <a:cubicBezTo>
                    <a:pt x="135" y="201"/>
                    <a:pt x="136" y="197"/>
                    <a:pt x="140" y="197"/>
                  </a:cubicBezTo>
                  <a:cubicBezTo>
                    <a:pt x="145" y="197"/>
                    <a:pt x="146" y="192"/>
                    <a:pt x="145" y="191"/>
                  </a:cubicBezTo>
                  <a:cubicBezTo>
                    <a:pt x="144" y="190"/>
                    <a:pt x="139" y="188"/>
                    <a:pt x="133" y="194"/>
                  </a:cubicBezTo>
                  <a:cubicBezTo>
                    <a:pt x="130" y="196"/>
                    <a:pt x="126" y="201"/>
                    <a:pt x="124" y="204"/>
                  </a:cubicBezTo>
                  <a:cubicBezTo>
                    <a:pt x="123" y="208"/>
                    <a:pt x="123" y="222"/>
                    <a:pt x="121" y="226"/>
                  </a:cubicBezTo>
                  <a:cubicBezTo>
                    <a:pt x="120" y="231"/>
                    <a:pt x="116" y="232"/>
                    <a:pt x="111" y="227"/>
                  </a:cubicBezTo>
                  <a:cubicBezTo>
                    <a:pt x="106" y="222"/>
                    <a:pt x="110" y="216"/>
                    <a:pt x="113" y="213"/>
                  </a:cubicBezTo>
                  <a:cubicBezTo>
                    <a:pt x="115" y="209"/>
                    <a:pt x="121" y="199"/>
                    <a:pt x="122" y="196"/>
                  </a:cubicBezTo>
                  <a:cubicBezTo>
                    <a:pt x="122" y="193"/>
                    <a:pt x="122" y="188"/>
                    <a:pt x="118" y="189"/>
                  </a:cubicBezTo>
                  <a:cubicBezTo>
                    <a:pt x="114" y="189"/>
                    <a:pt x="114" y="192"/>
                    <a:pt x="111" y="191"/>
                  </a:cubicBezTo>
                  <a:cubicBezTo>
                    <a:pt x="108" y="191"/>
                    <a:pt x="105" y="189"/>
                    <a:pt x="103" y="193"/>
                  </a:cubicBezTo>
                  <a:cubicBezTo>
                    <a:pt x="100" y="198"/>
                    <a:pt x="97" y="199"/>
                    <a:pt x="94" y="200"/>
                  </a:cubicBezTo>
                  <a:cubicBezTo>
                    <a:pt x="86" y="218"/>
                    <a:pt x="86" y="218"/>
                    <a:pt x="86" y="218"/>
                  </a:cubicBezTo>
                  <a:cubicBezTo>
                    <a:pt x="85" y="220"/>
                    <a:pt x="84" y="219"/>
                    <a:pt x="85" y="218"/>
                  </a:cubicBezTo>
                  <a:cubicBezTo>
                    <a:pt x="86" y="216"/>
                    <a:pt x="93" y="199"/>
                    <a:pt x="93" y="199"/>
                  </a:cubicBezTo>
                  <a:cubicBezTo>
                    <a:pt x="92" y="196"/>
                    <a:pt x="91" y="190"/>
                    <a:pt x="91" y="188"/>
                  </a:cubicBezTo>
                  <a:cubicBezTo>
                    <a:pt x="90" y="184"/>
                    <a:pt x="84" y="179"/>
                    <a:pt x="71" y="186"/>
                  </a:cubicBezTo>
                  <a:cubicBezTo>
                    <a:pt x="67" y="188"/>
                    <a:pt x="67" y="190"/>
                    <a:pt x="67" y="193"/>
                  </a:cubicBezTo>
                  <a:cubicBezTo>
                    <a:pt x="67" y="196"/>
                    <a:pt x="67" y="202"/>
                    <a:pt x="61" y="206"/>
                  </a:cubicBezTo>
                  <a:cubicBezTo>
                    <a:pt x="54" y="209"/>
                    <a:pt x="54" y="213"/>
                    <a:pt x="56" y="218"/>
                  </a:cubicBezTo>
                  <a:cubicBezTo>
                    <a:pt x="57" y="223"/>
                    <a:pt x="54" y="228"/>
                    <a:pt x="50" y="229"/>
                  </a:cubicBezTo>
                  <a:cubicBezTo>
                    <a:pt x="46" y="231"/>
                    <a:pt x="45" y="227"/>
                    <a:pt x="46" y="222"/>
                  </a:cubicBezTo>
                  <a:cubicBezTo>
                    <a:pt x="46" y="216"/>
                    <a:pt x="56" y="208"/>
                    <a:pt x="57" y="203"/>
                  </a:cubicBezTo>
                  <a:cubicBezTo>
                    <a:pt x="57" y="192"/>
                    <a:pt x="60" y="191"/>
                    <a:pt x="56" y="187"/>
                  </a:cubicBezTo>
                  <a:cubicBezTo>
                    <a:pt x="54" y="183"/>
                    <a:pt x="56" y="181"/>
                    <a:pt x="59" y="184"/>
                  </a:cubicBezTo>
                  <a:cubicBezTo>
                    <a:pt x="62" y="187"/>
                    <a:pt x="64" y="189"/>
                    <a:pt x="65" y="188"/>
                  </a:cubicBezTo>
                  <a:cubicBezTo>
                    <a:pt x="66" y="186"/>
                    <a:pt x="66" y="183"/>
                    <a:pt x="66" y="180"/>
                  </a:cubicBezTo>
                  <a:cubicBezTo>
                    <a:pt x="66" y="178"/>
                    <a:pt x="66" y="177"/>
                    <a:pt x="68" y="176"/>
                  </a:cubicBezTo>
                  <a:cubicBezTo>
                    <a:pt x="69" y="174"/>
                    <a:pt x="69" y="170"/>
                    <a:pt x="67" y="169"/>
                  </a:cubicBezTo>
                  <a:cubicBezTo>
                    <a:pt x="64" y="167"/>
                    <a:pt x="62" y="166"/>
                    <a:pt x="62" y="164"/>
                  </a:cubicBezTo>
                  <a:cubicBezTo>
                    <a:pt x="61" y="163"/>
                    <a:pt x="59" y="160"/>
                    <a:pt x="57" y="163"/>
                  </a:cubicBezTo>
                  <a:cubicBezTo>
                    <a:pt x="54" y="165"/>
                    <a:pt x="49" y="171"/>
                    <a:pt x="49" y="176"/>
                  </a:cubicBezTo>
                  <a:cubicBezTo>
                    <a:pt x="49" y="181"/>
                    <a:pt x="46" y="181"/>
                    <a:pt x="44" y="183"/>
                  </a:cubicBezTo>
                  <a:cubicBezTo>
                    <a:pt x="43" y="185"/>
                    <a:pt x="37" y="196"/>
                    <a:pt x="34" y="192"/>
                  </a:cubicBezTo>
                  <a:cubicBezTo>
                    <a:pt x="30" y="188"/>
                    <a:pt x="38" y="186"/>
                    <a:pt x="39" y="185"/>
                  </a:cubicBezTo>
                  <a:cubicBezTo>
                    <a:pt x="40" y="185"/>
                    <a:pt x="43" y="183"/>
                    <a:pt x="43" y="180"/>
                  </a:cubicBezTo>
                  <a:cubicBezTo>
                    <a:pt x="44" y="176"/>
                    <a:pt x="47" y="174"/>
                    <a:pt x="49" y="170"/>
                  </a:cubicBezTo>
                  <a:cubicBezTo>
                    <a:pt x="51" y="167"/>
                    <a:pt x="60" y="154"/>
                    <a:pt x="58" y="142"/>
                  </a:cubicBezTo>
                  <a:cubicBezTo>
                    <a:pt x="56" y="130"/>
                    <a:pt x="55" y="126"/>
                    <a:pt x="45" y="134"/>
                  </a:cubicBezTo>
                  <a:cubicBezTo>
                    <a:pt x="44" y="133"/>
                    <a:pt x="44" y="133"/>
                    <a:pt x="44" y="133"/>
                  </a:cubicBezTo>
                  <a:cubicBezTo>
                    <a:pt x="48" y="130"/>
                    <a:pt x="54" y="125"/>
                    <a:pt x="51" y="120"/>
                  </a:cubicBezTo>
                  <a:cubicBezTo>
                    <a:pt x="48" y="116"/>
                    <a:pt x="49" y="118"/>
                    <a:pt x="46" y="118"/>
                  </a:cubicBezTo>
                  <a:cubicBezTo>
                    <a:pt x="44" y="119"/>
                    <a:pt x="39" y="120"/>
                    <a:pt x="37" y="118"/>
                  </a:cubicBezTo>
                  <a:cubicBezTo>
                    <a:pt x="34" y="116"/>
                    <a:pt x="33" y="114"/>
                    <a:pt x="29" y="118"/>
                  </a:cubicBezTo>
                  <a:cubicBezTo>
                    <a:pt x="25" y="121"/>
                    <a:pt x="20" y="118"/>
                    <a:pt x="20" y="115"/>
                  </a:cubicBezTo>
                  <a:cubicBezTo>
                    <a:pt x="20" y="113"/>
                    <a:pt x="21" y="110"/>
                    <a:pt x="26" y="110"/>
                  </a:cubicBezTo>
                  <a:cubicBezTo>
                    <a:pt x="31" y="110"/>
                    <a:pt x="28" y="114"/>
                    <a:pt x="36" y="114"/>
                  </a:cubicBezTo>
                  <a:cubicBezTo>
                    <a:pt x="34" y="112"/>
                    <a:pt x="31" y="109"/>
                    <a:pt x="30" y="107"/>
                  </a:cubicBezTo>
                  <a:cubicBezTo>
                    <a:pt x="29" y="106"/>
                    <a:pt x="27" y="103"/>
                    <a:pt x="24" y="106"/>
                  </a:cubicBezTo>
                  <a:cubicBezTo>
                    <a:pt x="21" y="108"/>
                    <a:pt x="11" y="107"/>
                    <a:pt x="9" y="98"/>
                  </a:cubicBezTo>
                  <a:cubicBezTo>
                    <a:pt x="7" y="89"/>
                    <a:pt x="15" y="91"/>
                    <a:pt x="17" y="91"/>
                  </a:cubicBezTo>
                  <a:cubicBezTo>
                    <a:pt x="20" y="91"/>
                    <a:pt x="25" y="93"/>
                    <a:pt x="26" y="100"/>
                  </a:cubicBezTo>
                  <a:cubicBezTo>
                    <a:pt x="27" y="106"/>
                    <a:pt x="31" y="105"/>
                    <a:pt x="31" y="102"/>
                  </a:cubicBezTo>
                  <a:cubicBezTo>
                    <a:pt x="32" y="98"/>
                    <a:pt x="32" y="93"/>
                    <a:pt x="37" y="95"/>
                  </a:cubicBezTo>
                  <a:cubicBezTo>
                    <a:pt x="42" y="96"/>
                    <a:pt x="45" y="89"/>
                    <a:pt x="44" y="86"/>
                  </a:cubicBezTo>
                  <a:cubicBezTo>
                    <a:pt x="43" y="82"/>
                    <a:pt x="39" y="71"/>
                    <a:pt x="34" y="68"/>
                  </a:cubicBezTo>
                  <a:cubicBezTo>
                    <a:pt x="31" y="68"/>
                    <a:pt x="26" y="67"/>
                    <a:pt x="23" y="64"/>
                  </a:cubicBezTo>
                  <a:cubicBezTo>
                    <a:pt x="20" y="61"/>
                    <a:pt x="15" y="61"/>
                    <a:pt x="11" y="61"/>
                  </a:cubicBezTo>
                  <a:cubicBezTo>
                    <a:pt x="8" y="62"/>
                    <a:pt x="0" y="61"/>
                    <a:pt x="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lnSpc>
                  <a:spcPct val="200000"/>
                </a:lnSpc>
              </a:pPr>
              <a:r>
                <a:rPr lang="zh-CN" altLang="en-US" sz="11500">
                  <a:latin typeface="华文行楷" panose="02010800040101010101" charset="-122"/>
                  <a:ea typeface="华文行楷" panose="02010800040101010101" charset="-122"/>
                </a:rPr>
                <a:t>壹</a:t>
              </a:r>
              <a:endParaRPr lang="zh-CN" altLang="en-US" sz="11500">
                <a:latin typeface="华文行楷" panose="02010800040101010101" charset="-122"/>
                <a:ea typeface="华文行楷" panose="02010800040101010101" charset="-122"/>
              </a:endParaRPr>
            </a:p>
          </p:txBody>
        </p:sp>
        <p:sp>
          <p:nvSpPr>
            <p:cNvPr id="108" name="Oval 81"/>
            <p:cNvSpPr>
              <a:spLocks noChangeArrowheads="1"/>
            </p:cNvSpPr>
            <p:nvPr/>
          </p:nvSpPr>
          <p:spPr bwMode="auto">
            <a:xfrm>
              <a:off x="5346700" y="5780088"/>
              <a:ext cx="60325"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Line 82"/>
            <p:cNvSpPr>
              <a:spLocks noChangeShapeType="1"/>
            </p:cNvSpPr>
            <p:nvPr/>
          </p:nvSpPr>
          <p:spPr bwMode="auto">
            <a:xfrm>
              <a:off x="5367338" y="58213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Line 83"/>
            <p:cNvSpPr>
              <a:spLocks noChangeShapeType="1"/>
            </p:cNvSpPr>
            <p:nvPr/>
          </p:nvSpPr>
          <p:spPr bwMode="auto">
            <a:xfrm>
              <a:off x="5367338" y="58213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Oval 84"/>
            <p:cNvSpPr>
              <a:spLocks noChangeArrowheads="1"/>
            </p:cNvSpPr>
            <p:nvPr/>
          </p:nvSpPr>
          <p:spPr bwMode="auto">
            <a:xfrm>
              <a:off x="4465638" y="5881688"/>
              <a:ext cx="142875" cy="1444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Line 85"/>
            <p:cNvSpPr>
              <a:spLocks noChangeShapeType="1"/>
            </p:cNvSpPr>
            <p:nvPr/>
          </p:nvSpPr>
          <p:spPr bwMode="auto">
            <a:xfrm>
              <a:off x="4527550" y="594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Line 86"/>
            <p:cNvSpPr>
              <a:spLocks noChangeShapeType="1"/>
            </p:cNvSpPr>
            <p:nvPr/>
          </p:nvSpPr>
          <p:spPr bwMode="auto">
            <a:xfrm>
              <a:off x="4527550" y="594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Oval 87"/>
            <p:cNvSpPr>
              <a:spLocks noChangeArrowheads="1"/>
            </p:cNvSpPr>
            <p:nvPr/>
          </p:nvSpPr>
          <p:spPr bwMode="auto">
            <a:xfrm>
              <a:off x="5530850" y="6046788"/>
              <a:ext cx="8255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Line 88"/>
            <p:cNvSpPr>
              <a:spLocks noChangeShapeType="1"/>
            </p:cNvSpPr>
            <p:nvPr/>
          </p:nvSpPr>
          <p:spPr bwMode="auto">
            <a:xfrm>
              <a:off x="5572125" y="60864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Line 89"/>
            <p:cNvSpPr>
              <a:spLocks noChangeShapeType="1"/>
            </p:cNvSpPr>
            <p:nvPr/>
          </p:nvSpPr>
          <p:spPr bwMode="auto">
            <a:xfrm>
              <a:off x="5572125" y="60864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Oval 90"/>
            <p:cNvSpPr>
              <a:spLocks noChangeArrowheads="1"/>
            </p:cNvSpPr>
            <p:nvPr/>
          </p:nvSpPr>
          <p:spPr bwMode="auto">
            <a:xfrm>
              <a:off x="6022975" y="5964238"/>
              <a:ext cx="80963" cy="101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Line 91"/>
            <p:cNvSpPr>
              <a:spLocks noChangeShapeType="1"/>
            </p:cNvSpPr>
            <p:nvPr/>
          </p:nvSpPr>
          <p:spPr bwMode="auto">
            <a:xfrm>
              <a:off x="6062663" y="602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Line 92"/>
            <p:cNvSpPr>
              <a:spLocks noChangeShapeType="1"/>
            </p:cNvSpPr>
            <p:nvPr/>
          </p:nvSpPr>
          <p:spPr bwMode="auto">
            <a:xfrm>
              <a:off x="6062663" y="602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Oval 93"/>
            <p:cNvSpPr>
              <a:spLocks noChangeArrowheads="1"/>
            </p:cNvSpPr>
            <p:nvPr/>
          </p:nvSpPr>
          <p:spPr bwMode="auto">
            <a:xfrm>
              <a:off x="3768725" y="2892425"/>
              <a:ext cx="184150" cy="2047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Line 94"/>
            <p:cNvSpPr>
              <a:spLocks noChangeShapeType="1"/>
            </p:cNvSpPr>
            <p:nvPr/>
          </p:nvSpPr>
          <p:spPr bwMode="auto">
            <a:xfrm>
              <a:off x="3871913" y="29956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Line 95"/>
            <p:cNvSpPr>
              <a:spLocks noChangeShapeType="1"/>
            </p:cNvSpPr>
            <p:nvPr/>
          </p:nvSpPr>
          <p:spPr bwMode="auto">
            <a:xfrm>
              <a:off x="3871913" y="29956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Oval 96"/>
            <p:cNvSpPr>
              <a:spLocks noChangeArrowheads="1"/>
            </p:cNvSpPr>
            <p:nvPr/>
          </p:nvSpPr>
          <p:spPr bwMode="auto">
            <a:xfrm>
              <a:off x="2397125" y="4305300"/>
              <a:ext cx="285750" cy="2047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Line 97"/>
            <p:cNvSpPr>
              <a:spLocks noChangeShapeType="1"/>
            </p:cNvSpPr>
            <p:nvPr/>
          </p:nvSpPr>
          <p:spPr bwMode="auto">
            <a:xfrm>
              <a:off x="2540000" y="440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Line 98"/>
            <p:cNvSpPr>
              <a:spLocks noChangeShapeType="1"/>
            </p:cNvSpPr>
            <p:nvPr/>
          </p:nvSpPr>
          <p:spPr bwMode="auto">
            <a:xfrm>
              <a:off x="2540000" y="440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Oval 99"/>
            <p:cNvSpPr>
              <a:spLocks noChangeArrowheads="1"/>
            </p:cNvSpPr>
            <p:nvPr/>
          </p:nvSpPr>
          <p:spPr bwMode="auto">
            <a:xfrm>
              <a:off x="3543300" y="5002213"/>
              <a:ext cx="103188"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Line 100"/>
            <p:cNvSpPr>
              <a:spLocks noChangeShapeType="1"/>
            </p:cNvSpPr>
            <p:nvPr/>
          </p:nvSpPr>
          <p:spPr bwMode="auto">
            <a:xfrm>
              <a:off x="3605213" y="5043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Line 101"/>
            <p:cNvSpPr>
              <a:spLocks noChangeShapeType="1"/>
            </p:cNvSpPr>
            <p:nvPr/>
          </p:nvSpPr>
          <p:spPr bwMode="auto">
            <a:xfrm>
              <a:off x="3605213" y="5043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Oval 102"/>
            <p:cNvSpPr>
              <a:spLocks noChangeArrowheads="1"/>
            </p:cNvSpPr>
            <p:nvPr/>
          </p:nvSpPr>
          <p:spPr bwMode="auto">
            <a:xfrm>
              <a:off x="5121275" y="6537325"/>
              <a:ext cx="6191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Line 103"/>
            <p:cNvSpPr>
              <a:spLocks noChangeShapeType="1"/>
            </p:cNvSpPr>
            <p:nvPr/>
          </p:nvSpPr>
          <p:spPr bwMode="auto">
            <a:xfrm>
              <a:off x="5141913" y="6578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Line 104"/>
            <p:cNvSpPr>
              <a:spLocks noChangeShapeType="1"/>
            </p:cNvSpPr>
            <p:nvPr/>
          </p:nvSpPr>
          <p:spPr bwMode="auto">
            <a:xfrm>
              <a:off x="5141913" y="6578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Oval 105"/>
            <p:cNvSpPr>
              <a:spLocks noChangeArrowheads="1"/>
            </p:cNvSpPr>
            <p:nvPr/>
          </p:nvSpPr>
          <p:spPr bwMode="auto">
            <a:xfrm>
              <a:off x="6575425" y="4797425"/>
              <a:ext cx="204788" cy="306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Line 106"/>
            <p:cNvSpPr>
              <a:spLocks noChangeShapeType="1"/>
            </p:cNvSpPr>
            <p:nvPr/>
          </p:nvSpPr>
          <p:spPr bwMode="auto">
            <a:xfrm>
              <a:off x="6677025" y="494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Line 107"/>
            <p:cNvSpPr>
              <a:spLocks noChangeShapeType="1"/>
            </p:cNvSpPr>
            <p:nvPr/>
          </p:nvSpPr>
          <p:spPr bwMode="auto">
            <a:xfrm>
              <a:off x="6677025" y="494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Oval 108"/>
            <p:cNvSpPr>
              <a:spLocks noChangeArrowheads="1"/>
            </p:cNvSpPr>
            <p:nvPr/>
          </p:nvSpPr>
          <p:spPr bwMode="auto">
            <a:xfrm>
              <a:off x="6103938" y="2401888"/>
              <a:ext cx="8255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Line 109"/>
            <p:cNvSpPr>
              <a:spLocks noChangeShapeType="1"/>
            </p:cNvSpPr>
            <p:nvPr/>
          </p:nvSpPr>
          <p:spPr bwMode="auto">
            <a:xfrm>
              <a:off x="6145213"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Line 110"/>
            <p:cNvSpPr>
              <a:spLocks noChangeShapeType="1"/>
            </p:cNvSpPr>
            <p:nvPr/>
          </p:nvSpPr>
          <p:spPr bwMode="auto">
            <a:xfrm>
              <a:off x="6145213"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11"/>
            <p:cNvSpPr/>
            <p:nvPr/>
          </p:nvSpPr>
          <p:spPr bwMode="auto">
            <a:xfrm>
              <a:off x="6842125" y="1622425"/>
              <a:ext cx="1166813" cy="1065212"/>
            </a:xfrm>
            <a:custGeom>
              <a:avLst/>
              <a:gdLst>
                <a:gd name="T0" fmla="*/ 1 w 57"/>
                <a:gd name="T1" fmla="*/ 20 h 52"/>
                <a:gd name="T2" fmla="*/ 3 w 57"/>
                <a:gd name="T3" fmla="*/ 16 h 52"/>
                <a:gd name="T4" fmla="*/ 5 w 57"/>
                <a:gd name="T5" fmla="*/ 13 h 52"/>
                <a:gd name="T6" fmla="*/ 8 w 57"/>
                <a:gd name="T7" fmla="*/ 10 h 52"/>
                <a:gd name="T8" fmla="*/ 12 w 57"/>
                <a:gd name="T9" fmla="*/ 6 h 52"/>
                <a:gd name="T10" fmla="*/ 17 w 57"/>
                <a:gd name="T11" fmla="*/ 1 h 52"/>
                <a:gd name="T12" fmla="*/ 22 w 57"/>
                <a:gd name="T13" fmla="*/ 2 h 52"/>
                <a:gd name="T14" fmla="*/ 27 w 57"/>
                <a:gd name="T15" fmla="*/ 5 h 52"/>
                <a:gd name="T16" fmla="*/ 34 w 57"/>
                <a:gd name="T17" fmla="*/ 3 h 52"/>
                <a:gd name="T18" fmla="*/ 52 w 57"/>
                <a:gd name="T19" fmla="*/ 14 h 52"/>
                <a:gd name="T20" fmla="*/ 53 w 57"/>
                <a:gd name="T21" fmla="*/ 29 h 52"/>
                <a:gd name="T22" fmla="*/ 54 w 57"/>
                <a:gd name="T23" fmla="*/ 38 h 52"/>
                <a:gd name="T24" fmla="*/ 52 w 57"/>
                <a:gd name="T25" fmla="*/ 48 h 52"/>
                <a:gd name="T26" fmla="*/ 42 w 57"/>
                <a:gd name="T27" fmla="*/ 47 h 52"/>
                <a:gd name="T28" fmla="*/ 32 w 57"/>
                <a:gd name="T29" fmla="*/ 46 h 52"/>
                <a:gd name="T30" fmla="*/ 29 w 57"/>
                <a:gd name="T31" fmla="*/ 46 h 52"/>
                <a:gd name="T32" fmla="*/ 25 w 57"/>
                <a:gd name="T33" fmla="*/ 44 h 52"/>
                <a:gd name="T34" fmla="*/ 23 w 57"/>
                <a:gd name="T35" fmla="*/ 42 h 52"/>
                <a:gd name="T36" fmla="*/ 13 w 57"/>
                <a:gd name="T37" fmla="*/ 42 h 52"/>
                <a:gd name="T38" fmla="*/ 10 w 57"/>
                <a:gd name="T39" fmla="*/ 39 h 52"/>
                <a:gd name="T40" fmla="*/ 16 w 57"/>
                <a:gd name="T41" fmla="*/ 30 h 52"/>
                <a:gd name="T42" fmla="*/ 12 w 57"/>
                <a:gd name="T43" fmla="*/ 23 h 52"/>
                <a:gd name="T44" fmla="*/ 10 w 57"/>
                <a:gd name="T45" fmla="*/ 18 h 52"/>
                <a:gd name="T46" fmla="*/ 1 w 57"/>
                <a:gd name="T47"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52">
                  <a:moveTo>
                    <a:pt x="1" y="20"/>
                  </a:moveTo>
                  <a:cubicBezTo>
                    <a:pt x="0" y="18"/>
                    <a:pt x="1" y="16"/>
                    <a:pt x="3" y="16"/>
                  </a:cubicBezTo>
                  <a:cubicBezTo>
                    <a:pt x="4" y="16"/>
                    <a:pt x="5" y="14"/>
                    <a:pt x="5" y="13"/>
                  </a:cubicBezTo>
                  <a:cubicBezTo>
                    <a:pt x="5" y="12"/>
                    <a:pt x="5" y="10"/>
                    <a:pt x="8" y="10"/>
                  </a:cubicBezTo>
                  <a:cubicBezTo>
                    <a:pt x="11" y="11"/>
                    <a:pt x="12" y="8"/>
                    <a:pt x="12" y="6"/>
                  </a:cubicBezTo>
                  <a:cubicBezTo>
                    <a:pt x="12" y="4"/>
                    <a:pt x="13" y="1"/>
                    <a:pt x="17" y="1"/>
                  </a:cubicBezTo>
                  <a:cubicBezTo>
                    <a:pt x="21" y="0"/>
                    <a:pt x="22" y="1"/>
                    <a:pt x="22" y="2"/>
                  </a:cubicBezTo>
                  <a:cubicBezTo>
                    <a:pt x="22" y="5"/>
                    <a:pt x="25" y="6"/>
                    <a:pt x="27" y="5"/>
                  </a:cubicBezTo>
                  <a:cubicBezTo>
                    <a:pt x="29" y="4"/>
                    <a:pt x="30" y="2"/>
                    <a:pt x="34" y="3"/>
                  </a:cubicBezTo>
                  <a:cubicBezTo>
                    <a:pt x="39" y="4"/>
                    <a:pt x="46" y="5"/>
                    <a:pt x="52" y="14"/>
                  </a:cubicBezTo>
                  <a:cubicBezTo>
                    <a:pt x="57" y="23"/>
                    <a:pt x="53" y="26"/>
                    <a:pt x="53" y="29"/>
                  </a:cubicBezTo>
                  <a:cubicBezTo>
                    <a:pt x="52" y="31"/>
                    <a:pt x="50" y="33"/>
                    <a:pt x="54" y="38"/>
                  </a:cubicBezTo>
                  <a:cubicBezTo>
                    <a:pt x="57" y="42"/>
                    <a:pt x="53" y="46"/>
                    <a:pt x="52" y="48"/>
                  </a:cubicBezTo>
                  <a:cubicBezTo>
                    <a:pt x="51" y="49"/>
                    <a:pt x="46" y="52"/>
                    <a:pt x="42" y="47"/>
                  </a:cubicBezTo>
                  <a:cubicBezTo>
                    <a:pt x="38" y="42"/>
                    <a:pt x="32" y="43"/>
                    <a:pt x="32" y="46"/>
                  </a:cubicBezTo>
                  <a:cubicBezTo>
                    <a:pt x="32" y="48"/>
                    <a:pt x="29" y="50"/>
                    <a:pt x="29" y="46"/>
                  </a:cubicBezTo>
                  <a:cubicBezTo>
                    <a:pt x="28" y="44"/>
                    <a:pt x="26" y="44"/>
                    <a:pt x="25" y="44"/>
                  </a:cubicBezTo>
                  <a:cubicBezTo>
                    <a:pt x="24" y="45"/>
                    <a:pt x="23" y="44"/>
                    <a:pt x="23" y="42"/>
                  </a:cubicBezTo>
                  <a:cubicBezTo>
                    <a:pt x="23" y="39"/>
                    <a:pt x="18" y="37"/>
                    <a:pt x="13" y="42"/>
                  </a:cubicBezTo>
                  <a:cubicBezTo>
                    <a:pt x="11" y="44"/>
                    <a:pt x="8" y="42"/>
                    <a:pt x="10" y="39"/>
                  </a:cubicBezTo>
                  <a:cubicBezTo>
                    <a:pt x="13" y="37"/>
                    <a:pt x="16" y="32"/>
                    <a:pt x="16" y="30"/>
                  </a:cubicBezTo>
                  <a:cubicBezTo>
                    <a:pt x="15" y="26"/>
                    <a:pt x="13" y="26"/>
                    <a:pt x="12" y="23"/>
                  </a:cubicBezTo>
                  <a:cubicBezTo>
                    <a:pt x="11" y="21"/>
                    <a:pt x="12" y="17"/>
                    <a:pt x="10" y="18"/>
                  </a:cubicBezTo>
                  <a:cubicBezTo>
                    <a:pt x="5" y="19"/>
                    <a:pt x="3" y="23"/>
                    <a:pt x="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31"/>
                                        </p:tgtEl>
                                      </p:cBhvr>
                                    </p:animEffect>
                                    <p:set>
                                      <p:cBhvr>
                                        <p:cTn id="7" dur="1" fill="hold">
                                          <p:stCondLst>
                                            <p:cond delay="1999"/>
                                          </p:stCondLst>
                                        </p:cTn>
                                        <p:tgtEl>
                                          <p:spTgt spid="31"/>
                                        </p:tgtEl>
                                        <p:attrNameLst>
                                          <p:attrName>style.visibility</p:attrName>
                                        </p:attrNameLst>
                                      </p:cBhvr>
                                      <p:to>
                                        <p:strVal val="hidden"/>
                                      </p:to>
                                    </p:set>
                                  </p:childTnLst>
                                </p:cTn>
                              </p:par>
                              <p:par>
                                <p:cTn id="8" presetID="6" presetClass="emph" presetSubtype="0" accel="49000" decel="51000" fill="hold" nodeType="withEffect">
                                  <p:stCondLst>
                                    <p:cond delay="0"/>
                                  </p:stCondLst>
                                  <p:childTnLst>
                                    <p:animScale>
                                      <p:cBhvr>
                                        <p:cTn id="9" dur="2000" fill="hold"/>
                                        <p:tgtEl>
                                          <p:spTgt spid="31"/>
                                        </p:tgtEl>
                                      </p:cBhvr>
                                      <p:by x="150000" y="150000"/>
                                    </p:animScale>
                                  </p:childTnLst>
                                </p:cTn>
                              </p:par>
                              <p:par>
                                <p:cTn id="10" presetID="10" presetClass="entr" presetSubtype="0" fill="hold" grpId="0" nodeType="with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2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22860" y="1122435"/>
            <a:ext cx="5171322" cy="5171322"/>
          </a:xfrm>
          <a:prstGeom prst="rect">
            <a:avLst/>
          </a:prstGeom>
        </p:spPr>
      </p:pic>
      <p:sp>
        <p:nvSpPr>
          <p:cNvPr id="2" name="椭圆 1"/>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壹</a:t>
            </a:r>
            <a:endParaRPr lang="zh-CN" altLang="en-US">
              <a:latin typeface="华文行楷" panose="02010800040101010101" charset="-122"/>
              <a:ea typeface="华文行楷" panose="02010800040101010101" charset="-122"/>
            </a:endParaRPr>
          </a:p>
        </p:txBody>
      </p:sp>
      <p:sp>
        <p:nvSpPr>
          <p:cNvPr id="3" name="文本框 2"/>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sp>
        <p:nvSpPr>
          <p:cNvPr id="4" name="椭圆 3"/>
          <p:cNvSpPr/>
          <p:nvPr/>
        </p:nvSpPr>
        <p:spPr>
          <a:xfrm>
            <a:off x="1124164" y="1423739"/>
            <a:ext cx="4568714" cy="4568714"/>
          </a:xfrm>
          <a:prstGeom prst="ellipse">
            <a:avLst/>
          </a:prstGeom>
          <a:blipFill dpi="0" rotWithShape="1">
            <a:blip r:embed="rId2"/>
            <a:srcRect/>
            <a:tile tx="0" ty="0" sx="11000" sy="11000" flip="none" algn="ctr"/>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612867" y="2574920"/>
            <a:ext cx="492443" cy="1887696"/>
          </a:xfrm>
          <a:prstGeom prst="rect">
            <a:avLst/>
          </a:prstGeom>
          <a:noFill/>
        </p:spPr>
        <p:txBody>
          <a:bodyPr vert="eaVert" wrap="none" rtlCol="0">
            <a:spAutoFit/>
          </a:bodyPr>
          <a:lstStyle/>
          <a:p>
            <a:r>
              <a:rPr lang="zh-CN" altLang="en-US" sz="2000" smtClean="0">
                <a:latin typeface="华文行楷" panose="02010800040101010101" charset="-122"/>
                <a:ea typeface="华文行楷" panose="02010800040101010101" charset="-122"/>
              </a:rPr>
              <a:t>单击输入子标题</a:t>
            </a:r>
            <a:endParaRPr lang="zh-CN" altLang="en-US" sz="2000">
              <a:latin typeface="华文行楷" panose="02010800040101010101" charset="-122"/>
              <a:ea typeface="华文行楷" panose="02010800040101010101" charset="-122"/>
            </a:endParaRPr>
          </a:p>
        </p:txBody>
      </p:sp>
      <p:sp>
        <p:nvSpPr>
          <p:cNvPr id="6" name="文本框 5"/>
          <p:cNvSpPr txBox="1"/>
          <p:nvPr/>
        </p:nvSpPr>
        <p:spPr>
          <a:xfrm>
            <a:off x="6242988" y="2574920"/>
            <a:ext cx="2400657" cy="2554545"/>
          </a:xfrm>
          <a:prstGeom prst="rect">
            <a:avLst/>
          </a:prstGeom>
          <a:noFill/>
        </p:spPr>
        <p:txBody>
          <a:bodyPr vert="eaVert" wrap="none" rtlCol="0">
            <a:spAutoFit/>
          </a:bodyPr>
          <a:lstStyle/>
          <a:p>
            <a:pPr>
              <a:lnSpc>
                <a:spcPct val="200000"/>
              </a:lnSpc>
            </a:pPr>
            <a:r>
              <a:rPr lang="zh-CN" altLang="en-US" spc="600"/>
              <a:t>桃花坞里桃花庵</a:t>
            </a:r>
            <a:r>
              <a:rPr lang="en-US" altLang="zh-CN" spc="600" smtClean="0"/>
              <a:t>,</a:t>
            </a:r>
            <a:endParaRPr lang="en-US" altLang="zh-CN" spc="600" smtClean="0"/>
          </a:p>
          <a:p>
            <a:pPr>
              <a:lnSpc>
                <a:spcPct val="200000"/>
              </a:lnSpc>
            </a:pPr>
            <a:r>
              <a:rPr lang="zh-CN" altLang="en-US" spc="600" smtClean="0"/>
              <a:t>桃</a:t>
            </a:r>
            <a:r>
              <a:rPr lang="zh-CN" altLang="en-US" spc="600"/>
              <a:t>花庵里桃花仙</a:t>
            </a:r>
            <a:r>
              <a:rPr lang="en-US" altLang="zh-CN" spc="600" smtClean="0"/>
              <a:t>;</a:t>
            </a:r>
            <a:endParaRPr lang="en-US" altLang="zh-CN" spc="600" smtClean="0"/>
          </a:p>
          <a:p>
            <a:pPr>
              <a:lnSpc>
                <a:spcPct val="200000"/>
              </a:lnSpc>
            </a:pPr>
            <a:r>
              <a:rPr lang="zh-CN" altLang="en-US" spc="600" smtClean="0"/>
              <a:t>桃</a:t>
            </a:r>
            <a:r>
              <a:rPr lang="zh-CN" altLang="en-US" spc="600"/>
              <a:t>花仙人种桃树</a:t>
            </a:r>
            <a:r>
              <a:rPr lang="en-US" altLang="zh-CN" spc="600" smtClean="0"/>
              <a:t>,</a:t>
            </a:r>
            <a:endParaRPr lang="en-US" altLang="zh-CN" spc="600" smtClean="0"/>
          </a:p>
          <a:p>
            <a:pPr>
              <a:lnSpc>
                <a:spcPct val="200000"/>
              </a:lnSpc>
            </a:pPr>
            <a:r>
              <a:rPr lang="zh-CN" altLang="en-US" spc="600" smtClean="0"/>
              <a:t>又</a:t>
            </a:r>
            <a:r>
              <a:rPr lang="zh-CN" altLang="en-US" spc="600"/>
              <a:t>摘桃花换酒钱。</a:t>
            </a:r>
            <a:endParaRPr lang="zh-CN" altLang="en-US" spc="600"/>
          </a:p>
        </p:txBody>
      </p:sp>
    </p:spTree>
  </p:cSld>
  <p:clrMapOvr>
    <a:masterClrMapping/>
  </p:clrMapOvr>
  <mc:AlternateContent xmlns:mc="http://schemas.openxmlformats.org/markup-compatibility/2006">
    <mc:Choice xmlns:p14="http://schemas.microsoft.com/office/powerpoint/2010/main" Requires="p14">
      <p:transition spd="med" p14:dur="700" advTm="3500">
        <p:fade/>
      </p:transition>
    </mc:Choice>
    <mc:Fallback>
      <p:transition spd="med"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47"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anim calcmode="lin" valueType="num">
                                      <p:cBhvr>
                                        <p:cTn id="2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grpId="0" nodeType="after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1000"/>
                                        <p:tgtEl>
                                          <p:spTgt spid="6">
                                            <p:txEl>
                                              <p:pRg st="3" end="3"/>
                                            </p:txEl>
                                          </p:spTgt>
                                        </p:tgtEl>
                                      </p:cBhvr>
                                    </p:animEffect>
                                    <p:anim calcmode="lin" valueType="num">
                                      <p:cBhvr>
                                        <p:cTn id="3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壹</a:t>
            </a:r>
            <a:endParaRPr lang="zh-CN" altLang="en-US">
              <a:latin typeface="华文行楷" panose="02010800040101010101" charset="-122"/>
              <a:ea typeface="华文行楷" panose="02010800040101010101" charset="-122"/>
            </a:endParaRPr>
          </a:p>
        </p:txBody>
      </p:sp>
      <p:sp>
        <p:nvSpPr>
          <p:cNvPr id="3" name="文本框 2"/>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grpSp>
        <p:nvGrpSpPr>
          <p:cNvPr id="36" name="组合 35"/>
          <p:cNvGrpSpPr/>
          <p:nvPr/>
        </p:nvGrpSpPr>
        <p:grpSpPr>
          <a:xfrm>
            <a:off x="655810" y="1472671"/>
            <a:ext cx="4216946" cy="4246563"/>
            <a:chOff x="823926" y="1455737"/>
            <a:chExt cx="4216946" cy="4246563"/>
          </a:xfrm>
        </p:grpSpPr>
        <p:sp>
          <p:nvSpPr>
            <p:cNvPr id="7" name="Freeform 5"/>
            <p:cNvSpPr>
              <a:spLocks noEditPoints="1"/>
            </p:cNvSpPr>
            <p:nvPr/>
          </p:nvSpPr>
          <p:spPr bwMode="auto">
            <a:xfrm>
              <a:off x="1533978" y="1455737"/>
              <a:ext cx="2796842" cy="4246563"/>
            </a:xfrm>
            <a:custGeom>
              <a:avLst/>
              <a:gdLst>
                <a:gd name="T0" fmla="*/ 630 w 17037"/>
                <a:gd name="T1" fmla="*/ 767 h 25868"/>
                <a:gd name="T2" fmla="*/ 630 w 17037"/>
                <a:gd name="T3" fmla="*/ 25101 h 25868"/>
                <a:gd name="T4" fmla="*/ 155 w 17037"/>
                <a:gd name="T5" fmla="*/ 24640 h 25868"/>
                <a:gd name="T6" fmla="*/ 940 w 17037"/>
                <a:gd name="T7" fmla="*/ 25410 h 25868"/>
                <a:gd name="T8" fmla="*/ 155 w 17037"/>
                <a:gd name="T9" fmla="*/ 25410 h 25868"/>
                <a:gd name="T10" fmla="*/ 467 w 17037"/>
                <a:gd name="T11" fmla="*/ 23255 h 25868"/>
                <a:gd name="T12" fmla="*/ 467 w 17037"/>
                <a:gd name="T13" fmla="*/ 2614 h 25868"/>
                <a:gd name="T14" fmla="*/ 940 w 17037"/>
                <a:gd name="T15" fmla="*/ 922 h 25868"/>
                <a:gd name="T16" fmla="*/ 2664 w 17037"/>
                <a:gd name="T17" fmla="*/ 458 h 25868"/>
                <a:gd name="T18" fmla="*/ 14373 w 17037"/>
                <a:gd name="T19" fmla="*/ 458 h 25868"/>
                <a:gd name="T20" fmla="*/ 16100 w 17037"/>
                <a:gd name="T21" fmla="*/ 922 h 25868"/>
                <a:gd name="T22" fmla="*/ 16570 w 17037"/>
                <a:gd name="T23" fmla="*/ 2614 h 25868"/>
                <a:gd name="T24" fmla="*/ 16570 w 17037"/>
                <a:gd name="T25" fmla="*/ 23255 h 25868"/>
                <a:gd name="T26" fmla="*/ 16100 w 17037"/>
                <a:gd name="T27" fmla="*/ 24946 h 25868"/>
                <a:gd name="T28" fmla="*/ 14373 w 17037"/>
                <a:gd name="T29" fmla="*/ 25410 h 25868"/>
                <a:gd name="T30" fmla="*/ 2664 w 17037"/>
                <a:gd name="T31" fmla="*/ 25410 h 25868"/>
                <a:gd name="T32" fmla="*/ 940 w 17037"/>
                <a:gd name="T33" fmla="*/ 24946 h 25868"/>
                <a:gd name="T34" fmla="*/ 312 w 17037"/>
                <a:gd name="T35" fmla="*/ 2462 h 25868"/>
                <a:gd name="T36" fmla="*/ 785 w 17037"/>
                <a:gd name="T37" fmla="*/ 922 h 25868"/>
                <a:gd name="T38" fmla="*/ 467 w 17037"/>
                <a:gd name="T39" fmla="*/ 767 h 25868"/>
                <a:gd name="T40" fmla="*/ 630 w 17037"/>
                <a:gd name="T41" fmla="*/ 458 h 25868"/>
                <a:gd name="T42" fmla="*/ 940 w 17037"/>
                <a:gd name="T43" fmla="*/ 613 h 25868"/>
                <a:gd name="T44" fmla="*/ 2194 w 17037"/>
                <a:gd name="T45" fmla="*/ 309 h 25868"/>
                <a:gd name="T46" fmla="*/ 14530 w 17037"/>
                <a:gd name="T47" fmla="*/ 0 h 25868"/>
                <a:gd name="T48" fmla="*/ 15470 w 17037"/>
                <a:gd name="T49" fmla="*/ 767 h 25868"/>
                <a:gd name="T50" fmla="*/ 16255 w 17037"/>
                <a:gd name="T51" fmla="*/ 0 h 25868"/>
                <a:gd name="T52" fmla="*/ 17037 w 17037"/>
                <a:gd name="T53" fmla="*/ 613 h 25868"/>
                <a:gd name="T54" fmla="*/ 16409 w 17037"/>
                <a:gd name="T55" fmla="*/ 1385 h 25868"/>
                <a:gd name="T56" fmla="*/ 17037 w 17037"/>
                <a:gd name="T57" fmla="*/ 2155 h 25868"/>
                <a:gd name="T58" fmla="*/ 17037 w 17037"/>
                <a:gd name="T59" fmla="*/ 13873 h 25868"/>
                <a:gd name="T60" fmla="*/ 17037 w 17037"/>
                <a:gd name="T61" fmla="*/ 24331 h 25868"/>
                <a:gd name="T62" fmla="*/ 17037 w 17037"/>
                <a:gd name="T63" fmla="*/ 24483 h 25868"/>
                <a:gd name="T64" fmla="*/ 17037 w 17037"/>
                <a:gd name="T65" fmla="*/ 25868 h 25868"/>
                <a:gd name="T66" fmla="*/ 15625 w 17037"/>
                <a:gd name="T67" fmla="*/ 25868 h 25868"/>
                <a:gd name="T68" fmla="*/ 15470 w 17037"/>
                <a:gd name="T69" fmla="*/ 25868 h 25868"/>
                <a:gd name="T70" fmla="*/ 9199 w 17037"/>
                <a:gd name="T71" fmla="*/ 25868 h 25868"/>
                <a:gd name="T72" fmla="*/ 2194 w 17037"/>
                <a:gd name="T73" fmla="*/ 25868 h 25868"/>
                <a:gd name="T74" fmla="*/ 1412 w 17037"/>
                <a:gd name="T75" fmla="*/ 25258 h 25868"/>
                <a:gd name="T76" fmla="*/ 630 w 17037"/>
                <a:gd name="T77" fmla="*/ 25868 h 25868"/>
                <a:gd name="T78" fmla="*/ 0 w 17037"/>
                <a:gd name="T79" fmla="*/ 25101 h 25868"/>
                <a:gd name="T80" fmla="*/ 785 w 17037"/>
                <a:gd name="T81" fmla="*/ 24331 h 25868"/>
                <a:gd name="T82" fmla="*/ 0 w 17037"/>
                <a:gd name="T83" fmla="*/ 23406 h 25868"/>
                <a:gd name="T84" fmla="*/ 16409 w 17037"/>
                <a:gd name="T85" fmla="*/ 25258 h 25868"/>
                <a:gd name="T86" fmla="*/ 16882 w 17037"/>
                <a:gd name="T87" fmla="*/ 24946 h 25868"/>
                <a:gd name="T88" fmla="*/ 16100 w 17037"/>
                <a:gd name="T89" fmla="*/ 25711 h 25868"/>
                <a:gd name="T90" fmla="*/ 16882 w 17037"/>
                <a:gd name="T91" fmla="*/ 25711 h 25868"/>
                <a:gd name="T92" fmla="*/ 16255 w 17037"/>
                <a:gd name="T93" fmla="*/ 613 h 25868"/>
                <a:gd name="T94" fmla="*/ 16882 w 17037"/>
                <a:gd name="T95" fmla="*/ 922 h 25868"/>
                <a:gd name="T96" fmla="*/ 16100 w 17037"/>
                <a:gd name="T97" fmla="*/ 458 h 25868"/>
                <a:gd name="T98" fmla="*/ 16882 w 17037"/>
                <a:gd name="T99" fmla="*/ 458 h 25868"/>
                <a:gd name="T100" fmla="*/ 16882 w 17037"/>
                <a:gd name="T101" fmla="*/ 458 h 25868"/>
                <a:gd name="T102" fmla="*/ 155 w 17037"/>
                <a:gd name="T103" fmla="*/ 1228 h 25868"/>
                <a:gd name="T104" fmla="*/ 940 w 17037"/>
                <a:gd name="T105" fmla="*/ 458 h 25868"/>
                <a:gd name="T106" fmla="*/ 155 w 17037"/>
                <a:gd name="T107" fmla="*/ 458 h 25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37" h="25868">
                  <a:moveTo>
                    <a:pt x="630" y="767"/>
                  </a:moveTo>
                  <a:lnTo>
                    <a:pt x="785" y="767"/>
                  </a:lnTo>
                  <a:lnTo>
                    <a:pt x="785" y="613"/>
                  </a:lnTo>
                  <a:lnTo>
                    <a:pt x="630" y="613"/>
                  </a:lnTo>
                  <a:lnTo>
                    <a:pt x="630" y="767"/>
                  </a:lnTo>
                  <a:close/>
                  <a:moveTo>
                    <a:pt x="630" y="25101"/>
                  </a:moveTo>
                  <a:lnTo>
                    <a:pt x="785" y="25101"/>
                  </a:lnTo>
                  <a:lnTo>
                    <a:pt x="785" y="25258"/>
                  </a:lnTo>
                  <a:lnTo>
                    <a:pt x="630" y="25258"/>
                  </a:lnTo>
                  <a:lnTo>
                    <a:pt x="630" y="25101"/>
                  </a:lnTo>
                  <a:close/>
                  <a:moveTo>
                    <a:pt x="155" y="24640"/>
                  </a:moveTo>
                  <a:lnTo>
                    <a:pt x="467" y="24640"/>
                  </a:lnTo>
                  <a:lnTo>
                    <a:pt x="467" y="24946"/>
                  </a:lnTo>
                  <a:lnTo>
                    <a:pt x="155" y="24946"/>
                  </a:lnTo>
                  <a:lnTo>
                    <a:pt x="155" y="24640"/>
                  </a:lnTo>
                  <a:close/>
                  <a:moveTo>
                    <a:pt x="940" y="25410"/>
                  </a:moveTo>
                  <a:lnTo>
                    <a:pt x="1255" y="25410"/>
                  </a:lnTo>
                  <a:lnTo>
                    <a:pt x="1255" y="25711"/>
                  </a:lnTo>
                  <a:lnTo>
                    <a:pt x="940" y="25711"/>
                  </a:lnTo>
                  <a:lnTo>
                    <a:pt x="940" y="25410"/>
                  </a:lnTo>
                  <a:close/>
                  <a:moveTo>
                    <a:pt x="155" y="25410"/>
                  </a:moveTo>
                  <a:lnTo>
                    <a:pt x="467" y="25410"/>
                  </a:lnTo>
                  <a:lnTo>
                    <a:pt x="467" y="25711"/>
                  </a:lnTo>
                  <a:lnTo>
                    <a:pt x="155" y="25711"/>
                  </a:lnTo>
                  <a:lnTo>
                    <a:pt x="155" y="25410"/>
                  </a:lnTo>
                  <a:close/>
                  <a:moveTo>
                    <a:pt x="940" y="24176"/>
                  </a:moveTo>
                  <a:lnTo>
                    <a:pt x="155" y="24176"/>
                  </a:lnTo>
                  <a:lnTo>
                    <a:pt x="155" y="23870"/>
                  </a:lnTo>
                  <a:lnTo>
                    <a:pt x="467" y="23870"/>
                  </a:lnTo>
                  <a:lnTo>
                    <a:pt x="467" y="23255"/>
                  </a:lnTo>
                  <a:lnTo>
                    <a:pt x="155" y="23255"/>
                  </a:lnTo>
                  <a:lnTo>
                    <a:pt x="155" y="14209"/>
                  </a:lnTo>
                  <a:lnTo>
                    <a:pt x="155" y="13335"/>
                  </a:lnTo>
                  <a:lnTo>
                    <a:pt x="155" y="2614"/>
                  </a:lnTo>
                  <a:lnTo>
                    <a:pt x="467" y="2614"/>
                  </a:lnTo>
                  <a:lnTo>
                    <a:pt x="467" y="2001"/>
                  </a:lnTo>
                  <a:lnTo>
                    <a:pt x="155" y="2001"/>
                  </a:lnTo>
                  <a:lnTo>
                    <a:pt x="155" y="1692"/>
                  </a:lnTo>
                  <a:lnTo>
                    <a:pt x="940" y="1692"/>
                  </a:lnTo>
                  <a:lnTo>
                    <a:pt x="940" y="922"/>
                  </a:lnTo>
                  <a:lnTo>
                    <a:pt x="1727" y="922"/>
                  </a:lnTo>
                  <a:lnTo>
                    <a:pt x="1727" y="157"/>
                  </a:lnTo>
                  <a:lnTo>
                    <a:pt x="2040" y="157"/>
                  </a:lnTo>
                  <a:lnTo>
                    <a:pt x="2040" y="458"/>
                  </a:lnTo>
                  <a:lnTo>
                    <a:pt x="2664" y="458"/>
                  </a:lnTo>
                  <a:lnTo>
                    <a:pt x="2664" y="157"/>
                  </a:lnTo>
                  <a:lnTo>
                    <a:pt x="6426" y="157"/>
                  </a:lnTo>
                  <a:lnTo>
                    <a:pt x="7152" y="157"/>
                  </a:lnTo>
                  <a:lnTo>
                    <a:pt x="14373" y="157"/>
                  </a:lnTo>
                  <a:lnTo>
                    <a:pt x="14373" y="458"/>
                  </a:lnTo>
                  <a:lnTo>
                    <a:pt x="14997" y="458"/>
                  </a:lnTo>
                  <a:lnTo>
                    <a:pt x="14997" y="157"/>
                  </a:lnTo>
                  <a:lnTo>
                    <a:pt x="15310" y="157"/>
                  </a:lnTo>
                  <a:lnTo>
                    <a:pt x="15310" y="922"/>
                  </a:lnTo>
                  <a:lnTo>
                    <a:pt x="16100" y="922"/>
                  </a:lnTo>
                  <a:lnTo>
                    <a:pt x="16100" y="1692"/>
                  </a:lnTo>
                  <a:lnTo>
                    <a:pt x="16882" y="1692"/>
                  </a:lnTo>
                  <a:lnTo>
                    <a:pt x="16882" y="2001"/>
                  </a:lnTo>
                  <a:lnTo>
                    <a:pt x="16570" y="2001"/>
                  </a:lnTo>
                  <a:lnTo>
                    <a:pt x="16570" y="2614"/>
                  </a:lnTo>
                  <a:lnTo>
                    <a:pt x="16882" y="2614"/>
                  </a:lnTo>
                  <a:lnTo>
                    <a:pt x="16882" y="13191"/>
                  </a:lnTo>
                  <a:lnTo>
                    <a:pt x="16882" y="13873"/>
                  </a:lnTo>
                  <a:lnTo>
                    <a:pt x="16882" y="23255"/>
                  </a:lnTo>
                  <a:lnTo>
                    <a:pt x="16570" y="23255"/>
                  </a:lnTo>
                  <a:lnTo>
                    <a:pt x="16570" y="23870"/>
                  </a:lnTo>
                  <a:lnTo>
                    <a:pt x="16882" y="23870"/>
                  </a:lnTo>
                  <a:lnTo>
                    <a:pt x="16882" y="24176"/>
                  </a:lnTo>
                  <a:lnTo>
                    <a:pt x="16100" y="24176"/>
                  </a:lnTo>
                  <a:lnTo>
                    <a:pt x="16100" y="24946"/>
                  </a:lnTo>
                  <a:lnTo>
                    <a:pt x="15310" y="24946"/>
                  </a:lnTo>
                  <a:lnTo>
                    <a:pt x="15310" y="25711"/>
                  </a:lnTo>
                  <a:lnTo>
                    <a:pt x="14997" y="25711"/>
                  </a:lnTo>
                  <a:lnTo>
                    <a:pt x="14997" y="25410"/>
                  </a:lnTo>
                  <a:lnTo>
                    <a:pt x="14373" y="25410"/>
                  </a:lnTo>
                  <a:lnTo>
                    <a:pt x="14373" y="25711"/>
                  </a:lnTo>
                  <a:lnTo>
                    <a:pt x="9199" y="25711"/>
                  </a:lnTo>
                  <a:lnTo>
                    <a:pt x="8668" y="25711"/>
                  </a:lnTo>
                  <a:lnTo>
                    <a:pt x="2664" y="25711"/>
                  </a:lnTo>
                  <a:lnTo>
                    <a:pt x="2664" y="25410"/>
                  </a:lnTo>
                  <a:lnTo>
                    <a:pt x="2040" y="25410"/>
                  </a:lnTo>
                  <a:lnTo>
                    <a:pt x="2040" y="25711"/>
                  </a:lnTo>
                  <a:lnTo>
                    <a:pt x="1727" y="25711"/>
                  </a:lnTo>
                  <a:lnTo>
                    <a:pt x="1727" y="24946"/>
                  </a:lnTo>
                  <a:lnTo>
                    <a:pt x="940" y="24946"/>
                  </a:lnTo>
                  <a:lnTo>
                    <a:pt x="940" y="24176"/>
                  </a:lnTo>
                  <a:close/>
                  <a:moveTo>
                    <a:pt x="0" y="14209"/>
                  </a:moveTo>
                  <a:lnTo>
                    <a:pt x="0" y="13335"/>
                  </a:lnTo>
                  <a:lnTo>
                    <a:pt x="0" y="2462"/>
                  </a:lnTo>
                  <a:lnTo>
                    <a:pt x="312" y="2462"/>
                  </a:lnTo>
                  <a:lnTo>
                    <a:pt x="312" y="2155"/>
                  </a:lnTo>
                  <a:lnTo>
                    <a:pt x="0" y="2155"/>
                  </a:lnTo>
                  <a:lnTo>
                    <a:pt x="0" y="1537"/>
                  </a:lnTo>
                  <a:lnTo>
                    <a:pt x="785" y="1537"/>
                  </a:lnTo>
                  <a:lnTo>
                    <a:pt x="785" y="922"/>
                  </a:lnTo>
                  <a:lnTo>
                    <a:pt x="630" y="922"/>
                  </a:lnTo>
                  <a:lnTo>
                    <a:pt x="630" y="1385"/>
                  </a:lnTo>
                  <a:lnTo>
                    <a:pt x="0" y="1385"/>
                  </a:lnTo>
                  <a:lnTo>
                    <a:pt x="0" y="767"/>
                  </a:lnTo>
                  <a:lnTo>
                    <a:pt x="467" y="767"/>
                  </a:lnTo>
                  <a:lnTo>
                    <a:pt x="467" y="613"/>
                  </a:lnTo>
                  <a:lnTo>
                    <a:pt x="0" y="613"/>
                  </a:lnTo>
                  <a:lnTo>
                    <a:pt x="0" y="0"/>
                  </a:lnTo>
                  <a:lnTo>
                    <a:pt x="630" y="0"/>
                  </a:lnTo>
                  <a:lnTo>
                    <a:pt x="630" y="458"/>
                  </a:lnTo>
                  <a:lnTo>
                    <a:pt x="785" y="458"/>
                  </a:lnTo>
                  <a:lnTo>
                    <a:pt x="785" y="0"/>
                  </a:lnTo>
                  <a:lnTo>
                    <a:pt x="1412" y="0"/>
                  </a:lnTo>
                  <a:lnTo>
                    <a:pt x="1412" y="613"/>
                  </a:lnTo>
                  <a:lnTo>
                    <a:pt x="940" y="613"/>
                  </a:lnTo>
                  <a:lnTo>
                    <a:pt x="940" y="767"/>
                  </a:lnTo>
                  <a:lnTo>
                    <a:pt x="1567" y="767"/>
                  </a:lnTo>
                  <a:lnTo>
                    <a:pt x="1567" y="0"/>
                  </a:lnTo>
                  <a:lnTo>
                    <a:pt x="2194" y="0"/>
                  </a:lnTo>
                  <a:lnTo>
                    <a:pt x="2194" y="309"/>
                  </a:lnTo>
                  <a:lnTo>
                    <a:pt x="2507" y="309"/>
                  </a:lnTo>
                  <a:lnTo>
                    <a:pt x="2507" y="0"/>
                  </a:lnTo>
                  <a:lnTo>
                    <a:pt x="6426" y="0"/>
                  </a:lnTo>
                  <a:lnTo>
                    <a:pt x="7152" y="0"/>
                  </a:lnTo>
                  <a:lnTo>
                    <a:pt x="14530" y="0"/>
                  </a:lnTo>
                  <a:lnTo>
                    <a:pt x="14530" y="309"/>
                  </a:lnTo>
                  <a:lnTo>
                    <a:pt x="14842" y="309"/>
                  </a:lnTo>
                  <a:lnTo>
                    <a:pt x="14842" y="0"/>
                  </a:lnTo>
                  <a:lnTo>
                    <a:pt x="15470" y="0"/>
                  </a:lnTo>
                  <a:lnTo>
                    <a:pt x="15470" y="767"/>
                  </a:lnTo>
                  <a:lnTo>
                    <a:pt x="16100" y="767"/>
                  </a:lnTo>
                  <a:lnTo>
                    <a:pt x="16100" y="613"/>
                  </a:lnTo>
                  <a:lnTo>
                    <a:pt x="15625" y="613"/>
                  </a:lnTo>
                  <a:lnTo>
                    <a:pt x="15625" y="0"/>
                  </a:lnTo>
                  <a:lnTo>
                    <a:pt x="16255" y="0"/>
                  </a:lnTo>
                  <a:lnTo>
                    <a:pt x="16255" y="458"/>
                  </a:lnTo>
                  <a:lnTo>
                    <a:pt x="16409" y="458"/>
                  </a:lnTo>
                  <a:lnTo>
                    <a:pt x="16409" y="0"/>
                  </a:lnTo>
                  <a:lnTo>
                    <a:pt x="17037" y="0"/>
                  </a:lnTo>
                  <a:lnTo>
                    <a:pt x="17037" y="613"/>
                  </a:lnTo>
                  <a:lnTo>
                    <a:pt x="16570" y="613"/>
                  </a:lnTo>
                  <a:lnTo>
                    <a:pt x="16570" y="767"/>
                  </a:lnTo>
                  <a:lnTo>
                    <a:pt x="17037" y="767"/>
                  </a:lnTo>
                  <a:lnTo>
                    <a:pt x="17037" y="1385"/>
                  </a:lnTo>
                  <a:lnTo>
                    <a:pt x="16409" y="1385"/>
                  </a:lnTo>
                  <a:lnTo>
                    <a:pt x="16409" y="922"/>
                  </a:lnTo>
                  <a:lnTo>
                    <a:pt x="16255" y="922"/>
                  </a:lnTo>
                  <a:lnTo>
                    <a:pt x="16255" y="1537"/>
                  </a:lnTo>
                  <a:lnTo>
                    <a:pt x="17037" y="1537"/>
                  </a:lnTo>
                  <a:lnTo>
                    <a:pt x="17037" y="2155"/>
                  </a:lnTo>
                  <a:lnTo>
                    <a:pt x="16724" y="2155"/>
                  </a:lnTo>
                  <a:lnTo>
                    <a:pt x="16724" y="2462"/>
                  </a:lnTo>
                  <a:lnTo>
                    <a:pt x="17037" y="2462"/>
                  </a:lnTo>
                  <a:lnTo>
                    <a:pt x="17037" y="13191"/>
                  </a:lnTo>
                  <a:lnTo>
                    <a:pt x="17037" y="13873"/>
                  </a:lnTo>
                  <a:lnTo>
                    <a:pt x="17037" y="23406"/>
                  </a:lnTo>
                  <a:lnTo>
                    <a:pt x="16724" y="23406"/>
                  </a:lnTo>
                  <a:lnTo>
                    <a:pt x="16724" y="23713"/>
                  </a:lnTo>
                  <a:lnTo>
                    <a:pt x="17037" y="23713"/>
                  </a:lnTo>
                  <a:lnTo>
                    <a:pt x="17037" y="24331"/>
                  </a:lnTo>
                  <a:lnTo>
                    <a:pt x="16255" y="24331"/>
                  </a:lnTo>
                  <a:lnTo>
                    <a:pt x="16255" y="24946"/>
                  </a:lnTo>
                  <a:lnTo>
                    <a:pt x="16409" y="24946"/>
                  </a:lnTo>
                  <a:lnTo>
                    <a:pt x="16409" y="24483"/>
                  </a:lnTo>
                  <a:lnTo>
                    <a:pt x="17037" y="24483"/>
                  </a:lnTo>
                  <a:lnTo>
                    <a:pt x="17037" y="25101"/>
                  </a:lnTo>
                  <a:lnTo>
                    <a:pt x="16570" y="25101"/>
                  </a:lnTo>
                  <a:lnTo>
                    <a:pt x="16570" y="25258"/>
                  </a:lnTo>
                  <a:lnTo>
                    <a:pt x="17037" y="25258"/>
                  </a:lnTo>
                  <a:lnTo>
                    <a:pt x="17037" y="25868"/>
                  </a:lnTo>
                  <a:lnTo>
                    <a:pt x="16409" y="25868"/>
                  </a:lnTo>
                  <a:lnTo>
                    <a:pt x="16409" y="25410"/>
                  </a:lnTo>
                  <a:lnTo>
                    <a:pt x="16255" y="25410"/>
                  </a:lnTo>
                  <a:lnTo>
                    <a:pt x="16255" y="25868"/>
                  </a:lnTo>
                  <a:lnTo>
                    <a:pt x="15625" y="25868"/>
                  </a:lnTo>
                  <a:lnTo>
                    <a:pt x="15625" y="25258"/>
                  </a:lnTo>
                  <a:lnTo>
                    <a:pt x="16100" y="25258"/>
                  </a:lnTo>
                  <a:lnTo>
                    <a:pt x="16100" y="25101"/>
                  </a:lnTo>
                  <a:lnTo>
                    <a:pt x="15470" y="25101"/>
                  </a:lnTo>
                  <a:lnTo>
                    <a:pt x="15470" y="25868"/>
                  </a:lnTo>
                  <a:lnTo>
                    <a:pt x="14842" y="25868"/>
                  </a:lnTo>
                  <a:lnTo>
                    <a:pt x="14842" y="25559"/>
                  </a:lnTo>
                  <a:lnTo>
                    <a:pt x="14530" y="25559"/>
                  </a:lnTo>
                  <a:lnTo>
                    <a:pt x="14530" y="25868"/>
                  </a:lnTo>
                  <a:lnTo>
                    <a:pt x="9199" y="25868"/>
                  </a:lnTo>
                  <a:lnTo>
                    <a:pt x="8668" y="25868"/>
                  </a:lnTo>
                  <a:lnTo>
                    <a:pt x="2507" y="25868"/>
                  </a:lnTo>
                  <a:lnTo>
                    <a:pt x="2507" y="25559"/>
                  </a:lnTo>
                  <a:lnTo>
                    <a:pt x="2194" y="25559"/>
                  </a:lnTo>
                  <a:lnTo>
                    <a:pt x="2194" y="25868"/>
                  </a:lnTo>
                  <a:lnTo>
                    <a:pt x="1567" y="25868"/>
                  </a:lnTo>
                  <a:lnTo>
                    <a:pt x="1567" y="25101"/>
                  </a:lnTo>
                  <a:lnTo>
                    <a:pt x="940" y="25101"/>
                  </a:lnTo>
                  <a:lnTo>
                    <a:pt x="940" y="25258"/>
                  </a:lnTo>
                  <a:lnTo>
                    <a:pt x="1412" y="25258"/>
                  </a:lnTo>
                  <a:lnTo>
                    <a:pt x="1412" y="25868"/>
                  </a:lnTo>
                  <a:lnTo>
                    <a:pt x="785" y="25868"/>
                  </a:lnTo>
                  <a:lnTo>
                    <a:pt x="785" y="25410"/>
                  </a:lnTo>
                  <a:lnTo>
                    <a:pt x="630" y="25410"/>
                  </a:lnTo>
                  <a:lnTo>
                    <a:pt x="630" y="25868"/>
                  </a:lnTo>
                  <a:lnTo>
                    <a:pt x="0" y="25868"/>
                  </a:lnTo>
                  <a:lnTo>
                    <a:pt x="0" y="25258"/>
                  </a:lnTo>
                  <a:lnTo>
                    <a:pt x="467" y="25258"/>
                  </a:lnTo>
                  <a:lnTo>
                    <a:pt x="467" y="25101"/>
                  </a:lnTo>
                  <a:lnTo>
                    <a:pt x="0" y="25101"/>
                  </a:lnTo>
                  <a:lnTo>
                    <a:pt x="0" y="24483"/>
                  </a:lnTo>
                  <a:lnTo>
                    <a:pt x="630" y="24483"/>
                  </a:lnTo>
                  <a:lnTo>
                    <a:pt x="630" y="24946"/>
                  </a:lnTo>
                  <a:lnTo>
                    <a:pt x="785" y="24946"/>
                  </a:lnTo>
                  <a:lnTo>
                    <a:pt x="785" y="24331"/>
                  </a:lnTo>
                  <a:lnTo>
                    <a:pt x="0" y="24331"/>
                  </a:lnTo>
                  <a:lnTo>
                    <a:pt x="0" y="23713"/>
                  </a:lnTo>
                  <a:lnTo>
                    <a:pt x="312" y="23713"/>
                  </a:lnTo>
                  <a:lnTo>
                    <a:pt x="312" y="23406"/>
                  </a:lnTo>
                  <a:lnTo>
                    <a:pt x="0" y="23406"/>
                  </a:lnTo>
                  <a:lnTo>
                    <a:pt x="0" y="14209"/>
                  </a:lnTo>
                  <a:close/>
                  <a:moveTo>
                    <a:pt x="16409" y="25101"/>
                  </a:moveTo>
                  <a:lnTo>
                    <a:pt x="16255" y="25101"/>
                  </a:lnTo>
                  <a:lnTo>
                    <a:pt x="16255" y="25258"/>
                  </a:lnTo>
                  <a:lnTo>
                    <a:pt x="16409" y="25258"/>
                  </a:lnTo>
                  <a:lnTo>
                    <a:pt x="16409" y="25101"/>
                  </a:lnTo>
                  <a:close/>
                  <a:moveTo>
                    <a:pt x="16882" y="24640"/>
                  </a:moveTo>
                  <a:lnTo>
                    <a:pt x="16570" y="24640"/>
                  </a:lnTo>
                  <a:lnTo>
                    <a:pt x="16570" y="24946"/>
                  </a:lnTo>
                  <a:lnTo>
                    <a:pt x="16882" y="24946"/>
                  </a:lnTo>
                  <a:lnTo>
                    <a:pt x="16882" y="24640"/>
                  </a:lnTo>
                  <a:close/>
                  <a:moveTo>
                    <a:pt x="16100" y="25410"/>
                  </a:moveTo>
                  <a:lnTo>
                    <a:pt x="15782" y="25410"/>
                  </a:lnTo>
                  <a:lnTo>
                    <a:pt x="15782" y="25711"/>
                  </a:lnTo>
                  <a:lnTo>
                    <a:pt x="16100" y="25711"/>
                  </a:lnTo>
                  <a:lnTo>
                    <a:pt x="16100" y="25410"/>
                  </a:lnTo>
                  <a:close/>
                  <a:moveTo>
                    <a:pt x="16882" y="25410"/>
                  </a:moveTo>
                  <a:lnTo>
                    <a:pt x="16570" y="25410"/>
                  </a:lnTo>
                  <a:lnTo>
                    <a:pt x="16570" y="25711"/>
                  </a:lnTo>
                  <a:lnTo>
                    <a:pt x="16882" y="25711"/>
                  </a:lnTo>
                  <a:lnTo>
                    <a:pt x="16882" y="25410"/>
                  </a:lnTo>
                  <a:close/>
                  <a:moveTo>
                    <a:pt x="16409" y="767"/>
                  </a:moveTo>
                  <a:lnTo>
                    <a:pt x="16409" y="767"/>
                  </a:lnTo>
                  <a:lnTo>
                    <a:pt x="16409" y="613"/>
                  </a:lnTo>
                  <a:lnTo>
                    <a:pt x="16255" y="613"/>
                  </a:lnTo>
                  <a:lnTo>
                    <a:pt x="16255" y="767"/>
                  </a:lnTo>
                  <a:lnTo>
                    <a:pt x="16409" y="767"/>
                  </a:lnTo>
                  <a:close/>
                  <a:moveTo>
                    <a:pt x="16882" y="1228"/>
                  </a:moveTo>
                  <a:lnTo>
                    <a:pt x="16882" y="1228"/>
                  </a:lnTo>
                  <a:lnTo>
                    <a:pt x="16882" y="922"/>
                  </a:lnTo>
                  <a:lnTo>
                    <a:pt x="16570" y="922"/>
                  </a:lnTo>
                  <a:lnTo>
                    <a:pt x="16570" y="1228"/>
                  </a:lnTo>
                  <a:lnTo>
                    <a:pt x="16882" y="1228"/>
                  </a:lnTo>
                  <a:close/>
                  <a:moveTo>
                    <a:pt x="16100" y="458"/>
                  </a:moveTo>
                  <a:lnTo>
                    <a:pt x="16100" y="458"/>
                  </a:lnTo>
                  <a:lnTo>
                    <a:pt x="16100" y="157"/>
                  </a:lnTo>
                  <a:lnTo>
                    <a:pt x="15782" y="157"/>
                  </a:lnTo>
                  <a:lnTo>
                    <a:pt x="15782" y="458"/>
                  </a:lnTo>
                  <a:lnTo>
                    <a:pt x="16100" y="458"/>
                  </a:lnTo>
                  <a:close/>
                  <a:moveTo>
                    <a:pt x="16882" y="458"/>
                  </a:moveTo>
                  <a:lnTo>
                    <a:pt x="16882" y="458"/>
                  </a:lnTo>
                  <a:lnTo>
                    <a:pt x="16882" y="157"/>
                  </a:lnTo>
                  <a:lnTo>
                    <a:pt x="16570" y="157"/>
                  </a:lnTo>
                  <a:lnTo>
                    <a:pt x="16570" y="458"/>
                  </a:lnTo>
                  <a:lnTo>
                    <a:pt x="16882" y="458"/>
                  </a:lnTo>
                  <a:close/>
                  <a:moveTo>
                    <a:pt x="155" y="1228"/>
                  </a:moveTo>
                  <a:lnTo>
                    <a:pt x="467" y="1228"/>
                  </a:lnTo>
                  <a:lnTo>
                    <a:pt x="467" y="922"/>
                  </a:lnTo>
                  <a:lnTo>
                    <a:pt x="155" y="922"/>
                  </a:lnTo>
                  <a:lnTo>
                    <a:pt x="155" y="1228"/>
                  </a:lnTo>
                  <a:close/>
                  <a:moveTo>
                    <a:pt x="940" y="458"/>
                  </a:moveTo>
                  <a:lnTo>
                    <a:pt x="1255" y="458"/>
                  </a:lnTo>
                  <a:lnTo>
                    <a:pt x="1255" y="157"/>
                  </a:lnTo>
                  <a:lnTo>
                    <a:pt x="940" y="157"/>
                  </a:lnTo>
                  <a:lnTo>
                    <a:pt x="940" y="458"/>
                  </a:lnTo>
                  <a:close/>
                  <a:moveTo>
                    <a:pt x="155" y="458"/>
                  </a:moveTo>
                  <a:lnTo>
                    <a:pt x="467" y="458"/>
                  </a:lnTo>
                  <a:lnTo>
                    <a:pt x="467" y="157"/>
                  </a:lnTo>
                  <a:lnTo>
                    <a:pt x="155" y="157"/>
                  </a:lnTo>
                  <a:lnTo>
                    <a:pt x="155" y="458"/>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sp>
          <p:nvSpPr>
            <p:cNvPr id="29" name="任意多边形 28"/>
            <p:cNvSpPr/>
            <p:nvPr/>
          </p:nvSpPr>
          <p:spPr>
            <a:xfrm rot="18900000">
              <a:off x="823926" y="1470544"/>
              <a:ext cx="4216946" cy="4216948"/>
            </a:xfrm>
            <a:custGeom>
              <a:avLst/>
              <a:gdLst>
                <a:gd name="connsiteX0" fmla="*/ 3002772 w 4398042"/>
                <a:gd name="connsiteY0" fmla="*/ 0 h 4398044"/>
                <a:gd name="connsiteX1" fmla="*/ 4398042 w 4398042"/>
                <a:gd name="connsiteY1" fmla="*/ 1395271 h 4398044"/>
                <a:gd name="connsiteX2" fmla="*/ 4398042 w 4398042"/>
                <a:gd name="connsiteY2" fmla="*/ 1977667 h 4398044"/>
                <a:gd name="connsiteX3" fmla="*/ 1977665 w 4398042"/>
                <a:gd name="connsiteY3" fmla="*/ 4398044 h 4398044"/>
                <a:gd name="connsiteX4" fmla="*/ 1395269 w 4398042"/>
                <a:gd name="connsiteY4" fmla="*/ 4398044 h 4398044"/>
                <a:gd name="connsiteX5" fmla="*/ 0 w 4398042"/>
                <a:gd name="connsiteY5" fmla="*/ 3002776 h 4398044"/>
                <a:gd name="connsiteX6" fmla="*/ 0 w 4398042"/>
                <a:gd name="connsiteY6" fmla="*/ 2420377 h 4398044"/>
                <a:gd name="connsiteX7" fmla="*/ 2420377 w 4398042"/>
                <a:gd name="connsiteY7" fmla="*/ 0 h 4398044"/>
                <a:gd name="connsiteX8" fmla="*/ 3002772 w 4398042"/>
                <a:gd name="connsiteY8" fmla="*/ 0 h 439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042" h="4398044">
                  <a:moveTo>
                    <a:pt x="3002772" y="0"/>
                  </a:moveTo>
                  <a:lnTo>
                    <a:pt x="4398042" y="1395271"/>
                  </a:lnTo>
                  <a:lnTo>
                    <a:pt x="4398042" y="1977667"/>
                  </a:lnTo>
                  <a:lnTo>
                    <a:pt x="1977665" y="4398044"/>
                  </a:lnTo>
                  <a:lnTo>
                    <a:pt x="1395269" y="4398044"/>
                  </a:lnTo>
                  <a:lnTo>
                    <a:pt x="0" y="3002776"/>
                  </a:lnTo>
                  <a:lnTo>
                    <a:pt x="0" y="2420377"/>
                  </a:lnTo>
                  <a:lnTo>
                    <a:pt x="2420377" y="0"/>
                  </a:lnTo>
                  <a:lnTo>
                    <a:pt x="3002772" y="0"/>
                  </a:lnTo>
                  <a:close/>
                </a:path>
              </a:pathLst>
            </a:custGeom>
            <a:blipFill dpi="0" rotWithShape="0">
              <a:blip r:embed="rId1"/>
              <a:srcRect/>
              <a:tile tx="806450" ty="0" sx="10000" sy="1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a:off x="3992668" y="1472671"/>
            <a:ext cx="4216946" cy="4246563"/>
            <a:chOff x="823926" y="1455737"/>
            <a:chExt cx="4216946" cy="4246563"/>
          </a:xfrm>
        </p:grpSpPr>
        <p:sp>
          <p:nvSpPr>
            <p:cNvPr id="38" name="Freeform 5"/>
            <p:cNvSpPr>
              <a:spLocks noEditPoints="1"/>
            </p:cNvSpPr>
            <p:nvPr/>
          </p:nvSpPr>
          <p:spPr bwMode="auto">
            <a:xfrm>
              <a:off x="1533978" y="1455737"/>
              <a:ext cx="2796842" cy="4246563"/>
            </a:xfrm>
            <a:custGeom>
              <a:avLst/>
              <a:gdLst>
                <a:gd name="T0" fmla="*/ 630 w 17037"/>
                <a:gd name="T1" fmla="*/ 767 h 25868"/>
                <a:gd name="T2" fmla="*/ 630 w 17037"/>
                <a:gd name="T3" fmla="*/ 25101 h 25868"/>
                <a:gd name="T4" fmla="*/ 155 w 17037"/>
                <a:gd name="T5" fmla="*/ 24640 h 25868"/>
                <a:gd name="T6" fmla="*/ 940 w 17037"/>
                <a:gd name="T7" fmla="*/ 25410 h 25868"/>
                <a:gd name="T8" fmla="*/ 155 w 17037"/>
                <a:gd name="T9" fmla="*/ 25410 h 25868"/>
                <a:gd name="T10" fmla="*/ 467 w 17037"/>
                <a:gd name="T11" fmla="*/ 23255 h 25868"/>
                <a:gd name="T12" fmla="*/ 467 w 17037"/>
                <a:gd name="T13" fmla="*/ 2614 h 25868"/>
                <a:gd name="T14" fmla="*/ 940 w 17037"/>
                <a:gd name="T15" fmla="*/ 922 h 25868"/>
                <a:gd name="T16" fmla="*/ 2664 w 17037"/>
                <a:gd name="T17" fmla="*/ 458 h 25868"/>
                <a:gd name="T18" fmla="*/ 14373 w 17037"/>
                <a:gd name="T19" fmla="*/ 458 h 25868"/>
                <a:gd name="T20" fmla="*/ 16100 w 17037"/>
                <a:gd name="T21" fmla="*/ 922 h 25868"/>
                <a:gd name="T22" fmla="*/ 16570 w 17037"/>
                <a:gd name="T23" fmla="*/ 2614 h 25868"/>
                <a:gd name="T24" fmla="*/ 16570 w 17037"/>
                <a:gd name="T25" fmla="*/ 23255 h 25868"/>
                <a:gd name="T26" fmla="*/ 16100 w 17037"/>
                <a:gd name="T27" fmla="*/ 24946 h 25868"/>
                <a:gd name="T28" fmla="*/ 14373 w 17037"/>
                <a:gd name="T29" fmla="*/ 25410 h 25868"/>
                <a:gd name="T30" fmla="*/ 2664 w 17037"/>
                <a:gd name="T31" fmla="*/ 25410 h 25868"/>
                <a:gd name="T32" fmla="*/ 940 w 17037"/>
                <a:gd name="T33" fmla="*/ 24946 h 25868"/>
                <a:gd name="T34" fmla="*/ 312 w 17037"/>
                <a:gd name="T35" fmla="*/ 2462 h 25868"/>
                <a:gd name="T36" fmla="*/ 785 w 17037"/>
                <a:gd name="T37" fmla="*/ 922 h 25868"/>
                <a:gd name="T38" fmla="*/ 467 w 17037"/>
                <a:gd name="T39" fmla="*/ 767 h 25868"/>
                <a:gd name="T40" fmla="*/ 630 w 17037"/>
                <a:gd name="T41" fmla="*/ 458 h 25868"/>
                <a:gd name="T42" fmla="*/ 940 w 17037"/>
                <a:gd name="T43" fmla="*/ 613 h 25868"/>
                <a:gd name="T44" fmla="*/ 2194 w 17037"/>
                <a:gd name="T45" fmla="*/ 309 h 25868"/>
                <a:gd name="T46" fmla="*/ 14530 w 17037"/>
                <a:gd name="T47" fmla="*/ 0 h 25868"/>
                <a:gd name="T48" fmla="*/ 15470 w 17037"/>
                <a:gd name="T49" fmla="*/ 767 h 25868"/>
                <a:gd name="T50" fmla="*/ 16255 w 17037"/>
                <a:gd name="T51" fmla="*/ 0 h 25868"/>
                <a:gd name="T52" fmla="*/ 17037 w 17037"/>
                <a:gd name="T53" fmla="*/ 613 h 25868"/>
                <a:gd name="T54" fmla="*/ 16409 w 17037"/>
                <a:gd name="T55" fmla="*/ 1385 h 25868"/>
                <a:gd name="T56" fmla="*/ 17037 w 17037"/>
                <a:gd name="T57" fmla="*/ 2155 h 25868"/>
                <a:gd name="T58" fmla="*/ 17037 w 17037"/>
                <a:gd name="T59" fmla="*/ 13873 h 25868"/>
                <a:gd name="T60" fmla="*/ 17037 w 17037"/>
                <a:gd name="T61" fmla="*/ 24331 h 25868"/>
                <a:gd name="T62" fmla="*/ 17037 w 17037"/>
                <a:gd name="T63" fmla="*/ 24483 h 25868"/>
                <a:gd name="T64" fmla="*/ 17037 w 17037"/>
                <a:gd name="T65" fmla="*/ 25868 h 25868"/>
                <a:gd name="T66" fmla="*/ 15625 w 17037"/>
                <a:gd name="T67" fmla="*/ 25868 h 25868"/>
                <a:gd name="T68" fmla="*/ 15470 w 17037"/>
                <a:gd name="T69" fmla="*/ 25868 h 25868"/>
                <a:gd name="T70" fmla="*/ 9199 w 17037"/>
                <a:gd name="T71" fmla="*/ 25868 h 25868"/>
                <a:gd name="T72" fmla="*/ 2194 w 17037"/>
                <a:gd name="T73" fmla="*/ 25868 h 25868"/>
                <a:gd name="T74" fmla="*/ 1412 w 17037"/>
                <a:gd name="T75" fmla="*/ 25258 h 25868"/>
                <a:gd name="T76" fmla="*/ 630 w 17037"/>
                <a:gd name="T77" fmla="*/ 25868 h 25868"/>
                <a:gd name="T78" fmla="*/ 0 w 17037"/>
                <a:gd name="T79" fmla="*/ 25101 h 25868"/>
                <a:gd name="T80" fmla="*/ 785 w 17037"/>
                <a:gd name="T81" fmla="*/ 24331 h 25868"/>
                <a:gd name="T82" fmla="*/ 0 w 17037"/>
                <a:gd name="T83" fmla="*/ 23406 h 25868"/>
                <a:gd name="T84" fmla="*/ 16409 w 17037"/>
                <a:gd name="T85" fmla="*/ 25258 h 25868"/>
                <a:gd name="T86" fmla="*/ 16882 w 17037"/>
                <a:gd name="T87" fmla="*/ 24946 h 25868"/>
                <a:gd name="T88" fmla="*/ 16100 w 17037"/>
                <a:gd name="T89" fmla="*/ 25711 h 25868"/>
                <a:gd name="T90" fmla="*/ 16882 w 17037"/>
                <a:gd name="T91" fmla="*/ 25711 h 25868"/>
                <a:gd name="T92" fmla="*/ 16255 w 17037"/>
                <a:gd name="T93" fmla="*/ 613 h 25868"/>
                <a:gd name="T94" fmla="*/ 16882 w 17037"/>
                <a:gd name="T95" fmla="*/ 922 h 25868"/>
                <a:gd name="T96" fmla="*/ 16100 w 17037"/>
                <a:gd name="T97" fmla="*/ 458 h 25868"/>
                <a:gd name="T98" fmla="*/ 16882 w 17037"/>
                <a:gd name="T99" fmla="*/ 458 h 25868"/>
                <a:gd name="T100" fmla="*/ 16882 w 17037"/>
                <a:gd name="T101" fmla="*/ 458 h 25868"/>
                <a:gd name="T102" fmla="*/ 155 w 17037"/>
                <a:gd name="T103" fmla="*/ 1228 h 25868"/>
                <a:gd name="T104" fmla="*/ 940 w 17037"/>
                <a:gd name="T105" fmla="*/ 458 h 25868"/>
                <a:gd name="T106" fmla="*/ 155 w 17037"/>
                <a:gd name="T107" fmla="*/ 458 h 25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37" h="25868">
                  <a:moveTo>
                    <a:pt x="630" y="767"/>
                  </a:moveTo>
                  <a:lnTo>
                    <a:pt x="785" y="767"/>
                  </a:lnTo>
                  <a:lnTo>
                    <a:pt x="785" y="613"/>
                  </a:lnTo>
                  <a:lnTo>
                    <a:pt x="630" y="613"/>
                  </a:lnTo>
                  <a:lnTo>
                    <a:pt x="630" y="767"/>
                  </a:lnTo>
                  <a:close/>
                  <a:moveTo>
                    <a:pt x="630" y="25101"/>
                  </a:moveTo>
                  <a:lnTo>
                    <a:pt x="785" y="25101"/>
                  </a:lnTo>
                  <a:lnTo>
                    <a:pt x="785" y="25258"/>
                  </a:lnTo>
                  <a:lnTo>
                    <a:pt x="630" y="25258"/>
                  </a:lnTo>
                  <a:lnTo>
                    <a:pt x="630" y="25101"/>
                  </a:lnTo>
                  <a:close/>
                  <a:moveTo>
                    <a:pt x="155" y="24640"/>
                  </a:moveTo>
                  <a:lnTo>
                    <a:pt x="467" y="24640"/>
                  </a:lnTo>
                  <a:lnTo>
                    <a:pt x="467" y="24946"/>
                  </a:lnTo>
                  <a:lnTo>
                    <a:pt x="155" y="24946"/>
                  </a:lnTo>
                  <a:lnTo>
                    <a:pt x="155" y="24640"/>
                  </a:lnTo>
                  <a:close/>
                  <a:moveTo>
                    <a:pt x="940" y="25410"/>
                  </a:moveTo>
                  <a:lnTo>
                    <a:pt x="1255" y="25410"/>
                  </a:lnTo>
                  <a:lnTo>
                    <a:pt x="1255" y="25711"/>
                  </a:lnTo>
                  <a:lnTo>
                    <a:pt x="940" y="25711"/>
                  </a:lnTo>
                  <a:lnTo>
                    <a:pt x="940" y="25410"/>
                  </a:lnTo>
                  <a:close/>
                  <a:moveTo>
                    <a:pt x="155" y="25410"/>
                  </a:moveTo>
                  <a:lnTo>
                    <a:pt x="467" y="25410"/>
                  </a:lnTo>
                  <a:lnTo>
                    <a:pt x="467" y="25711"/>
                  </a:lnTo>
                  <a:lnTo>
                    <a:pt x="155" y="25711"/>
                  </a:lnTo>
                  <a:lnTo>
                    <a:pt x="155" y="25410"/>
                  </a:lnTo>
                  <a:close/>
                  <a:moveTo>
                    <a:pt x="940" y="24176"/>
                  </a:moveTo>
                  <a:lnTo>
                    <a:pt x="155" y="24176"/>
                  </a:lnTo>
                  <a:lnTo>
                    <a:pt x="155" y="23870"/>
                  </a:lnTo>
                  <a:lnTo>
                    <a:pt x="467" y="23870"/>
                  </a:lnTo>
                  <a:lnTo>
                    <a:pt x="467" y="23255"/>
                  </a:lnTo>
                  <a:lnTo>
                    <a:pt x="155" y="23255"/>
                  </a:lnTo>
                  <a:lnTo>
                    <a:pt x="155" y="14209"/>
                  </a:lnTo>
                  <a:lnTo>
                    <a:pt x="155" y="13335"/>
                  </a:lnTo>
                  <a:lnTo>
                    <a:pt x="155" y="2614"/>
                  </a:lnTo>
                  <a:lnTo>
                    <a:pt x="467" y="2614"/>
                  </a:lnTo>
                  <a:lnTo>
                    <a:pt x="467" y="2001"/>
                  </a:lnTo>
                  <a:lnTo>
                    <a:pt x="155" y="2001"/>
                  </a:lnTo>
                  <a:lnTo>
                    <a:pt x="155" y="1692"/>
                  </a:lnTo>
                  <a:lnTo>
                    <a:pt x="940" y="1692"/>
                  </a:lnTo>
                  <a:lnTo>
                    <a:pt x="940" y="922"/>
                  </a:lnTo>
                  <a:lnTo>
                    <a:pt x="1727" y="922"/>
                  </a:lnTo>
                  <a:lnTo>
                    <a:pt x="1727" y="157"/>
                  </a:lnTo>
                  <a:lnTo>
                    <a:pt x="2040" y="157"/>
                  </a:lnTo>
                  <a:lnTo>
                    <a:pt x="2040" y="458"/>
                  </a:lnTo>
                  <a:lnTo>
                    <a:pt x="2664" y="458"/>
                  </a:lnTo>
                  <a:lnTo>
                    <a:pt x="2664" y="157"/>
                  </a:lnTo>
                  <a:lnTo>
                    <a:pt x="6426" y="157"/>
                  </a:lnTo>
                  <a:lnTo>
                    <a:pt x="7152" y="157"/>
                  </a:lnTo>
                  <a:lnTo>
                    <a:pt x="14373" y="157"/>
                  </a:lnTo>
                  <a:lnTo>
                    <a:pt x="14373" y="458"/>
                  </a:lnTo>
                  <a:lnTo>
                    <a:pt x="14997" y="458"/>
                  </a:lnTo>
                  <a:lnTo>
                    <a:pt x="14997" y="157"/>
                  </a:lnTo>
                  <a:lnTo>
                    <a:pt x="15310" y="157"/>
                  </a:lnTo>
                  <a:lnTo>
                    <a:pt x="15310" y="922"/>
                  </a:lnTo>
                  <a:lnTo>
                    <a:pt x="16100" y="922"/>
                  </a:lnTo>
                  <a:lnTo>
                    <a:pt x="16100" y="1692"/>
                  </a:lnTo>
                  <a:lnTo>
                    <a:pt x="16882" y="1692"/>
                  </a:lnTo>
                  <a:lnTo>
                    <a:pt x="16882" y="2001"/>
                  </a:lnTo>
                  <a:lnTo>
                    <a:pt x="16570" y="2001"/>
                  </a:lnTo>
                  <a:lnTo>
                    <a:pt x="16570" y="2614"/>
                  </a:lnTo>
                  <a:lnTo>
                    <a:pt x="16882" y="2614"/>
                  </a:lnTo>
                  <a:lnTo>
                    <a:pt x="16882" y="13191"/>
                  </a:lnTo>
                  <a:lnTo>
                    <a:pt x="16882" y="13873"/>
                  </a:lnTo>
                  <a:lnTo>
                    <a:pt x="16882" y="23255"/>
                  </a:lnTo>
                  <a:lnTo>
                    <a:pt x="16570" y="23255"/>
                  </a:lnTo>
                  <a:lnTo>
                    <a:pt x="16570" y="23870"/>
                  </a:lnTo>
                  <a:lnTo>
                    <a:pt x="16882" y="23870"/>
                  </a:lnTo>
                  <a:lnTo>
                    <a:pt x="16882" y="24176"/>
                  </a:lnTo>
                  <a:lnTo>
                    <a:pt x="16100" y="24176"/>
                  </a:lnTo>
                  <a:lnTo>
                    <a:pt x="16100" y="24946"/>
                  </a:lnTo>
                  <a:lnTo>
                    <a:pt x="15310" y="24946"/>
                  </a:lnTo>
                  <a:lnTo>
                    <a:pt x="15310" y="25711"/>
                  </a:lnTo>
                  <a:lnTo>
                    <a:pt x="14997" y="25711"/>
                  </a:lnTo>
                  <a:lnTo>
                    <a:pt x="14997" y="25410"/>
                  </a:lnTo>
                  <a:lnTo>
                    <a:pt x="14373" y="25410"/>
                  </a:lnTo>
                  <a:lnTo>
                    <a:pt x="14373" y="25711"/>
                  </a:lnTo>
                  <a:lnTo>
                    <a:pt x="9199" y="25711"/>
                  </a:lnTo>
                  <a:lnTo>
                    <a:pt x="8668" y="25711"/>
                  </a:lnTo>
                  <a:lnTo>
                    <a:pt x="2664" y="25711"/>
                  </a:lnTo>
                  <a:lnTo>
                    <a:pt x="2664" y="25410"/>
                  </a:lnTo>
                  <a:lnTo>
                    <a:pt x="2040" y="25410"/>
                  </a:lnTo>
                  <a:lnTo>
                    <a:pt x="2040" y="25711"/>
                  </a:lnTo>
                  <a:lnTo>
                    <a:pt x="1727" y="25711"/>
                  </a:lnTo>
                  <a:lnTo>
                    <a:pt x="1727" y="24946"/>
                  </a:lnTo>
                  <a:lnTo>
                    <a:pt x="940" y="24946"/>
                  </a:lnTo>
                  <a:lnTo>
                    <a:pt x="940" y="24176"/>
                  </a:lnTo>
                  <a:close/>
                  <a:moveTo>
                    <a:pt x="0" y="14209"/>
                  </a:moveTo>
                  <a:lnTo>
                    <a:pt x="0" y="13335"/>
                  </a:lnTo>
                  <a:lnTo>
                    <a:pt x="0" y="2462"/>
                  </a:lnTo>
                  <a:lnTo>
                    <a:pt x="312" y="2462"/>
                  </a:lnTo>
                  <a:lnTo>
                    <a:pt x="312" y="2155"/>
                  </a:lnTo>
                  <a:lnTo>
                    <a:pt x="0" y="2155"/>
                  </a:lnTo>
                  <a:lnTo>
                    <a:pt x="0" y="1537"/>
                  </a:lnTo>
                  <a:lnTo>
                    <a:pt x="785" y="1537"/>
                  </a:lnTo>
                  <a:lnTo>
                    <a:pt x="785" y="922"/>
                  </a:lnTo>
                  <a:lnTo>
                    <a:pt x="630" y="922"/>
                  </a:lnTo>
                  <a:lnTo>
                    <a:pt x="630" y="1385"/>
                  </a:lnTo>
                  <a:lnTo>
                    <a:pt x="0" y="1385"/>
                  </a:lnTo>
                  <a:lnTo>
                    <a:pt x="0" y="767"/>
                  </a:lnTo>
                  <a:lnTo>
                    <a:pt x="467" y="767"/>
                  </a:lnTo>
                  <a:lnTo>
                    <a:pt x="467" y="613"/>
                  </a:lnTo>
                  <a:lnTo>
                    <a:pt x="0" y="613"/>
                  </a:lnTo>
                  <a:lnTo>
                    <a:pt x="0" y="0"/>
                  </a:lnTo>
                  <a:lnTo>
                    <a:pt x="630" y="0"/>
                  </a:lnTo>
                  <a:lnTo>
                    <a:pt x="630" y="458"/>
                  </a:lnTo>
                  <a:lnTo>
                    <a:pt x="785" y="458"/>
                  </a:lnTo>
                  <a:lnTo>
                    <a:pt x="785" y="0"/>
                  </a:lnTo>
                  <a:lnTo>
                    <a:pt x="1412" y="0"/>
                  </a:lnTo>
                  <a:lnTo>
                    <a:pt x="1412" y="613"/>
                  </a:lnTo>
                  <a:lnTo>
                    <a:pt x="940" y="613"/>
                  </a:lnTo>
                  <a:lnTo>
                    <a:pt x="940" y="767"/>
                  </a:lnTo>
                  <a:lnTo>
                    <a:pt x="1567" y="767"/>
                  </a:lnTo>
                  <a:lnTo>
                    <a:pt x="1567" y="0"/>
                  </a:lnTo>
                  <a:lnTo>
                    <a:pt x="2194" y="0"/>
                  </a:lnTo>
                  <a:lnTo>
                    <a:pt x="2194" y="309"/>
                  </a:lnTo>
                  <a:lnTo>
                    <a:pt x="2507" y="309"/>
                  </a:lnTo>
                  <a:lnTo>
                    <a:pt x="2507" y="0"/>
                  </a:lnTo>
                  <a:lnTo>
                    <a:pt x="6426" y="0"/>
                  </a:lnTo>
                  <a:lnTo>
                    <a:pt x="7152" y="0"/>
                  </a:lnTo>
                  <a:lnTo>
                    <a:pt x="14530" y="0"/>
                  </a:lnTo>
                  <a:lnTo>
                    <a:pt x="14530" y="309"/>
                  </a:lnTo>
                  <a:lnTo>
                    <a:pt x="14842" y="309"/>
                  </a:lnTo>
                  <a:lnTo>
                    <a:pt x="14842" y="0"/>
                  </a:lnTo>
                  <a:lnTo>
                    <a:pt x="15470" y="0"/>
                  </a:lnTo>
                  <a:lnTo>
                    <a:pt x="15470" y="767"/>
                  </a:lnTo>
                  <a:lnTo>
                    <a:pt x="16100" y="767"/>
                  </a:lnTo>
                  <a:lnTo>
                    <a:pt x="16100" y="613"/>
                  </a:lnTo>
                  <a:lnTo>
                    <a:pt x="15625" y="613"/>
                  </a:lnTo>
                  <a:lnTo>
                    <a:pt x="15625" y="0"/>
                  </a:lnTo>
                  <a:lnTo>
                    <a:pt x="16255" y="0"/>
                  </a:lnTo>
                  <a:lnTo>
                    <a:pt x="16255" y="458"/>
                  </a:lnTo>
                  <a:lnTo>
                    <a:pt x="16409" y="458"/>
                  </a:lnTo>
                  <a:lnTo>
                    <a:pt x="16409" y="0"/>
                  </a:lnTo>
                  <a:lnTo>
                    <a:pt x="17037" y="0"/>
                  </a:lnTo>
                  <a:lnTo>
                    <a:pt x="17037" y="613"/>
                  </a:lnTo>
                  <a:lnTo>
                    <a:pt x="16570" y="613"/>
                  </a:lnTo>
                  <a:lnTo>
                    <a:pt x="16570" y="767"/>
                  </a:lnTo>
                  <a:lnTo>
                    <a:pt x="17037" y="767"/>
                  </a:lnTo>
                  <a:lnTo>
                    <a:pt x="17037" y="1385"/>
                  </a:lnTo>
                  <a:lnTo>
                    <a:pt x="16409" y="1385"/>
                  </a:lnTo>
                  <a:lnTo>
                    <a:pt x="16409" y="922"/>
                  </a:lnTo>
                  <a:lnTo>
                    <a:pt x="16255" y="922"/>
                  </a:lnTo>
                  <a:lnTo>
                    <a:pt x="16255" y="1537"/>
                  </a:lnTo>
                  <a:lnTo>
                    <a:pt x="17037" y="1537"/>
                  </a:lnTo>
                  <a:lnTo>
                    <a:pt x="17037" y="2155"/>
                  </a:lnTo>
                  <a:lnTo>
                    <a:pt x="16724" y="2155"/>
                  </a:lnTo>
                  <a:lnTo>
                    <a:pt x="16724" y="2462"/>
                  </a:lnTo>
                  <a:lnTo>
                    <a:pt x="17037" y="2462"/>
                  </a:lnTo>
                  <a:lnTo>
                    <a:pt x="17037" y="13191"/>
                  </a:lnTo>
                  <a:lnTo>
                    <a:pt x="17037" y="13873"/>
                  </a:lnTo>
                  <a:lnTo>
                    <a:pt x="17037" y="23406"/>
                  </a:lnTo>
                  <a:lnTo>
                    <a:pt x="16724" y="23406"/>
                  </a:lnTo>
                  <a:lnTo>
                    <a:pt x="16724" y="23713"/>
                  </a:lnTo>
                  <a:lnTo>
                    <a:pt x="17037" y="23713"/>
                  </a:lnTo>
                  <a:lnTo>
                    <a:pt x="17037" y="24331"/>
                  </a:lnTo>
                  <a:lnTo>
                    <a:pt x="16255" y="24331"/>
                  </a:lnTo>
                  <a:lnTo>
                    <a:pt x="16255" y="24946"/>
                  </a:lnTo>
                  <a:lnTo>
                    <a:pt x="16409" y="24946"/>
                  </a:lnTo>
                  <a:lnTo>
                    <a:pt x="16409" y="24483"/>
                  </a:lnTo>
                  <a:lnTo>
                    <a:pt x="17037" y="24483"/>
                  </a:lnTo>
                  <a:lnTo>
                    <a:pt x="17037" y="25101"/>
                  </a:lnTo>
                  <a:lnTo>
                    <a:pt x="16570" y="25101"/>
                  </a:lnTo>
                  <a:lnTo>
                    <a:pt x="16570" y="25258"/>
                  </a:lnTo>
                  <a:lnTo>
                    <a:pt x="17037" y="25258"/>
                  </a:lnTo>
                  <a:lnTo>
                    <a:pt x="17037" y="25868"/>
                  </a:lnTo>
                  <a:lnTo>
                    <a:pt x="16409" y="25868"/>
                  </a:lnTo>
                  <a:lnTo>
                    <a:pt x="16409" y="25410"/>
                  </a:lnTo>
                  <a:lnTo>
                    <a:pt x="16255" y="25410"/>
                  </a:lnTo>
                  <a:lnTo>
                    <a:pt x="16255" y="25868"/>
                  </a:lnTo>
                  <a:lnTo>
                    <a:pt x="15625" y="25868"/>
                  </a:lnTo>
                  <a:lnTo>
                    <a:pt x="15625" y="25258"/>
                  </a:lnTo>
                  <a:lnTo>
                    <a:pt x="16100" y="25258"/>
                  </a:lnTo>
                  <a:lnTo>
                    <a:pt x="16100" y="25101"/>
                  </a:lnTo>
                  <a:lnTo>
                    <a:pt x="15470" y="25101"/>
                  </a:lnTo>
                  <a:lnTo>
                    <a:pt x="15470" y="25868"/>
                  </a:lnTo>
                  <a:lnTo>
                    <a:pt x="14842" y="25868"/>
                  </a:lnTo>
                  <a:lnTo>
                    <a:pt x="14842" y="25559"/>
                  </a:lnTo>
                  <a:lnTo>
                    <a:pt x="14530" y="25559"/>
                  </a:lnTo>
                  <a:lnTo>
                    <a:pt x="14530" y="25868"/>
                  </a:lnTo>
                  <a:lnTo>
                    <a:pt x="9199" y="25868"/>
                  </a:lnTo>
                  <a:lnTo>
                    <a:pt x="8668" y="25868"/>
                  </a:lnTo>
                  <a:lnTo>
                    <a:pt x="2507" y="25868"/>
                  </a:lnTo>
                  <a:lnTo>
                    <a:pt x="2507" y="25559"/>
                  </a:lnTo>
                  <a:lnTo>
                    <a:pt x="2194" y="25559"/>
                  </a:lnTo>
                  <a:lnTo>
                    <a:pt x="2194" y="25868"/>
                  </a:lnTo>
                  <a:lnTo>
                    <a:pt x="1567" y="25868"/>
                  </a:lnTo>
                  <a:lnTo>
                    <a:pt x="1567" y="25101"/>
                  </a:lnTo>
                  <a:lnTo>
                    <a:pt x="940" y="25101"/>
                  </a:lnTo>
                  <a:lnTo>
                    <a:pt x="940" y="25258"/>
                  </a:lnTo>
                  <a:lnTo>
                    <a:pt x="1412" y="25258"/>
                  </a:lnTo>
                  <a:lnTo>
                    <a:pt x="1412" y="25868"/>
                  </a:lnTo>
                  <a:lnTo>
                    <a:pt x="785" y="25868"/>
                  </a:lnTo>
                  <a:lnTo>
                    <a:pt x="785" y="25410"/>
                  </a:lnTo>
                  <a:lnTo>
                    <a:pt x="630" y="25410"/>
                  </a:lnTo>
                  <a:lnTo>
                    <a:pt x="630" y="25868"/>
                  </a:lnTo>
                  <a:lnTo>
                    <a:pt x="0" y="25868"/>
                  </a:lnTo>
                  <a:lnTo>
                    <a:pt x="0" y="25258"/>
                  </a:lnTo>
                  <a:lnTo>
                    <a:pt x="467" y="25258"/>
                  </a:lnTo>
                  <a:lnTo>
                    <a:pt x="467" y="25101"/>
                  </a:lnTo>
                  <a:lnTo>
                    <a:pt x="0" y="25101"/>
                  </a:lnTo>
                  <a:lnTo>
                    <a:pt x="0" y="24483"/>
                  </a:lnTo>
                  <a:lnTo>
                    <a:pt x="630" y="24483"/>
                  </a:lnTo>
                  <a:lnTo>
                    <a:pt x="630" y="24946"/>
                  </a:lnTo>
                  <a:lnTo>
                    <a:pt x="785" y="24946"/>
                  </a:lnTo>
                  <a:lnTo>
                    <a:pt x="785" y="24331"/>
                  </a:lnTo>
                  <a:lnTo>
                    <a:pt x="0" y="24331"/>
                  </a:lnTo>
                  <a:lnTo>
                    <a:pt x="0" y="23713"/>
                  </a:lnTo>
                  <a:lnTo>
                    <a:pt x="312" y="23713"/>
                  </a:lnTo>
                  <a:lnTo>
                    <a:pt x="312" y="23406"/>
                  </a:lnTo>
                  <a:lnTo>
                    <a:pt x="0" y="23406"/>
                  </a:lnTo>
                  <a:lnTo>
                    <a:pt x="0" y="14209"/>
                  </a:lnTo>
                  <a:close/>
                  <a:moveTo>
                    <a:pt x="16409" y="25101"/>
                  </a:moveTo>
                  <a:lnTo>
                    <a:pt x="16255" y="25101"/>
                  </a:lnTo>
                  <a:lnTo>
                    <a:pt x="16255" y="25258"/>
                  </a:lnTo>
                  <a:lnTo>
                    <a:pt x="16409" y="25258"/>
                  </a:lnTo>
                  <a:lnTo>
                    <a:pt x="16409" y="25101"/>
                  </a:lnTo>
                  <a:close/>
                  <a:moveTo>
                    <a:pt x="16882" y="24640"/>
                  </a:moveTo>
                  <a:lnTo>
                    <a:pt x="16570" y="24640"/>
                  </a:lnTo>
                  <a:lnTo>
                    <a:pt x="16570" y="24946"/>
                  </a:lnTo>
                  <a:lnTo>
                    <a:pt x="16882" y="24946"/>
                  </a:lnTo>
                  <a:lnTo>
                    <a:pt x="16882" y="24640"/>
                  </a:lnTo>
                  <a:close/>
                  <a:moveTo>
                    <a:pt x="16100" y="25410"/>
                  </a:moveTo>
                  <a:lnTo>
                    <a:pt x="15782" y="25410"/>
                  </a:lnTo>
                  <a:lnTo>
                    <a:pt x="15782" y="25711"/>
                  </a:lnTo>
                  <a:lnTo>
                    <a:pt x="16100" y="25711"/>
                  </a:lnTo>
                  <a:lnTo>
                    <a:pt x="16100" y="25410"/>
                  </a:lnTo>
                  <a:close/>
                  <a:moveTo>
                    <a:pt x="16882" y="25410"/>
                  </a:moveTo>
                  <a:lnTo>
                    <a:pt x="16570" y="25410"/>
                  </a:lnTo>
                  <a:lnTo>
                    <a:pt x="16570" y="25711"/>
                  </a:lnTo>
                  <a:lnTo>
                    <a:pt x="16882" y="25711"/>
                  </a:lnTo>
                  <a:lnTo>
                    <a:pt x="16882" y="25410"/>
                  </a:lnTo>
                  <a:close/>
                  <a:moveTo>
                    <a:pt x="16409" y="767"/>
                  </a:moveTo>
                  <a:lnTo>
                    <a:pt x="16409" y="767"/>
                  </a:lnTo>
                  <a:lnTo>
                    <a:pt x="16409" y="613"/>
                  </a:lnTo>
                  <a:lnTo>
                    <a:pt x="16255" y="613"/>
                  </a:lnTo>
                  <a:lnTo>
                    <a:pt x="16255" y="767"/>
                  </a:lnTo>
                  <a:lnTo>
                    <a:pt x="16409" y="767"/>
                  </a:lnTo>
                  <a:close/>
                  <a:moveTo>
                    <a:pt x="16882" y="1228"/>
                  </a:moveTo>
                  <a:lnTo>
                    <a:pt x="16882" y="1228"/>
                  </a:lnTo>
                  <a:lnTo>
                    <a:pt x="16882" y="922"/>
                  </a:lnTo>
                  <a:lnTo>
                    <a:pt x="16570" y="922"/>
                  </a:lnTo>
                  <a:lnTo>
                    <a:pt x="16570" y="1228"/>
                  </a:lnTo>
                  <a:lnTo>
                    <a:pt x="16882" y="1228"/>
                  </a:lnTo>
                  <a:close/>
                  <a:moveTo>
                    <a:pt x="16100" y="458"/>
                  </a:moveTo>
                  <a:lnTo>
                    <a:pt x="16100" y="458"/>
                  </a:lnTo>
                  <a:lnTo>
                    <a:pt x="16100" y="157"/>
                  </a:lnTo>
                  <a:lnTo>
                    <a:pt x="15782" y="157"/>
                  </a:lnTo>
                  <a:lnTo>
                    <a:pt x="15782" y="458"/>
                  </a:lnTo>
                  <a:lnTo>
                    <a:pt x="16100" y="458"/>
                  </a:lnTo>
                  <a:close/>
                  <a:moveTo>
                    <a:pt x="16882" y="458"/>
                  </a:moveTo>
                  <a:lnTo>
                    <a:pt x="16882" y="458"/>
                  </a:lnTo>
                  <a:lnTo>
                    <a:pt x="16882" y="157"/>
                  </a:lnTo>
                  <a:lnTo>
                    <a:pt x="16570" y="157"/>
                  </a:lnTo>
                  <a:lnTo>
                    <a:pt x="16570" y="458"/>
                  </a:lnTo>
                  <a:lnTo>
                    <a:pt x="16882" y="458"/>
                  </a:lnTo>
                  <a:close/>
                  <a:moveTo>
                    <a:pt x="155" y="1228"/>
                  </a:moveTo>
                  <a:lnTo>
                    <a:pt x="467" y="1228"/>
                  </a:lnTo>
                  <a:lnTo>
                    <a:pt x="467" y="922"/>
                  </a:lnTo>
                  <a:lnTo>
                    <a:pt x="155" y="922"/>
                  </a:lnTo>
                  <a:lnTo>
                    <a:pt x="155" y="1228"/>
                  </a:lnTo>
                  <a:close/>
                  <a:moveTo>
                    <a:pt x="940" y="458"/>
                  </a:moveTo>
                  <a:lnTo>
                    <a:pt x="1255" y="458"/>
                  </a:lnTo>
                  <a:lnTo>
                    <a:pt x="1255" y="157"/>
                  </a:lnTo>
                  <a:lnTo>
                    <a:pt x="940" y="157"/>
                  </a:lnTo>
                  <a:lnTo>
                    <a:pt x="940" y="458"/>
                  </a:lnTo>
                  <a:close/>
                  <a:moveTo>
                    <a:pt x="155" y="458"/>
                  </a:moveTo>
                  <a:lnTo>
                    <a:pt x="467" y="458"/>
                  </a:lnTo>
                  <a:lnTo>
                    <a:pt x="467" y="157"/>
                  </a:lnTo>
                  <a:lnTo>
                    <a:pt x="155" y="157"/>
                  </a:lnTo>
                  <a:lnTo>
                    <a:pt x="155" y="458"/>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sp>
          <p:nvSpPr>
            <p:cNvPr id="39" name="任意多边形 38"/>
            <p:cNvSpPr/>
            <p:nvPr/>
          </p:nvSpPr>
          <p:spPr>
            <a:xfrm rot="18900000">
              <a:off x="823926" y="1470544"/>
              <a:ext cx="4216946" cy="4216948"/>
            </a:xfrm>
            <a:custGeom>
              <a:avLst/>
              <a:gdLst>
                <a:gd name="connsiteX0" fmla="*/ 3002772 w 4398042"/>
                <a:gd name="connsiteY0" fmla="*/ 0 h 4398044"/>
                <a:gd name="connsiteX1" fmla="*/ 4398042 w 4398042"/>
                <a:gd name="connsiteY1" fmla="*/ 1395271 h 4398044"/>
                <a:gd name="connsiteX2" fmla="*/ 4398042 w 4398042"/>
                <a:gd name="connsiteY2" fmla="*/ 1977667 h 4398044"/>
                <a:gd name="connsiteX3" fmla="*/ 1977665 w 4398042"/>
                <a:gd name="connsiteY3" fmla="*/ 4398044 h 4398044"/>
                <a:gd name="connsiteX4" fmla="*/ 1395269 w 4398042"/>
                <a:gd name="connsiteY4" fmla="*/ 4398044 h 4398044"/>
                <a:gd name="connsiteX5" fmla="*/ 0 w 4398042"/>
                <a:gd name="connsiteY5" fmla="*/ 3002776 h 4398044"/>
                <a:gd name="connsiteX6" fmla="*/ 0 w 4398042"/>
                <a:gd name="connsiteY6" fmla="*/ 2420377 h 4398044"/>
                <a:gd name="connsiteX7" fmla="*/ 2420377 w 4398042"/>
                <a:gd name="connsiteY7" fmla="*/ 0 h 4398044"/>
                <a:gd name="connsiteX8" fmla="*/ 3002772 w 4398042"/>
                <a:gd name="connsiteY8" fmla="*/ 0 h 439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042" h="4398044">
                  <a:moveTo>
                    <a:pt x="3002772" y="0"/>
                  </a:moveTo>
                  <a:lnTo>
                    <a:pt x="4398042" y="1395271"/>
                  </a:lnTo>
                  <a:lnTo>
                    <a:pt x="4398042" y="1977667"/>
                  </a:lnTo>
                  <a:lnTo>
                    <a:pt x="1977665" y="4398044"/>
                  </a:lnTo>
                  <a:lnTo>
                    <a:pt x="1395269" y="4398044"/>
                  </a:lnTo>
                  <a:lnTo>
                    <a:pt x="0" y="3002776"/>
                  </a:lnTo>
                  <a:lnTo>
                    <a:pt x="0" y="2420377"/>
                  </a:lnTo>
                  <a:lnTo>
                    <a:pt x="2420377" y="0"/>
                  </a:lnTo>
                  <a:lnTo>
                    <a:pt x="3002772" y="0"/>
                  </a:lnTo>
                  <a:close/>
                </a:path>
              </a:pathLst>
            </a:custGeom>
            <a:blipFill dpi="0" rotWithShape="0">
              <a:blip r:embed="rId2"/>
              <a:srcRect/>
              <a:tile tx="-514350" ty="0" sx="20000" sy="2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7329526" y="1472671"/>
            <a:ext cx="4216946" cy="4246563"/>
            <a:chOff x="823926" y="1455737"/>
            <a:chExt cx="4216946" cy="4246563"/>
          </a:xfrm>
        </p:grpSpPr>
        <p:sp>
          <p:nvSpPr>
            <p:cNvPr id="41" name="Freeform 5"/>
            <p:cNvSpPr>
              <a:spLocks noEditPoints="1"/>
            </p:cNvSpPr>
            <p:nvPr/>
          </p:nvSpPr>
          <p:spPr bwMode="auto">
            <a:xfrm>
              <a:off x="1533978" y="1455737"/>
              <a:ext cx="2796842" cy="4246563"/>
            </a:xfrm>
            <a:custGeom>
              <a:avLst/>
              <a:gdLst>
                <a:gd name="T0" fmla="*/ 630 w 17037"/>
                <a:gd name="T1" fmla="*/ 767 h 25868"/>
                <a:gd name="T2" fmla="*/ 630 w 17037"/>
                <a:gd name="T3" fmla="*/ 25101 h 25868"/>
                <a:gd name="T4" fmla="*/ 155 w 17037"/>
                <a:gd name="T5" fmla="*/ 24640 h 25868"/>
                <a:gd name="T6" fmla="*/ 940 w 17037"/>
                <a:gd name="T7" fmla="*/ 25410 h 25868"/>
                <a:gd name="T8" fmla="*/ 155 w 17037"/>
                <a:gd name="T9" fmla="*/ 25410 h 25868"/>
                <a:gd name="T10" fmla="*/ 467 w 17037"/>
                <a:gd name="T11" fmla="*/ 23255 h 25868"/>
                <a:gd name="T12" fmla="*/ 467 w 17037"/>
                <a:gd name="T13" fmla="*/ 2614 h 25868"/>
                <a:gd name="T14" fmla="*/ 940 w 17037"/>
                <a:gd name="T15" fmla="*/ 922 h 25868"/>
                <a:gd name="T16" fmla="*/ 2664 w 17037"/>
                <a:gd name="T17" fmla="*/ 458 h 25868"/>
                <a:gd name="T18" fmla="*/ 14373 w 17037"/>
                <a:gd name="T19" fmla="*/ 458 h 25868"/>
                <a:gd name="T20" fmla="*/ 16100 w 17037"/>
                <a:gd name="T21" fmla="*/ 922 h 25868"/>
                <a:gd name="T22" fmla="*/ 16570 w 17037"/>
                <a:gd name="T23" fmla="*/ 2614 h 25868"/>
                <a:gd name="T24" fmla="*/ 16570 w 17037"/>
                <a:gd name="T25" fmla="*/ 23255 h 25868"/>
                <a:gd name="T26" fmla="*/ 16100 w 17037"/>
                <a:gd name="T27" fmla="*/ 24946 h 25868"/>
                <a:gd name="T28" fmla="*/ 14373 w 17037"/>
                <a:gd name="T29" fmla="*/ 25410 h 25868"/>
                <a:gd name="T30" fmla="*/ 2664 w 17037"/>
                <a:gd name="T31" fmla="*/ 25410 h 25868"/>
                <a:gd name="T32" fmla="*/ 940 w 17037"/>
                <a:gd name="T33" fmla="*/ 24946 h 25868"/>
                <a:gd name="T34" fmla="*/ 312 w 17037"/>
                <a:gd name="T35" fmla="*/ 2462 h 25868"/>
                <a:gd name="T36" fmla="*/ 785 w 17037"/>
                <a:gd name="T37" fmla="*/ 922 h 25868"/>
                <a:gd name="T38" fmla="*/ 467 w 17037"/>
                <a:gd name="T39" fmla="*/ 767 h 25868"/>
                <a:gd name="T40" fmla="*/ 630 w 17037"/>
                <a:gd name="T41" fmla="*/ 458 h 25868"/>
                <a:gd name="T42" fmla="*/ 940 w 17037"/>
                <a:gd name="T43" fmla="*/ 613 h 25868"/>
                <a:gd name="T44" fmla="*/ 2194 w 17037"/>
                <a:gd name="T45" fmla="*/ 309 h 25868"/>
                <a:gd name="T46" fmla="*/ 14530 w 17037"/>
                <a:gd name="T47" fmla="*/ 0 h 25868"/>
                <a:gd name="T48" fmla="*/ 15470 w 17037"/>
                <a:gd name="T49" fmla="*/ 767 h 25868"/>
                <a:gd name="T50" fmla="*/ 16255 w 17037"/>
                <a:gd name="T51" fmla="*/ 0 h 25868"/>
                <a:gd name="T52" fmla="*/ 17037 w 17037"/>
                <a:gd name="T53" fmla="*/ 613 h 25868"/>
                <a:gd name="T54" fmla="*/ 16409 w 17037"/>
                <a:gd name="T55" fmla="*/ 1385 h 25868"/>
                <a:gd name="T56" fmla="*/ 17037 w 17037"/>
                <a:gd name="T57" fmla="*/ 2155 h 25868"/>
                <a:gd name="T58" fmla="*/ 17037 w 17037"/>
                <a:gd name="T59" fmla="*/ 13873 h 25868"/>
                <a:gd name="T60" fmla="*/ 17037 w 17037"/>
                <a:gd name="T61" fmla="*/ 24331 h 25868"/>
                <a:gd name="T62" fmla="*/ 17037 w 17037"/>
                <a:gd name="T63" fmla="*/ 24483 h 25868"/>
                <a:gd name="T64" fmla="*/ 17037 w 17037"/>
                <a:gd name="T65" fmla="*/ 25868 h 25868"/>
                <a:gd name="T66" fmla="*/ 15625 w 17037"/>
                <a:gd name="T67" fmla="*/ 25868 h 25868"/>
                <a:gd name="T68" fmla="*/ 15470 w 17037"/>
                <a:gd name="T69" fmla="*/ 25868 h 25868"/>
                <a:gd name="T70" fmla="*/ 9199 w 17037"/>
                <a:gd name="T71" fmla="*/ 25868 h 25868"/>
                <a:gd name="T72" fmla="*/ 2194 w 17037"/>
                <a:gd name="T73" fmla="*/ 25868 h 25868"/>
                <a:gd name="T74" fmla="*/ 1412 w 17037"/>
                <a:gd name="T75" fmla="*/ 25258 h 25868"/>
                <a:gd name="T76" fmla="*/ 630 w 17037"/>
                <a:gd name="T77" fmla="*/ 25868 h 25868"/>
                <a:gd name="T78" fmla="*/ 0 w 17037"/>
                <a:gd name="T79" fmla="*/ 25101 h 25868"/>
                <a:gd name="T80" fmla="*/ 785 w 17037"/>
                <a:gd name="T81" fmla="*/ 24331 h 25868"/>
                <a:gd name="T82" fmla="*/ 0 w 17037"/>
                <a:gd name="T83" fmla="*/ 23406 h 25868"/>
                <a:gd name="T84" fmla="*/ 16409 w 17037"/>
                <a:gd name="T85" fmla="*/ 25258 h 25868"/>
                <a:gd name="T86" fmla="*/ 16882 w 17037"/>
                <a:gd name="T87" fmla="*/ 24946 h 25868"/>
                <a:gd name="T88" fmla="*/ 16100 w 17037"/>
                <a:gd name="T89" fmla="*/ 25711 h 25868"/>
                <a:gd name="T90" fmla="*/ 16882 w 17037"/>
                <a:gd name="T91" fmla="*/ 25711 h 25868"/>
                <a:gd name="T92" fmla="*/ 16255 w 17037"/>
                <a:gd name="T93" fmla="*/ 613 h 25868"/>
                <a:gd name="T94" fmla="*/ 16882 w 17037"/>
                <a:gd name="T95" fmla="*/ 922 h 25868"/>
                <a:gd name="T96" fmla="*/ 16100 w 17037"/>
                <a:gd name="T97" fmla="*/ 458 h 25868"/>
                <a:gd name="T98" fmla="*/ 16882 w 17037"/>
                <a:gd name="T99" fmla="*/ 458 h 25868"/>
                <a:gd name="T100" fmla="*/ 16882 w 17037"/>
                <a:gd name="T101" fmla="*/ 458 h 25868"/>
                <a:gd name="T102" fmla="*/ 155 w 17037"/>
                <a:gd name="T103" fmla="*/ 1228 h 25868"/>
                <a:gd name="T104" fmla="*/ 940 w 17037"/>
                <a:gd name="T105" fmla="*/ 458 h 25868"/>
                <a:gd name="T106" fmla="*/ 155 w 17037"/>
                <a:gd name="T107" fmla="*/ 458 h 25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37" h="25868">
                  <a:moveTo>
                    <a:pt x="630" y="767"/>
                  </a:moveTo>
                  <a:lnTo>
                    <a:pt x="785" y="767"/>
                  </a:lnTo>
                  <a:lnTo>
                    <a:pt x="785" y="613"/>
                  </a:lnTo>
                  <a:lnTo>
                    <a:pt x="630" y="613"/>
                  </a:lnTo>
                  <a:lnTo>
                    <a:pt x="630" y="767"/>
                  </a:lnTo>
                  <a:close/>
                  <a:moveTo>
                    <a:pt x="630" y="25101"/>
                  </a:moveTo>
                  <a:lnTo>
                    <a:pt x="785" y="25101"/>
                  </a:lnTo>
                  <a:lnTo>
                    <a:pt x="785" y="25258"/>
                  </a:lnTo>
                  <a:lnTo>
                    <a:pt x="630" y="25258"/>
                  </a:lnTo>
                  <a:lnTo>
                    <a:pt x="630" y="25101"/>
                  </a:lnTo>
                  <a:close/>
                  <a:moveTo>
                    <a:pt x="155" y="24640"/>
                  </a:moveTo>
                  <a:lnTo>
                    <a:pt x="467" y="24640"/>
                  </a:lnTo>
                  <a:lnTo>
                    <a:pt x="467" y="24946"/>
                  </a:lnTo>
                  <a:lnTo>
                    <a:pt x="155" y="24946"/>
                  </a:lnTo>
                  <a:lnTo>
                    <a:pt x="155" y="24640"/>
                  </a:lnTo>
                  <a:close/>
                  <a:moveTo>
                    <a:pt x="940" y="25410"/>
                  </a:moveTo>
                  <a:lnTo>
                    <a:pt x="1255" y="25410"/>
                  </a:lnTo>
                  <a:lnTo>
                    <a:pt x="1255" y="25711"/>
                  </a:lnTo>
                  <a:lnTo>
                    <a:pt x="940" y="25711"/>
                  </a:lnTo>
                  <a:lnTo>
                    <a:pt x="940" y="25410"/>
                  </a:lnTo>
                  <a:close/>
                  <a:moveTo>
                    <a:pt x="155" y="25410"/>
                  </a:moveTo>
                  <a:lnTo>
                    <a:pt x="467" y="25410"/>
                  </a:lnTo>
                  <a:lnTo>
                    <a:pt x="467" y="25711"/>
                  </a:lnTo>
                  <a:lnTo>
                    <a:pt x="155" y="25711"/>
                  </a:lnTo>
                  <a:lnTo>
                    <a:pt x="155" y="25410"/>
                  </a:lnTo>
                  <a:close/>
                  <a:moveTo>
                    <a:pt x="940" y="24176"/>
                  </a:moveTo>
                  <a:lnTo>
                    <a:pt x="155" y="24176"/>
                  </a:lnTo>
                  <a:lnTo>
                    <a:pt x="155" y="23870"/>
                  </a:lnTo>
                  <a:lnTo>
                    <a:pt x="467" y="23870"/>
                  </a:lnTo>
                  <a:lnTo>
                    <a:pt x="467" y="23255"/>
                  </a:lnTo>
                  <a:lnTo>
                    <a:pt x="155" y="23255"/>
                  </a:lnTo>
                  <a:lnTo>
                    <a:pt x="155" y="14209"/>
                  </a:lnTo>
                  <a:lnTo>
                    <a:pt x="155" y="13335"/>
                  </a:lnTo>
                  <a:lnTo>
                    <a:pt x="155" y="2614"/>
                  </a:lnTo>
                  <a:lnTo>
                    <a:pt x="467" y="2614"/>
                  </a:lnTo>
                  <a:lnTo>
                    <a:pt x="467" y="2001"/>
                  </a:lnTo>
                  <a:lnTo>
                    <a:pt x="155" y="2001"/>
                  </a:lnTo>
                  <a:lnTo>
                    <a:pt x="155" y="1692"/>
                  </a:lnTo>
                  <a:lnTo>
                    <a:pt x="940" y="1692"/>
                  </a:lnTo>
                  <a:lnTo>
                    <a:pt x="940" y="922"/>
                  </a:lnTo>
                  <a:lnTo>
                    <a:pt x="1727" y="922"/>
                  </a:lnTo>
                  <a:lnTo>
                    <a:pt x="1727" y="157"/>
                  </a:lnTo>
                  <a:lnTo>
                    <a:pt x="2040" y="157"/>
                  </a:lnTo>
                  <a:lnTo>
                    <a:pt x="2040" y="458"/>
                  </a:lnTo>
                  <a:lnTo>
                    <a:pt x="2664" y="458"/>
                  </a:lnTo>
                  <a:lnTo>
                    <a:pt x="2664" y="157"/>
                  </a:lnTo>
                  <a:lnTo>
                    <a:pt x="6426" y="157"/>
                  </a:lnTo>
                  <a:lnTo>
                    <a:pt x="7152" y="157"/>
                  </a:lnTo>
                  <a:lnTo>
                    <a:pt x="14373" y="157"/>
                  </a:lnTo>
                  <a:lnTo>
                    <a:pt x="14373" y="458"/>
                  </a:lnTo>
                  <a:lnTo>
                    <a:pt x="14997" y="458"/>
                  </a:lnTo>
                  <a:lnTo>
                    <a:pt x="14997" y="157"/>
                  </a:lnTo>
                  <a:lnTo>
                    <a:pt x="15310" y="157"/>
                  </a:lnTo>
                  <a:lnTo>
                    <a:pt x="15310" y="922"/>
                  </a:lnTo>
                  <a:lnTo>
                    <a:pt x="16100" y="922"/>
                  </a:lnTo>
                  <a:lnTo>
                    <a:pt x="16100" y="1692"/>
                  </a:lnTo>
                  <a:lnTo>
                    <a:pt x="16882" y="1692"/>
                  </a:lnTo>
                  <a:lnTo>
                    <a:pt x="16882" y="2001"/>
                  </a:lnTo>
                  <a:lnTo>
                    <a:pt x="16570" y="2001"/>
                  </a:lnTo>
                  <a:lnTo>
                    <a:pt x="16570" y="2614"/>
                  </a:lnTo>
                  <a:lnTo>
                    <a:pt x="16882" y="2614"/>
                  </a:lnTo>
                  <a:lnTo>
                    <a:pt x="16882" y="13191"/>
                  </a:lnTo>
                  <a:lnTo>
                    <a:pt x="16882" y="13873"/>
                  </a:lnTo>
                  <a:lnTo>
                    <a:pt x="16882" y="23255"/>
                  </a:lnTo>
                  <a:lnTo>
                    <a:pt x="16570" y="23255"/>
                  </a:lnTo>
                  <a:lnTo>
                    <a:pt x="16570" y="23870"/>
                  </a:lnTo>
                  <a:lnTo>
                    <a:pt x="16882" y="23870"/>
                  </a:lnTo>
                  <a:lnTo>
                    <a:pt x="16882" y="24176"/>
                  </a:lnTo>
                  <a:lnTo>
                    <a:pt x="16100" y="24176"/>
                  </a:lnTo>
                  <a:lnTo>
                    <a:pt x="16100" y="24946"/>
                  </a:lnTo>
                  <a:lnTo>
                    <a:pt x="15310" y="24946"/>
                  </a:lnTo>
                  <a:lnTo>
                    <a:pt x="15310" y="25711"/>
                  </a:lnTo>
                  <a:lnTo>
                    <a:pt x="14997" y="25711"/>
                  </a:lnTo>
                  <a:lnTo>
                    <a:pt x="14997" y="25410"/>
                  </a:lnTo>
                  <a:lnTo>
                    <a:pt x="14373" y="25410"/>
                  </a:lnTo>
                  <a:lnTo>
                    <a:pt x="14373" y="25711"/>
                  </a:lnTo>
                  <a:lnTo>
                    <a:pt x="9199" y="25711"/>
                  </a:lnTo>
                  <a:lnTo>
                    <a:pt x="8668" y="25711"/>
                  </a:lnTo>
                  <a:lnTo>
                    <a:pt x="2664" y="25711"/>
                  </a:lnTo>
                  <a:lnTo>
                    <a:pt x="2664" y="25410"/>
                  </a:lnTo>
                  <a:lnTo>
                    <a:pt x="2040" y="25410"/>
                  </a:lnTo>
                  <a:lnTo>
                    <a:pt x="2040" y="25711"/>
                  </a:lnTo>
                  <a:lnTo>
                    <a:pt x="1727" y="25711"/>
                  </a:lnTo>
                  <a:lnTo>
                    <a:pt x="1727" y="24946"/>
                  </a:lnTo>
                  <a:lnTo>
                    <a:pt x="940" y="24946"/>
                  </a:lnTo>
                  <a:lnTo>
                    <a:pt x="940" y="24176"/>
                  </a:lnTo>
                  <a:close/>
                  <a:moveTo>
                    <a:pt x="0" y="14209"/>
                  </a:moveTo>
                  <a:lnTo>
                    <a:pt x="0" y="13335"/>
                  </a:lnTo>
                  <a:lnTo>
                    <a:pt x="0" y="2462"/>
                  </a:lnTo>
                  <a:lnTo>
                    <a:pt x="312" y="2462"/>
                  </a:lnTo>
                  <a:lnTo>
                    <a:pt x="312" y="2155"/>
                  </a:lnTo>
                  <a:lnTo>
                    <a:pt x="0" y="2155"/>
                  </a:lnTo>
                  <a:lnTo>
                    <a:pt x="0" y="1537"/>
                  </a:lnTo>
                  <a:lnTo>
                    <a:pt x="785" y="1537"/>
                  </a:lnTo>
                  <a:lnTo>
                    <a:pt x="785" y="922"/>
                  </a:lnTo>
                  <a:lnTo>
                    <a:pt x="630" y="922"/>
                  </a:lnTo>
                  <a:lnTo>
                    <a:pt x="630" y="1385"/>
                  </a:lnTo>
                  <a:lnTo>
                    <a:pt x="0" y="1385"/>
                  </a:lnTo>
                  <a:lnTo>
                    <a:pt x="0" y="767"/>
                  </a:lnTo>
                  <a:lnTo>
                    <a:pt x="467" y="767"/>
                  </a:lnTo>
                  <a:lnTo>
                    <a:pt x="467" y="613"/>
                  </a:lnTo>
                  <a:lnTo>
                    <a:pt x="0" y="613"/>
                  </a:lnTo>
                  <a:lnTo>
                    <a:pt x="0" y="0"/>
                  </a:lnTo>
                  <a:lnTo>
                    <a:pt x="630" y="0"/>
                  </a:lnTo>
                  <a:lnTo>
                    <a:pt x="630" y="458"/>
                  </a:lnTo>
                  <a:lnTo>
                    <a:pt x="785" y="458"/>
                  </a:lnTo>
                  <a:lnTo>
                    <a:pt x="785" y="0"/>
                  </a:lnTo>
                  <a:lnTo>
                    <a:pt x="1412" y="0"/>
                  </a:lnTo>
                  <a:lnTo>
                    <a:pt x="1412" y="613"/>
                  </a:lnTo>
                  <a:lnTo>
                    <a:pt x="940" y="613"/>
                  </a:lnTo>
                  <a:lnTo>
                    <a:pt x="940" y="767"/>
                  </a:lnTo>
                  <a:lnTo>
                    <a:pt x="1567" y="767"/>
                  </a:lnTo>
                  <a:lnTo>
                    <a:pt x="1567" y="0"/>
                  </a:lnTo>
                  <a:lnTo>
                    <a:pt x="2194" y="0"/>
                  </a:lnTo>
                  <a:lnTo>
                    <a:pt x="2194" y="309"/>
                  </a:lnTo>
                  <a:lnTo>
                    <a:pt x="2507" y="309"/>
                  </a:lnTo>
                  <a:lnTo>
                    <a:pt x="2507" y="0"/>
                  </a:lnTo>
                  <a:lnTo>
                    <a:pt x="6426" y="0"/>
                  </a:lnTo>
                  <a:lnTo>
                    <a:pt x="7152" y="0"/>
                  </a:lnTo>
                  <a:lnTo>
                    <a:pt x="14530" y="0"/>
                  </a:lnTo>
                  <a:lnTo>
                    <a:pt x="14530" y="309"/>
                  </a:lnTo>
                  <a:lnTo>
                    <a:pt x="14842" y="309"/>
                  </a:lnTo>
                  <a:lnTo>
                    <a:pt x="14842" y="0"/>
                  </a:lnTo>
                  <a:lnTo>
                    <a:pt x="15470" y="0"/>
                  </a:lnTo>
                  <a:lnTo>
                    <a:pt x="15470" y="767"/>
                  </a:lnTo>
                  <a:lnTo>
                    <a:pt x="16100" y="767"/>
                  </a:lnTo>
                  <a:lnTo>
                    <a:pt x="16100" y="613"/>
                  </a:lnTo>
                  <a:lnTo>
                    <a:pt x="15625" y="613"/>
                  </a:lnTo>
                  <a:lnTo>
                    <a:pt x="15625" y="0"/>
                  </a:lnTo>
                  <a:lnTo>
                    <a:pt x="16255" y="0"/>
                  </a:lnTo>
                  <a:lnTo>
                    <a:pt x="16255" y="458"/>
                  </a:lnTo>
                  <a:lnTo>
                    <a:pt x="16409" y="458"/>
                  </a:lnTo>
                  <a:lnTo>
                    <a:pt x="16409" y="0"/>
                  </a:lnTo>
                  <a:lnTo>
                    <a:pt x="17037" y="0"/>
                  </a:lnTo>
                  <a:lnTo>
                    <a:pt x="17037" y="613"/>
                  </a:lnTo>
                  <a:lnTo>
                    <a:pt x="16570" y="613"/>
                  </a:lnTo>
                  <a:lnTo>
                    <a:pt x="16570" y="767"/>
                  </a:lnTo>
                  <a:lnTo>
                    <a:pt x="17037" y="767"/>
                  </a:lnTo>
                  <a:lnTo>
                    <a:pt x="17037" y="1385"/>
                  </a:lnTo>
                  <a:lnTo>
                    <a:pt x="16409" y="1385"/>
                  </a:lnTo>
                  <a:lnTo>
                    <a:pt x="16409" y="922"/>
                  </a:lnTo>
                  <a:lnTo>
                    <a:pt x="16255" y="922"/>
                  </a:lnTo>
                  <a:lnTo>
                    <a:pt x="16255" y="1537"/>
                  </a:lnTo>
                  <a:lnTo>
                    <a:pt x="17037" y="1537"/>
                  </a:lnTo>
                  <a:lnTo>
                    <a:pt x="17037" y="2155"/>
                  </a:lnTo>
                  <a:lnTo>
                    <a:pt x="16724" y="2155"/>
                  </a:lnTo>
                  <a:lnTo>
                    <a:pt x="16724" y="2462"/>
                  </a:lnTo>
                  <a:lnTo>
                    <a:pt x="17037" y="2462"/>
                  </a:lnTo>
                  <a:lnTo>
                    <a:pt x="17037" y="13191"/>
                  </a:lnTo>
                  <a:lnTo>
                    <a:pt x="17037" y="13873"/>
                  </a:lnTo>
                  <a:lnTo>
                    <a:pt x="17037" y="23406"/>
                  </a:lnTo>
                  <a:lnTo>
                    <a:pt x="16724" y="23406"/>
                  </a:lnTo>
                  <a:lnTo>
                    <a:pt x="16724" y="23713"/>
                  </a:lnTo>
                  <a:lnTo>
                    <a:pt x="17037" y="23713"/>
                  </a:lnTo>
                  <a:lnTo>
                    <a:pt x="17037" y="24331"/>
                  </a:lnTo>
                  <a:lnTo>
                    <a:pt x="16255" y="24331"/>
                  </a:lnTo>
                  <a:lnTo>
                    <a:pt x="16255" y="24946"/>
                  </a:lnTo>
                  <a:lnTo>
                    <a:pt x="16409" y="24946"/>
                  </a:lnTo>
                  <a:lnTo>
                    <a:pt x="16409" y="24483"/>
                  </a:lnTo>
                  <a:lnTo>
                    <a:pt x="17037" y="24483"/>
                  </a:lnTo>
                  <a:lnTo>
                    <a:pt x="17037" y="25101"/>
                  </a:lnTo>
                  <a:lnTo>
                    <a:pt x="16570" y="25101"/>
                  </a:lnTo>
                  <a:lnTo>
                    <a:pt x="16570" y="25258"/>
                  </a:lnTo>
                  <a:lnTo>
                    <a:pt x="17037" y="25258"/>
                  </a:lnTo>
                  <a:lnTo>
                    <a:pt x="17037" y="25868"/>
                  </a:lnTo>
                  <a:lnTo>
                    <a:pt x="16409" y="25868"/>
                  </a:lnTo>
                  <a:lnTo>
                    <a:pt x="16409" y="25410"/>
                  </a:lnTo>
                  <a:lnTo>
                    <a:pt x="16255" y="25410"/>
                  </a:lnTo>
                  <a:lnTo>
                    <a:pt x="16255" y="25868"/>
                  </a:lnTo>
                  <a:lnTo>
                    <a:pt x="15625" y="25868"/>
                  </a:lnTo>
                  <a:lnTo>
                    <a:pt x="15625" y="25258"/>
                  </a:lnTo>
                  <a:lnTo>
                    <a:pt x="16100" y="25258"/>
                  </a:lnTo>
                  <a:lnTo>
                    <a:pt x="16100" y="25101"/>
                  </a:lnTo>
                  <a:lnTo>
                    <a:pt x="15470" y="25101"/>
                  </a:lnTo>
                  <a:lnTo>
                    <a:pt x="15470" y="25868"/>
                  </a:lnTo>
                  <a:lnTo>
                    <a:pt x="14842" y="25868"/>
                  </a:lnTo>
                  <a:lnTo>
                    <a:pt x="14842" y="25559"/>
                  </a:lnTo>
                  <a:lnTo>
                    <a:pt x="14530" y="25559"/>
                  </a:lnTo>
                  <a:lnTo>
                    <a:pt x="14530" y="25868"/>
                  </a:lnTo>
                  <a:lnTo>
                    <a:pt x="9199" y="25868"/>
                  </a:lnTo>
                  <a:lnTo>
                    <a:pt x="8668" y="25868"/>
                  </a:lnTo>
                  <a:lnTo>
                    <a:pt x="2507" y="25868"/>
                  </a:lnTo>
                  <a:lnTo>
                    <a:pt x="2507" y="25559"/>
                  </a:lnTo>
                  <a:lnTo>
                    <a:pt x="2194" y="25559"/>
                  </a:lnTo>
                  <a:lnTo>
                    <a:pt x="2194" y="25868"/>
                  </a:lnTo>
                  <a:lnTo>
                    <a:pt x="1567" y="25868"/>
                  </a:lnTo>
                  <a:lnTo>
                    <a:pt x="1567" y="25101"/>
                  </a:lnTo>
                  <a:lnTo>
                    <a:pt x="940" y="25101"/>
                  </a:lnTo>
                  <a:lnTo>
                    <a:pt x="940" y="25258"/>
                  </a:lnTo>
                  <a:lnTo>
                    <a:pt x="1412" y="25258"/>
                  </a:lnTo>
                  <a:lnTo>
                    <a:pt x="1412" y="25868"/>
                  </a:lnTo>
                  <a:lnTo>
                    <a:pt x="785" y="25868"/>
                  </a:lnTo>
                  <a:lnTo>
                    <a:pt x="785" y="25410"/>
                  </a:lnTo>
                  <a:lnTo>
                    <a:pt x="630" y="25410"/>
                  </a:lnTo>
                  <a:lnTo>
                    <a:pt x="630" y="25868"/>
                  </a:lnTo>
                  <a:lnTo>
                    <a:pt x="0" y="25868"/>
                  </a:lnTo>
                  <a:lnTo>
                    <a:pt x="0" y="25258"/>
                  </a:lnTo>
                  <a:lnTo>
                    <a:pt x="467" y="25258"/>
                  </a:lnTo>
                  <a:lnTo>
                    <a:pt x="467" y="25101"/>
                  </a:lnTo>
                  <a:lnTo>
                    <a:pt x="0" y="25101"/>
                  </a:lnTo>
                  <a:lnTo>
                    <a:pt x="0" y="24483"/>
                  </a:lnTo>
                  <a:lnTo>
                    <a:pt x="630" y="24483"/>
                  </a:lnTo>
                  <a:lnTo>
                    <a:pt x="630" y="24946"/>
                  </a:lnTo>
                  <a:lnTo>
                    <a:pt x="785" y="24946"/>
                  </a:lnTo>
                  <a:lnTo>
                    <a:pt x="785" y="24331"/>
                  </a:lnTo>
                  <a:lnTo>
                    <a:pt x="0" y="24331"/>
                  </a:lnTo>
                  <a:lnTo>
                    <a:pt x="0" y="23713"/>
                  </a:lnTo>
                  <a:lnTo>
                    <a:pt x="312" y="23713"/>
                  </a:lnTo>
                  <a:lnTo>
                    <a:pt x="312" y="23406"/>
                  </a:lnTo>
                  <a:lnTo>
                    <a:pt x="0" y="23406"/>
                  </a:lnTo>
                  <a:lnTo>
                    <a:pt x="0" y="14209"/>
                  </a:lnTo>
                  <a:close/>
                  <a:moveTo>
                    <a:pt x="16409" y="25101"/>
                  </a:moveTo>
                  <a:lnTo>
                    <a:pt x="16255" y="25101"/>
                  </a:lnTo>
                  <a:lnTo>
                    <a:pt x="16255" y="25258"/>
                  </a:lnTo>
                  <a:lnTo>
                    <a:pt x="16409" y="25258"/>
                  </a:lnTo>
                  <a:lnTo>
                    <a:pt x="16409" y="25101"/>
                  </a:lnTo>
                  <a:close/>
                  <a:moveTo>
                    <a:pt x="16882" y="24640"/>
                  </a:moveTo>
                  <a:lnTo>
                    <a:pt x="16570" y="24640"/>
                  </a:lnTo>
                  <a:lnTo>
                    <a:pt x="16570" y="24946"/>
                  </a:lnTo>
                  <a:lnTo>
                    <a:pt x="16882" y="24946"/>
                  </a:lnTo>
                  <a:lnTo>
                    <a:pt x="16882" y="24640"/>
                  </a:lnTo>
                  <a:close/>
                  <a:moveTo>
                    <a:pt x="16100" y="25410"/>
                  </a:moveTo>
                  <a:lnTo>
                    <a:pt x="15782" y="25410"/>
                  </a:lnTo>
                  <a:lnTo>
                    <a:pt x="15782" y="25711"/>
                  </a:lnTo>
                  <a:lnTo>
                    <a:pt x="16100" y="25711"/>
                  </a:lnTo>
                  <a:lnTo>
                    <a:pt x="16100" y="25410"/>
                  </a:lnTo>
                  <a:close/>
                  <a:moveTo>
                    <a:pt x="16882" y="25410"/>
                  </a:moveTo>
                  <a:lnTo>
                    <a:pt x="16570" y="25410"/>
                  </a:lnTo>
                  <a:lnTo>
                    <a:pt x="16570" y="25711"/>
                  </a:lnTo>
                  <a:lnTo>
                    <a:pt x="16882" y="25711"/>
                  </a:lnTo>
                  <a:lnTo>
                    <a:pt x="16882" y="25410"/>
                  </a:lnTo>
                  <a:close/>
                  <a:moveTo>
                    <a:pt x="16409" y="767"/>
                  </a:moveTo>
                  <a:lnTo>
                    <a:pt x="16409" y="767"/>
                  </a:lnTo>
                  <a:lnTo>
                    <a:pt x="16409" y="613"/>
                  </a:lnTo>
                  <a:lnTo>
                    <a:pt x="16255" y="613"/>
                  </a:lnTo>
                  <a:lnTo>
                    <a:pt x="16255" y="767"/>
                  </a:lnTo>
                  <a:lnTo>
                    <a:pt x="16409" y="767"/>
                  </a:lnTo>
                  <a:close/>
                  <a:moveTo>
                    <a:pt x="16882" y="1228"/>
                  </a:moveTo>
                  <a:lnTo>
                    <a:pt x="16882" y="1228"/>
                  </a:lnTo>
                  <a:lnTo>
                    <a:pt x="16882" y="922"/>
                  </a:lnTo>
                  <a:lnTo>
                    <a:pt x="16570" y="922"/>
                  </a:lnTo>
                  <a:lnTo>
                    <a:pt x="16570" y="1228"/>
                  </a:lnTo>
                  <a:lnTo>
                    <a:pt x="16882" y="1228"/>
                  </a:lnTo>
                  <a:close/>
                  <a:moveTo>
                    <a:pt x="16100" y="458"/>
                  </a:moveTo>
                  <a:lnTo>
                    <a:pt x="16100" y="458"/>
                  </a:lnTo>
                  <a:lnTo>
                    <a:pt x="16100" y="157"/>
                  </a:lnTo>
                  <a:lnTo>
                    <a:pt x="15782" y="157"/>
                  </a:lnTo>
                  <a:lnTo>
                    <a:pt x="15782" y="458"/>
                  </a:lnTo>
                  <a:lnTo>
                    <a:pt x="16100" y="458"/>
                  </a:lnTo>
                  <a:close/>
                  <a:moveTo>
                    <a:pt x="16882" y="458"/>
                  </a:moveTo>
                  <a:lnTo>
                    <a:pt x="16882" y="458"/>
                  </a:lnTo>
                  <a:lnTo>
                    <a:pt x="16882" y="157"/>
                  </a:lnTo>
                  <a:lnTo>
                    <a:pt x="16570" y="157"/>
                  </a:lnTo>
                  <a:lnTo>
                    <a:pt x="16570" y="458"/>
                  </a:lnTo>
                  <a:lnTo>
                    <a:pt x="16882" y="458"/>
                  </a:lnTo>
                  <a:close/>
                  <a:moveTo>
                    <a:pt x="155" y="1228"/>
                  </a:moveTo>
                  <a:lnTo>
                    <a:pt x="467" y="1228"/>
                  </a:lnTo>
                  <a:lnTo>
                    <a:pt x="467" y="922"/>
                  </a:lnTo>
                  <a:lnTo>
                    <a:pt x="155" y="922"/>
                  </a:lnTo>
                  <a:lnTo>
                    <a:pt x="155" y="1228"/>
                  </a:lnTo>
                  <a:close/>
                  <a:moveTo>
                    <a:pt x="940" y="458"/>
                  </a:moveTo>
                  <a:lnTo>
                    <a:pt x="1255" y="458"/>
                  </a:lnTo>
                  <a:lnTo>
                    <a:pt x="1255" y="157"/>
                  </a:lnTo>
                  <a:lnTo>
                    <a:pt x="940" y="157"/>
                  </a:lnTo>
                  <a:lnTo>
                    <a:pt x="940" y="458"/>
                  </a:lnTo>
                  <a:close/>
                  <a:moveTo>
                    <a:pt x="155" y="458"/>
                  </a:moveTo>
                  <a:lnTo>
                    <a:pt x="467" y="458"/>
                  </a:lnTo>
                  <a:lnTo>
                    <a:pt x="467" y="157"/>
                  </a:lnTo>
                  <a:lnTo>
                    <a:pt x="155" y="157"/>
                  </a:lnTo>
                  <a:lnTo>
                    <a:pt x="155" y="458"/>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sp>
          <p:nvSpPr>
            <p:cNvPr id="42" name="任意多边形 41"/>
            <p:cNvSpPr/>
            <p:nvPr/>
          </p:nvSpPr>
          <p:spPr>
            <a:xfrm rot="18900000">
              <a:off x="823926" y="1470544"/>
              <a:ext cx="4216946" cy="4216948"/>
            </a:xfrm>
            <a:custGeom>
              <a:avLst/>
              <a:gdLst>
                <a:gd name="connsiteX0" fmla="*/ 3002772 w 4398042"/>
                <a:gd name="connsiteY0" fmla="*/ 0 h 4398044"/>
                <a:gd name="connsiteX1" fmla="*/ 4398042 w 4398042"/>
                <a:gd name="connsiteY1" fmla="*/ 1395271 h 4398044"/>
                <a:gd name="connsiteX2" fmla="*/ 4398042 w 4398042"/>
                <a:gd name="connsiteY2" fmla="*/ 1977667 h 4398044"/>
                <a:gd name="connsiteX3" fmla="*/ 1977665 w 4398042"/>
                <a:gd name="connsiteY3" fmla="*/ 4398044 h 4398044"/>
                <a:gd name="connsiteX4" fmla="*/ 1395269 w 4398042"/>
                <a:gd name="connsiteY4" fmla="*/ 4398044 h 4398044"/>
                <a:gd name="connsiteX5" fmla="*/ 0 w 4398042"/>
                <a:gd name="connsiteY5" fmla="*/ 3002776 h 4398044"/>
                <a:gd name="connsiteX6" fmla="*/ 0 w 4398042"/>
                <a:gd name="connsiteY6" fmla="*/ 2420377 h 4398044"/>
                <a:gd name="connsiteX7" fmla="*/ 2420377 w 4398042"/>
                <a:gd name="connsiteY7" fmla="*/ 0 h 4398044"/>
                <a:gd name="connsiteX8" fmla="*/ 3002772 w 4398042"/>
                <a:gd name="connsiteY8" fmla="*/ 0 h 439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042" h="4398044">
                  <a:moveTo>
                    <a:pt x="3002772" y="0"/>
                  </a:moveTo>
                  <a:lnTo>
                    <a:pt x="4398042" y="1395271"/>
                  </a:lnTo>
                  <a:lnTo>
                    <a:pt x="4398042" y="1977667"/>
                  </a:lnTo>
                  <a:lnTo>
                    <a:pt x="1977665" y="4398044"/>
                  </a:lnTo>
                  <a:lnTo>
                    <a:pt x="1395269" y="4398044"/>
                  </a:lnTo>
                  <a:lnTo>
                    <a:pt x="0" y="3002776"/>
                  </a:lnTo>
                  <a:lnTo>
                    <a:pt x="0" y="2420377"/>
                  </a:lnTo>
                  <a:lnTo>
                    <a:pt x="2420377" y="0"/>
                  </a:lnTo>
                  <a:lnTo>
                    <a:pt x="3002772" y="0"/>
                  </a:lnTo>
                  <a:close/>
                </a:path>
              </a:pathLst>
            </a:custGeom>
            <a:blipFill dpi="0" rotWithShape="0">
              <a:blip r:embed="rId3"/>
              <a:srcRect/>
              <a:tile tx="-863600" ty="0" sx="50000" sy="50000" flip="none" algn="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文本框 42"/>
          <p:cNvSpPr txBox="1"/>
          <p:nvPr/>
        </p:nvSpPr>
        <p:spPr>
          <a:xfrm>
            <a:off x="1979453" y="5829264"/>
            <a:ext cx="1569660" cy="369332"/>
          </a:xfrm>
          <a:prstGeom prst="rect">
            <a:avLst/>
          </a:prstGeom>
          <a:noFill/>
        </p:spPr>
        <p:txBody>
          <a:bodyPr wrap="none" rtlCol="0">
            <a:spAutoFit/>
          </a:bodyPr>
          <a:lstStyle/>
          <a:p>
            <a:r>
              <a:rPr lang="zh-CN" altLang="en-US" smtClean="0"/>
              <a:t>替换您的标题</a:t>
            </a:r>
            <a:endParaRPr lang="zh-CN" altLang="en-US"/>
          </a:p>
        </p:txBody>
      </p:sp>
      <p:sp>
        <p:nvSpPr>
          <p:cNvPr id="44" name="文本框 43"/>
          <p:cNvSpPr txBox="1"/>
          <p:nvPr/>
        </p:nvSpPr>
        <p:spPr>
          <a:xfrm>
            <a:off x="5316311" y="5829264"/>
            <a:ext cx="1569660" cy="369332"/>
          </a:xfrm>
          <a:prstGeom prst="rect">
            <a:avLst/>
          </a:prstGeom>
          <a:noFill/>
        </p:spPr>
        <p:txBody>
          <a:bodyPr wrap="none" rtlCol="0">
            <a:spAutoFit/>
          </a:bodyPr>
          <a:lstStyle/>
          <a:p>
            <a:r>
              <a:rPr lang="zh-CN" altLang="en-US" smtClean="0"/>
              <a:t>替换您的标题</a:t>
            </a:r>
            <a:endParaRPr lang="zh-CN" altLang="en-US"/>
          </a:p>
        </p:txBody>
      </p:sp>
      <p:sp>
        <p:nvSpPr>
          <p:cNvPr id="45" name="文本框 44"/>
          <p:cNvSpPr txBox="1"/>
          <p:nvPr/>
        </p:nvSpPr>
        <p:spPr>
          <a:xfrm>
            <a:off x="8653169" y="5829264"/>
            <a:ext cx="1569660" cy="369332"/>
          </a:xfrm>
          <a:prstGeom prst="rect">
            <a:avLst/>
          </a:prstGeom>
          <a:noFill/>
        </p:spPr>
        <p:txBody>
          <a:bodyPr wrap="none" rtlCol="0">
            <a:spAutoFit/>
          </a:bodyPr>
          <a:lstStyle/>
          <a:p>
            <a:r>
              <a:rPr lang="zh-CN" altLang="en-US" smtClean="0"/>
              <a:t>替换您的标题</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3000"/>
                            </p:stCondLst>
                            <p:childTnLst>
                              <p:par>
                                <p:cTn id="25" presetID="47" presetClass="entr" presetSubtype="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壹</a:t>
            </a:r>
            <a:endParaRPr lang="zh-CN" altLang="en-US">
              <a:latin typeface="华文行楷" panose="02010800040101010101" charset="-122"/>
              <a:ea typeface="华文行楷" panose="02010800040101010101" charset="-122"/>
            </a:endParaRPr>
          </a:p>
        </p:txBody>
      </p:sp>
      <p:sp>
        <p:nvSpPr>
          <p:cNvPr id="3" name="文本框 2"/>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pic>
        <p:nvPicPr>
          <p:cNvPr id="3796" name="图片 3795"/>
          <p:cNvPicPr>
            <a:picLocks noChangeAspect="1"/>
          </p:cNvPicPr>
          <p:nvPr/>
        </p:nvPicPr>
        <p:blipFill>
          <a:blip r:embed="rId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543424" y="1495424"/>
            <a:ext cx="4498015" cy="4498015"/>
          </a:xfrm>
          <a:prstGeom prst="rect">
            <a:avLst/>
          </a:prstGeom>
        </p:spPr>
      </p:pic>
      <p:sp>
        <p:nvSpPr>
          <p:cNvPr id="3797" name="矩形 3796"/>
          <p:cNvSpPr/>
          <p:nvPr/>
        </p:nvSpPr>
        <p:spPr>
          <a:xfrm rot="2700000">
            <a:off x="5580077" y="2531386"/>
            <a:ext cx="2424710" cy="2424710"/>
          </a:xfrm>
          <a:prstGeom prst="rect">
            <a:avLst/>
          </a:prstGeom>
          <a:blipFill dpi="0" rotWithShape="1">
            <a:blip r:embed="rId2"/>
            <a:srcRect/>
            <a:tile tx="0" ty="0" sx="7000" sy="7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52" name="图片 6151"/>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102136" y="1586299"/>
            <a:ext cx="1473782" cy="752475"/>
          </a:xfrm>
          <a:prstGeom prst="rect">
            <a:avLst/>
          </a:prstGeom>
        </p:spPr>
      </p:pic>
      <p:pic>
        <p:nvPicPr>
          <p:cNvPr id="6153" name="图片 6152"/>
          <p:cNvPicPr>
            <a:picLocks noChangeAspect="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43423" y="5246270"/>
            <a:ext cx="939303" cy="479584"/>
          </a:xfrm>
          <a:prstGeom prst="rect">
            <a:avLst/>
          </a:prstGeom>
        </p:spPr>
      </p:pic>
      <p:sp>
        <p:nvSpPr>
          <p:cNvPr id="6186" name="矩形 6185"/>
          <p:cNvSpPr/>
          <p:nvPr/>
        </p:nvSpPr>
        <p:spPr>
          <a:xfrm>
            <a:off x="881106" y="3044720"/>
            <a:ext cx="3048000" cy="1705082"/>
          </a:xfrm>
          <a:prstGeom prst="rect">
            <a:avLst/>
          </a:prstGeom>
        </p:spPr>
        <p:txBody>
          <a:bodyPr wrap="square">
            <a:spAutoFit/>
          </a:bodyPr>
          <a:lstStyle/>
          <a:p>
            <a:pPr>
              <a:lnSpc>
                <a:spcPct val="150000"/>
              </a:lnSpc>
            </a:pPr>
            <a:r>
              <a:rPr lang="zh-CN" altLang="en-US"/>
              <a:t>春庭聊纵望，楼台自相隐。</a:t>
            </a:r>
            <a:endParaRPr lang="zh-CN" altLang="en-US"/>
          </a:p>
          <a:p>
            <a:pPr>
              <a:lnSpc>
                <a:spcPct val="150000"/>
              </a:lnSpc>
            </a:pPr>
            <a:r>
              <a:rPr lang="zh-CN" altLang="en-US"/>
              <a:t>窗梅落晚花，池竹开初荀。</a:t>
            </a:r>
            <a:endParaRPr lang="zh-CN" altLang="en-US"/>
          </a:p>
          <a:p>
            <a:pPr>
              <a:lnSpc>
                <a:spcPct val="150000"/>
              </a:lnSpc>
            </a:pPr>
            <a:r>
              <a:rPr lang="zh-CN" altLang="en-US"/>
              <a:t>泉鸣知水急，云来觉山近。</a:t>
            </a:r>
            <a:endParaRPr lang="zh-CN" altLang="en-US"/>
          </a:p>
          <a:p>
            <a:pPr>
              <a:lnSpc>
                <a:spcPct val="150000"/>
              </a:lnSpc>
            </a:pPr>
            <a:r>
              <a:rPr lang="zh-CN" altLang="en-US"/>
              <a:t>不愁花不飞，到畏花飞尽。</a:t>
            </a:r>
            <a:endParaRPr lang="zh-CN" altLang="en-US"/>
          </a:p>
        </p:txBody>
      </p:sp>
      <p:sp>
        <p:nvSpPr>
          <p:cNvPr id="6187" name="矩形 6186"/>
          <p:cNvSpPr/>
          <p:nvPr/>
        </p:nvSpPr>
        <p:spPr>
          <a:xfrm>
            <a:off x="1344402" y="2419466"/>
            <a:ext cx="1829347" cy="461665"/>
          </a:xfrm>
          <a:prstGeom prst="rect">
            <a:avLst/>
          </a:prstGeom>
        </p:spPr>
        <p:txBody>
          <a:bodyPr wrap="none">
            <a:spAutoFit/>
          </a:bodyPr>
          <a:lstStyle/>
          <a:p>
            <a:r>
              <a:rPr lang="en-US" altLang="zh-CN" sz="2400">
                <a:latin typeface="华文行楷" panose="02010800040101010101" charset="-122"/>
                <a:ea typeface="华文行楷" panose="02010800040101010101" charset="-122"/>
              </a:rPr>
              <a:t>《</a:t>
            </a:r>
            <a:r>
              <a:rPr lang="zh-CN" altLang="en-US" sz="2400">
                <a:latin typeface="华文行楷" panose="02010800040101010101" charset="-122"/>
                <a:ea typeface="华文行楷" panose="02010800040101010101" charset="-122"/>
              </a:rPr>
              <a:t>春庭晚望</a:t>
            </a:r>
            <a:r>
              <a:rPr lang="en-US" altLang="zh-CN" sz="2400">
                <a:latin typeface="华文行楷" panose="02010800040101010101" charset="-122"/>
                <a:ea typeface="华文行楷" panose="02010800040101010101" charset="-122"/>
              </a:rPr>
              <a:t>》</a:t>
            </a:r>
            <a:endParaRPr lang="zh-CN" altLang="en-US" sz="2400">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96"/>
                                        </p:tgtEl>
                                        <p:attrNameLst>
                                          <p:attrName>style.visibility</p:attrName>
                                        </p:attrNameLst>
                                      </p:cBhvr>
                                      <p:to>
                                        <p:strVal val="visible"/>
                                      </p:to>
                                    </p:set>
                                    <p:anim calcmode="lin" valueType="num">
                                      <p:cBhvr>
                                        <p:cTn id="7" dur="500" fill="hold"/>
                                        <p:tgtEl>
                                          <p:spTgt spid="3796"/>
                                        </p:tgtEl>
                                        <p:attrNameLst>
                                          <p:attrName>ppt_w</p:attrName>
                                        </p:attrNameLst>
                                      </p:cBhvr>
                                      <p:tavLst>
                                        <p:tav tm="0">
                                          <p:val>
                                            <p:fltVal val="0"/>
                                          </p:val>
                                        </p:tav>
                                        <p:tav tm="100000">
                                          <p:val>
                                            <p:strVal val="#ppt_w"/>
                                          </p:val>
                                        </p:tav>
                                      </p:tavLst>
                                    </p:anim>
                                    <p:anim calcmode="lin" valueType="num">
                                      <p:cBhvr>
                                        <p:cTn id="8" dur="500" fill="hold"/>
                                        <p:tgtEl>
                                          <p:spTgt spid="3796"/>
                                        </p:tgtEl>
                                        <p:attrNameLst>
                                          <p:attrName>ppt_h</p:attrName>
                                        </p:attrNameLst>
                                      </p:cBhvr>
                                      <p:tavLst>
                                        <p:tav tm="0">
                                          <p:val>
                                            <p:fltVal val="0"/>
                                          </p:val>
                                        </p:tav>
                                        <p:tav tm="100000">
                                          <p:val>
                                            <p:strVal val="#ppt_h"/>
                                          </p:val>
                                        </p:tav>
                                      </p:tavLst>
                                    </p:anim>
                                    <p:animEffect transition="in" filter="fade">
                                      <p:cBhvr>
                                        <p:cTn id="9" dur="500"/>
                                        <p:tgtEl>
                                          <p:spTgt spid="3796"/>
                                        </p:tgtEl>
                                      </p:cBhvr>
                                    </p:animEffect>
                                  </p:childTnLst>
                                </p:cTn>
                              </p:par>
                            </p:childTnLst>
                          </p:cTn>
                        </p:par>
                        <p:par>
                          <p:cTn id="10" fill="hold">
                            <p:stCondLst>
                              <p:cond delay="500"/>
                            </p:stCondLst>
                            <p:childTnLst>
                              <p:par>
                                <p:cTn id="11" presetID="45" presetClass="entr" presetSubtype="0" fill="hold" grpId="0" nodeType="afterEffect">
                                  <p:stCondLst>
                                    <p:cond delay="0"/>
                                  </p:stCondLst>
                                  <p:childTnLst>
                                    <p:set>
                                      <p:cBhvr>
                                        <p:cTn id="12" dur="1" fill="hold">
                                          <p:stCondLst>
                                            <p:cond delay="0"/>
                                          </p:stCondLst>
                                        </p:cTn>
                                        <p:tgtEl>
                                          <p:spTgt spid="3797"/>
                                        </p:tgtEl>
                                        <p:attrNameLst>
                                          <p:attrName>style.visibility</p:attrName>
                                        </p:attrNameLst>
                                      </p:cBhvr>
                                      <p:to>
                                        <p:strVal val="visible"/>
                                      </p:to>
                                    </p:set>
                                    <p:animEffect transition="in" filter="fade">
                                      <p:cBhvr>
                                        <p:cTn id="13" dur="2000"/>
                                        <p:tgtEl>
                                          <p:spTgt spid="3797"/>
                                        </p:tgtEl>
                                      </p:cBhvr>
                                    </p:animEffect>
                                    <p:anim calcmode="lin" valueType="num">
                                      <p:cBhvr>
                                        <p:cTn id="14" dur="2000" fill="hold"/>
                                        <p:tgtEl>
                                          <p:spTgt spid="3797"/>
                                        </p:tgtEl>
                                        <p:attrNameLst>
                                          <p:attrName>ppt_w</p:attrName>
                                        </p:attrNameLst>
                                      </p:cBhvr>
                                      <p:tavLst>
                                        <p:tav tm="0" fmla="#ppt_w*sin(2.5*pi*$)">
                                          <p:val>
                                            <p:fltVal val="0"/>
                                          </p:val>
                                        </p:tav>
                                        <p:tav tm="100000">
                                          <p:val>
                                            <p:fltVal val="1"/>
                                          </p:val>
                                        </p:tav>
                                      </p:tavLst>
                                    </p:anim>
                                    <p:anim calcmode="lin" valueType="num">
                                      <p:cBhvr>
                                        <p:cTn id="15" dur="2000" fill="hold"/>
                                        <p:tgtEl>
                                          <p:spTgt spid="3797"/>
                                        </p:tgtEl>
                                        <p:attrNameLst>
                                          <p:attrName>ppt_h</p:attrName>
                                        </p:attrNameLst>
                                      </p:cBhvr>
                                      <p:tavLst>
                                        <p:tav tm="0">
                                          <p:val>
                                            <p:strVal val="#ppt_h"/>
                                          </p:val>
                                        </p:tav>
                                        <p:tav tm="100000">
                                          <p:val>
                                            <p:strVal val="#ppt_h"/>
                                          </p:val>
                                        </p:tav>
                                      </p:tavLst>
                                    </p:anim>
                                  </p:childTnLst>
                                </p:cTn>
                              </p:par>
                              <p:par>
                                <p:cTn id="16" presetID="12" presetClass="entr" presetSubtype="8" fill="hold" nodeType="withEffect">
                                  <p:stCondLst>
                                    <p:cond delay="750"/>
                                  </p:stCondLst>
                                  <p:childTnLst>
                                    <p:set>
                                      <p:cBhvr>
                                        <p:cTn id="17" dur="1" fill="hold">
                                          <p:stCondLst>
                                            <p:cond delay="0"/>
                                          </p:stCondLst>
                                        </p:cTn>
                                        <p:tgtEl>
                                          <p:spTgt spid="6152"/>
                                        </p:tgtEl>
                                        <p:attrNameLst>
                                          <p:attrName>style.visibility</p:attrName>
                                        </p:attrNameLst>
                                      </p:cBhvr>
                                      <p:to>
                                        <p:strVal val="visible"/>
                                      </p:to>
                                    </p:set>
                                    <p:anim calcmode="lin" valueType="num">
                                      <p:cBhvr additive="base">
                                        <p:cTn id="18" dur="1000"/>
                                        <p:tgtEl>
                                          <p:spTgt spid="6152"/>
                                        </p:tgtEl>
                                        <p:attrNameLst>
                                          <p:attrName>ppt_x</p:attrName>
                                        </p:attrNameLst>
                                      </p:cBhvr>
                                      <p:tavLst>
                                        <p:tav tm="0">
                                          <p:val>
                                            <p:strVal val="#ppt_x-#ppt_w*1.125000"/>
                                          </p:val>
                                        </p:tav>
                                        <p:tav tm="100000">
                                          <p:val>
                                            <p:strVal val="#ppt_x"/>
                                          </p:val>
                                        </p:tav>
                                      </p:tavLst>
                                    </p:anim>
                                    <p:animEffect transition="in" filter="wipe(right)">
                                      <p:cBhvr>
                                        <p:cTn id="19" dur="1000"/>
                                        <p:tgtEl>
                                          <p:spTgt spid="6152"/>
                                        </p:tgtEl>
                                      </p:cBhvr>
                                    </p:animEffect>
                                  </p:childTnLst>
                                </p:cTn>
                              </p:par>
                              <p:par>
                                <p:cTn id="20" presetID="12" presetClass="entr" presetSubtype="8" fill="hold" nodeType="withEffect">
                                  <p:stCondLst>
                                    <p:cond delay="1250"/>
                                  </p:stCondLst>
                                  <p:childTnLst>
                                    <p:set>
                                      <p:cBhvr>
                                        <p:cTn id="21" dur="1" fill="hold">
                                          <p:stCondLst>
                                            <p:cond delay="0"/>
                                          </p:stCondLst>
                                        </p:cTn>
                                        <p:tgtEl>
                                          <p:spTgt spid="6153"/>
                                        </p:tgtEl>
                                        <p:attrNameLst>
                                          <p:attrName>style.visibility</p:attrName>
                                        </p:attrNameLst>
                                      </p:cBhvr>
                                      <p:to>
                                        <p:strVal val="visible"/>
                                      </p:to>
                                    </p:set>
                                    <p:anim calcmode="lin" valueType="num">
                                      <p:cBhvr additive="base">
                                        <p:cTn id="22" dur="1000"/>
                                        <p:tgtEl>
                                          <p:spTgt spid="6153"/>
                                        </p:tgtEl>
                                        <p:attrNameLst>
                                          <p:attrName>ppt_x</p:attrName>
                                        </p:attrNameLst>
                                      </p:cBhvr>
                                      <p:tavLst>
                                        <p:tav tm="0">
                                          <p:val>
                                            <p:strVal val="#ppt_x-#ppt_w*1.125000"/>
                                          </p:val>
                                        </p:tav>
                                        <p:tav tm="100000">
                                          <p:val>
                                            <p:strVal val="#ppt_x"/>
                                          </p:val>
                                        </p:tav>
                                      </p:tavLst>
                                    </p:anim>
                                    <p:animEffect transition="in" filter="wipe(right)">
                                      <p:cBhvr>
                                        <p:cTn id="23" dur="1000"/>
                                        <p:tgtEl>
                                          <p:spTgt spid="6153"/>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6187"/>
                                        </p:tgtEl>
                                        <p:attrNameLst>
                                          <p:attrName>style.visibility</p:attrName>
                                        </p:attrNameLst>
                                      </p:cBhvr>
                                      <p:to>
                                        <p:strVal val="visible"/>
                                      </p:to>
                                    </p:set>
                                    <p:anim calcmode="lin" valueType="num">
                                      <p:cBhvr>
                                        <p:cTn id="27" dur="500" fill="hold"/>
                                        <p:tgtEl>
                                          <p:spTgt spid="6187"/>
                                        </p:tgtEl>
                                        <p:attrNameLst>
                                          <p:attrName>ppt_w</p:attrName>
                                        </p:attrNameLst>
                                      </p:cBhvr>
                                      <p:tavLst>
                                        <p:tav tm="0">
                                          <p:val>
                                            <p:fltVal val="0"/>
                                          </p:val>
                                        </p:tav>
                                        <p:tav tm="100000">
                                          <p:val>
                                            <p:strVal val="#ppt_w"/>
                                          </p:val>
                                        </p:tav>
                                      </p:tavLst>
                                    </p:anim>
                                    <p:anim calcmode="lin" valueType="num">
                                      <p:cBhvr>
                                        <p:cTn id="28" dur="500" fill="hold"/>
                                        <p:tgtEl>
                                          <p:spTgt spid="6187"/>
                                        </p:tgtEl>
                                        <p:attrNameLst>
                                          <p:attrName>ppt_h</p:attrName>
                                        </p:attrNameLst>
                                      </p:cBhvr>
                                      <p:tavLst>
                                        <p:tav tm="0">
                                          <p:val>
                                            <p:fltVal val="0"/>
                                          </p:val>
                                        </p:tav>
                                        <p:tav tm="100000">
                                          <p:val>
                                            <p:strVal val="#ppt_h"/>
                                          </p:val>
                                        </p:tav>
                                      </p:tavLst>
                                    </p:anim>
                                    <p:animEffect transition="in" filter="fade">
                                      <p:cBhvr>
                                        <p:cTn id="29" dur="500"/>
                                        <p:tgtEl>
                                          <p:spTgt spid="6187"/>
                                        </p:tgtEl>
                                      </p:cBhvr>
                                    </p:animEffect>
                                  </p:childTnLst>
                                </p:cTn>
                              </p:par>
                              <p:par>
                                <p:cTn id="30" presetID="42" presetClass="entr" presetSubtype="0" fill="hold" grpId="0" nodeType="withEffect">
                                  <p:stCondLst>
                                    <p:cond delay="250"/>
                                  </p:stCondLst>
                                  <p:childTnLst>
                                    <p:set>
                                      <p:cBhvr>
                                        <p:cTn id="31" dur="1" fill="hold">
                                          <p:stCondLst>
                                            <p:cond delay="0"/>
                                          </p:stCondLst>
                                        </p:cTn>
                                        <p:tgtEl>
                                          <p:spTgt spid="6186">
                                            <p:txEl>
                                              <p:pRg st="0" end="0"/>
                                            </p:txEl>
                                          </p:spTgt>
                                        </p:tgtEl>
                                        <p:attrNameLst>
                                          <p:attrName>style.visibility</p:attrName>
                                        </p:attrNameLst>
                                      </p:cBhvr>
                                      <p:to>
                                        <p:strVal val="visible"/>
                                      </p:to>
                                    </p:set>
                                    <p:animEffect transition="in" filter="fade">
                                      <p:cBhvr>
                                        <p:cTn id="32" dur="1000"/>
                                        <p:tgtEl>
                                          <p:spTgt spid="6186">
                                            <p:txEl>
                                              <p:pRg st="0" end="0"/>
                                            </p:txEl>
                                          </p:spTgt>
                                        </p:tgtEl>
                                      </p:cBhvr>
                                    </p:animEffect>
                                    <p:anim calcmode="lin" valueType="num">
                                      <p:cBhvr>
                                        <p:cTn id="33" dur="1000" fill="hold"/>
                                        <p:tgtEl>
                                          <p:spTgt spid="6186">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61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250"/>
                                  </p:stCondLst>
                                  <p:childTnLst>
                                    <p:set>
                                      <p:cBhvr>
                                        <p:cTn id="38" dur="1" fill="hold">
                                          <p:stCondLst>
                                            <p:cond delay="0"/>
                                          </p:stCondLst>
                                        </p:cTn>
                                        <p:tgtEl>
                                          <p:spTgt spid="6186">
                                            <p:txEl>
                                              <p:pRg st="1" end="1"/>
                                            </p:txEl>
                                          </p:spTgt>
                                        </p:tgtEl>
                                        <p:attrNameLst>
                                          <p:attrName>style.visibility</p:attrName>
                                        </p:attrNameLst>
                                      </p:cBhvr>
                                      <p:to>
                                        <p:strVal val="visible"/>
                                      </p:to>
                                    </p:set>
                                    <p:animEffect transition="in" filter="fade">
                                      <p:cBhvr>
                                        <p:cTn id="39" dur="1000"/>
                                        <p:tgtEl>
                                          <p:spTgt spid="6186">
                                            <p:txEl>
                                              <p:pRg st="1" end="1"/>
                                            </p:txEl>
                                          </p:spTgt>
                                        </p:tgtEl>
                                      </p:cBhvr>
                                    </p:animEffect>
                                    <p:anim calcmode="lin" valueType="num">
                                      <p:cBhvr>
                                        <p:cTn id="40" dur="1000" fill="hold"/>
                                        <p:tgtEl>
                                          <p:spTgt spid="6186">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618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250"/>
                                  </p:stCondLst>
                                  <p:childTnLst>
                                    <p:set>
                                      <p:cBhvr>
                                        <p:cTn id="45" dur="1" fill="hold">
                                          <p:stCondLst>
                                            <p:cond delay="0"/>
                                          </p:stCondLst>
                                        </p:cTn>
                                        <p:tgtEl>
                                          <p:spTgt spid="6186">
                                            <p:txEl>
                                              <p:pRg st="2" end="2"/>
                                            </p:txEl>
                                          </p:spTgt>
                                        </p:tgtEl>
                                        <p:attrNameLst>
                                          <p:attrName>style.visibility</p:attrName>
                                        </p:attrNameLst>
                                      </p:cBhvr>
                                      <p:to>
                                        <p:strVal val="visible"/>
                                      </p:to>
                                    </p:set>
                                    <p:animEffect transition="in" filter="fade">
                                      <p:cBhvr>
                                        <p:cTn id="46" dur="1000"/>
                                        <p:tgtEl>
                                          <p:spTgt spid="6186">
                                            <p:txEl>
                                              <p:pRg st="2" end="2"/>
                                            </p:txEl>
                                          </p:spTgt>
                                        </p:tgtEl>
                                      </p:cBhvr>
                                    </p:animEffect>
                                    <p:anim calcmode="lin" valueType="num">
                                      <p:cBhvr>
                                        <p:cTn id="47" dur="1000" fill="hold"/>
                                        <p:tgtEl>
                                          <p:spTgt spid="6186">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618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250"/>
                                  </p:stCondLst>
                                  <p:childTnLst>
                                    <p:set>
                                      <p:cBhvr>
                                        <p:cTn id="52" dur="1" fill="hold">
                                          <p:stCondLst>
                                            <p:cond delay="0"/>
                                          </p:stCondLst>
                                        </p:cTn>
                                        <p:tgtEl>
                                          <p:spTgt spid="6186">
                                            <p:txEl>
                                              <p:pRg st="3" end="3"/>
                                            </p:txEl>
                                          </p:spTgt>
                                        </p:tgtEl>
                                        <p:attrNameLst>
                                          <p:attrName>style.visibility</p:attrName>
                                        </p:attrNameLst>
                                      </p:cBhvr>
                                      <p:to>
                                        <p:strVal val="visible"/>
                                      </p:to>
                                    </p:set>
                                    <p:animEffect transition="in" filter="fade">
                                      <p:cBhvr>
                                        <p:cTn id="53" dur="1000"/>
                                        <p:tgtEl>
                                          <p:spTgt spid="6186">
                                            <p:txEl>
                                              <p:pRg st="3" end="3"/>
                                            </p:txEl>
                                          </p:spTgt>
                                        </p:tgtEl>
                                      </p:cBhvr>
                                    </p:animEffect>
                                    <p:anim calcmode="lin" valueType="num">
                                      <p:cBhvr>
                                        <p:cTn id="54" dur="1000" fill="hold"/>
                                        <p:tgtEl>
                                          <p:spTgt spid="6186">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618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7" grpId="0" animBg="1"/>
      <p:bldP spid="6186" grpId="0" build="p"/>
      <p:bldP spid="61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壹</a:t>
            </a:r>
            <a:endParaRPr lang="zh-CN" altLang="en-US">
              <a:latin typeface="华文行楷" panose="02010800040101010101" charset="-122"/>
              <a:ea typeface="华文行楷" panose="02010800040101010101" charset="-122"/>
            </a:endParaRPr>
          </a:p>
        </p:txBody>
      </p:sp>
      <p:sp>
        <p:nvSpPr>
          <p:cNvPr id="3" name="文本框 2"/>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sp>
        <p:nvSpPr>
          <p:cNvPr id="10" name="椭圆 9"/>
          <p:cNvSpPr/>
          <p:nvPr/>
        </p:nvSpPr>
        <p:spPr>
          <a:xfrm>
            <a:off x="3064175" y="1019132"/>
            <a:ext cx="2409868" cy="2409868"/>
          </a:xfrm>
          <a:prstGeom prst="ellipse">
            <a:avLst/>
          </a:prstGeom>
          <a:blipFill dpi="0" rotWithShape="1">
            <a:blip r:embed="rId1"/>
            <a:srcRect/>
            <a:tile tx="0" ty="0" sx="11000" sy="11000" flip="none" algn="ctr"/>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474683" y="2088141"/>
            <a:ext cx="2409868" cy="2409868"/>
          </a:xfrm>
          <a:prstGeom prst="ellipse">
            <a:avLst/>
          </a:prstGeom>
          <a:blipFill dpi="0" rotWithShape="1">
            <a:blip r:embed="rId2"/>
            <a:srcRect/>
            <a:tile tx="0" ty="0" sx="11000" sy="11000" flip="none" algn="ctr"/>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859241" y="4075370"/>
            <a:ext cx="2409868" cy="2409868"/>
          </a:xfrm>
          <a:prstGeom prst="ellipse">
            <a:avLst/>
          </a:prstGeom>
          <a:blipFill dpi="0" rotWithShape="1">
            <a:blip r:embed="rId3" cstate="print"/>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13060" y="3980329"/>
            <a:ext cx="5430935" cy="2695673"/>
          </a:xfrm>
          <a:prstGeom prst="rect">
            <a:avLst/>
          </a:prstGeom>
        </p:spPr>
      </p:pic>
      <p:grpSp>
        <p:nvGrpSpPr>
          <p:cNvPr id="30" name="组合 29"/>
          <p:cNvGrpSpPr/>
          <p:nvPr/>
        </p:nvGrpSpPr>
        <p:grpSpPr>
          <a:xfrm>
            <a:off x="5161833" y="2625191"/>
            <a:ext cx="2993966" cy="413907"/>
            <a:chOff x="3457340" y="1437856"/>
            <a:chExt cx="2993966" cy="413907"/>
          </a:xfrm>
        </p:grpSpPr>
        <p:sp>
          <p:nvSpPr>
            <p:cNvPr id="31" name="任意多边形 30"/>
            <p:cNvSpPr/>
            <p:nvPr/>
          </p:nvSpPr>
          <p:spPr>
            <a:xfrm>
              <a:off x="3457340" y="1629152"/>
              <a:ext cx="2118049" cy="222611"/>
            </a:xfrm>
            <a:custGeom>
              <a:avLst/>
              <a:gdLst>
                <a:gd name="connsiteX0" fmla="*/ 0 w 3695700"/>
                <a:gd name="connsiteY0" fmla="*/ 406400 h 406400"/>
                <a:gd name="connsiteX1" fmla="*/ 3289300 w 3695700"/>
                <a:gd name="connsiteY1" fmla="*/ 406400 h 406400"/>
                <a:gd name="connsiteX2" fmla="*/ 3695700 w 3695700"/>
                <a:gd name="connsiteY2" fmla="*/ 0 h 406400"/>
              </a:gdLst>
              <a:ahLst/>
              <a:cxnLst>
                <a:cxn ang="0">
                  <a:pos x="connsiteX0" y="connsiteY0"/>
                </a:cxn>
                <a:cxn ang="0">
                  <a:pos x="connsiteX1" y="connsiteY1"/>
                </a:cxn>
                <a:cxn ang="0">
                  <a:pos x="connsiteX2" y="connsiteY2"/>
                </a:cxn>
              </a:cxnLst>
              <a:rect l="l" t="t" r="r" b="b"/>
              <a:pathLst>
                <a:path w="3695700" h="406400">
                  <a:moveTo>
                    <a:pt x="0" y="406400"/>
                  </a:moveTo>
                  <a:lnTo>
                    <a:pt x="3289300" y="406400"/>
                  </a:lnTo>
                  <a:lnTo>
                    <a:pt x="3695700" y="0"/>
                  </a:lnTo>
                </a:path>
              </a:pathLst>
            </a:custGeom>
            <a:noFill/>
            <a:ln w="190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5548495" y="1437856"/>
              <a:ext cx="902811" cy="286232"/>
            </a:xfrm>
            <a:prstGeom prst="rect">
              <a:avLst/>
            </a:prstGeom>
            <a:ln>
              <a:noFill/>
            </a:ln>
          </p:spPr>
          <p:txBody>
            <a:bodyPr wrap="none">
              <a:spAutoFit/>
            </a:bodyPr>
            <a:lstStyle/>
            <a:p>
              <a:pPr>
                <a:lnSpc>
                  <a:spcPct val="90000"/>
                </a:lnSpc>
              </a:pPr>
              <a:r>
                <a:rPr lang="zh-CN" altLang="en-US" sz="1400" smtClean="0">
                  <a:solidFill>
                    <a:srgbClr val="424242"/>
                  </a:solidFill>
                  <a:latin typeface="+mn-ea"/>
                  <a:cs typeface="Lato Regular" pitchFamily="34" charset="0"/>
                  <a:sym typeface="Lato Regular" pitchFamily="34" charset="0"/>
                </a:rPr>
                <a:t>替换标题</a:t>
              </a:r>
              <a:endParaRPr lang="en-US" altLang="zh-CN" sz="1400" dirty="0">
                <a:solidFill>
                  <a:srgbClr val="424242"/>
                </a:solidFill>
                <a:latin typeface="+mn-ea"/>
                <a:cs typeface="Lato Regular" pitchFamily="34" charset="0"/>
                <a:sym typeface="Lato Regular" pitchFamily="34" charset="0"/>
              </a:endParaRPr>
            </a:p>
          </p:txBody>
        </p:sp>
      </p:grpSp>
      <p:grpSp>
        <p:nvGrpSpPr>
          <p:cNvPr id="33" name="组合 32"/>
          <p:cNvGrpSpPr/>
          <p:nvPr/>
        </p:nvGrpSpPr>
        <p:grpSpPr>
          <a:xfrm>
            <a:off x="3721229" y="3443267"/>
            <a:ext cx="2993966" cy="413907"/>
            <a:chOff x="3457340" y="1437856"/>
            <a:chExt cx="2993966" cy="413907"/>
          </a:xfrm>
        </p:grpSpPr>
        <p:sp>
          <p:nvSpPr>
            <p:cNvPr id="34" name="任意多边形 33"/>
            <p:cNvSpPr/>
            <p:nvPr/>
          </p:nvSpPr>
          <p:spPr>
            <a:xfrm>
              <a:off x="3457340" y="1629152"/>
              <a:ext cx="2118049" cy="222611"/>
            </a:xfrm>
            <a:custGeom>
              <a:avLst/>
              <a:gdLst>
                <a:gd name="connsiteX0" fmla="*/ 0 w 3695700"/>
                <a:gd name="connsiteY0" fmla="*/ 406400 h 406400"/>
                <a:gd name="connsiteX1" fmla="*/ 3289300 w 3695700"/>
                <a:gd name="connsiteY1" fmla="*/ 406400 h 406400"/>
                <a:gd name="connsiteX2" fmla="*/ 3695700 w 3695700"/>
                <a:gd name="connsiteY2" fmla="*/ 0 h 406400"/>
              </a:gdLst>
              <a:ahLst/>
              <a:cxnLst>
                <a:cxn ang="0">
                  <a:pos x="connsiteX0" y="connsiteY0"/>
                </a:cxn>
                <a:cxn ang="0">
                  <a:pos x="connsiteX1" y="connsiteY1"/>
                </a:cxn>
                <a:cxn ang="0">
                  <a:pos x="connsiteX2" y="connsiteY2"/>
                </a:cxn>
              </a:cxnLst>
              <a:rect l="l" t="t" r="r" b="b"/>
              <a:pathLst>
                <a:path w="3695700" h="406400">
                  <a:moveTo>
                    <a:pt x="0" y="406400"/>
                  </a:moveTo>
                  <a:lnTo>
                    <a:pt x="3289300" y="406400"/>
                  </a:lnTo>
                  <a:lnTo>
                    <a:pt x="3695700" y="0"/>
                  </a:lnTo>
                </a:path>
              </a:pathLst>
            </a:custGeom>
            <a:noFill/>
            <a:ln w="190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5548495" y="1437856"/>
              <a:ext cx="902811" cy="286232"/>
            </a:xfrm>
            <a:prstGeom prst="rect">
              <a:avLst/>
            </a:prstGeom>
            <a:ln>
              <a:noFill/>
            </a:ln>
          </p:spPr>
          <p:txBody>
            <a:bodyPr wrap="none">
              <a:spAutoFit/>
            </a:bodyPr>
            <a:lstStyle/>
            <a:p>
              <a:pPr>
                <a:lnSpc>
                  <a:spcPct val="90000"/>
                </a:lnSpc>
              </a:pPr>
              <a:r>
                <a:rPr lang="zh-CN" altLang="en-US" sz="1400" smtClean="0">
                  <a:solidFill>
                    <a:srgbClr val="424242"/>
                  </a:solidFill>
                  <a:latin typeface="+mn-ea"/>
                  <a:cs typeface="Lato Regular" pitchFamily="34" charset="0"/>
                  <a:sym typeface="Lato Regular" pitchFamily="34" charset="0"/>
                </a:rPr>
                <a:t>替换标题</a:t>
              </a:r>
              <a:endParaRPr lang="en-US" altLang="zh-CN" sz="1400" dirty="0">
                <a:solidFill>
                  <a:srgbClr val="424242"/>
                </a:solidFill>
                <a:latin typeface="+mn-ea"/>
                <a:cs typeface="Lato Regular" pitchFamily="34" charset="0"/>
                <a:sym typeface="Lato Regular" pitchFamily="34" charset="0"/>
              </a:endParaRPr>
            </a:p>
          </p:txBody>
        </p:sp>
      </p:grpSp>
      <p:grpSp>
        <p:nvGrpSpPr>
          <p:cNvPr id="36" name="组合 35"/>
          <p:cNvGrpSpPr/>
          <p:nvPr/>
        </p:nvGrpSpPr>
        <p:grpSpPr>
          <a:xfrm>
            <a:off x="4151446" y="4389653"/>
            <a:ext cx="2993966" cy="413907"/>
            <a:chOff x="3457340" y="1437856"/>
            <a:chExt cx="2993966" cy="413907"/>
          </a:xfrm>
        </p:grpSpPr>
        <p:sp>
          <p:nvSpPr>
            <p:cNvPr id="37" name="任意多边形 36"/>
            <p:cNvSpPr/>
            <p:nvPr/>
          </p:nvSpPr>
          <p:spPr>
            <a:xfrm>
              <a:off x="3457340" y="1629152"/>
              <a:ext cx="2118049" cy="222611"/>
            </a:xfrm>
            <a:custGeom>
              <a:avLst/>
              <a:gdLst>
                <a:gd name="connsiteX0" fmla="*/ 0 w 3695700"/>
                <a:gd name="connsiteY0" fmla="*/ 406400 h 406400"/>
                <a:gd name="connsiteX1" fmla="*/ 3289300 w 3695700"/>
                <a:gd name="connsiteY1" fmla="*/ 406400 h 406400"/>
                <a:gd name="connsiteX2" fmla="*/ 3695700 w 3695700"/>
                <a:gd name="connsiteY2" fmla="*/ 0 h 406400"/>
              </a:gdLst>
              <a:ahLst/>
              <a:cxnLst>
                <a:cxn ang="0">
                  <a:pos x="connsiteX0" y="connsiteY0"/>
                </a:cxn>
                <a:cxn ang="0">
                  <a:pos x="connsiteX1" y="connsiteY1"/>
                </a:cxn>
                <a:cxn ang="0">
                  <a:pos x="connsiteX2" y="connsiteY2"/>
                </a:cxn>
              </a:cxnLst>
              <a:rect l="l" t="t" r="r" b="b"/>
              <a:pathLst>
                <a:path w="3695700" h="406400">
                  <a:moveTo>
                    <a:pt x="0" y="406400"/>
                  </a:moveTo>
                  <a:lnTo>
                    <a:pt x="3289300" y="406400"/>
                  </a:lnTo>
                  <a:lnTo>
                    <a:pt x="3695700" y="0"/>
                  </a:lnTo>
                </a:path>
              </a:pathLst>
            </a:custGeom>
            <a:noFill/>
            <a:ln w="190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548495" y="1437856"/>
              <a:ext cx="902811" cy="286232"/>
            </a:xfrm>
            <a:prstGeom prst="rect">
              <a:avLst/>
            </a:prstGeom>
            <a:ln>
              <a:noFill/>
            </a:ln>
          </p:spPr>
          <p:txBody>
            <a:bodyPr wrap="none">
              <a:spAutoFit/>
            </a:bodyPr>
            <a:lstStyle/>
            <a:p>
              <a:pPr>
                <a:lnSpc>
                  <a:spcPct val="90000"/>
                </a:lnSpc>
              </a:pPr>
              <a:r>
                <a:rPr lang="zh-CN" altLang="en-US" sz="1400" smtClean="0">
                  <a:solidFill>
                    <a:srgbClr val="424242"/>
                  </a:solidFill>
                  <a:latin typeface="+mn-ea"/>
                  <a:cs typeface="Lato Regular" pitchFamily="34" charset="0"/>
                  <a:sym typeface="Lato Regular" pitchFamily="34" charset="0"/>
                </a:rPr>
                <a:t>替换标题</a:t>
              </a:r>
              <a:endParaRPr lang="en-US" altLang="zh-CN" sz="1400" dirty="0">
                <a:solidFill>
                  <a:srgbClr val="424242"/>
                </a:solidFill>
                <a:latin typeface="+mn-ea"/>
                <a:cs typeface="Lato Regular" pitchFamily="34" charset="0"/>
                <a:sym typeface="Lato Regular"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Tm="5500">
        <p:fade/>
      </p:transition>
    </mc:Choice>
    <mc:Fallback>
      <p:transition spd="med"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par>
                                <p:cTn id="14" presetID="9"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1500"/>
                                        <p:tgtEl>
                                          <p:spTgt spid="29"/>
                                        </p:tgtEl>
                                      </p:cBhvr>
                                    </p:animEffect>
                                  </p:childTnLst>
                                </p:cTn>
                              </p:par>
                              <p:par>
                                <p:cTn id="17" presetID="47" presetClass="entr" presetSubtype="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6096000" cy="3176863"/>
          </a:xfrm>
          <a:prstGeom prst="rect">
            <a:avLst/>
          </a:prstGeom>
        </p:spPr>
      </p:pic>
      <p:sp>
        <p:nvSpPr>
          <p:cNvPr id="140" name="文本框 139"/>
          <p:cNvSpPr txBox="1"/>
          <p:nvPr/>
        </p:nvSpPr>
        <p:spPr>
          <a:xfrm>
            <a:off x="5740052" y="2320891"/>
            <a:ext cx="738664" cy="2862322"/>
          </a:xfrm>
          <a:prstGeom prst="rect">
            <a:avLst/>
          </a:prstGeom>
          <a:noFill/>
        </p:spPr>
        <p:txBody>
          <a:bodyPr vert="eaVert" wrap="none" rtlCol="0">
            <a:spAutoFit/>
          </a:bodyPr>
          <a:lstStyle/>
          <a:p>
            <a:r>
              <a:rPr lang="zh-CN" altLang="en-US" sz="3600">
                <a:latin typeface="华文行楷" panose="02010800040101010101" charset="-122"/>
                <a:ea typeface="华文行楷" panose="02010800040101010101" charset="-122"/>
              </a:rPr>
              <a:t>单</a:t>
            </a:r>
            <a:r>
              <a:rPr lang="zh-CN" altLang="en-US" sz="3600" smtClean="0">
                <a:latin typeface="华文行楷" panose="02010800040101010101" charset="-122"/>
                <a:ea typeface="华文行楷" panose="02010800040101010101" charset="-122"/>
              </a:rPr>
              <a:t>击输入标题</a:t>
            </a:r>
            <a:endParaRPr lang="zh-CN" altLang="en-US" sz="3600">
              <a:latin typeface="华文行楷" panose="02010800040101010101" charset="-122"/>
              <a:ea typeface="华文行楷" panose="02010800040101010101" charset="-122"/>
            </a:endParaRPr>
          </a:p>
        </p:txBody>
      </p:sp>
      <p:grpSp>
        <p:nvGrpSpPr>
          <p:cNvPr id="31" name="组合 30"/>
          <p:cNvGrpSpPr/>
          <p:nvPr/>
        </p:nvGrpSpPr>
        <p:grpSpPr>
          <a:xfrm>
            <a:off x="3086035" y="1029594"/>
            <a:ext cx="6165851" cy="5324475"/>
            <a:chOff x="2397125" y="1295400"/>
            <a:chExt cx="6165851" cy="5324475"/>
          </a:xfrm>
          <a:solidFill>
            <a:schemeClr val="accent6"/>
          </a:solidFill>
        </p:grpSpPr>
        <p:sp>
          <p:nvSpPr>
            <p:cNvPr id="32" name="Oval 5"/>
            <p:cNvSpPr>
              <a:spLocks noChangeArrowheads="1"/>
            </p:cNvSpPr>
            <p:nvPr/>
          </p:nvSpPr>
          <p:spPr bwMode="auto">
            <a:xfrm>
              <a:off x="3133725" y="3363913"/>
              <a:ext cx="266700" cy="265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Line 6"/>
            <p:cNvSpPr>
              <a:spLocks noChangeShapeType="1"/>
            </p:cNvSpPr>
            <p:nvPr/>
          </p:nvSpPr>
          <p:spPr bwMode="auto">
            <a:xfrm>
              <a:off x="3257550" y="348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Line 7"/>
            <p:cNvSpPr>
              <a:spLocks noChangeShapeType="1"/>
            </p:cNvSpPr>
            <p:nvPr/>
          </p:nvSpPr>
          <p:spPr bwMode="auto">
            <a:xfrm>
              <a:off x="3257550" y="348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Oval 8"/>
            <p:cNvSpPr>
              <a:spLocks noChangeArrowheads="1"/>
            </p:cNvSpPr>
            <p:nvPr/>
          </p:nvSpPr>
          <p:spPr bwMode="auto">
            <a:xfrm>
              <a:off x="3625850" y="2749550"/>
              <a:ext cx="163513" cy="1635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Line 9"/>
            <p:cNvSpPr>
              <a:spLocks noChangeShapeType="1"/>
            </p:cNvSpPr>
            <p:nvPr/>
          </p:nvSpPr>
          <p:spPr bwMode="auto">
            <a:xfrm>
              <a:off x="3706813" y="28305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Line 10"/>
            <p:cNvSpPr>
              <a:spLocks noChangeShapeType="1"/>
            </p:cNvSpPr>
            <p:nvPr/>
          </p:nvSpPr>
          <p:spPr bwMode="auto">
            <a:xfrm>
              <a:off x="3706813" y="28305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Oval 11"/>
            <p:cNvSpPr>
              <a:spLocks noChangeArrowheads="1"/>
            </p:cNvSpPr>
            <p:nvPr/>
          </p:nvSpPr>
          <p:spPr bwMode="auto">
            <a:xfrm>
              <a:off x="2887663" y="5616575"/>
              <a:ext cx="369888" cy="3683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Line 12"/>
            <p:cNvSpPr>
              <a:spLocks noChangeShapeType="1"/>
            </p:cNvSpPr>
            <p:nvPr/>
          </p:nvSpPr>
          <p:spPr bwMode="auto">
            <a:xfrm>
              <a:off x="3071813" y="58007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Line 13"/>
            <p:cNvSpPr>
              <a:spLocks noChangeShapeType="1"/>
            </p:cNvSpPr>
            <p:nvPr/>
          </p:nvSpPr>
          <p:spPr bwMode="auto">
            <a:xfrm>
              <a:off x="3071813" y="58007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Oval 14"/>
            <p:cNvSpPr>
              <a:spLocks noChangeArrowheads="1"/>
            </p:cNvSpPr>
            <p:nvPr/>
          </p:nvSpPr>
          <p:spPr bwMode="auto">
            <a:xfrm>
              <a:off x="3400425" y="4305300"/>
              <a:ext cx="246063" cy="2460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Line 15"/>
            <p:cNvSpPr>
              <a:spLocks noChangeShapeType="1"/>
            </p:cNvSpPr>
            <p:nvPr/>
          </p:nvSpPr>
          <p:spPr bwMode="auto">
            <a:xfrm>
              <a:off x="3522663" y="4429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Line 16"/>
            <p:cNvSpPr>
              <a:spLocks noChangeShapeType="1"/>
            </p:cNvSpPr>
            <p:nvPr/>
          </p:nvSpPr>
          <p:spPr bwMode="auto">
            <a:xfrm>
              <a:off x="3522663" y="4429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Oval 17"/>
            <p:cNvSpPr>
              <a:spLocks noChangeArrowheads="1"/>
            </p:cNvSpPr>
            <p:nvPr/>
          </p:nvSpPr>
          <p:spPr bwMode="auto">
            <a:xfrm>
              <a:off x="6718300" y="5492750"/>
              <a:ext cx="246063" cy="2460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Line 18"/>
            <p:cNvSpPr>
              <a:spLocks noChangeShapeType="1"/>
            </p:cNvSpPr>
            <p:nvPr/>
          </p:nvSpPr>
          <p:spPr bwMode="auto">
            <a:xfrm>
              <a:off x="6842125" y="5616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Line 19"/>
            <p:cNvSpPr>
              <a:spLocks noChangeShapeType="1"/>
            </p:cNvSpPr>
            <p:nvPr/>
          </p:nvSpPr>
          <p:spPr bwMode="auto">
            <a:xfrm>
              <a:off x="6842125" y="5616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Oval 20"/>
            <p:cNvSpPr>
              <a:spLocks noChangeArrowheads="1"/>
            </p:cNvSpPr>
            <p:nvPr/>
          </p:nvSpPr>
          <p:spPr bwMode="auto">
            <a:xfrm>
              <a:off x="7107238" y="4940300"/>
              <a:ext cx="165100" cy="1635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Line 21"/>
            <p:cNvSpPr>
              <a:spLocks noChangeShapeType="1"/>
            </p:cNvSpPr>
            <p:nvPr/>
          </p:nvSpPr>
          <p:spPr bwMode="auto">
            <a:xfrm>
              <a:off x="7189788" y="50228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Line 22"/>
            <p:cNvSpPr>
              <a:spLocks noChangeShapeType="1"/>
            </p:cNvSpPr>
            <p:nvPr/>
          </p:nvSpPr>
          <p:spPr bwMode="auto">
            <a:xfrm>
              <a:off x="7189788" y="50228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Oval 23"/>
            <p:cNvSpPr>
              <a:spLocks noChangeArrowheads="1"/>
            </p:cNvSpPr>
            <p:nvPr/>
          </p:nvSpPr>
          <p:spPr bwMode="auto">
            <a:xfrm>
              <a:off x="7005638" y="4530725"/>
              <a:ext cx="61913" cy="619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Line 24"/>
            <p:cNvSpPr>
              <a:spLocks noChangeShapeType="1"/>
            </p:cNvSpPr>
            <p:nvPr/>
          </p:nvSpPr>
          <p:spPr bwMode="auto">
            <a:xfrm>
              <a:off x="7046913" y="4572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Line 25"/>
            <p:cNvSpPr>
              <a:spLocks noChangeShapeType="1"/>
            </p:cNvSpPr>
            <p:nvPr/>
          </p:nvSpPr>
          <p:spPr bwMode="auto">
            <a:xfrm>
              <a:off x="7046913" y="4572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Oval 26"/>
            <p:cNvSpPr>
              <a:spLocks noChangeArrowheads="1"/>
            </p:cNvSpPr>
            <p:nvPr/>
          </p:nvSpPr>
          <p:spPr bwMode="auto">
            <a:xfrm>
              <a:off x="7231063" y="4633913"/>
              <a:ext cx="10160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Line 27"/>
            <p:cNvSpPr>
              <a:spLocks noChangeShapeType="1"/>
            </p:cNvSpPr>
            <p:nvPr/>
          </p:nvSpPr>
          <p:spPr bwMode="auto">
            <a:xfrm>
              <a:off x="7292975" y="467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Line 28"/>
            <p:cNvSpPr>
              <a:spLocks noChangeShapeType="1"/>
            </p:cNvSpPr>
            <p:nvPr/>
          </p:nvSpPr>
          <p:spPr bwMode="auto">
            <a:xfrm>
              <a:off x="7292975" y="467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Oval 29"/>
            <p:cNvSpPr>
              <a:spLocks noChangeArrowheads="1"/>
            </p:cNvSpPr>
            <p:nvPr/>
          </p:nvSpPr>
          <p:spPr bwMode="auto">
            <a:xfrm>
              <a:off x="7497763" y="4243388"/>
              <a:ext cx="163513" cy="1651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Line 30"/>
            <p:cNvSpPr>
              <a:spLocks noChangeShapeType="1"/>
            </p:cNvSpPr>
            <p:nvPr/>
          </p:nvSpPr>
          <p:spPr bwMode="auto">
            <a:xfrm>
              <a:off x="7578725" y="43259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Line 31"/>
            <p:cNvSpPr>
              <a:spLocks noChangeShapeType="1"/>
            </p:cNvSpPr>
            <p:nvPr/>
          </p:nvSpPr>
          <p:spPr bwMode="auto">
            <a:xfrm>
              <a:off x="7578725" y="43259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Oval 32"/>
            <p:cNvSpPr>
              <a:spLocks noChangeArrowheads="1"/>
            </p:cNvSpPr>
            <p:nvPr/>
          </p:nvSpPr>
          <p:spPr bwMode="auto">
            <a:xfrm>
              <a:off x="7127875" y="4121150"/>
              <a:ext cx="184150" cy="184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Line 33"/>
            <p:cNvSpPr>
              <a:spLocks noChangeShapeType="1"/>
            </p:cNvSpPr>
            <p:nvPr/>
          </p:nvSpPr>
          <p:spPr bwMode="auto">
            <a:xfrm>
              <a:off x="7231063" y="42243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Line 34"/>
            <p:cNvSpPr>
              <a:spLocks noChangeShapeType="1"/>
            </p:cNvSpPr>
            <p:nvPr/>
          </p:nvSpPr>
          <p:spPr bwMode="auto">
            <a:xfrm>
              <a:off x="7231063" y="42243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Oval 35"/>
            <p:cNvSpPr>
              <a:spLocks noChangeArrowheads="1"/>
            </p:cNvSpPr>
            <p:nvPr/>
          </p:nvSpPr>
          <p:spPr bwMode="auto">
            <a:xfrm>
              <a:off x="7866063" y="1520825"/>
              <a:ext cx="696913" cy="676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Line 36"/>
            <p:cNvSpPr>
              <a:spLocks noChangeShapeType="1"/>
            </p:cNvSpPr>
            <p:nvPr/>
          </p:nvSpPr>
          <p:spPr bwMode="auto">
            <a:xfrm>
              <a:off x="8213725" y="186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Line 37"/>
            <p:cNvSpPr>
              <a:spLocks noChangeShapeType="1"/>
            </p:cNvSpPr>
            <p:nvPr/>
          </p:nvSpPr>
          <p:spPr bwMode="auto">
            <a:xfrm>
              <a:off x="8213725" y="186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Oval 38"/>
            <p:cNvSpPr>
              <a:spLocks noChangeArrowheads="1"/>
            </p:cNvSpPr>
            <p:nvPr/>
          </p:nvSpPr>
          <p:spPr bwMode="auto">
            <a:xfrm>
              <a:off x="7272338" y="1316038"/>
              <a:ext cx="347663" cy="3683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Line 39"/>
            <p:cNvSpPr>
              <a:spLocks noChangeShapeType="1"/>
            </p:cNvSpPr>
            <p:nvPr/>
          </p:nvSpPr>
          <p:spPr bwMode="auto">
            <a:xfrm>
              <a:off x="7456488" y="1500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Line 40"/>
            <p:cNvSpPr>
              <a:spLocks noChangeShapeType="1"/>
            </p:cNvSpPr>
            <p:nvPr/>
          </p:nvSpPr>
          <p:spPr bwMode="auto">
            <a:xfrm>
              <a:off x="7456488" y="1500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Oval 41"/>
            <p:cNvSpPr>
              <a:spLocks noChangeArrowheads="1"/>
            </p:cNvSpPr>
            <p:nvPr/>
          </p:nvSpPr>
          <p:spPr bwMode="auto">
            <a:xfrm>
              <a:off x="7127875" y="2625725"/>
              <a:ext cx="123825" cy="1238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Line 42"/>
            <p:cNvSpPr>
              <a:spLocks noChangeShapeType="1"/>
            </p:cNvSpPr>
            <p:nvPr/>
          </p:nvSpPr>
          <p:spPr bwMode="auto">
            <a:xfrm>
              <a:off x="7189788" y="26876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Line 43"/>
            <p:cNvSpPr>
              <a:spLocks noChangeShapeType="1"/>
            </p:cNvSpPr>
            <p:nvPr/>
          </p:nvSpPr>
          <p:spPr bwMode="auto">
            <a:xfrm>
              <a:off x="7189788" y="268763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Oval 44"/>
            <p:cNvSpPr>
              <a:spLocks noChangeArrowheads="1"/>
            </p:cNvSpPr>
            <p:nvPr/>
          </p:nvSpPr>
          <p:spPr bwMode="auto">
            <a:xfrm>
              <a:off x="8193088" y="2401888"/>
              <a:ext cx="103188"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Line 45"/>
            <p:cNvSpPr>
              <a:spLocks noChangeShapeType="1"/>
            </p:cNvSpPr>
            <p:nvPr/>
          </p:nvSpPr>
          <p:spPr bwMode="auto">
            <a:xfrm>
              <a:off x="8255000"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Line 46"/>
            <p:cNvSpPr>
              <a:spLocks noChangeShapeType="1"/>
            </p:cNvSpPr>
            <p:nvPr/>
          </p:nvSpPr>
          <p:spPr bwMode="auto">
            <a:xfrm>
              <a:off x="8255000"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Oval 47"/>
            <p:cNvSpPr>
              <a:spLocks noChangeArrowheads="1"/>
            </p:cNvSpPr>
            <p:nvPr/>
          </p:nvSpPr>
          <p:spPr bwMode="auto">
            <a:xfrm>
              <a:off x="6329363" y="2462213"/>
              <a:ext cx="123825"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Line 48"/>
            <p:cNvSpPr>
              <a:spLocks noChangeShapeType="1"/>
            </p:cNvSpPr>
            <p:nvPr/>
          </p:nvSpPr>
          <p:spPr bwMode="auto">
            <a:xfrm>
              <a:off x="6391275" y="2524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Line 49"/>
            <p:cNvSpPr>
              <a:spLocks noChangeShapeType="1"/>
            </p:cNvSpPr>
            <p:nvPr/>
          </p:nvSpPr>
          <p:spPr bwMode="auto">
            <a:xfrm>
              <a:off x="6391275" y="25241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Oval 50"/>
            <p:cNvSpPr>
              <a:spLocks noChangeArrowheads="1"/>
            </p:cNvSpPr>
            <p:nvPr/>
          </p:nvSpPr>
          <p:spPr bwMode="auto">
            <a:xfrm>
              <a:off x="6248400" y="1868488"/>
              <a:ext cx="101600"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Line 51"/>
            <p:cNvSpPr>
              <a:spLocks noChangeShapeType="1"/>
            </p:cNvSpPr>
            <p:nvPr/>
          </p:nvSpPr>
          <p:spPr bwMode="auto">
            <a:xfrm>
              <a:off x="6288088" y="19304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Line 52"/>
            <p:cNvSpPr>
              <a:spLocks noChangeShapeType="1"/>
            </p:cNvSpPr>
            <p:nvPr/>
          </p:nvSpPr>
          <p:spPr bwMode="auto">
            <a:xfrm>
              <a:off x="6288088" y="19304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Oval 53"/>
            <p:cNvSpPr>
              <a:spLocks noChangeArrowheads="1"/>
            </p:cNvSpPr>
            <p:nvPr/>
          </p:nvSpPr>
          <p:spPr bwMode="auto">
            <a:xfrm>
              <a:off x="6207125" y="2052638"/>
              <a:ext cx="8096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Line 54"/>
            <p:cNvSpPr>
              <a:spLocks noChangeShapeType="1"/>
            </p:cNvSpPr>
            <p:nvPr/>
          </p:nvSpPr>
          <p:spPr bwMode="auto">
            <a:xfrm>
              <a:off x="6248400" y="20939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Line 55"/>
            <p:cNvSpPr>
              <a:spLocks noChangeShapeType="1"/>
            </p:cNvSpPr>
            <p:nvPr/>
          </p:nvSpPr>
          <p:spPr bwMode="auto">
            <a:xfrm>
              <a:off x="6248400" y="20939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56"/>
            <p:cNvSpPr>
              <a:spLocks noChangeArrowheads="1"/>
            </p:cNvSpPr>
            <p:nvPr/>
          </p:nvSpPr>
          <p:spPr bwMode="auto">
            <a:xfrm>
              <a:off x="6165850" y="2197100"/>
              <a:ext cx="8255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Line 57"/>
            <p:cNvSpPr>
              <a:spLocks noChangeShapeType="1"/>
            </p:cNvSpPr>
            <p:nvPr/>
          </p:nvSpPr>
          <p:spPr bwMode="auto">
            <a:xfrm>
              <a:off x="6207125" y="22367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Line 58"/>
            <p:cNvSpPr>
              <a:spLocks noChangeShapeType="1"/>
            </p:cNvSpPr>
            <p:nvPr/>
          </p:nvSpPr>
          <p:spPr bwMode="auto">
            <a:xfrm>
              <a:off x="6207125" y="22367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Oval 59"/>
            <p:cNvSpPr>
              <a:spLocks noChangeArrowheads="1"/>
            </p:cNvSpPr>
            <p:nvPr/>
          </p:nvSpPr>
          <p:spPr bwMode="auto">
            <a:xfrm>
              <a:off x="6002338" y="2032000"/>
              <a:ext cx="101600"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Line 60"/>
            <p:cNvSpPr>
              <a:spLocks noChangeShapeType="1"/>
            </p:cNvSpPr>
            <p:nvPr/>
          </p:nvSpPr>
          <p:spPr bwMode="auto">
            <a:xfrm>
              <a:off x="6042025" y="207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Line 61"/>
            <p:cNvSpPr>
              <a:spLocks noChangeShapeType="1"/>
            </p:cNvSpPr>
            <p:nvPr/>
          </p:nvSpPr>
          <p:spPr bwMode="auto">
            <a:xfrm>
              <a:off x="6042025" y="20732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Oval 62"/>
            <p:cNvSpPr>
              <a:spLocks noChangeArrowheads="1"/>
            </p:cNvSpPr>
            <p:nvPr/>
          </p:nvSpPr>
          <p:spPr bwMode="auto">
            <a:xfrm>
              <a:off x="5305425" y="1684338"/>
              <a:ext cx="122238" cy="122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Line 63"/>
            <p:cNvSpPr>
              <a:spLocks noChangeShapeType="1"/>
            </p:cNvSpPr>
            <p:nvPr/>
          </p:nvSpPr>
          <p:spPr bwMode="auto">
            <a:xfrm>
              <a:off x="5367338" y="17462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Line 64"/>
            <p:cNvSpPr>
              <a:spLocks noChangeShapeType="1"/>
            </p:cNvSpPr>
            <p:nvPr/>
          </p:nvSpPr>
          <p:spPr bwMode="auto">
            <a:xfrm>
              <a:off x="5367338" y="17462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Oval 65"/>
            <p:cNvSpPr>
              <a:spLocks noChangeArrowheads="1"/>
            </p:cNvSpPr>
            <p:nvPr/>
          </p:nvSpPr>
          <p:spPr bwMode="auto">
            <a:xfrm>
              <a:off x="4875213" y="1295400"/>
              <a:ext cx="204788" cy="2047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Line 66"/>
            <p:cNvSpPr>
              <a:spLocks noChangeShapeType="1"/>
            </p:cNvSpPr>
            <p:nvPr/>
          </p:nvSpPr>
          <p:spPr bwMode="auto">
            <a:xfrm>
              <a:off x="4978400" y="1397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Line 67"/>
            <p:cNvSpPr>
              <a:spLocks noChangeShapeType="1"/>
            </p:cNvSpPr>
            <p:nvPr/>
          </p:nvSpPr>
          <p:spPr bwMode="auto">
            <a:xfrm>
              <a:off x="4978400" y="13970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Oval 68"/>
            <p:cNvSpPr>
              <a:spLocks noChangeArrowheads="1"/>
            </p:cNvSpPr>
            <p:nvPr/>
          </p:nvSpPr>
          <p:spPr bwMode="auto">
            <a:xfrm>
              <a:off x="4465638" y="1541463"/>
              <a:ext cx="163513" cy="1635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Line 69"/>
            <p:cNvSpPr>
              <a:spLocks noChangeShapeType="1"/>
            </p:cNvSpPr>
            <p:nvPr/>
          </p:nvSpPr>
          <p:spPr bwMode="auto">
            <a:xfrm>
              <a:off x="4548188" y="16224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Line 70"/>
            <p:cNvSpPr>
              <a:spLocks noChangeShapeType="1"/>
            </p:cNvSpPr>
            <p:nvPr/>
          </p:nvSpPr>
          <p:spPr bwMode="auto">
            <a:xfrm>
              <a:off x="4548188" y="162242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Oval 71"/>
            <p:cNvSpPr>
              <a:spLocks noChangeArrowheads="1"/>
            </p:cNvSpPr>
            <p:nvPr/>
          </p:nvSpPr>
          <p:spPr bwMode="auto">
            <a:xfrm>
              <a:off x="3768725" y="2073275"/>
              <a:ext cx="103188"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Line 72"/>
            <p:cNvSpPr>
              <a:spLocks noChangeShapeType="1"/>
            </p:cNvSpPr>
            <p:nvPr/>
          </p:nvSpPr>
          <p:spPr bwMode="auto">
            <a:xfrm>
              <a:off x="3810000" y="2135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Line 73"/>
            <p:cNvSpPr>
              <a:spLocks noChangeShapeType="1"/>
            </p:cNvSpPr>
            <p:nvPr/>
          </p:nvSpPr>
          <p:spPr bwMode="auto">
            <a:xfrm>
              <a:off x="3810000" y="21351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Oval 74"/>
            <p:cNvSpPr>
              <a:spLocks noChangeArrowheads="1"/>
            </p:cNvSpPr>
            <p:nvPr/>
          </p:nvSpPr>
          <p:spPr bwMode="auto">
            <a:xfrm>
              <a:off x="7537450" y="3629025"/>
              <a:ext cx="103188"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Line 75"/>
            <p:cNvSpPr>
              <a:spLocks noChangeShapeType="1"/>
            </p:cNvSpPr>
            <p:nvPr/>
          </p:nvSpPr>
          <p:spPr bwMode="auto">
            <a:xfrm>
              <a:off x="7599363" y="367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Line 76"/>
            <p:cNvSpPr>
              <a:spLocks noChangeShapeType="1"/>
            </p:cNvSpPr>
            <p:nvPr/>
          </p:nvSpPr>
          <p:spPr bwMode="auto">
            <a:xfrm>
              <a:off x="7599363" y="367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Oval 77"/>
            <p:cNvSpPr>
              <a:spLocks noChangeArrowheads="1"/>
            </p:cNvSpPr>
            <p:nvPr/>
          </p:nvSpPr>
          <p:spPr bwMode="auto">
            <a:xfrm>
              <a:off x="7681913" y="3649663"/>
              <a:ext cx="101600" cy="1031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Line 78"/>
            <p:cNvSpPr>
              <a:spLocks noChangeShapeType="1"/>
            </p:cNvSpPr>
            <p:nvPr/>
          </p:nvSpPr>
          <p:spPr bwMode="auto">
            <a:xfrm>
              <a:off x="7723188" y="371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Line 79"/>
            <p:cNvSpPr>
              <a:spLocks noChangeShapeType="1"/>
            </p:cNvSpPr>
            <p:nvPr/>
          </p:nvSpPr>
          <p:spPr bwMode="auto">
            <a:xfrm>
              <a:off x="7723188" y="371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0"/>
            <p:cNvSpPr/>
            <p:nvPr/>
          </p:nvSpPr>
          <p:spPr bwMode="auto">
            <a:xfrm>
              <a:off x="2703513" y="1684338"/>
              <a:ext cx="5183188" cy="4751387"/>
            </a:xfrm>
            <a:custGeom>
              <a:avLst/>
              <a:gdLst>
                <a:gd name="T0" fmla="*/ 21 w 253"/>
                <a:gd name="T1" fmla="*/ 60 h 232"/>
                <a:gd name="T2" fmla="*/ 57 w 253"/>
                <a:gd name="T3" fmla="*/ 64 h 232"/>
                <a:gd name="T4" fmla="*/ 77 w 253"/>
                <a:gd name="T5" fmla="*/ 24 h 232"/>
                <a:gd name="T6" fmla="*/ 66 w 253"/>
                <a:gd name="T7" fmla="*/ 15 h 232"/>
                <a:gd name="T8" fmla="*/ 75 w 253"/>
                <a:gd name="T9" fmla="*/ 9 h 232"/>
                <a:gd name="T10" fmla="*/ 91 w 253"/>
                <a:gd name="T11" fmla="*/ 26 h 232"/>
                <a:gd name="T12" fmla="*/ 87 w 253"/>
                <a:gd name="T13" fmla="*/ 40 h 232"/>
                <a:gd name="T14" fmla="*/ 95 w 253"/>
                <a:gd name="T15" fmla="*/ 16 h 232"/>
                <a:gd name="T16" fmla="*/ 98 w 253"/>
                <a:gd name="T17" fmla="*/ 14 h 232"/>
                <a:gd name="T18" fmla="*/ 111 w 253"/>
                <a:gd name="T19" fmla="*/ 23 h 232"/>
                <a:gd name="T20" fmla="*/ 118 w 253"/>
                <a:gd name="T21" fmla="*/ 12 h 232"/>
                <a:gd name="T22" fmla="*/ 122 w 253"/>
                <a:gd name="T23" fmla="*/ 4 h 232"/>
                <a:gd name="T24" fmla="*/ 130 w 253"/>
                <a:gd name="T25" fmla="*/ 34 h 232"/>
                <a:gd name="T26" fmla="*/ 162 w 253"/>
                <a:gd name="T27" fmla="*/ 40 h 232"/>
                <a:gd name="T28" fmla="*/ 190 w 253"/>
                <a:gd name="T29" fmla="*/ 46 h 232"/>
                <a:gd name="T30" fmla="*/ 213 w 253"/>
                <a:gd name="T31" fmla="*/ 30 h 232"/>
                <a:gd name="T32" fmla="*/ 203 w 253"/>
                <a:gd name="T33" fmla="*/ 50 h 232"/>
                <a:gd name="T34" fmla="*/ 210 w 253"/>
                <a:gd name="T35" fmla="*/ 75 h 232"/>
                <a:gd name="T36" fmla="*/ 224 w 253"/>
                <a:gd name="T37" fmla="*/ 63 h 232"/>
                <a:gd name="T38" fmla="*/ 242 w 253"/>
                <a:gd name="T39" fmla="*/ 63 h 232"/>
                <a:gd name="T40" fmla="*/ 226 w 253"/>
                <a:gd name="T41" fmla="*/ 89 h 232"/>
                <a:gd name="T42" fmla="*/ 210 w 253"/>
                <a:gd name="T43" fmla="*/ 78 h 232"/>
                <a:gd name="T44" fmla="*/ 220 w 253"/>
                <a:gd name="T45" fmla="*/ 99 h 232"/>
                <a:gd name="T46" fmla="*/ 216 w 253"/>
                <a:gd name="T47" fmla="*/ 102 h 232"/>
                <a:gd name="T48" fmla="*/ 241 w 253"/>
                <a:gd name="T49" fmla="*/ 106 h 232"/>
                <a:gd name="T50" fmla="*/ 214 w 253"/>
                <a:gd name="T51" fmla="*/ 111 h 232"/>
                <a:gd name="T52" fmla="*/ 221 w 253"/>
                <a:gd name="T53" fmla="*/ 121 h 232"/>
                <a:gd name="T54" fmla="*/ 213 w 253"/>
                <a:gd name="T55" fmla="*/ 132 h 232"/>
                <a:gd name="T56" fmla="*/ 224 w 253"/>
                <a:gd name="T57" fmla="*/ 140 h 232"/>
                <a:gd name="T58" fmla="*/ 208 w 253"/>
                <a:gd name="T59" fmla="*/ 140 h 232"/>
                <a:gd name="T60" fmla="*/ 208 w 253"/>
                <a:gd name="T61" fmla="*/ 154 h 232"/>
                <a:gd name="T62" fmla="*/ 208 w 253"/>
                <a:gd name="T63" fmla="*/ 192 h 232"/>
                <a:gd name="T64" fmla="*/ 195 w 253"/>
                <a:gd name="T65" fmla="*/ 179 h 232"/>
                <a:gd name="T66" fmla="*/ 194 w 253"/>
                <a:gd name="T67" fmla="*/ 180 h 232"/>
                <a:gd name="T68" fmla="*/ 168 w 253"/>
                <a:gd name="T69" fmla="*/ 184 h 232"/>
                <a:gd name="T70" fmla="*/ 171 w 253"/>
                <a:gd name="T71" fmla="*/ 201 h 232"/>
                <a:gd name="T72" fmla="*/ 155 w 253"/>
                <a:gd name="T73" fmla="*/ 186 h 232"/>
                <a:gd name="T74" fmla="*/ 152 w 253"/>
                <a:gd name="T75" fmla="*/ 193 h 232"/>
                <a:gd name="T76" fmla="*/ 140 w 253"/>
                <a:gd name="T77" fmla="*/ 209 h 232"/>
                <a:gd name="T78" fmla="*/ 145 w 253"/>
                <a:gd name="T79" fmla="*/ 191 h 232"/>
                <a:gd name="T80" fmla="*/ 121 w 253"/>
                <a:gd name="T81" fmla="*/ 226 h 232"/>
                <a:gd name="T82" fmla="*/ 122 w 253"/>
                <a:gd name="T83" fmla="*/ 196 h 232"/>
                <a:gd name="T84" fmla="*/ 103 w 253"/>
                <a:gd name="T85" fmla="*/ 193 h 232"/>
                <a:gd name="T86" fmla="*/ 85 w 253"/>
                <a:gd name="T87" fmla="*/ 218 h 232"/>
                <a:gd name="T88" fmla="*/ 71 w 253"/>
                <a:gd name="T89" fmla="*/ 186 h 232"/>
                <a:gd name="T90" fmla="*/ 56 w 253"/>
                <a:gd name="T91" fmla="*/ 218 h 232"/>
                <a:gd name="T92" fmla="*/ 57 w 253"/>
                <a:gd name="T93" fmla="*/ 203 h 232"/>
                <a:gd name="T94" fmla="*/ 65 w 253"/>
                <a:gd name="T95" fmla="*/ 188 h 232"/>
                <a:gd name="T96" fmla="*/ 67 w 253"/>
                <a:gd name="T97" fmla="*/ 169 h 232"/>
                <a:gd name="T98" fmla="*/ 49 w 253"/>
                <a:gd name="T99" fmla="*/ 176 h 232"/>
                <a:gd name="T100" fmla="*/ 39 w 253"/>
                <a:gd name="T101" fmla="*/ 185 h 232"/>
                <a:gd name="T102" fmla="*/ 58 w 253"/>
                <a:gd name="T103" fmla="*/ 142 h 232"/>
                <a:gd name="T104" fmla="*/ 51 w 253"/>
                <a:gd name="T105" fmla="*/ 120 h 232"/>
                <a:gd name="T106" fmla="*/ 29 w 253"/>
                <a:gd name="T107" fmla="*/ 118 h 232"/>
                <a:gd name="T108" fmla="*/ 36 w 253"/>
                <a:gd name="T109" fmla="*/ 114 h 232"/>
                <a:gd name="T110" fmla="*/ 9 w 253"/>
                <a:gd name="T111" fmla="*/ 98 h 232"/>
                <a:gd name="T112" fmla="*/ 31 w 253"/>
                <a:gd name="T113" fmla="*/ 102 h 232"/>
                <a:gd name="T114" fmla="*/ 34 w 253"/>
                <a:gd name="T115" fmla="*/ 68 h 232"/>
                <a:gd name="T116" fmla="*/ 1 w 253"/>
                <a:gd name="T117" fmla="*/ 5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3" h="232">
                  <a:moveTo>
                    <a:pt x="1" y="55"/>
                  </a:moveTo>
                  <a:cubicBezTo>
                    <a:pt x="3" y="51"/>
                    <a:pt x="9" y="54"/>
                    <a:pt x="11" y="56"/>
                  </a:cubicBezTo>
                  <a:cubicBezTo>
                    <a:pt x="12" y="58"/>
                    <a:pt x="14" y="61"/>
                    <a:pt x="21" y="60"/>
                  </a:cubicBezTo>
                  <a:cubicBezTo>
                    <a:pt x="27" y="60"/>
                    <a:pt x="30" y="59"/>
                    <a:pt x="36" y="66"/>
                  </a:cubicBezTo>
                  <a:cubicBezTo>
                    <a:pt x="41" y="73"/>
                    <a:pt x="46" y="79"/>
                    <a:pt x="48" y="74"/>
                  </a:cubicBezTo>
                  <a:cubicBezTo>
                    <a:pt x="51" y="70"/>
                    <a:pt x="56" y="67"/>
                    <a:pt x="57" y="64"/>
                  </a:cubicBezTo>
                  <a:cubicBezTo>
                    <a:pt x="58" y="61"/>
                    <a:pt x="66" y="43"/>
                    <a:pt x="83" y="44"/>
                  </a:cubicBezTo>
                  <a:cubicBezTo>
                    <a:pt x="83" y="39"/>
                    <a:pt x="82" y="35"/>
                    <a:pt x="80" y="33"/>
                  </a:cubicBezTo>
                  <a:cubicBezTo>
                    <a:pt x="78" y="31"/>
                    <a:pt x="77" y="28"/>
                    <a:pt x="77" y="24"/>
                  </a:cubicBezTo>
                  <a:cubicBezTo>
                    <a:pt x="78" y="21"/>
                    <a:pt x="76" y="16"/>
                    <a:pt x="72" y="17"/>
                  </a:cubicBezTo>
                  <a:cubicBezTo>
                    <a:pt x="69" y="18"/>
                    <a:pt x="68" y="20"/>
                    <a:pt x="67" y="19"/>
                  </a:cubicBezTo>
                  <a:cubicBezTo>
                    <a:pt x="66" y="17"/>
                    <a:pt x="66" y="16"/>
                    <a:pt x="66" y="15"/>
                  </a:cubicBezTo>
                  <a:cubicBezTo>
                    <a:pt x="67" y="14"/>
                    <a:pt x="68" y="13"/>
                    <a:pt x="66" y="12"/>
                  </a:cubicBezTo>
                  <a:cubicBezTo>
                    <a:pt x="65" y="12"/>
                    <a:pt x="65" y="9"/>
                    <a:pt x="68" y="10"/>
                  </a:cubicBezTo>
                  <a:cubicBezTo>
                    <a:pt x="69" y="7"/>
                    <a:pt x="74" y="7"/>
                    <a:pt x="75" y="9"/>
                  </a:cubicBezTo>
                  <a:cubicBezTo>
                    <a:pt x="77" y="12"/>
                    <a:pt x="75" y="18"/>
                    <a:pt x="81" y="19"/>
                  </a:cubicBezTo>
                  <a:cubicBezTo>
                    <a:pt x="86" y="20"/>
                    <a:pt x="89" y="24"/>
                    <a:pt x="92" y="25"/>
                  </a:cubicBezTo>
                  <a:cubicBezTo>
                    <a:pt x="91" y="26"/>
                    <a:pt x="91" y="26"/>
                    <a:pt x="91" y="26"/>
                  </a:cubicBezTo>
                  <a:cubicBezTo>
                    <a:pt x="87" y="24"/>
                    <a:pt x="87" y="24"/>
                    <a:pt x="87" y="24"/>
                  </a:cubicBezTo>
                  <a:cubicBezTo>
                    <a:pt x="87" y="27"/>
                    <a:pt x="86" y="29"/>
                    <a:pt x="86" y="31"/>
                  </a:cubicBezTo>
                  <a:cubicBezTo>
                    <a:pt x="85" y="32"/>
                    <a:pt x="85" y="38"/>
                    <a:pt x="87" y="40"/>
                  </a:cubicBezTo>
                  <a:cubicBezTo>
                    <a:pt x="88" y="39"/>
                    <a:pt x="89" y="36"/>
                    <a:pt x="90" y="31"/>
                  </a:cubicBezTo>
                  <a:cubicBezTo>
                    <a:pt x="90" y="25"/>
                    <a:pt x="93" y="24"/>
                    <a:pt x="95" y="23"/>
                  </a:cubicBezTo>
                  <a:cubicBezTo>
                    <a:pt x="97" y="21"/>
                    <a:pt x="96" y="17"/>
                    <a:pt x="95" y="16"/>
                  </a:cubicBezTo>
                  <a:cubicBezTo>
                    <a:pt x="94" y="14"/>
                    <a:pt x="91" y="13"/>
                    <a:pt x="91" y="11"/>
                  </a:cubicBezTo>
                  <a:cubicBezTo>
                    <a:pt x="91" y="9"/>
                    <a:pt x="93" y="5"/>
                    <a:pt x="95" y="8"/>
                  </a:cubicBezTo>
                  <a:cubicBezTo>
                    <a:pt x="97" y="10"/>
                    <a:pt x="98" y="12"/>
                    <a:pt x="98" y="14"/>
                  </a:cubicBezTo>
                  <a:cubicBezTo>
                    <a:pt x="98" y="17"/>
                    <a:pt x="98" y="16"/>
                    <a:pt x="100" y="15"/>
                  </a:cubicBezTo>
                  <a:cubicBezTo>
                    <a:pt x="101" y="15"/>
                    <a:pt x="107" y="14"/>
                    <a:pt x="109" y="16"/>
                  </a:cubicBezTo>
                  <a:cubicBezTo>
                    <a:pt x="110" y="18"/>
                    <a:pt x="111" y="20"/>
                    <a:pt x="111" y="23"/>
                  </a:cubicBezTo>
                  <a:cubicBezTo>
                    <a:pt x="111" y="26"/>
                    <a:pt x="114" y="30"/>
                    <a:pt x="116" y="26"/>
                  </a:cubicBezTo>
                  <a:cubicBezTo>
                    <a:pt x="117" y="25"/>
                    <a:pt x="118" y="24"/>
                    <a:pt x="119" y="25"/>
                  </a:cubicBezTo>
                  <a:cubicBezTo>
                    <a:pt x="120" y="23"/>
                    <a:pt x="118" y="14"/>
                    <a:pt x="118" y="12"/>
                  </a:cubicBezTo>
                  <a:cubicBezTo>
                    <a:pt x="119" y="10"/>
                    <a:pt x="118" y="9"/>
                    <a:pt x="116" y="7"/>
                  </a:cubicBezTo>
                  <a:cubicBezTo>
                    <a:pt x="115" y="5"/>
                    <a:pt x="115" y="0"/>
                    <a:pt x="118" y="0"/>
                  </a:cubicBezTo>
                  <a:cubicBezTo>
                    <a:pt x="121" y="0"/>
                    <a:pt x="122" y="2"/>
                    <a:pt x="122" y="4"/>
                  </a:cubicBezTo>
                  <a:cubicBezTo>
                    <a:pt x="122" y="6"/>
                    <a:pt x="121" y="7"/>
                    <a:pt x="121" y="11"/>
                  </a:cubicBezTo>
                  <a:cubicBezTo>
                    <a:pt x="122" y="15"/>
                    <a:pt x="123" y="23"/>
                    <a:pt x="122" y="25"/>
                  </a:cubicBezTo>
                  <a:cubicBezTo>
                    <a:pt x="122" y="28"/>
                    <a:pt x="123" y="36"/>
                    <a:pt x="130" y="34"/>
                  </a:cubicBezTo>
                  <a:cubicBezTo>
                    <a:pt x="138" y="33"/>
                    <a:pt x="136" y="28"/>
                    <a:pt x="136" y="24"/>
                  </a:cubicBezTo>
                  <a:cubicBezTo>
                    <a:pt x="136" y="20"/>
                    <a:pt x="138" y="15"/>
                    <a:pt x="143" y="15"/>
                  </a:cubicBezTo>
                  <a:cubicBezTo>
                    <a:pt x="147" y="15"/>
                    <a:pt x="156" y="20"/>
                    <a:pt x="162" y="40"/>
                  </a:cubicBezTo>
                  <a:cubicBezTo>
                    <a:pt x="164" y="40"/>
                    <a:pt x="168" y="41"/>
                    <a:pt x="169" y="42"/>
                  </a:cubicBezTo>
                  <a:cubicBezTo>
                    <a:pt x="171" y="43"/>
                    <a:pt x="175" y="43"/>
                    <a:pt x="178" y="43"/>
                  </a:cubicBezTo>
                  <a:cubicBezTo>
                    <a:pt x="180" y="42"/>
                    <a:pt x="185" y="41"/>
                    <a:pt x="190" y="46"/>
                  </a:cubicBezTo>
                  <a:cubicBezTo>
                    <a:pt x="193" y="48"/>
                    <a:pt x="197" y="48"/>
                    <a:pt x="199" y="48"/>
                  </a:cubicBezTo>
                  <a:cubicBezTo>
                    <a:pt x="201" y="45"/>
                    <a:pt x="208" y="36"/>
                    <a:pt x="210" y="34"/>
                  </a:cubicBezTo>
                  <a:cubicBezTo>
                    <a:pt x="211" y="32"/>
                    <a:pt x="211" y="29"/>
                    <a:pt x="213" y="30"/>
                  </a:cubicBezTo>
                  <a:cubicBezTo>
                    <a:pt x="215" y="31"/>
                    <a:pt x="213" y="32"/>
                    <a:pt x="212" y="33"/>
                  </a:cubicBezTo>
                  <a:cubicBezTo>
                    <a:pt x="210" y="35"/>
                    <a:pt x="207" y="39"/>
                    <a:pt x="205" y="43"/>
                  </a:cubicBezTo>
                  <a:cubicBezTo>
                    <a:pt x="202" y="46"/>
                    <a:pt x="200" y="49"/>
                    <a:pt x="203" y="50"/>
                  </a:cubicBezTo>
                  <a:cubicBezTo>
                    <a:pt x="207" y="50"/>
                    <a:pt x="213" y="52"/>
                    <a:pt x="215" y="54"/>
                  </a:cubicBezTo>
                  <a:cubicBezTo>
                    <a:pt x="217" y="56"/>
                    <a:pt x="220" y="62"/>
                    <a:pt x="216" y="65"/>
                  </a:cubicBezTo>
                  <a:cubicBezTo>
                    <a:pt x="213" y="68"/>
                    <a:pt x="207" y="72"/>
                    <a:pt x="210" y="75"/>
                  </a:cubicBezTo>
                  <a:cubicBezTo>
                    <a:pt x="212" y="77"/>
                    <a:pt x="213" y="76"/>
                    <a:pt x="214" y="75"/>
                  </a:cubicBezTo>
                  <a:cubicBezTo>
                    <a:pt x="215" y="74"/>
                    <a:pt x="217" y="73"/>
                    <a:pt x="219" y="73"/>
                  </a:cubicBezTo>
                  <a:cubicBezTo>
                    <a:pt x="222" y="73"/>
                    <a:pt x="226" y="65"/>
                    <a:pt x="224" y="63"/>
                  </a:cubicBezTo>
                  <a:cubicBezTo>
                    <a:pt x="223" y="60"/>
                    <a:pt x="221" y="55"/>
                    <a:pt x="225" y="53"/>
                  </a:cubicBezTo>
                  <a:cubicBezTo>
                    <a:pt x="228" y="51"/>
                    <a:pt x="232" y="52"/>
                    <a:pt x="234" y="56"/>
                  </a:cubicBezTo>
                  <a:cubicBezTo>
                    <a:pt x="236" y="60"/>
                    <a:pt x="240" y="61"/>
                    <a:pt x="242" y="63"/>
                  </a:cubicBezTo>
                  <a:cubicBezTo>
                    <a:pt x="244" y="64"/>
                    <a:pt x="253" y="71"/>
                    <a:pt x="247" y="78"/>
                  </a:cubicBezTo>
                  <a:cubicBezTo>
                    <a:pt x="241" y="85"/>
                    <a:pt x="236" y="83"/>
                    <a:pt x="234" y="83"/>
                  </a:cubicBezTo>
                  <a:cubicBezTo>
                    <a:pt x="232" y="83"/>
                    <a:pt x="226" y="81"/>
                    <a:pt x="226" y="89"/>
                  </a:cubicBezTo>
                  <a:cubicBezTo>
                    <a:pt x="226" y="92"/>
                    <a:pt x="221" y="95"/>
                    <a:pt x="218" y="94"/>
                  </a:cubicBezTo>
                  <a:cubicBezTo>
                    <a:pt x="216" y="93"/>
                    <a:pt x="210" y="89"/>
                    <a:pt x="213" y="83"/>
                  </a:cubicBezTo>
                  <a:cubicBezTo>
                    <a:pt x="216" y="77"/>
                    <a:pt x="213" y="77"/>
                    <a:pt x="210" y="78"/>
                  </a:cubicBezTo>
                  <a:cubicBezTo>
                    <a:pt x="206" y="79"/>
                    <a:pt x="202" y="80"/>
                    <a:pt x="205" y="85"/>
                  </a:cubicBezTo>
                  <a:cubicBezTo>
                    <a:pt x="208" y="90"/>
                    <a:pt x="208" y="96"/>
                    <a:pt x="213" y="96"/>
                  </a:cubicBezTo>
                  <a:cubicBezTo>
                    <a:pt x="217" y="96"/>
                    <a:pt x="217" y="100"/>
                    <a:pt x="220" y="99"/>
                  </a:cubicBezTo>
                  <a:cubicBezTo>
                    <a:pt x="223" y="99"/>
                    <a:pt x="232" y="99"/>
                    <a:pt x="233" y="99"/>
                  </a:cubicBezTo>
                  <a:cubicBezTo>
                    <a:pt x="231" y="100"/>
                    <a:pt x="225" y="103"/>
                    <a:pt x="223" y="103"/>
                  </a:cubicBezTo>
                  <a:cubicBezTo>
                    <a:pt x="221" y="102"/>
                    <a:pt x="219" y="100"/>
                    <a:pt x="216" y="102"/>
                  </a:cubicBezTo>
                  <a:cubicBezTo>
                    <a:pt x="214" y="104"/>
                    <a:pt x="210" y="106"/>
                    <a:pt x="216" y="106"/>
                  </a:cubicBezTo>
                  <a:cubicBezTo>
                    <a:pt x="222" y="106"/>
                    <a:pt x="232" y="106"/>
                    <a:pt x="233" y="105"/>
                  </a:cubicBezTo>
                  <a:cubicBezTo>
                    <a:pt x="235" y="103"/>
                    <a:pt x="241" y="103"/>
                    <a:pt x="241" y="106"/>
                  </a:cubicBezTo>
                  <a:cubicBezTo>
                    <a:pt x="241" y="109"/>
                    <a:pt x="238" y="109"/>
                    <a:pt x="237" y="109"/>
                  </a:cubicBezTo>
                  <a:cubicBezTo>
                    <a:pt x="235" y="109"/>
                    <a:pt x="234" y="107"/>
                    <a:pt x="230" y="107"/>
                  </a:cubicBezTo>
                  <a:cubicBezTo>
                    <a:pt x="227" y="107"/>
                    <a:pt x="213" y="106"/>
                    <a:pt x="214" y="111"/>
                  </a:cubicBezTo>
                  <a:cubicBezTo>
                    <a:pt x="214" y="115"/>
                    <a:pt x="213" y="118"/>
                    <a:pt x="217" y="119"/>
                  </a:cubicBezTo>
                  <a:cubicBezTo>
                    <a:pt x="221" y="120"/>
                    <a:pt x="221" y="120"/>
                    <a:pt x="221" y="120"/>
                  </a:cubicBezTo>
                  <a:cubicBezTo>
                    <a:pt x="222" y="120"/>
                    <a:pt x="221" y="121"/>
                    <a:pt x="221" y="121"/>
                  </a:cubicBezTo>
                  <a:cubicBezTo>
                    <a:pt x="215" y="120"/>
                    <a:pt x="215" y="120"/>
                    <a:pt x="215" y="120"/>
                  </a:cubicBezTo>
                  <a:cubicBezTo>
                    <a:pt x="212" y="120"/>
                    <a:pt x="211" y="122"/>
                    <a:pt x="210" y="125"/>
                  </a:cubicBezTo>
                  <a:cubicBezTo>
                    <a:pt x="209" y="128"/>
                    <a:pt x="207" y="131"/>
                    <a:pt x="213" y="132"/>
                  </a:cubicBezTo>
                  <a:cubicBezTo>
                    <a:pt x="215" y="132"/>
                    <a:pt x="219" y="132"/>
                    <a:pt x="223" y="131"/>
                  </a:cubicBezTo>
                  <a:cubicBezTo>
                    <a:pt x="227" y="130"/>
                    <a:pt x="230" y="134"/>
                    <a:pt x="229" y="136"/>
                  </a:cubicBezTo>
                  <a:cubicBezTo>
                    <a:pt x="229" y="138"/>
                    <a:pt x="226" y="141"/>
                    <a:pt x="224" y="140"/>
                  </a:cubicBezTo>
                  <a:cubicBezTo>
                    <a:pt x="222" y="139"/>
                    <a:pt x="219" y="135"/>
                    <a:pt x="216" y="135"/>
                  </a:cubicBezTo>
                  <a:cubicBezTo>
                    <a:pt x="212" y="134"/>
                    <a:pt x="207" y="132"/>
                    <a:pt x="206" y="135"/>
                  </a:cubicBezTo>
                  <a:cubicBezTo>
                    <a:pt x="204" y="138"/>
                    <a:pt x="207" y="139"/>
                    <a:pt x="208" y="140"/>
                  </a:cubicBezTo>
                  <a:cubicBezTo>
                    <a:pt x="204" y="140"/>
                    <a:pt x="198" y="147"/>
                    <a:pt x="204" y="150"/>
                  </a:cubicBezTo>
                  <a:cubicBezTo>
                    <a:pt x="210" y="153"/>
                    <a:pt x="215" y="156"/>
                    <a:pt x="214" y="157"/>
                  </a:cubicBezTo>
                  <a:cubicBezTo>
                    <a:pt x="213" y="158"/>
                    <a:pt x="211" y="156"/>
                    <a:pt x="208" y="154"/>
                  </a:cubicBezTo>
                  <a:cubicBezTo>
                    <a:pt x="206" y="152"/>
                    <a:pt x="202" y="148"/>
                    <a:pt x="202" y="152"/>
                  </a:cubicBezTo>
                  <a:cubicBezTo>
                    <a:pt x="202" y="156"/>
                    <a:pt x="204" y="164"/>
                    <a:pt x="205" y="168"/>
                  </a:cubicBezTo>
                  <a:cubicBezTo>
                    <a:pt x="205" y="171"/>
                    <a:pt x="207" y="187"/>
                    <a:pt x="208" y="192"/>
                  </a:cubicBezTo>
                  <a:cubicBezTo>
                    <a:pt x="208" y="192"/>
                    <a:pt x="205" y="180"/>
                    <a:pt x="200" y="177"/>
                  </a:cubicBezTo>
                  <a:cubicBezTo>
                    <a:pt x="198" y="176"/>
                    <a:pt x="197" y="174"/>
                    <a:pt x="197" y="177"/>
                  </a:cubicBezTo>
                  <a:cubicBezTo>
                    <a:pt x="194" y="177"/>
                    <a:pt x="194" y="178"/>
                    <a:pt x="195" y="179"/>
                  </a:cubicBezTo>
                  <a:cubicBezTo>
                    <a:pt x="197" y="179"/>
                    <a:pt x="198" y="180"/>
                    <a:pt x="197" y="181"/>
                  </a:cubicBezTo>
                  <a:cubicBezTo>
                    <a:pt x="202" y="189"/>
                    <a:pt x="202" y="189"/>
                    <a:pt x="202" y="189"/>
                  </a:cubicBezTo>
                  <a:cubicBezTo>
                    <a:pt x="194" y="180"/>
                    <a:pt x="194" y="180"/>
                    <a:pt x="194" y="180"/>
                  </a:cubicBezTo>
                  <a:cubicBezTo>
                    <a:pt x="192" y="179"/>
                    <a:pt x="191" y="177"/>
                    <a:pt x="188" y="179"/>
                  </a:cubicBezTo>
                  <a:cubicBezTo>
                    <a:pt x="186" y="182"/>
                    <a:pt x="183" y="183"/>
                    <a:pt x="180" y="179"/>
                  </a:cubicBezTo>
                  <a:cubicBezTo>
                    <a:pt x="177" y="176"/>
                    <a:pt x="165" y="177"/>
                    <a:pt x="168" y="184"/>
                  </a:cubicBezTo>
                  <a:cubicBezTo>
                    <a:pt x="170" y="192"/>
                    <a:pt x="172" y="196"/>
                    <a:pt x="173" y="199"/>
                  </a:cubicBezTo>
                  <a:cubicBezTo>
                    <a:pt x="174" y="201"/>
                    <a:pt x="178" y="209"/>
                    <a:pt x="175" y="210"/>
                  </a:cubicBezTo>
                  <a:cubicBezTo>
                    <a:pt x="173" y="211"/>
                    <a:pt x="172" y="204"/>
                    <a:pt x="171" y="201"/>
                  </a:cubicBezTo>
                  <a:cubicBezTo>
                    <a:pt x="170" y="198"/>
                    <a:pt x="169" y="195"/>
                    <a:pt x="167" y="193"/>
                  </a:cubicBezTo>
                  <a:cubicBezTo>
                    <a:pt x="165" y="191"/>
                    <a:pt x="163" y="186"/>
                    <a:pt x="163" y="184"/>
                  </a:cubicBezTo>
                  <a:cubicBezTo>
                    <a:pt x="160" y="182"/>
                    <a:pt x="155" y="183"/>
                    <a:pt x="155" y="186"/>
                  </a:cubicBezTo>
                  <a:cubicBezTo>
                    <a:pt x="155" y="189"/>
                    <a:pt x="152" y="195"/>
                    <a:pt x="157" y="200"/>
                  </a:cubicBezTo>
                  <a:cubicBezTo>
                    <a:pt x="159" y="201"/>
                    <a:pt x="158" y="203"/>
                    <a:pt x="157" y="202"/>
                  </a:cubicBezTo>
                  <a:cubicBezTo>
                    <a:pt x="155" y="200"/>
                    <a:pt x="152" y="196"/>
                    <a:pt x="152" y="193"/>
                  </a:cubicBezTo>
                  <a:cubicBezTo>
                    <a:pt x="152" y="191"/>
                    <a:pt x="152" y="188"/>
                    <a:pt x="149" y="188"/>
                  </a:cubicBezTo>
                  <a:cubicBezTo>
                    <a:pt x="146" y="187"/>
                    <a:pt x="144" y="189"/>
                    <a:pt x="146" y="193"/>
                  </a:cubicBezTo>
                  <a:cubicBezTo>
                    <a:pt x="149" y="196"/>
                    <a:pt x="150" y="208"/>
                    <a:pt x="140" y="209"/>
                  </a:cubicBezTo>
                  <a:cubicBezTo>
                    <a:pt x="136" y="209"/>
                    <a:pt x="134" y="206"/>
                    <a:pt x="134" y="203"/>
                  </a:cubicBezTo>
                  <a:cubicBezTo>
                    <a:pt x="135" y="201"/>
                    <a:pt x="136" y="197"/>
                    <a:pt x="140" y="197"/>
                  </a:cubicBezTo>
                  <a:cubicBezTo>
                    <a:pt x="145" y="197"/>
                    <a:pt x="146" y="192"/>
                    <a:pt x="145" y="191"/>
                  </a:cubicBezTo>
                  <a:cubicBezTo>
                    <a:pt x="144" y="190"/>
                    <a:pt x="139" y="188"/>
                    <a:pt x="133" y="194"/>
                  </a:cubicBezTo>
                  <a:cubicBezTo>
                    <a:pt x="130" y="196"/>
                    <a:pt x="126" y="201"/>
                    <a:pt x="124" y="204"/>
                  </a:cubicBezTo>
                  <a:cubicBezTo>
                    <a:pt x="123" y="208"/>
                    <a:pt x="123" y="222"/>
                    <a:pt x="121" y="226"/>
                  </a:cubicBezTo>
                  <a:cubicBezTo>
                    <a:pt x="120" y="231"/>
                    <a:pt x="116" y="232"/>
                    <a:pt x="111" y="227"/>
                  </a:cubicBezTo>
                  <a:cubicBezTo>
                    <a:pt x="106" y="222"/>
                    <a:pt x="110" y="216"/>
                    <a:pt x="113" y="213"/>
                  </a:cubicBezTo>
                  <a:cubicBezTo>
                    <a:pt x="115" y="209"/>
                    <a:pt x="121" y="199"/>
                    <a:pt x="122" y="196"/>
                  </a:cubicBezTo>
                  <a:cubicBezTo>
                    <a:pt x="122" y="193"/>
                    <a:pt x="122" y="188"/>
                    <a:pt x="118" y="189"/>
                  </a:cubicBezTo>
                  <a:cubicBezTo>
                    <a:pt x="114" y="189"/>
                    <a:pt x="114" y="192"/>
                    <a:pt x="111" y="191"/>
                  </a:cubicBezTo>
                  <a:cubicBezTo>
                    <a:pt x="108" y="191"/>
                    <a:pt x="105" y="189"/>
                    <a:pt x="103" y="193"/>
                  </a:cubicBezTo>
                  <a:cubicBezTo>
                    <a:pt x="100" y="198"/>
                    <a:pt x="97" y="199"/>
                    <a:pt x="94" y="200"/>
                  </a:cubicBezTo>
                  <a:cubicBezTo>
                    <a:pt x="86" y="218"/>
                    <a:pt x="86" y="218"/>
                    <a:pt x="86" y="218"/>
                  </a:cubicBezTo>
                  <a:cubicBezTo>
                    <a:pt x="85" y="220"/>
                    <a:pt x="84" y="219"/>
                    <a:pt x="85" y="218"/>
                  </a:cubicBezTo>
                  <a:cubicBezTo>
                    <a:pt x="86" y="216"/>
                    <a:pt x="93" y="199"/>
                    <a:pt x="93" y="199"/>
                  </a:cubicBezTo>
                  <a:cubicBezTo>
                    <a:pt x="92" y="196"/>
                    <a:pt x="91" y="190"/>
                    <a:pt x="91" y="188"/>
                  </a:cubicBezTo>
                  <a:cubicBezTo>
                    <a:pt x="90" y="184"/>
                    <a:pt x="84" y="179"/>
                    <a:pt x="71" y="186"/>
                  </a:cubicBezTo>
                  <a:cubicBezTo>
                    <a:pt x="67" y="188"/>
                    <a:pt x="67" y="190"/>
                    <a:pt x="67" y="193"/>
                  </a:cubicBezTo>
                  <a:cubicBezTo>
                    <a:pt x="67" y="196"/>
                    <a:pt x="67" y="202"/>
                    <a:pt x="61" y="206"/>
                  </a:cubicBezTo>
                  <a:cubicBezTo>
                    <a:pt x="54" y="209"/>
                    <a:pt x="54" y="213"/>
                    <a:pt x="56" y="218"/>
                  </a:cubicBezTo>
                  <a:cubicBezTo>
                    <a:pt x="57" y="223"/>
                    <a:pt x="54" y="228"/>
                    <a:pt x="50" y="229"/>
                  </a:cubicBezTo>
                  <a:cubicBezTo>
                    <a:pt x="46" y="231"/>
                    <a:pt x="45" y="227"/>
                    <a:pt x="46" y="222"/>
                  </a:cubicBezTo>
                  <a:cubicBezTo>
                    <a:pt x="46" y="216"/>
                    <a:pt x="56" y="208"/>
                    <a:pt x="57" y="203"/>
                  </a:cubicBezTo>
                  <a:cubicBezTo>
                    <a:pt x="57" y="192"/>
                    <a:pt x="60" y="191"/>
                    <a:pt x="56" y="187"/>
                  </a:cubicBezTo>
                  <a:cubicBezTo>
                    <a:pt x="54" y="183"/>
                    <a:pt x="56" y="181"/>
                    <a:pt x="59" y="184"/>
                  </a:cubicBezTo>
                  <a:cubicBezTo>
                    <a:pt x="62" y="187"/>
                    <a:pt x="64" y="189"/>
                    <a:pt x="65" y="188"/>
                  </a:cubicBezTo>
                  <a:cubicBezTo>
                    <a:pt x="66" y="186"/>
                    <a:pt x="66" y="183"/>
                    <a:pt x="66" y="180"/>
                  </a:cubicBezTo>
                  <a:cubicBezTo>
                    <a:pt x="66" y="178"/>
                    <a:pt x="66" y="177"/>
                    <a:pt x="68" y="176"/>
                  </a:cubicBezTo>
                  <a:cubicBezTo>
                    <a:pt x="69" y="174"/>
                    <a:pt x="69" y="170"/>
                    <a:pt x="67" y="169"/>
                  </a:cubicBezTo>
                  <a:cubicBezTo>
                    <a:pt x="64" y="167"/>
                    <a:pt x="62" y="166"/>
                    <a:pt x="62" y="164"/>
                  </a:cubicBezTo>
                  <a:cubicBezTo>
                    <a:pt x="61" y="163"/>
                    <a:pt x="59" y="160"/>
                    <a:pt x="57" y="163"/>
                  </a:cubicBezTo>
                  <a:cubicBezTo>
                    <a:pt x="54" y="165"/>
                    <a:pt x="49" y="171"/>
                    <a:pt x="49" y="176"/>
                  </a:cubicBezTo>
                  <a:cubicBezTo>
                    <a:pt x="49" y="181"/>
                    <a:pt x="46" y="181"/>
                    <a:pt x="44" y="183"/>
                  </a:cubicBezTo>
                  <a:cubicBezTo>
                    <a:pt x="43" y="185"/>
                    <a:pt x="37" y="196"/>
                    <a:pt x="34" y="192"/>
                  </a:cubicBezTo>
                  <a:cubicBezTo>
                    <a:pt x="30" y="188"/>
                    <a:pt x="38" y="186"/>
                    <a:pt x="39" y="185"/>
                  </a:cubicBezTo>
                  <a:cubicBezTo>
                    <a:pt x="40" y="185"/>
                    <a:pt x="43" y="183"/>
                    <a:pt x="43" y="180"/>
                  </a:cubicBezTo>
                  <a:cubicBezTo>
                    <a:pt x="44" y="176"/>
                    <a:pt x="47" y="174"/>
                    <a:pt x="49" y="170"/>
                  </a:cubicBezTo>
                  <a:cubicBezTo>
                    <a:pt x="51" y="167"/>
                    <a:pt x="60" y="154"/>
                    <a:pt x="58" y="142"/>
                  </a:cubicBezTo>
                  <a:cubicBezTo>
                    <a:pt x="56" y="130"/>
                    <a:pt x="55" y="126"/>
                    <a:pt x="45" y="134"/>
                  </a:cubicBezTo>
                  <a:cubicBezTo>
                    <a:pt x="44" y="133"/>
                    <a:pt x="44" y="133"/>
                    <a:pt x="44" y="133"/>
                  </a:cubicBezTo>
                  <a:cubicBezTo>
                    <a:pt x="48" y="130"/>
                    <a:pt x="54" y="125"/>
                    <a:pt x="51" y="120"/>
                  </a:cubicBezTo>
                  <a:cubicBezTo>
                    <a:pt x="48" y="116"/>
                    <a:pt x="49" y="118"/>
                    <a:pt x="46" y="118"/>
                  </a:cubicBezTo>
                  <a:cubicBezTo>
                    <a:pt x="44" y="119"/>
                    <a:pt x="39" y="120"/>
                    <a:pt x="37" y="118"/>
                  </a:cubicBezTo>
                  <a:cubicBezTo>
                    <a:pt x="34" y="116"/>
                    <a:pt x="33" y="114"/>
                    <a:pt x="29" y="118"/>
                  </a:cubicBezTo>
                  <a:cubicBezTo>
                    <a:pt x="25" y="121"/>
                    <a:pt x="20" y="118"/>
                    <a:pt x="20" y="115"/>
                  </a:cubicBezTo>
                  <a:cubicBezTo>
                    <a:pt x="20" y="113"/>
                    <a:pt x="21" y="110"/>
                    <a:pt x="26" y="110"/>
                  </a:cubicBezTo>
                  <a:cubicBezTo>
                    <a:pt x="31" y="110"/>
                    <a:pt x="28" y="114"/>
                    <a:pt x="36" y="114"/>
                  </a:cubicBezTo>
                  <a:cubicBezTo>
                    <a:pt x="34" y="112"/>
                    <a:pt x="31" y="109"/>
                    <a:pt x="30" y="107"/>
                  </a:cubicBezTo>
                  <a:cubicBezTo>
                    <a:pt x="29" y="106"/>
                    <a:pt x="27" y="103"/>
                    <a:pt x="24" y="106"/>
                  </a:cubicBezTo>
                  <a:cubicBezTo>
                    <a:pt x="21" y="108"/>
                    <a:pt x="11" y="107"/>
                    <a:pt x="9" y="98"/>
                  </a:cubicBezTo>
                  <a:cubicBezTo>
                    <a:pt x="7" y="89"/>
                    <a:pt x="15" y="91"/>
                    <a:pt x="17" y="91"/>
                  </a:cubicBezTo>
                  <a:cubicBezTo>
                    <a:pt x="20" y="91"/>
                    <a:pt x="25" y="93"/>
                    <a:pt x="26" y="100"/>
                  </a:cubicBezTo>
                  <a:cubicBezTo>
                    <a:pt x="27" y="106"/>
                    <a:pt x="31" y="105"/>
                    <a:pt x="31" y="102"/>
                  </a:cubicBezTo>
                  <a:cubicBezTo>
                    <a:pt x="32" y="98"/>
                    <a:pt x="32" y="93"/>
                    <a:pt x="37" y="95"/>
                  </a:cubicBezTo>
                  <a:cubicBezTo>
                    <a:pt x="42" y="96"/>
                    <a:pt x="45" y="89"/>
                    <a:pt x="44" y="86"/>
                  </a:cubicBezTo>
                  <a:cubicBezTo>
                    <a:pt x="43" y="82"/>
                    <a:pt x="39" y="71"/>
                    <a:pt x="34" y="68"/>
                  </a:cubicBezTo>
                  <a:cubicBezTo>
                    <a:pt x="31" y="68"/>
                    <a:pt x="26" y="67"/>
                    <a:pt x="23" y="64"/>
                  </a:cubicBezTo>
                  <a:cubicBezTo>
                    <a:pt x="20" y="61"/>
                    <a:pt x="15" y="61"/>
                    <a:pt x="11" y="61"/>
                  </a:cubicBezTo>
                  <a:cubicBezTo>
                    <a:pt x="8" y="62"/>
                    <a:pt x="0" y="61"/>
                    <a:pt x="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lnSpc>
                  <a:spcPct val="200000"/>
                </a:lnSpc>
              </a:pPr>
              <a:r>
                <a:rPr lang="zh-CN" altLang="en-US" sz="11500" smtClean="0">
                  <a:latin typeface="华文行楷" panose="02010800040101010101" charset="-122"/>
                  <a:ea typeface="华文行楷" panose="02010800040101010101" charset="-122"/>
                </a:rPr>
                <a:t>贰</a:t>
              </a:r>
              <a:endParaRPr lang="zh-CN" altLang="en-US" sz="11500">
                <a:latin typeface="华文行楷" panose="02010800040101010101" charset="-122"/>
                <a:ea typeface="华文行楷" panose="02010800040101010101" charset="-122"/>
              </a:endParaRPr>
            </a:p>
          </p:txBody>
        </p:sp>
        <p:sp>
          <p:nvSpPr>
            <p:cNvPr id="108" name="Oval 81"/>
            <p:cNvSpPr>
              <a:spLocks noChangeArrowheads="1"/>
            </p:cNvSpPr>
            <p:nvPr/>
          </p:nvSpPr>
          <p:spPr bwMode="auto">
            <a:xfrm>
              <a:off x="5346700" y="5780088"/>
              <a:ext cx="60325"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Line 82"/>
            <p:cNvSpPr>
              <a:spLocks noChangeShapeType="1"/>
            </p:cNvSpPr>
            <p:nvPr/>
          </p:nvSpPr>
          <p:spPr bwMode="auto">
            <a:xfrm>
              <a:off x="5367338" y="58213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Line 83"/>
            <p:cNvSpPr>
              <a:spLocks noChangeShapeType="1"/>
            </p:cNvSpPr>
            <p:nvPr/>
          </p:nvSpPr>
          <p:spPr bwMode="auto">
            <a:xfrm>
              <a:off x="5367338" y="582136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Oval 84"/>
            <p:cNvSpPr>
              <a:spLocks noChangeArrowheads="1"/>
            </p:cNvSpPr>
            <p:nvPr/>
          </p:nvSpPr>
          <p:spPr bwMode="auto">
            <a:xfrm>
              <a:off x="4465638" y="5881688"/>
              <a:ext cx="142875" cy="1444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Line 85"/>
            <p:cNvSpPr>
              <a:spLocks noChangeShapeType="1"/>
            </p:cNvSpPr>
            <p:nvPr/>
          </p:nvSpPr>
          <p:spPr bwMode="auto">
            <a:xfrm>
              <a:off x="4527550" y="594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Line 86"/>
            <p:cNvSpPr>
              <a:spLocks noChangeShapeType="1"/>
            </p:cNvSpPr>
            <p:nvPr/>
          </p:nvSpPr>
          <p:spPr bwMode="auto">
            <a:xfrm>
              <a:off x="4527550" y="5943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Oval 87"/>
            <p:cNvSpPr>
              <a:spLocks noChangeArrowheads="1"/>
            </p:cNvSpPr>
            <p:nvPr/>
          </p:nvSpPr>
          <p:spPr bwMode="auto">
            <a:xfrm>
              <a:off x="5530850" y="6046788"/>
              <a:ext cx="8255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Line 88"/>
            <p:cNvSpPr>
              <a:spLocks noChangeShapeType="1"/>
            </p:cNvSpPr>
            <p:nvPr/>
          </p:nvSpPr>
          <p:spPr bwMode="auto">
            <a:xfrm>
              <a:off x="5572125" y="60864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Line 89"/>
            <p:cNvSpPr>
              <a:spLocks noChangeShapeType="1"/>
            </p:cNvSpPr>
            <p:nvPr/>
          </p:nvSpPr>
          <p:spPr bwMode="auto">
            <a:xfrm>
              <a:off x="5572125" y="60864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Oval 90"/>
            <p:cNvSpPr>
              <a:spLocks noChangeArrowheads="1"/>
            </p:cNvSpPr>
            <p:nvPr/>
          </p:nvSpPr>
          <p:spPr bwMode="auto">
            <a:xfrm>
              <a:off x="6022975" y="5964238"/>
              <a:ext cx="80963" cy="101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Line 91"/>
            <p:cNvSpPr>
              <a:spLocks noChangeShapeType="1"/>
            </p:cNvSpPr>
            <p:nvPr/>
          </p:nvSpPr>
          <p:spPr bwMode="auto">
            <a:xfrm>
              <a:off x="6062663" y="602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Line 92"/>
            <p:cNvSpPr>
              <a:spLocks noChangeShapeType="1"/>
            </p:cNvSpPr>
            <p:nvPr/>
          </p:nvSpPr>
          <p:spPr bwMode="auto">
            <a:xfrm>
              <a:off x="6062663" y="602615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Oval 93"/>
            <p:cNvSpPr>
              <a:spLocks noChangeArrowheads="1"/>
            </p:cNvSpPr>
            <p:nvPr/>
          </p:nvSpPr>
          <p:spPr bwMode="auto">
            <a:xfrm>
              <a:off x="3768725" y="2892425"/>
              <a:ext cx="184150" cy="2047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Line 94"/>
            <p:cNvSpPr>
              <a:spLocks noChangeShapeType="1"/>
            </p:cNvSpPr>
            <p:nvPr/>
          </p:nvSpPr>
          <p:spPr bwMode="auto">
            <a:xfrm>
              <a:off x="3871913" y="29956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Line 95"/>
            <p:cNvSpPr>
              <a:spLocks noChangeShapeType="1"/>
            </p:cNvSpPr>
            <p:nvPr/>
          </p:nvSpPr>
          <p:spPr bwMode="auto">
            <a:xfrm>
              <a:off x="3871913" y="29956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Oval 96"/>
            <p:cNvSpPr>
              <a:spLocks noChangeArrowheads="1"/>
            </p:cNvSpPr>
            <p:nvPr/>
          </p:nvSpPr>
          <p:spPr bwMode="auto">
            <a:xfrm>
              <a:off x="2397125" y="4305300"/>
              <a:ext cx="285750" cy="2047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Line 97"/>
            <p:cNvSpPr>
              <a:spLocks noChangeShapeType="1"/>
            </p:cNvSpPr>
            <p:nvPr/>
          </p:nvSpPr>
          <p:spPr bwMode="auto">
            <a:xfrm>
              <a:off x="2540000" y="440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Line 98"/>
            <p:cNvSpPr>
              <a:spLocks noChangeShapeType="1"/>
            </p:cNvSpPr>
            <p:nvPr/>
          </p:nvSpPr>
          <p:spPr bwMode="auto">
            <a:xfrm>
              <a:off x="2540000" y="4408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Oval 99"/>
            <p:cNvSpPr>
              <a:spLocks noChangeArrowheads="1"/>
            </p:cNvSpPr>
            <p:nvPr/>
          </p:nvSpPr>
          <p:spPr bwMode="auto">
            <a:xfrm>
              <a:off x="3543300" y="5002213"/>
              <a:ext cx="103188"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Line 100"/>
            <p:cNvSpPr>
              <a:spLocks noChangeShapeType="1"/>
            </p:cNvSpPr>
            <p:nvPr/>
          </p:nvSpPr>
          <p:spPr bwMode="auto">
            <a:xfrm>
              <a:off x="3605213" y="5043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Line 101"/>
            <p:cNvSpPr>
              <a:spLocks noChangeShapeType="1"/>
            </p:cNvSpPr>
            <p:nvPr/>
          </p:nvSpPr>
          <p:spPr bwMode="auto">
            <a:xfrm>
              <a:off x="3605213" y="5043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Oval 102"/>
            <p:cNvSpPr>
              <a:spLocks noChangeArrowheads="1"/>
            </p:cNvSpPr>
            <p:nvPr/>
          </p:nvSpPr>
          <p:spPr bwMode="auto">
            <a:xfrm>
              <a:off x="5121275" y="6537325"/>
              <a:ext cx="6191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Line 103"/>
            <p:cNvSpPr>
              <a:spLocks noChangeShapeType="1"/>
            </p:cNvSpPr>
            <p:nvPr/>
          </p:nvSpPr>
          <p:spPr bwMode="auto">
            <a:xfrm>
              <a:off x="5141913" y="6578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Line 104"/>
            <p:cNvSpPr>
              <a:spLocks noChangeShapeType="1"/>
            </p:cNvSpPr>
            <p:nvPr/>
          </p:nvSpPr>
          <p:spPr bwMode="auto">
            <a:xfrm>
              <a:off x="5141913" y="65786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Oval 105"/>
            <p:cNvSpPr>
              <a:spLocks noChangeArrowheads="1"/>
            </p:cNvSpPr>
            <p:nvPr/>
          </p:nvSpPr>
          <p:spPr bwMode="auto">
            <a:xfrm>
              <a:off x="6575425" y="4797425"/>
              <a:ext cx="204788" cy="306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Line 106"/>
            <p:cNvSpPr>
              <a:spLocks noChangeShapeType="1"/>
            </p:cNvSpPr>
            <p:nvPr/>
          </p:nvSpPr>
          <p:spPr bwMode="auto">
            <a:xfrm>
              <a:off x="6677025" y="494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Line 107"/>
            <p:cNvSpPr>
              <a:spLocks noChangeShapeType="1"/>
            </p:cNvSpPr>
            <p:nvPr/>
          </p:nvSpPr>
          <p:spPr bwMode="auto">
            <a:xfrm>
              <a:off x="6677025" y="4940300"/>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Oval 108"/>
            <p:cNvSpPr>
              <a:spLocks noChangeArrowheads="1"/>
            </p:cNvSpPr>
            <p:nvPr/>
          </p:nvSpPr>
          <p:spPr bwMode="auto">
            <a:xfrm>
              <a:off x="6103938" y="2401888"/>
              <a:ext cx="82550" cy="809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Line 109"/>
            <p:cNvSpPr>
              <a:spLocks noChangeShapeType="1"/>
            </p:cNvSpPr>
            <p:nvPr/>
          </p:nvSpPr>
          <p:spPr bwMode="auto">
            <a:xfrm>
              <a:off x="6145213"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Line 110"/>
            <p:cNvSpPr>
              <a:spLocks noChangeShapeType="1"/>
            </p:cNvSpPr>
            <p:nvPr/>
          </p:nvSpPr>
          <p:spPr bwMode="auto">
            <a:xfrm>
              <a:off x="6145213" y="244157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11"/>
            <p:cNvSpPr/>
            <p:nvPr/>
          </p:nvSpPr>
          <p:spPr bwMode="auto">
            <a:xfrm>
              <a:off x="6842125" y="1622425"/>
              <a:ext cx="1166813" cy="1065212"/>
            </a:xfrm>
            <a:custGeom>
              <a:avLst/>
              <a:gdLst>
                <a:gd name="T0" fmla="*/ 1 w 57"/>
                <a:gd name="T1" fmla="*/ 20 h 52"/>
                <a:gd name="T2" fmla="*/ 3 w 57"/>
                <a:gd name="T3" fmla="*/ 16 h 52"/>
                <a:gd name="T4" fmla="*/ 5 w 57"/>
                <a:gd name="T5" fmla="*/ 13 h 52"/>
                <a:gd name="T6" fmla="*/ 8 w 57"/>
                <a:gd name="T7" fmla="*/ 10 h 52"/>
                <a:gd name="T8" fmla="*/ 12 w 57"/>
                <a:gd name="T9" fmla="*/ 6 h 52"/>
                <a:gd name="T10" fmla="*/ 17 w 57"/>
                <a:gd name="T11" fmla="*/ 1 h 52"/>
                <a:gd name="T12" fmla="*/ 22 w 57"/>
                <a:gd name="T13" fmla="*/ 2 h 52"/>
                <a:gd name="T14" fmla="*/ 27 w 57"/>
                <a:gd name="T15" fmla="*/ 5 h 52"/>
                <a:gd name="T16" fmla="*/ 34 w 57"/>
                <a:gd name="T17" fmla="*/ 3 h 52"/>
                <a:gd name="T18" fmla="*/ 52 w 57"/>
                <a:gd name="T19" fmla="*/ 14 h 52"/>
                <a:gd name="T20" fmla="*/ 53 w 57"/>
                <a:gd name="T21" fmla="*/ 29 h 52"/>
                <a:gd name="T22" fmla="*/ 54 w 57"/>
                <a:gd name="T23" fmla="*/ 38 h 52"/>
                <a:gd name="T24" fmla="*/ 52 w 57"/>
                <a:gd name="T25" fmla="*/ 48 h 52"/>
                <a:gd name="T26" fmla="*/ 42 w 57"/>
                <a:gd name="T27" fmla="*/ 47 h 52"/>
                <a:gd name="T28" fmla="*/ 32 w 57"/>
                <a:gd name="T29" fmla="*/ 46 h 52"/>
                <a:gd name="T30" fmla="*/ 29 w 57"/>
                <a:gd name="T31" fmla="*/ 46 h 52"/>
                <a:gd name="T32" fmla="*/ 25 w 57"/>
                <a:gd name="T33" fmla="*/ 44 h 52"/>
                <a:gd name="T34" fmla="*/ 23 w 57"/>
                <a:gd name="T35" fmla="*/ 42 h 52"/>
                <a:gd name="T36" fmla="*/ 13 w 57"/>
                <a:gd name="T37" fmla="*/ 42 h 52"/>
                <a:gd name="T38" fmla="*/ 10 w 57"/>
                <a:gd name="T39" fmla="*/ 39 h 52"/>
                <a:gd name="T40" fmla="*/ 16 w 57"/>
                <a:gd name="T41" fmla="*/ 30 h 52"/>
                <a:gd name="T42" fmla="*/ 12 w 57"/>
                <a:gd name="T43" fmla="*/ 23 h 52"/>
                <a:gd name="T44" fmla="*/ 10 w 57"/>
                <a:gd name="T45" fmla="*/ 18 h 52"/>
                <a:gd name="T46" fmla="*/ 1 w 57"/>
                <a:gd name="T47"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52">
                  <a:moveTo>
                    <a:pt x="1" y="20"/>
                  </a:moveTo>
                  <a:cubicBezTo>
                    <a:pt x="0" y="18"/>
                    <a:pt x="1" y="16"/>
                    <a:pt x="3" y="16"/>
                  </a:cubicBezTo>
                  <a:cubicBezTo>
                    <a:pt x="4" y="16"/>
                    <a:pt x="5" y="14"/>
                    <a:pt x="5" y="13"/>
                  </a:cubicBezTo>
                  <a:cubicBezTo>
                    <a:pt x="5" y="12"/>
                    <a:pt x="5" y="10"/>
                    <a:pt x="8" y="10"/>
                  </a:cubicBezTo>
                  <a:cubicBezTo>
                    <a:pt x="11" y="11"/>
                    <a:pt x="12" y="8"/>
                    <a:pt x="12" y="6"/>
                  </a:cubicBezTo>
                  <a:cubicBezTo>
                    <a:pt x="12" y="4"/>
                    <a:pt x="13" y="1"/>
                    <a:pt x="17" y="1"/>
                  </a:cubicBezTo>
                  <a:cubicBezTo>
                    <a:pt x="21" y="0"/>
                    <a:pt x="22" y="1"/>
                    <a:pt x="22" y="2"/>
                  </a:cubicBezTo>
                  <a:cubicBezTo>
                    <a:pt x="22" y="5"/>
                    <a:pt x="25" y="6"/>
                    <a:pt x="27" y="5"/>
                  </a:cubicBezTo>
                  <a:cubicBezTo>
                    <a:pt x="29" y="4"/>
                    <a:pt x="30" y="2"/>
                    <a:pt x="34" y="3"/>
                  </a:cubicBezTo>
                  <a:cubicBezTo>
                    <a:pt x="39" y="4"/>
                    <a:pt x="46" y="5"/>
                    <a:pt x="52" y="14"/>
                  </a:cubicBezTo>
                  <a:cubicBezTo>
                    <a:pt x="57" y="23"/>
                    <a:pt x="53" y="26"/>
                    <a:pt x="53" y="29"/>
                  </a:cubicBezTo>
                  <a:cubicBezTo>
                    <a:pt x="52" y="31"/>
                    <a:pt x="50" y="33"/>
                    <a:pt x="54" y="38"/>
                  </a:cubicBezTo>
                  <a:cubicBezTo>
                    <a:pt x="57" y="42"/>
                    <a:pt x="53" y="46"/>
                    <a:pt x="52" y="48"/>
                  </a:cubicBezTo>
                  <a:cubicBezTo>
                    <a:pt x="51" y="49"/>
                    <a:pt x="46" y="52"/>
                    <a:pt x="42" y="47"/>
                  </a:cubicBezTo>
                  <a:cubicBezTo>
                    <a:pt x="38" y="42"/>
                    <a:pt x="32" y="43"/>
                    <a:pt x="32" y="46"/>
                  </a:cubicBezTo>
                  <a:cubicBezTo>
                    <a:pt x="32" y="48"/>
                    <a:pt x="29" y="50"/>
                    <a:pt x="29" y="46"/>
                  </a:cubicBezTo>
                  <a:cubicBezTo>
                    <a:pt x="28" y="44"/>
                    <a:pt x="26" y="44"/>
                    <a:pt x="25" y="44"/>
                  </a:cubicBezTo>
                  <a:cubicBezTo>
                    <a:pt x="24" y="45"/>
                    <a:pt x="23" y="44"/>
                    <a:pt x="23" y="42"/>
                  </a:cubicBezTo>
                  <a:cubicBezTo>
                    <a:pt x="23" y="39"/>
                    <a:pt x="18" y="37"/>
                    <a:pt x="13" y="42"/>
                  </a:cubicBezTo>
                  <a:cubicBezTo>
                    <a:pt x="11" y="44"/>
                    <a:pt x="8" y="42"/>
                    <a:pt x="10" y="39"/>
                  </a:cubicBezTo>
                  <a:cubicBezTo>
                    <a:pt x="13" y="37"/>
                    <a:pt x="16" y="32"/>
                    <a:pt x="16" y="30"/>
                  </a:cubicBezTo>
                  <a:cubicBezTo>
                    <a:pt x="15" y="26"/>
                    <a:pt x="13" y="26"/>
                    <a:pt x="12" y="23"/>
                  </a:cubicBezTo>
                  <a:cubicBezTo>
                    <a:pt x="11" y="21"/>
                    <a:pt x="12" y="17"/>
                    <a:pt x="10" y="18"/>
                  </a:cubicBezTo>
                  <a:cubicBezTo>
                    <a:pt x="5" y="19"/>
                    <a:pt x="3" y="23"/>
                    <a:pt x="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31"/>
                                        </p:tgtEl>
                                      </p:cBhvr>
                                    </p:animEffect>
                                    <p:set>
                                      <p:cBhvr>
                                        <p:cTn id="7" dur="1" fill="hold">
                                          <p:stCondLst>
                                            <p:cond delay="1999"/>
                                          </p:stCondLst>
                                        </p:cTn>
                                        <p:tgtEl>
                                          <p:spTgt spid="31"/>
                                        </p:tgtEl>
                                        <p:attrNameLst>
                                          <p:attrName>style.visibility</p:attrName>
                                        </p:attrNameLst>
                                      </p:cBhvr>
                                      <p:to>
                                        <p:strVal val="hidden"/>
                                      </p:to>
                                    </p:set>
                                  </p:childTnLst>
                                </p:cTn>
                              </p:par>
                              <p:par>
                                <p:cTn id="8" presetID="6" presetClass="emph" presetSubtype="0" accel="49000" decel="51000" fill="hold" nodeType="withEffect">
                                  <p:stCondLst>
                                    <p:cond delay="0"/>
                                  </p:stCondLst>
                                  <p:childTnLst>
                                    <p:animScale>
                                      <p:cBhvr>
                                        <p:cTn id="9" dur="2000" fill="hold"/>
                                        <p:tgtEl>
                                          <p:spTgt spid="31"/>
                                        </p:tgtEl>
                                      </p:cBhvr>
                                      <p:by x="150000" y="150000"/>
                                    </p:animScale>
                                  </p:childTnLst>
                                </p:cTn>
                              </p:par>
                              <p:par>
                                <p:cTn id="10" presetID="10" presetClass="entr" presetSubtype="0" fill="hold" grpId="0" nodeType="with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2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6"/>
          <p:cNvSpPr/>
          <p:nvPr/>
        </p:nvSpPr>
        <p:spPr bwMode="auto">
          <a:xfrm>
            <a:off x="5210969" y="3178923"/>
            <a:ext cx="1504950" cy="1308100"/>
          </a:xfrm>
          <a:custGeom>
            <a:avLst/>
            <a:gdLst>
              <a:gd name="T0" fmla="*/ 1504950 w 21600"/>
              <a:gd name="T1" fmla="*/ 1308100 h 21600"/>
              <a:gd name="T2" fmla="*/ 1504950 w 21600"/>
              <a:gd name="T3" fmla="*/ 1308100 h 21600"/>
              <a:gd name="T4" fmla="*/ 1504950 w 21600"/>
              <a:gd name="T5" fmla="*/ 1308100 h 21600"/>
              <a:gd name="T6" fmla="*/ 1504950 w 21600"/>
              <a:gd name="T7" fmla="*/ 13081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600" y="7250"/>
                </a:cubicBezTo>
                <a:lnTo>
                  <a:pt x="21600" y="19981"/>
                </a:lnTo>
                <a:cubicBezTo>
                  <a:pt x="21600"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accent6"/>
          </a:solidFill>
          <a:ln>
            <a:noFill/>
          </a:ln>
          <a:effectLst/>
        </p:spPr>
        <p:txBody>
          <a:bodyPr lIns="19050" tIns="19050" rIns="19050" bIns="19050" anchor="ctr"/>
          <a:lstStyle/>
          <a:p>
            <a:pPr algn="ctr" defTabSz="412750" fontAlgn="base" hangingPunct="0">
              <a:spcBef>
                <a:spcPct val="0"/>
              </a:spcBef>
              <a:spcAft>
                <a:spcPct val="0"/>
              </a:spcAft>
            </a:pPr>
            <a:endParaRPr lang="zh-CN" altLang="en-US" sz="2900">
              <a:solidFill>
                <a:srgbClr val="000000"/>
              </a:solidFill>
              <a:sym typeface="Gill Sans" charset="0"/>
            </a:endParaRPr>
          </a:p>
        </p:txBody>
      </p:sp>
      <p:grpSp>
        <p:nvGrpSpPr>
          <p:cNvPr id="14" name="Group 7"/>
          <p:cNvGrpSpPr/>
          <p:nvPr/>
        </p:nvGrpSpPr>
        <p:grpSpPr bwMode="auto">
          <a:xfrm>
            <a:off x="1176338" y="2401842"/>
            <a:ext cx="9505950" cy="2736850"/>
            <a:chOff x="0" y="0"/>
            <a:chExt cx="19011900" cy="5473700"/>
          </a:xfrm>
        </p:grpSpPr>
        <p:grpSp>
          <p:nvGrpSpPr>
            <p:cNvPr id="15" name="Group 8"/>
            <p:cNvGrpSpPr/>
            <p:nvPr/>
          </p:nvGrpSpPr>
          <p:grpSpPr bwMode="auto">
            <a:xfrm>
              <a:off x="11730037" y="127000"/>
              <a:ext cx="7281863" cy="5346700"/>
              <a:chOff x="-1922463" y="0"/>
              <a:chExt cx="7281863" cy="5346700"/>
            </a:xfrm>
          </p:grpSpPr>
          <p:sp>
            <p:nvSpPr>
              <p:cNvPr id="20" name="AutoShape 9"/>
              <p:cNvSpPr/>
              <p:nvPr/>
            </p:nvSpPr>
            <p:spPr bwMode="auto">
              <a:xfrm>
                <a:off x="-1922463" y="0"/>
                <a:ext cx="7281863" cy="5346700"/>
              </a:xfrm>
              <a:custGeom>
                <a:avLst/>
                <a:gdLst>
                  <a:gd name="T0" fmla="*/ 3640932 w 21600"/>
                  <a:gd name="T1" fmla="*/ 2673350 h 21600"/>
                  <a:gd name="T2" fmla="*/ 3640932 w 21600"/>
                  <a:gd name="T3" fmla="*/ 2673350 h 21600"/>
                  <a:gd name="T4" fmla="*/ 3640932 w 21600"/>
                  <a:gd name="T5" fmla="*/ 2673350 h 21600"/>
                  <a:gd name="T6" fmla="*/ 3640932 w 21600"/>
                  <a:gd name="T7" fmla="*/ 26733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651" y="0"/>
                    </a:moveTo>
                    <a:cubicBezTo>
                      <a:pt x="9690" y="0"/>
                      <a:pt x="6408" y="3936"/>
                      <a:pt x="5803" y="9086"/>
                    </a:cubicBezTo>
                    <a:lnTo>
                      <a:pt x="0" y="10825"/>
                    </a:lnTo>
                    <a:lnTo>
                      <a:pt x="5807" y="12546"/>
                    </a:lnTo>
                    <a:cubicBezTo>
                      <a:pt x="6421" y="17680"/>
                      <a:pt x="9698" y="21599"/>
                      <a:pt x="13651" y="21599"/>
                    </a:cubicBezTo>
                    <a:cubicBezTo>
                      <a:pt x="18041" y="21599"/>
                      <a:pt x="21599" y="16764"/>
                      <a:pt x="21599" y="10800"/>
                    </a:cubicBezTo>
                    <a:cubicBezTo>
                      <a:pt x="21599" y="4835"/>
                      <a:pt x="18041" y="0"/>
                      <a:pt x="13651" y="0"/>
                    </a:cubicBezTo>
                    <a:close/>
                  </a:path>
                </a:pathLst>
              </a:custGeom>
              <a:solidFill>
                <a:schemeClr val="accent4"/>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2750" fontAlgn="base" hangingPunct="0">
                  <a:spcBef>
                    <a:spcPct val="0"/>
                  </a:spcBef>
                  <a:spcAft>
                    <a:spcPct val="0"/>
                  </a:spcAft>
                </a:pPr>
                <a:endParaRPr lang="zh-CN" altLang="en-US" sz="2900">
                  <a:solidFill>
                    <a:srgbClr val="000000"/>
                  </a:solidFill>
                  <a:sym typeface="Gill Sans" charset="0"/>
                </a:endParaRPr>
              </a:p>
            </p:txBody>
          </p:sp>
          <p:sp>
            <p:nvSpPr>
              <p:cNvPr id="21" name="AutoShape 10"/>
              <p:cNvSpPr/>
              <p:nvPr/>
            </p:nvSpPr>
            <p:spPr bwMode="auto">
              <a:xfrm>
                <a:off x="657225" y="1792287"/>
                <a:ext cx="4178300" cy="2290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850" fontAlgn="base" hangingPunct="0">
                  <a:lnSpc>
                    <a:spcPct val="120000"/>
                  </a:lnSpc>
                  <a:spcBef>
                    <a:spcPts val="850"/>
                  </a:spcBef>
                  <a:spcAft>
                    <a:spcPct val="0"/>
                  </a:spcAft>
                  <a:defRPr/>
                </a:pPr>
                <a:r>
                  <a:rPr lang="es-ES" sz="900">
                    <a:solidFill>
                      <a:srgbClr val="FFFFFF"/>
                    </a:solidFill>
                    <a:latin typeface="Lato" charset="0"/>
                    <a:cs typeface="Lato" charset="0"/>
                    <a:sym typeface="Lato" charset="0"/>
                  </a:rPr>
                  <a:t>Lorem ipsum dolor sit amet, consectetur adipiscing elit. Integer mollis vehicula ligula ut faucibus. Curabitur vestibulum consequat urna et vehicula. Suspendisse feugiat biben- dum egestas. Sed bibendum urna id sem tincidunt commodoat dictum</a:t>
                </a:r>
                <a:endParaRPr lang="es-ES" sz="2900">
                  <a:solidFill>
                    <a:srgbClr val="000000"/>
                  </a:solidFill>
                  <a:sym typeface="Gill Sans" charset="0"/>
                </a:endParaRPr>
              </a:p>
            </p:txBody>
          </p:sp>
          <p:sp>
            <p:nvSpPr>
              <p:cNvPr id="22" name="AutoShape 11"/>
              <p:cNvSpPr/>
              <p:nvPr/>
            </p:nvSpPr>
            <p:spPr bwMode="auto">
              <a:xfrm>
                <a:off x="657225" y="1281112"/>
                <a:ext cx="4127500" cy="355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spcBef>
                    <a:spcPts val="850"/>
                  </a:spcBef>
                  <a:spcAft>
                    <a:spcPct val="0"/>
                  </a:spcAft>
                  <a:defRPr/>
                </a:pPr>
                <a:r>
                  <a:rPr lang="es-ES" sz="1150" b="1">
                    <a:solidFill>
                      <a:srgbClr val="FFFFFF"/>
                    </a:solidFill>
                    <a:latin typeface="Lato" charset="0"/>
                    <a:cs typeface="Lato" charset="0"/>
                    <a:sym typeface="Lato" charset="0"/>
                  </a:rPr>
                  <a:t>Followers</a:t>
                </a:r>
                <a:endParaRPr lang="es-ES" sz="2900">
                  <a:solidFill>
                    <a:srgbClr val="000000"/>
                  </a:solidFill>
                  <a:sym typeface="Gill Sans" charset="0"/>
                </a:endParaRPr>
              </a:p>
            </p:txBody>
          </p:sp>
        </p:grpSp>
        <p:grpSp>
          <p:nvGrpSpPr>
            <p:cNvPr id="16" name="Group 12"/>
            <p:cNvGrpSpPr/>
            <p:nvPr/>
          </p:nvGrpSpPr>
          <p:grpSpPr bwMode="auto">
            <a:xfrm>
              <a:off x="0" y="0"/>
              <a:ext cx="7449344" cy="5346700"/>
              <a:chOff x="0" y="0"/>
              <a:chExt cx="7449344" cy="5346700"/>
            </a:xfrm>
          </p:grpSpPr>
          <p:sp>
            <p:nvSpPr>
              <p:cNvPr id="17" name="AutoShape 13"/>
              <p:cNvSpPr/>
              <p:nvPr/>
            </p:nvSpPr>
            <p:spPr bwMode="auto">
              <a:xfrm>
                <a:off x="0" y="0"/>
                <a:ext cx="7449344" cy="5346700"/>
              </a:xfrm>
              <a:custGeom>
                <a:avLst/>
                <a:gdLst>
                  <a:gd name="T0" fmla="*/ 3724672 w 21600"/>
                  <a:gd name="T1" fmla="*/ 2673350 h 21600"/>
                  <a:gd name="T2" fmla="*/ 3724672 w 21600"/>
                  <a:gd name="T3" fmla="*/ 2673350 h 21600"/>
                  <a:gd name="T4" fmla="*/ 3724672 w 21600"/>
                  <a:gd name="T5" fmla="*/ 2673350 h 21600"/>
                  <a:gd name="T6" fmla="*/ 3724672 w 21600"/>
                  <a:gd name="T7" fmla="*/ 26733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770" y="0"/>
                    </a:moveTo>
                    <a:cubicBezTo>
                      <a:pt x="3478" y="0"/>
                      <a:pt x="0" y="4835"/>
                      <a:pt x="0" y="10800"/>
                    </a:cubicBezTo>
                    <a:cubicBezTo>
                      <a:pt x="0" y="16764"/>
                      <a:pt x="3478" y="21599"/>
                      <a:pt x="7770" y="21599"/>
                    </a:cubicBezTo>
                    <a:cubicBezTo>
                      <a:pt x="11601" y="21599"/>
                      <a:pt x="14783" y="17744"/>
                      <a:pt x="15421" y="12672"/>
                    </a:cubicBezTo>
                    <a:lnTo>
                      <a:pt x="21599" y="11062"/>
                    </a:lnTo>
                    <a:lnTo>
                      <a:pt x="15456" y="9217"/>
                    </a:lnTo>
                    <a:cubicBezTo>
                      <a:pt x="14905" y="4003"/>
                      <a:pt x="11674" y="0"/>
                      <a:pt x="7770" y="0"/>
                    </a:cubicBezTo>
                    <a:close/>
                  </a:path>
                </a:pathLst>
              </a:custGeom>
              <a:solidFill>
                <a:schemeClr val="accent4"/>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2750" fontAlgn="base" hangingPunct="0">
                  <a:spcBef>
                    <a:spcPct val="0"/>
                  </a:spcBef>
                  <a:spcAft>
                    <a:spcPct val="0"/>
                  </a:spcAft>
                </a:pPr>
                <a:endParaRPr lang="zh-CN" altLang="en-US" sz="2900">
                  <a:solidFill>
                    <a:srgbClr val="000000"/>
                  </a:solidFill>
                  <a:sym typeface="Gill Sans" charset="0"/>
                </a:endParaRPr>
              </a:p>
            </p:txBody>
          </p:sp>
          <p:sp>
            <p:nvSpPr>
              <p:cNvPr id="18" name="AutoShape 14"/>
              <p:cNvSpPr/>
              <p:nvPr/>
            </p:nvSpPr>
            <p:spPr bwMode="auto">
              <a:xfrm>
                <a:off x="657225" y="1792287"/>
                <a:ext cx="4178300" cy="2290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850" fontAlgn="base" hangingPunct="0">
                  <a:lnSpc>
                    <a:spcPct val="120000"/>
                  </a:lnSpc>
                  <a:spcBef>
                    <a:spcPts val="850"/>
                  </a:spcBef>
                  <a:spcAft>
                    <a:spcPct val="0"/>
                  </a:spcAft>
                  <a:defRPr/>
                </a:pPr>
                <a:r>
                  <a:rPr lang="es-ES" sz="900">
                    <a:solidFill>
                      <a:srgbClr val="FFFFFF"/>
                    </a:solidFill>
                    <a:latin typeface="Lato" charset="0"/>
                    <a:cs typeface="Lato" charset="0"/>
                    <a:sym typeface="Lato" charset="0"/>
                  </a:rPr>
                  <a:t>Lorem ipsum dolor sit amet, consectetur adipiscing elit. Integer mollis vehicula ligula ut faucibus. Curabitur vestibulum consequat urna et vehicula. Suspendisse feugiat biben- dum egestas. Sed bibendum urna id sem tincidunt commodoat dictum</a:t>
                </a:r>
                <a:endParaRPr lang="es-ES" sz="2900">
                  <a:solidFill>
                    <a:srgbClr val="000000"/>
                  </a:solidFill>
                  <a:sym typeface="Gill Sans" charset="0"/>
                </a:endParaRPr>
              </a:p>
            </p:txBody>
          </p:sp>
          <p:sp>
            <p:nvSpPr>
              <p:cNvPr id="19" name="AutoShape 15"/>
              <p:cNvSpPr/>
              <p:nvPr/>
            </p:nvSpPr>
            <p:spPr bwMode="auto">
              <a:xfrm>
                <a:off x="657225" y="1281112"/>
                <a:ext cx="4127500" cy="355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spcBef>
                    <a:spcPts val="850"/>
                  </a:spcBef>
                  <a:spcAft>
                    <a:spcPct val="0"/>
                  </a:spcAft>
                  <a:defRPr/>
                </a:pPr>
                <a:r>
                  <a:rPr lang="es-ES" sz="1150" b="1">
                    <a:solidFill>
                      <a:srgbClr val="FFFFFF"/>
                    </a:solidFill>
                    <a:latin typeface="Lato" charset="0"/>
                    <a:cs typeface="Lato" charset="0"/>
                    <a:sym typeface="Lato" charset="0"/>
                  </a:rPr>
                  <a:t>Brand Lovers</a:t>
                </a:r>
                <a:endParaRPr lang="es-ES" sz="2900">
                  <a:solidFill>
                    <a:srgbClr val="000000"/>
                  </a:solidFill>
                  <a:sym typeface="Gill Sans" charset="0"/>
                </a:endParaRPr>
              </a:p>
            </p:txBody>
          </p:sp>
        </p:grpSp>
      </p:grpSp>
      <p:sp>
        <p:nvSpPr>
          <p:cNvPr id="23" name="AutoShape 16"/>
          <p:cNvSpPr/>
          <p:nvPr/>
        </p:nvSpPr>
        <p:spPr bwMode="auto">
          <a:xfrm>
            <a:off x="4191000" y="4904536"/>
            <a:ext cx="3498850"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lnSpc>
                <a:spcPct val="120000"/>
              </a:lnSpc>
              <a:spcBef>
                <a:spcPts val="850"/>
              </a:spcBef>
              <a:spcAft>
                <a:spcPct val="0"/>
              </a:spcAft>
              <a:defRPr/>
            </a:pPr>
            <a:r>
              <a:rPr lang="es-ES" sz="900">
                <a:solidFill>
                  <a:srgbClr val="838383"/>
                </a:solidFill>
                <a:latin typeface="Lato" charset="0"/>
                <a:cs typeface="Lato" charset="0"/>
                <a:sym typeface="Lato" charset="0"/>
              </a:rPr>
              <a:t>Lorem ipsum dolor sit amet, consectetur adipiscing elit. Integer mollis vehicula ligula ut faucibus. Curabitur vestibulum consequat urna et vehicula. Suspendisse feugiat biben</a:t>
            </a:r>
            <a:endParaRPr lang="es-ES" sz="2900">
              <a:solidFill>
                <a:srgbClr val="000000"/>
              </a:solidFill>
              <a:sym typeface="Gill Sans" charset="0"/>
            </a:endParaRPr>
          </a:p>
        </p:txBody>
      </p:sp>
      <p:sp>
        <p:nvSpPr>
          <p:cNvPr id="32" name="AutoShape 17"/>
          <p:cNvSpPr/>
          <p:nvPr/>
        </p:nvSpPr>
        <p:spPr bwMode="auto">
          <a:xfrm>
            <a:off x="4984750" y="4629898"/>
            <a:ext cx="1924050"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850" fontAlgn="base" hangingPunct="0">
              <a:spcBef>
                <a:spcPts val="850"/>
              </a:spcBef>
              <a:spcAft>
                <a:spcPct val="0"/>
              </a:spcAft>
              <a:defRPr/>
            </a:pPr>
            <a:endParaRPr lang="es-ES" sz="2900" dirty="0">
              <a:solidFill>
                <a:srgbClr val="000000"/>
              </a:solidFill>
              <a:sym typeface="Gill Sans" charset="0"/>
            </a:endParaRPr>
          </a:p>
        </p:txBody>
      </p:sp>
      <p:sp>
        <p:nvSpPr>
          <p:cNvPr id="33" name="椭圆 32"/>
          <p:cNvSpPr/>
          <p:nvPr/>
        </p:nvSpPr>
        <p:spPr>
          <a:xfrm>
            <a:off x="383846" y="319424"/>
            <a:ext cx="326572" cy="326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300" smtClean="0">
                <a:solidFill>
                  <a:prstClr val="white"/>
                </a:solidFill>
                <a:latin typeface="华文行楷" panose="02010800040101010101" charset="-122"/>
                <a:ea typeface="华文行楷" panose="02010800040101010101" charset="-122"/>
              </a:rPr>
              <a:t>贰</a:t>
            </a:r>
            <a:endParaRPr lang="zh-CN" altLang="en-US">
              <a:latin typeface="华文行楷" panose="02010800040101010101" charset="-122"/>
              <a:ea typeface="华文行楷" panose="02010800040101010101" charset="-122"/>
            </a:endParaRPr>
          </a:p>
        </p:txBody>
      </p:sp>
      <p:sp>
        <p:nvSpPr>
          <p:cNvPr id="34" name="文本框 33"/>
          <p:cNvSpPr txBox="1"/>
          <p:nvPr/>
        </p:nvSpPr>
        <p:spPr>
          <a:xfrm>
            <a:off x="648292" y="223520"/>
            <a:ext cx="2031325" cy="461665"/>
          </a:xfrm>
          <a:prstGeom prst="rect">
            <a:avLst/>
          </a:prstGeom>
          <a:noFill/>
        </p:spPr>
        <p:txBody>
          <a:bodyPr wrap="none" rtlCol="0">
            <a:spAutoFit/>
          </a:bodyPr>
          <a:lstStyle/>
          <a:p>
            <a:r>
              <a:rPr lang="zh-CN" altLang="en-US" sz="2400" smtClean="0">
                <a:latin typeface="华文行楷" panose="02010800040101010101" charset="-122"/>
                <a:ea typeface="华文行楷" panose="02010800040101010101" charset="-122"/>
              </a:rPr>
              <a:t>单击输入标题</a:t>
            </a:r>
            <a:endParaRPr lang="zh-CN" altLang="en-US" sz="2400">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par>
                          <p:cTn id="8" fill="hold">
                            <p:stCondLst>
                              <p:cond delay="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32"/>
                                        </p:tgtEl>
                                        <p:attrNameLst>
                                          <p:attrName>style.visibility</p:attrName>
                                        </p:attrNameLst>
                                      </p:cBhvr>
                                      <p:to>
                                        <p:strVal val="visible"/>
                                      </p:to>
                                    </p:set>
                                    <p:animEffect transition="in" filter="dissolve">
                                      <p:cBhvr>
                                        <p:cTn id="11" dur="500"/>
                                        <p:tgtEl>
                                          <p:spTgt spid="3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par>
                          <p:cTn id="16" fill="hold">
                            <p:stCondLst>
                              <p:cond delay="1500"/>
                            </p:stCondLst>
                            <p:childTnLst>
                              <p:par>
                                <p:cTn id="17" presetID="2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utoUpdateAnimBg="0"/>
      <p:bldP spid="32" grpId="0" autoUpdateAnimBg="0"/>
    </p:bldLst>
  </p:timing>
</p:sld>
</file>

<file path=ppt/theme/theme1.xml><?xml version="1.0" encoding="utf-8"?>
<a:theme xmlns:a="http://schemas.openxmlformats.org/drawingml/2006/main" name="https://www.freeppt7.com-Best PowerPoint templates for free download">
  <a:themeElements>
    <a:clrScheme name="自定义 4">
      <a:dk1>
        <a:srgbClr val="0F0F0F"/>
      </a:dk1>
      <a:lt1>
        <a:sysClr val="window" lastClr="FFFFFF"/>
      </a:lt1>
      <a:dk2>
        <a:srgbClr val="353535"/>
      </a:dk2>
      <a:lt2>
        <a:srgbClr val="FFFFFF"/>
      </a:lt2>
      <a:accent1>
        <a:srgbClr val="650C29"/>
      </a:accent1>
      <a:accent2>
        <a:srgbClr val="981441"/>
      </a:accent2>
      <a:accent3>
        <a:srgbClr val="BA1A51"/>
      </a:accent3>
      <a:accent4>
        <a:srgbClr val="DC1E60"/>
      </a:accent4>
      <a:accent5>
        <a:srgbClr val="FF627F"/>
      </a:accent5>
      <a:accent6>
        <a:srgbClr val="FF97BB"/>
      </a:accent6>
      <a:hlink>
        <a:srgbClr val="67A8F3"/>
      </a:hlink>
      <a:folHlink>
        <a:srgbClr val="FF0300"/>
      </a:folHlink>
    </a:clrScheme>
    <a:fontScheme name="自定义 3">
      <a:majorFont>
        <a:latin typeface="Arial"/>
        <a:ea typeface="禹卫书法行书简体&#10;"/>
        <a:cs typeface=""/>
      </a:majorFont>
      <a:minorFont>
        <a:latin typeface="Georgia"/>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5195</Words>
  <Application>WPS 演示</Application>
  <PresentationFormat>自定义</PresentationFormat>
  <Paragraphs>457</Paragraphs>
  <Slides>25</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25</vt:i4>
      </vt:variant>
    </vt:vector>
  </HeadingPairs>
  <TitlesOfParts>
    <vt:vector size="49" baseType="lpstr">
      <vt:lpstr>Arial</vt:lpstr>
      <vt:lpstr>宋体</vt:lpstr>
      <vt:lpstr>Wingdings</vt:lpstr>
      <vt:lpstr>华文行楷</vt:lpstr>
      <vt:lpstr>Lato Regular</vt:lpstr>
      <vt:lpstr>Gill Sans</vt:lpstr>
      <vt:lpstr>Lato</vt:lpstr>
      <vt:lpstr>MS PGothic</vt:lpstr>
      <vt:lpstr>微软雅黑</vt:lpstr>
      <vt:lpstr>Arial Unicode MS</vt:lpstr>
      <vt:lpstr>Segoe Print</vt:lpstr>
      <vt:lpstr>Gill Sans MT</vt:lpstr>
      <vt:lpstr>Georgia</vt:lpstr>
      <vt:lpstr>Calibri</vt:lpstr>
      <vt:lpstr>Open Sans</vt:lpstr>
      <vt:lpstr>Corbel</vt:lpstr>
      <vt:lpstr>Roboto</vt:lpstr>
      <vt:lpstr>Arial Unicode MS</vt:lpstr>
      <vt:lpstr>Impact</vt:lpstr>
      <vt:lpstr>微软雅黑 Light</vt:lpstr>
      <vt:lpstr>黑体</vt:lpstr>
      <vt:lpstr>Meiryo</vt:lpstr>
      <vt:lpstr>Yu Gothic UI</vt:lpstr>
      <vt:lpstr>https://www.freeppt7.com-Best PowerPoint templates for free download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creator/>
  <cp:keywords>RP</cp:keywords>
  <dc:description>RP</dc:description>
  <dc:subject>RP</dc:subject>
  <cp:category>RP</cp:category>
  <cp:lastModifiedBy>一起学吧</cp:lastModifiedBy>
  <cp:revision>74</cp:revision>
  <dcterms:created xsi:type="dcterms:W3CDTF">2017-02-17T09:22:00Z</dcterms:created>
  <dcterms:modified xsi:type="dcterms:W3CDTF">2019-02-20T09:28:01Z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